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tags/tag1.xml" ContentType="application/vnd.openxmlformats-officedocument.presentationml.tags+xml"/>
  <Override PartName="/ppt/tags/tag2.xml" ContentType="application/vnd.openxmlformats-officedocument.presentationml.tags+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26"/>
  </p:notesMasterIdLst>
  <p:handoutMasterIdLst>
    <p:handoutMasterId r:id="rId27"/>
  </p:handoutMasterIdLst>
  <p:sldIdLst>
    <p:sldId id="342" r:id="rId2"/>
    <p:sldId id="303" r:id="rId3"/>
    <p:sldId id="329" r:id="rId4"/>
    <p:sldId id="305" r:id="rId5"/>
    <p:sldId id="337" r:id="rId6"/>
    <p:sldId id="312" r:id="rId7"/>
    <p:sldId id="338" r:id="rId8"/>
    <p:sldId id="322" r:id="rId9"/>
    <p:sldId id="334" r:id="rId10"/>
    <p:sldId id="311" r:id="rId11"/>
    <p:sldId id="339" r:id="rId12"/>
    <p:sldId id="313" r:id="rId13"/>
    <p:sldId id="314" r:id="rId14"/>
    <p:sldId id="315" r:id="rId15"/>
    <p:sldId id="340" r:id="rId16"/>
    <p:sldId id="321" r:id="rId17"/>
    <p:sldId id="310" r:id="rId18"/>
    <p:sldId id="324" r:id="rId19"/>
    <p:sldId id="297" r:id="rId20"/>
    <p:sldId id="298" r:id="rId21"/>
    <p:sldId id="301" r:id="rId22"/>
    <p:sldId id="300" r:id="rId23"/>
    <p:sldId id="343" r:id="rId24"/>
    <p:sldId id="344" r:id="rId25"/>
  </p:sldIdLst>
  <p:sldSz cx="12192000" cy="6858000"/>
  <p:notesSz cx="6858000" cy="9144000"/>
  <p:embeddedFontLst>
    <p:embeddedFont>
      <p:font typeface="Calibri" panose="020F0502020204030204" pitchFamily="34" charset="0"/>
      <p:regular r:id="rId28"/>
      <p:bold r:id="rId29"/>
      <p:italic r:id="rId30"/>
      <p:boldItalic r:id="rId31"/>
    </p:embeddedFont>
    <p:embeddedFont>
      <p:font typeface="等线" panose="02010600030101010101" pitchFamily="2" charset="-122"/>
      <p:regular r:id="rId32"/>
      <p:bold r:id="rId33"/>
    </p:embeddedFont>
    <p:embeddedFont>
      <p:font typeface="MS PGothic" panose="020B0600070205080204" pitchFamily="34" charset="-128"/>
      <p:regular r:id="rId34"/>
    </p:embeddedFont>
    <p:embeddedFont>
      <p:font typeface="方正俊黑简体" panose="02010600030101010101" charset="-122"/>
      <p:regular r:id="rId35"/>
    </p:embeddedFont>
    <p:embeddedFont>
      <p:font typeface="Open Sans Light" panose="020B0604020202020204" charset="0"/>
      <p:regular r:id="rId36"/>
      <p:italic r:id="rId37"/>
    </p:embeddedFont>
    <p:embeddedFont>
      <p:font typeface="Ubuntu" panose="020B0604020202020204" charset="0"/>
      <p:regular r:id="rId38"/>
      <p:bold r:id="rId39"/>
      <p:italic r:id="rId40"/>
      <p:boldItalic r:id="rId41"/>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pos="3840">
          <p15:clr>
            <a:srgbClr val="A4A3A4"/>
          </p15:clr>
        </p15:guide>
        <p15:guide id="2" orient="horz" pos="213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8D6D6"/>
    <a:srgbClr val="E7E6E6"/>
    <a:srgbClr val="AFABAB"/>
    <a:srgbClr val="E99BAA"/>
    <a:srgbClr val="ECAAB7"/>
    <a:srgbClr val="F3CAD2"/>
    <a:srgbClr val="A1C5F2"/>
    <a:srgbClr val="FFFFFF"/>
    <a:srgbClr val="F5F6F8"/>
    <a:srgbClr val="44546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E8034E78-7F5D-4C2E-B375-FC64B27BC917}" styleName="深色样式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987" autoAdjust="0"/>
    <p:restoredTop sz="94660"/>
  </p:normalViewPr>
  <p:slideViewPr>
    <p:cSldViewPr snapToGrid="0">
      <p:cViewPr>
        <p:scale>
          <a:sx n="75" d="100"/>
          <a:sy n="75" d="100"/>
        </p:scale>
        <p:origin x="1224" y="672"/>
      </p:cViewPr>
      <p:guideLst>
        <p:guide pos="3840"/>
        <p:guide orient="horz" pos="2137"/>
      </p:guideLst>
    </p:cSldViewPr>
  </p:slideViewPr>
  <p:notesTextViewPr>
    <p:cViewPr>
      <p:scale>
        <a:sx n="1" d="1"/>
        <a:sy n="1" d="1"/>
      </p:scale>
      <p:origin x="0" y="0"/>
    </p:cViewPr>
  </p:notesTextViewPr>
  <p:notesViewPr>
    <p:cSldViewPr snapToGrid="0">
      <p:cViewPr varScale="1">
        <p:scale>
          <a:sx n="85" d="100"/>
          <a:sy n="85" d="100"/>
        </p:scale>
        <p:origin x="3804" y="108"/>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9" Type="http://schemas.openxmlformats.org/officeDocument/2006/relationships/font" Target="fonts/font12.fntdata"/><Relationship Id="rId21" Type="http://schemas.openxmlformats.org/officeDocument/2006/relationships/slide" Target="slides/slide20.xml"/><Relationship Id="rId34" Type="http://schemas.openxmlformats.org/officeDocument/2006/relationships/font" Target="fonts/font7.fntdata"/><Relationship Id="rId42" Type="http://schemas.openxmlformats.org/officeDocument/2006/relationships/presProps" Target="pres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font" Target="fonts/font2.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font" Target="fonts/font5.fntdata"/><Relationship Id="rId37" Type="http://schemas.openxmlformats.org/officeDocument/2006/relationships/font" Target="fonts/font10.fntdata"/><Relationship Id="rId40" Type="http://schemas.openxmlformats.org/officeDocument/2006/relationships/font" Target="fonts/font13.fntdata"/><Relationship Id="rId45"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font" Target="fonts/font1.fntdata"/><Relationship Id="rId36" Type="http://schemas.openxmlformats.org/officeDocument/2006/relationships/font" Target="fonts/font9.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4.fntdata"/><Relationship Id="rId44"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handoutMaster" Target="handoutMasters/handoutMaster1.xml"/><Relationship Id="rId30" Type="http://schemas.openxmlformats.org/officeDocument/2006/relationships/font" Target="fonts/font3.fntdata"/><Relationship Id="rId35" Type="http://schemas.openxmlformats.org/officeDocument/2006/relationships/font" Target="fonts/font8.fntdata"/><Relationship Id="rId43" Type="http://schemas.openxmlformats.org/officeDocument/2006/relationships/viewProps" Target="viewProp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font" Target="fonts/font6.fntdata"/><Relationship Id="rId38" Type="http://schemas.openxmlformats.org/officeDocument/2006/relationships/font" Target="fonts/font11.fntdata"/><Relationship Id="rId20" Type="http://schemas.openxmlformats.org/officeDocument/2006/relationships/slide" Target="slides/slide19.xml"/><Relationship Id="rId41" Type="http://schemas.openxmlformats.org/officeDocument/2006/relationships/font" Target="fonts/font14.fntdata"/></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___1.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___2.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PC</c:v>
                </c:pt>
              </c:strCache>
            </c:strRef>
          </c:tx>
          <c:spPr>
            <a:solidFill>
              <a:srgbClr val="F23B48"/>
            </a:solidFill>
            <a:ln>
              <a:noFill/>
            </a:ln>
            <a:effectLst/>
          </c:spPr>
          <c:invertIfNegative val="0"/>
          <c:dPt>
            <c:idx val="0"/>
            <c:invertIfNegative val="0"/>
            <c:bubble3D val="0"/>
            <c:spPr>
              <a:solidFill>
                <a:schemeClr val="accent1"/>
              </a:solidFill>
              <a:ln>
                <a:noFill/>
              </a:ln>
              <a:effectLst/>
            </c:spPr>
            <c:extLst xmlns:c16r2="http://schemas.microsoft.com/office/drawing/2015/06/chart">
              <c:ext xmlns:c16="http://schemas.microsoft.com/office/drawing/2014/chart" uri="{C3380CC4-5D6E-409C-BE32-E72D297353CC}">
                <c16:uniqueId val="{00000001-BACC-455B-8F00-819E5B84F1E4}"/>
              </c:ext>
            </c:extLst>
          </c:dPt>
          <c:dPt>
            <c:idx val="1"/>
            <c:invertIfNegative val="0"/>
            <c:bubble3D val="0"/>
            <c:spPr>
              <a:solidFill>
                <a:schemeClr val="accent2"/>
              </a:solidFill>
              <a:ln>
                <a:noFill/>
              </a:ln>
              <a:effectLst/>
            </c:spPr>
            <c:extLst xmlns:c16r2="http://schemas.microsoft.com/office/drawing/2015/06/chart">
              <c:ext xmlns:c16="http://schemas.microsoft.com/office/drawing/2014/chart" uri="{C3380CC4-5D6E-409C-BE32-E72D297353CC}">
                <c16:uniqueId val="{00000003-BACC-455B-8F00-819E5B84F1E4}"/>
              </c:ext>
            </c:extLst>
          </c:dPt>
          <c:dPt>
            <c:idx val="2"/>
            <c:invertIfNegative val="0"/>
            <c:bubble3D val="0"/>
            <c:spPr>
              <a:solidFill>
                <a:schemeClr val="accent1"/>
              </a:solidFill>
              <a:ln>
                <a:noFill/>
              </a:ln>
              <a:effectLst/>
            </c:spPr>
            <c:extLst xmlns:c16r2="http://schemas.microsoft.com/office/drawing/2015/06/chart">
              <c:ext xmlns:c16="http://schemas.microsoft.com/office/drawing/2014/chart" uri="{C3380CC4-5D6E-409C-BE32-E72D297353CC}">
                <c16:uniqueId val="{00000005-BACC-455B-8F00-819E5B84F1E4}"/>
              </c:ext>
            </c:extLst>
          </c:dPt>
          <c:dPt>
            <c:idx val="3"/>
            <c:invertIfNegative val="0"/>
            <c:bubble3D val="0"/>
            <c:spPr>
              <a:solidFill>
                <a:schemeClr val="accent2"/>
              </a:solidFill>
              <a:ln>
                <a:noFill/>
              </a:ln>
              <a:effectLst/>
            </c:spPr>
            <c:extLst xmlns:c16r2="http://schemas.microsoft.com/office/drawing/2015/06/chart">
              <c:ext xmlns:c16="http://schemas.microsoft.com/office/drawing/2014/chart" uri="{C3380CC4-5D6E-409C-BE32-E72D297353CC}">
                <c16:uniqueId val="{00000007-BACC-455B-8F00-819E5B84F1E4}"/>
              </c:ext>
            </c:extLst>
          </c:dPt>
          <c:dPt>
            <c:idx val="4"/>
            <c:invertIfNegative val="0"/>
            <c:bubble3D val="0"/>
            <c:spPr>
              <a:solidFill>
                <a:schemeClr val="accent1"/>
              </a:solidFill>
              <a:ln>
                <a:noFill/>
              </a:ln>
              <a:effectLst/>
            </c:spPr>
            <c:extLst xmlns:c16r2="http://schemas.microsoft.com/office/drawing/2015/06/chart">
              <c:ext xmlns:c16="http://schemas.microsoft.com/office/drawing/2014/chart" uri="{C3380CC4-5D6E-409C-BE32-E72D297353CC}">
                <c16:uniqueId val="{00000009-BACC-455B-8F00-819E5B84F1E4}"/>
              </c:ext>
            </c:extLst>
          </c:dPt>
          <c:cat>
            <c:strRef>
              <c:f>Sheet1!$A$2:$A$6</c:f>
              <c:strCache>
                <c:ptCount val="5"/>
                <c:pt idx="0">
                  <c:v>20XX</c:v>
                </c:pt>
                <c:pt idx="1">
                  <c:v>20XX</c:v>
                </c:pt>
                <c:pt idx="2">
                  <c:v>20XX</c:v>
                </c:pt>
                <c:pt idx="3">
                  <c:v>20XX</c:v>
                </c:pt>
                <c:pt idx="4">
                  <c:v>20XX</c:v>
                </c:pt>
              </c:strCache>
            </c:strRef>
          </c:cat>
          <c:val>
            <c:numRef>
              <c:f>Sheet1!$B$2:$B$6</c:f>
              <c:numCache>
                <c:formatCode>General</c:formatCode>
                <c:ptCount val="5"/>
                <c:pt idx="0">
                  <c:v>3.5</c:v>
                </c:pt>
                <c:pt idx="1">
                  <c:v>2.5</c:v>
                </c:pt>
                <c:pt idx="2">
                  <c:v>3.5</c:v>
                </c:pt>
                <c:pt idx="3">
                  <c:v>4.5</c:v>
                </c:pt>
                <c:pt idx="4">
                  <c:v>3.7</c:v>
                </c:pt>
              </c:numCache>
            </c:numRef>
          </c:val>
          <c:extLst xmlns:c16r2="http://schemas.microsoft.com/office/drawing/2015/06/chart">
            <c:ext xmlns:c16="http://schemas.microsoft.com/office/drawing/2014/chart" uri="{C3380CC4-5D6E-409C-BE32-E72D297353CC}">
              <c16:uniqueId val="{0000000A-BACC-455B-8F00-819E5B84F1E4}"/>
            </c:ext>
          </c:extLst>
        </c:ser>
        <c:dLbls>
          <c:showLegendKey val="0"/>
          <c:showVal val="0"/>
          <c:showCatName val="0"/>
          <c:showSerName val="0"/>
          <c:showPercent val="0"/>
          <c:showBubbleSize val="0"/>
        </c:dLbls>
        <c:gapWidth val="100"/>
        <c:overlap val="-30"/>
        <c:axId val="199892160"/>
        <c:axId val="199888352"/>
      </c:barChart>
      <c:catAx>
        <c:axId val="19989216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lgn="l">
              <a:defRPr lang="en-US" sz="1050" b="0" i="0" u="none" strike="noStrike" kern="1200" baseline="0">
                <a:solidFill>
                  <a:schemeClr val="accent1"/>
                </a:solidFill>
                <a:latin typeface="Arial" panose="020B0604020202020204" pitchFamily="34" charset="0"/>
                <a:ea typeface="+mn-ea"/>
                <a:cs typeface="+mn-cs"/>
              </a:defRPr>
            </a:pPr>
            <a:endParaRPr lang="zh-CN"/>
          </a:p>
        </c:txPr>
        <c:crossAx val="199888352"/>
        <c:crosses val="autoZero"/>
        <c:auto val="1"/>
        <c:lblAlgn val="ctr"/>
        <c:lblOffset val="100"/>
        <c:noMultiLvlLbl val="0"/>
      </c:catAx>
      <c:valAx>
        <c:axId val="199888352"/>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lgn="l">
              <a:defRPr lang="en-US" sz="1050" b="0" i="0" u="none" strike="noStrike" kern="1200" baseline="0">
                <a:solidFill>
                  <a:prstClr val="white">
                    <a:lumMod val="75000"/>
                  </a:prstClr>
                </a:solidFill>
                <a:latin typeface="Arial" panose="020B0604020202020204" pitchFamily="34" charset="0"/>
                <a:ea typeface="+mn-ea"/>
                <a:cs typeface="+mn-cs"/>
              </a:defRPr>
            </a:pPr>
            <a:endParaRPr lang="zh-CN"/>
          </a:p>
        </c:txPr>
        <c:crossAx val="199892160"/>
        <c:crosses val="autoZero"/>
        <c:crossBetween val="between"/>
      </c:valAx>
      <c:spPr>
        <a:noFill/>
        <a:ln>
          <a:noFill/>
        </a:ln>
        <a:effectLst/>
      </c:spPr>
    </c:plotArea>
    <c:plotVisOnly val="1"/>
    <c:dispBlanksAs val="gap"/>
    <c:showDLblsOverMax val="0"/>
  </c:chart>
  <c:spPr>
    <a:noFill/>
    <a:ln>
      <a:noFill/>
    </a:ln>
    <a:effectLst/>
  </c:spPr>
  <c:txPr>
    <a:bodyPr/>
    <a:lstStyle/>
    <a:p>
      <a:pPr>
        <a:defRPr lang="zh-CN"/>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Series 1</c:v>
                </c:pt>
              </c:strCache>
            </c:strRef>
          </c:tx>
          <c:spPr>
            <a:solidFill>
              <a:schemeClr val="accent1"/>
            </a:solidFill>
            <a:ln>
              <a:solidFill>
                <a:schemeClr val="bg1"/>
              </a:solidFill>
            </a:ln>
          </c:spPr>
          <c:invertIfNegative val="0"/>
          <c:dLbls>
            <c:dLbl>
              <c:idx val="0"/>
              <c:layout/>
              <c:dLblPos val="outEnd"/>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0-F6A2-4CD8-88B3-17C91DF5CBC8}"/>
                </c:ext>
                <c:ext xmlns:c15="http://schemas.microsoft.com/office/drawing/2012/chart" uri="{CE6537A1-D6FC-4f65-9D91-7224C49458BB}">
                  <c15:layout/>
                </c:ext>
              </c:extLst>
            </c:dLbl>
            <c:dLbl>
              <c:idx val="1"/>
              <c:layout/>
              <c:dLblPos val="outEnd"/>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1-F6A2-4CD8-88B3-17C91DF5CBC8}"/>
                </c:ext>
                <c:ext xmlns:c15="http://schemas.microsoft.com/office/drawing/2012/chart" uri="{CE6537A1-D6FC-4f65-9D91-7224C49458BB}">
                  <c15:layout/>
                </c:ext>
              </c:extLst>
            </c:dLbl>
            <c:dLbl>
              <c:idx val="2"/>
              <c:delete val="1"/>
              <c:extLst xmlns:c16r2="http://schemas.microsoft.com/office/drawing/2015/06/chart">
                <c:ext xmlns:c16="http://schemas.microsoft.com/office/drawing/2014/chart" uri="{C3380CC4-5D6E-409C-BE32-E72D297353CC}">
                  <c16:uniqueId val="{00000002-F6A2-4CD8-88B3-17C91DF5CBC8}"/>
                </c:ext>
                <c:ext xmlns:c15="http://schemas.microsoft.com/office/drawing/2012/chart" uri="{CE6537A1-D6FC-4f65-9D91-7224C49458BB}"/>
              </c:extLst>
            </c:dLbl>
            <c:dLbl>
              <c:idx val="3"/>
              <c:delete val="1"/>
              <c:extLst xmlns:c16r2="http://schemas.microsoft.com/office/drawing/2015/06/chart">
                <c:ext xmlns:c16="http://schemas.microsoft.com/office/drawing/2014/chart" uri="{C3380CC4-5D6E-409C-BE32-E72D297353CC}">
                  <c16:uniqueId val="{00000003-F6A2-4CD8-88B3-17C91DF5CBC8}"/>
                </c:ext>
                <c:ext xmlns:c15="http://schemas.microsoft.com/office/drawing/2012/chart" uri="{CE6537A1-D6FC-4f65-9D91-7224C49458BB}"/>
              </c:extLst>
            </c:dLbl>
            <c:spPr>
              <a:noFill/>
              <a:ln>
                <a:noFill/>
              </a:ln>
              <a:effectLst/>
            </c:spPr>
            <c:txPr>
              <a:bodyPr rot="0" spcFirstLastPara="0" vertOverflow="ellipsis" vert="horz" wrap="square" lIns="38100" tIns="19050" rIns="38100" bIns="19050" anchor="ctr" anchorCtr="1"/>
              <a:lstStyle/>
              <a:p>
                <a:pPr>
                  <a:defRPr lang="zh-CN" sz="1200" b="1" i="0" u="none" strike="noStrike" kern="1200" baseline="0">
                    <a:solidFill>
                      <a:schemeClr val="tx1">
                        <a:lumMod val="65000"/>
                        <a:lumOff val="35000"/>
                      </a:schemeClr>
                    </a:solidFill>
                    <a:latin typeface="+mn-lt"/>
                    <a:ea typeface="+mn-ea"/>
                    <a:cs typeface="+mn-cs"/>
                  </a:defRPr>
                </a:pPr>
                <a:endParaRPr lang="zh-CN"/>
              </a:p>
            </c:txPr>
            <c:dLblPos val="outEnd"/>
            <c:showLegendKey val="0"/>
            <c:showVal val="0"/>
            <c:showCatName val="0"/>
            <c:showSerName val="0"/>
            <c:showPercent val="0"/>
            <c:showBubbleSize val="0"/>
            <c:extLst xmlns:c16r2="http://schemas.microsoft.com/office/drawing/2015/06/chart">
              <c:ext xmlns:c15="http://schemas.microsoft.com/office/drawing/2012/chart" uri="{CE6537A1-D6FC-4f65-9D91-7224C49458BB}">
                <c15:showLeaderLines val="0"/>
              </c:ext>
            </c:extLst>
          </c:dLbls>
          <c:cat>
            <c:strRef>
              <c:f>Sheet1!$A$2:$A$5</c:f>
              <c:strCache>
                <c:ptCount val="4"/>
                <c:pt idx="0">
                  <c:v>PROJECT 1</c:v>
                </c:pt>
                <c:pt idx="1">
                  <c:v>PROJECT 2</c:v>
                </c:pt>
                <c:pt idx="2">
                  <c:v>PROJECT 3</c:v>
                </c:pt>
                <c:pt idx="3">
                  <c:v>PROJECT 3</c:v>
                </c:pt>
              </c:strCache>
            </c:strRef>
          </c:cat>
          <c:val>
            <c:numRef>
              <c:f>Sheet1!$B$2:$B$5</c:f>
              <c:numCache>
                <c:formatCode>General</c:formatCode>
                <c:ptCount val="4"/>
                <c:pt idx="0">
                  <c:v>100</c:v>
                </c:pt>
                <c:pt idx="1">
                  <c:v>90</c:v>
                </c:pt>
                <c:pt idx="2">
                  <c:v>50</c:v>
                </c:pt>
                <c:pt idx="3">
                  <c:v>50</c:v>
                </c:pt>
              </c:numCache>
            </c:numRef>
          </c:val>
          <c:extLst xmlns:c16r2="http://schemas.microsoft.com/office/drawing/2015/06/chart">
            <c:ext xmlns:c16="http://schemas.microsoft.com/office/drawing/2014/chart" uri="{C3380CC4-5D6E-409C-BE32-E72D297353CC}">
              <c16:uniqueId val="{00000004-F6A2-4CD8-88B3-17C91DF5CBC8}"/>
            </c:ext>
          </c:extLst>
        </c:ser>
        <c:ser>
          <c:idx val="1"/>
          <c:order val="1"/>
          <c:tx>
            <c:strRef>
              <c:f>Sheet1!$C$1</c:f>
              <c:strCache>
                <c:ptCount val="1"/>
                <c:pt idx="0">
                  <c:v>Series 2</c:v>
                </c:pt>
              </c:strCache>
            </c:strRef>
          </c:tx>
          <c:spPr>
            <a:solidFill>
              <a:schemeClr val="accent2"/>
            </a:solidFill>
          </c:spPr>
          <c:invertIfNegative val="0"/>
          <c:dLbls>
            <c:spPr>
              <a:noFill/>
              <a:ln>
                <a:noFill/>
              </a:ln>
              <a:effectLst/>
            </c:spPr>
            <c:txPr>
              <a:bodyPr rot="0" spcFirstLastPara="0" vertOverflow="ellipsis" vert="horz" wrap="square" lIns="38100" tIns="19050" rIns="38100" bIns="19050" anchor="ctr" anchorCtr="1"/>
              <a:lstStyle/>
              <a:p>
                <a:pPr>
                  <a:defRPr lang="zh-CN" sz="1200" b="1" i="0" u="none" strike="noStrike" kern="1200" baseline="0">
                    <a:solidFill>
                      <a:schemeClr val="tx1">
                        <a:lumMod val="65000"/>
                        <a:lumOff val="35000"/>
                      </a:schemeClr>
                    </a:solidFill>
                    <a:latin typeface="+mn-lt"/>
                    <a:ea typeface="+mn-ea"/>
                    <a:cs typeface="+mn-cs"/>
                  </a:defRPr>
                </a:pPr>
                <a:endParaRPr lang="zh-CN"/>
              </a:p>
            </c:txPr>
            <c:dLblPos val="outEnd"/>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0"/>
              </c:ext>
            </c:extLst>
          </c:dLbls>
          <c:cat>
            <c:strRef>
              <c:f>Sheet1!$A$2:$A$5</c:f>
              <c:strCache>
                <c:ptCount val="4"/>
                <c:pt idx="0">
                  <c:v>PROJECT 1</c:v>
                </c:pt>
                <c:pt idx="1">
                  <c:v>PROJECT 2</c:v>
                </c:pt>
                <c:pt idx="2">
                  <c:v>PROJECT 3</c:v>
                </c:pt>
                <c:pt idx="3">
                  <c:v>PROJECT 3</c:v>
                </c:pt>
              </c:strCache>
            </c:strRef>
          </c:cat>
          <c:val>
            <c:numRef>
              <c:f>Sheet1!$C$2:$C$5</c:f>
              <c:numCache>
                <c:formatCode>General</c:formatCode>
                <c:ptCount val="4"/>
                <c:pt idx="0">
                  <c:v>90</c:v>
                </c:pt>
                <c:pt idx="1">
                  <c:v>75</c:v>
                </c:pt>
                <c:pt idx="2">
                  <c:v>100</c:v>
                </c:pt>
                <c:pt idx="3">
                  <c:v>100</c:v>
                </c:pt>
              </c:numCache>
            </c:numRef>
          </c:val>
          <c:extLst xmlns:c16r2="http://schemas.microsoft.com/office/drawing/2015/06/chart">
            <c:ext xmlns:c16="http://schemas.microsoft.com/office/drawing/2014/chart" uri="{C3380CC4-5D6E-409C-BE32-E72D297353CC}">
              <c16:uniqueId val="{00000005-F6A2-4CD8-88B3-17C91DF5CBC8}"/>
            </c:ext>
          </c:extLst>
        </c:ser>
        <c:ser>
          <c:idx val="2"/>
          <c:order val="2"/>
          <c:tx>
            <c:strRef>
              <c:f>Sheet1!$D$1</c:f>
              <c:strCache>
                <c:ptCount val="1"/>
                <c:pt idx="0">
                  <c:v>Series 3</c:v>
                </c:pt>
              </c:strCache>
            </c:strRef>
          </c:tx>
          <c:spPr>
            <a:solidFill>
              <a:schemeClr val="accent1"/>
            </a:solidFill>
            <a:effectLst/>
          </c:spPr>
          <c:invertIfNegative val="0"/>
          <c:dLbls>
            <c:spPr>
              <a:noFill/>
              <a:ln>
                <a:noFill/>
              </a:ln>
              <a:effectLst/>
            </c:spPr>
            <c:txPr>
              <a:bodyPr rot="0" spcFirstLastPara="0" vertOverflow="ellipsis" vert="horz" wrap="square" lIns="38100" tIns="19050" rIns="38100" bIns="19050" anchor="ctr" anchorCtr="1"/>
              <a:lstStyle/>
              <a:p>
                <a:pPr>
                  <a:defRPr lang="zh-CN" sz="1200" b="1" i="0" u="none" strike="noStrike" kern="1200" baseline="0">
                    <a:solidFill>
                      <a:schemeClr val="tx1">
                        <a:lumMod val="65000"/>
                        <a:lumOff val="35000"/>
                      </a:schemeClr>
                    </a:solidFill>
                    <a:latin typeface="+mn-lt"/>
                    <a:ea typeface="+mn-ea"/>
                    <a:cs typeface="+mn-cs"/>
                  </a:defRPr>
                </a:pPr>
                <a:endParaRPr lang="zh-CN"/>
              </a:p>
            </c:txPr>
            <c:dLblPos val="outEnd"/>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0"/>
              </c:ext>
            </c:extLst>
          </c:dLbls>
          <c:cat>
            <c:strRef>
              <c:f>Sheet1!$A$2:$A$5</c:f>
              <c:strCache>
                <c:ptCount val="4"/>
                <c:pt idx="0">
                  <c:v>PROJECT 1</c:v>
                </c:pt>
                <c:pt idx="1">
                  <c:v>PROJECT 2</c:v>
                </c:pt>
                <c:pt idx="2">
                  <c:v>PROJECT 3</c:v>
                </c:pt>
                <c:pt idx="3">
                  <c:v>PROJECT 3</c:v>
                </c:pt>
              </c:strCache>
            </c:strRef>
          </c:cat>
          <c:val>
            <c:numRef>
              <c:f>Sheet1!$D$2:$D$5</c:f>
              <c:numCache>
                <c:formatCode>General</c:formatCode>
                <c:ptCount val="4"/>
                <c:pt idx="0">
                  <c:v>50</c:v>
                </c:pt>
                <c:pt idx="1">
                  <c:v>65</c:v>
                </c:pt>
                <c:pt idx="2">
                  <c:v>75</c:v>
                </c:pt>
                <c:pt idx="3">
                  <c:v>75</c:v>
                </c:pt>
              </c:numCache>
            </c:numRef>
          </c:val>
          <c:extLst xmlns:c16r2="http://schemas.microsoft.com/office/drawing/2015/06/chart">
            <c:ext xmlns:c16="http://schemas.microsoft.com/office/drawing/2014/chart" uri="{C3380CC4-5D6E-409C-BE32-E72D297353CC}">
              <c16:uniqueId val="{00000006-F6A2-4CD8-88B3-17C91DF5CBC8}"/>
            </c:ext>
          </c:extLst>
        </c:ser>
        <c:ser>
          <c:idx val="3"/>
          <c:order val="3"/>
          <c:tx>
            <c:strRef>
              <c:f>Sheet1!$E$1</c:f>
              <c:strCache>
                <c:ptCount val="1"/>
                <c:pt idx="0">
                  <c:v>Series 32</c:v>
                </c:pt>
              </c:strCache>
            </c:strRef>
          </c:tx>
          <c:spPr>
            <a:solidFill>
              <a:schemeClr val="accent2"/>
            </a:solidFill>
          </c:spPr>
          <c:invertIfNegative val="0"/>
          <c:dLbls>
            <c:spPr>
              <a:noFill/>
              <a:ln>
                <a:noFill/>
              </a:ln>
              <a:effectLst/>
            </c:spPr>
            <c:txPr>
              <a:bodyPr rot="0" spcFirstLastPara="0" vertOverflow="ellipsis" vert="horz" wrap="square" lIns="38100" tIns="19050" rIns="38100" bIns="19050" anchor="ctr" anchorCtr="1"/>
              <a:lstStyle/>
              <a:p>
                <a:pPr>
                  <a:defRPr lang="zh-CN" sz="1200" b="1" i="0" u="none" strike="noStrike" kern="1200" baseline="0">
                    <a:solidFill>
                      <a:schemeClr val="tx1">
                        <a:lumMod val="65000"/>
                        <a:lumOff val="35000"/>
                      </a:schemeClr>
                    </a:solidFill>
                    <a:latin typeface="+mn-lt"/>
                    <a:ea typeface="+mn-ea"/>
                    <a:cs typeface="+mn-cs"/>
                  </a:defRPr>
                </a:pPr>
                <a:endParaRPr lang="zh-CN"/>
              </a:p>
            </c:txPr>
            <c:dLblPos val="outEnd"/>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0"/>
              </c:ext>
            </c:extLst>
          </c:dLbls>
          <c:cat>
            <c:strRef>
              <c:f>Sheet1!$A$2:$A$5</c:f>
              <c:strCache>
                <c:ptCount val="4"/>
                <c:pt idx="0">
                  <c:v>PROJECT 1</c:v>
                </c:pt>
                <c:pt idx="1">
                  <c:v>PROJECT 2</c:v>
                </c:pt>
                <c:pt idx="2">
                  <c:v>PROJECT 3</c:v>
                </c:pt>
                <c:pt idx="3">
                  <c:v>PROJECT 3</c:v>
                </c:pt>
              </c:strCache>
            </c:strRef>
          </c:cat>
          <c:val>
            <c:numRef>
              <c:f>Sheet1!$E$2:$E$5</c:f>
              <c:numCache>
                <c:formatCode>General</c:formatCode>
                <c:ptCount val="4"/>
                <c:pt idx="0">
                  <c:v>50</c:v>
                </c:pt>
                <c:pt idx="1">
                  <c:v>65</c:v>
                </c:pt>
                <c:pt idx="2">
                  <c:v>75</c:v>
                </c:pt>
                <c:pt idx="3">
                  <c:v>75</c:v>
                </c:pt>
              </c:numCache>
            </c:numRef>
          </c:val>
          <c:extLst xmlns:c16r2="http://schemas.microsoft.com/office/drawing/2015/06/chart">
            <c:ext xmlns:c16="http://schemas.microsoft.com/office/drawing/2014/chart" uri="{C3380CC4-5D6E-409C-BE32-E72D297353CC}">
              <c16:uniqueId val="{00000007-F6A2-4CD8-88B3-17C91DF5CBC8}"/>
            </c:ext>
          </c:extLst>
        </c:ser>
        <c:dLbls>
          <c:showLegendKey val="0"/>
          <c:showVal val="0"/>
          <c:showCatName val="0"/>
          <c:showSerName val="0"/>
          <c:showPercent val="0"/>
          <c:showBubbleSize val="0"/>
        </c:dLbls>
        <c:gapWidth val="351"/>
        <c:axId val="199890528"/>
        <c:axId val="199888896"/>
      </c:barChart>
      <c:catAx>
        <c:axId val="199890528"/>
        <c:scaling>
          <c:orientation val="minMax"/>
        </c:scaling>
        <c:delete val="0"/>
        <c:axPos val="b"/>
        <c:numFmt formatCode="General" sourceLinked="0"/>
        <c:majorTickMark val="out"/>
        <c:minorTickMark val="none"/>
        <c:tickLblPos val="nextTo"/>
        <c:spPr>
          <a:noFill/>
        </c:spPr>
        <c:txPr>
          <a:bodyPr rot="-60000000" spcFirstLastPara="0" vertOverflow="ellipsis" vert="horz" wrap="square" anchor="ctr" anchorCtr="1"/>
          <a:lstStyle/>
          <a:p>
            <a:pPr>
              <a:defRPr lang="zh-CN" sz="1200" b="1" i="0" u="none" strike="noStrike" kern="1200" baseline="0">
                <a:solidFill>
                  <a:schemeClr val="tx1">
                    <a:lumMod val="65000"/>
                    <a:lumOff val="35000"/>
                  </a:schemeClr>
                </a:solidFill>
                <a:latin typeface="+mn-lt"/>
                <a:ea typeface="+mn-ea"/>
                <a:cs typeface="+mn-cs"/>
              </a:defRPr>
            </a:pPr>
            <a:endParaRPr lang="zh-CN"/>
          </a:p>
        </c:txPr>
        <c:crossAx val="199888896"/>
        <c:crosses val="autoZero"/>
        <c:auto val="1"/>
        <c:lblAlgn val="ctr"/>
        <c:lblOffset val="100"/>
        <c:noMultiLvlLbl val="0"/>
      </c:catAx>
      <c:valAx>
        <c:axId val="199888896"/>
        <c:scaling>
          <c:orientation val="minMax"/>
        </c:scaling>
        <c:delete val="0"/>
        <c:axPos val="l"/>
        <c:majorGridlines>
          <c:spPr>
            <a:ln w="6350" cap="flat" cmpd="sng" algn="ctr">
              <a:solidFill>
                <a:prstClr val="white">
                  <a:lumMod val="85000"/>
                  <a:alpha val="48000"/>
                </a:prstClr>
              </a:solidFill>
              <a:prstDash val="solid"/>
              <a:round/>
            </a:ln>
          </c:spPr>
        </c:majorGridlines>
        <c:numFmt formatCode="General" sourceLinked="0"/>
        <c:majorTickMark val="none"/>
        <c:minorTickMark val="in"/>
        <c:tickLblPos val="low"/>
        <c:spPr>
          <a:noFill/>
          <a:ln w="6350" cap="flat" cmpd="sng" algn="ctr">
            <a:solidFill>
              <a:schemeClr val="bg1">
                <a:lumMod val="85000"/>
              </a:schemeClr>
            </a:solidFill>
            <a:prstDash val="solid"/>
            <a:round/>
          </a:ln>
        </c:spPr>
        <c:txPr>
          <a:bodyPr rot="-60000000" spcFirstLastPara="0" vertOverflow="ellipsis" vert="horz" wrap="square" anchor="ctr" anchorCtr="1"/>
          <a:lstStyle/>
          <a:p>
            <a:pPr>
              <a:defRPr lang="zh-CN" sz="1200" b="1" i="0" u="none" strike="noStrike" kern="1200" baseline="0">
                <a:solidFill>
                  <a:schemeClr val="tx1">
                    <a:lumMod val="65000"/>
                    <a:lumOff val="35000"/>
                  </a:schemeClr>
                </a:solidFill>
                <a:latin typeface="+mn-lt"/>
                <a:ea typeface="+mn-ea"/>
                <a:cs typeface="+mn-cs"/>
              </a:defRPr>
            </a:pPr>
            <a:endParaRPr lang="zh-CN"/>
          </a:p>
        </c:txPr>
        <c:crossAx val="199890528"/>
        <c:crosses val="autoZero"/>
        <c:crossBetween val="between"/>
      </c:valAx>
    </c:plotArea>
    <c:plotVisOnly val="1"/>
    <c:dispBlanksAs val="gap"/>
    <c:showDLblsOverMax val="0"/>
  </c:chart>
  <c:txPr>
    <a:bodyPr/>
    <a:lstStyle/>
    <a:p>
      <a:pPr>
        <a:defRPr lang="zh-CN" sz="1200" b="1">
          <a:solidFill>
            <a:schemeClr val="tx1">
              <a:lumMod val="65000"/>
              <a:lumOff val="35000"/>
            </a:schemeClr>
          </a:solidFill>
        </a:defRPr>
      </a:pPr>
      <a:endParaRPr lang="zh-CN"/>
    </a:p>
  </c:txPr>
  <c:externalData r:id="rId1">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473E89E3-A65A-498F-94BF-584FD75216DC}" type="datetimeFigureOut">
              <a:rPr lang="zh-CN" altLang="en-US" smtClean="0"/>
              <a:t>2020/3/9</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85F39F2-EE5B-456D-AFE4-9F474189CC00}" type="slidenum">
              <a:rPr lang="zh-CN" altLang="en-US" smtClean="0"/>
              <a:t>‹#›</a:t>
            </a:fld>
            <a:endParaRPr lang="zh-CN" altLang="en-US"/>
          </a:p>
        </p:txBody>
      </p:sp>
    </p:spTree>
    <p:extLst>
      <p:ext uri="{BB962C8B-B14F-4D97-AF65-F5344CB8AC3E}">
        <p14:creationId xmlns:p14="http://schemas.microsoft.com/office/powerpoint/2010/main" val="354874396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B4593C2-840A-4C29-809A-ADCCBABE5AD4}" type="datetimeFigureOut">
              <a:rPr lang="zh-CN" altLang="en-US" smtClean="0"/>
              <a:t>2020/3/9</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882D63E-D9C0-4536-91CD-A89A2300E170}" type="slidenum">
              <a:rPr lang="zh-CN" altLang="en-US" smtClean="0"/>
              <a:t>‹#›</a:t>
            </a:fld>
            <a:endParaRPr lang="zh-CN" altLang="en-US"/>
          </a:p>
        </p:txBody>
      </p:sp>
    </p:spTree>
    <p:extLst>
      <p:ext uri="{BB962C8B-B14F-4D97-AF65-F5344CB8AC3E}">
        <p14:creationId xmlns:p14="http://schemas.microsoft.com/office/powerpoint/2010/main" val="11134236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06BE02D-20C0-F840-AFAC-BEA99C74FDC2}" type="slidenum">
              <a:rPr lang="en-US" smtClean="0"/>
              <a:pPr/>
              <a:t>23</a:t>
            </a:fld>
            <a:endParaRPr lang="en-US" dirty="0"/>
          </a:p>
        </p:txBody>
      </p:sp>
    </p:spTree>
    <p:extLst>
      <p:ext uri="{BB962C8B-B14F-4D97-AF65-F5344CB8AC3E}">
        <p14:creationId xmlns:p14="http://schemas.microsoft.com/office/powerpoint/2010/main" val="53479247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16" name="图片 1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428"/>
            <a:ext cx="12192000" cy="6857572"/>
          </a:xfrm>
          <a:prstGeom prst="rect">
            <a:avLst/>
          </a:prstGeom>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标题幻灯片">
    <p:spTree>
      <p:nvGrpSpPr>
        <p:cNvPr id="1" name=""/>
        <p:cNvGrpSpPr/>
        <p:nvPr/>
      </p:nvGrpSpPr>
      <p:grpSpPr>
        <a:xfrm>
          <a:off x="0" y="0"/>
          <a:ext cx="0" cy="0"/>
          <a:chOff x="0" y="0"/>
          <a:chExt cx="0" cy="0"/>
        </a:xfrm>
      </p:grpSpPr>
      <p:pic>
        <p:nvPicPr>
          <p:cNvPr id="16" name="图片 1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428"/>
            <a:ext cx="12192000" cy="6857572"/>
          </a:xfrm>
          <a:prstGeom prst="rect">
            <a:avLst/>
          </a:prstGeom>
        </p:spPr>
      </p:pic>
      <p:grpSp>
        <p:nvGrpSpPr>
          <p:cNvPr id="3" name="组合 2"/>
          <p:cNvGrpSpPr/>
          <p:nvPr userDrawn="1"/>
        </p:nvGrpSpPr>
        <p:grpSpPr>
          <a:xfrm flipH="1">
            <a:off x="10532489" y="6069092"/>
            <a:ext cx="710943" cy="194248"/>
            <a:chOff x="4533835" y="6220460"/>
            <a:chExt cx="1417226" cy="387222"/>
          </a:xfrm>
          <a:solidFill>
            <a:srgbClr val="525DAF"/>
          </a:solidFill>
        </p:grpSpPr>
        <p:grpSp>
          <p:nvGrpSpPr>
            <p:cNvPr id="4" name="组合 3"/>
            <p:cNvGrpSpPr/>
            <p:nvPr/>
          </p:nvGrpSpPr>
          <p:grpSpPr>
            <a:xfrm>
              <a:off x="4533835" y="6220460"/>
              <a:ext cx="325766" cy="387222"/>
              <a:chOff x="1495050" y="3403466"/>
              <a:chExt cx="325766" cy="387222"/>
            </a:xfrm>
            <a:grpFill/>
          </p:grpSpPr>
          <p:sp>
            <p:nvSpPr>
              <p:cNvPr id="18" name="圆角矩形 17"/>
              <p:cNvSpPr/>
              <p:nvPr/>
            </p:nvSpPr>
            <p:spPr>
              <a:xfrm rot="18900000">
                <a:off x="1635073" y="3403466"/>
                <a:ext cx="45719" cy="325766"/>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圆角矩形 18"/>
              <p:cNvSpPr/>
              <p:nvPr/>
            </p:nvSpPr>
            <p:spPr>
              <a:xfrm rot="13500000">
                <a:off x="1635073" y="3604946"/>
                <a:ext cx="45719" cy="325766"/>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 name="组合 4"/>
            <p:cNvGrpSpPr/>
            <p:nvPr/>
          </p:nvGrpSpPr>
          <p:grpSpPr>
            <a:xfrm>
              <a:off x="4806700" y="6220460"/>
              <a:ext cx="325766" cy="387222"/>
              <a:chOff x="1495050" y="3403466"/>
              <a:chExt cx="325766" cy="387222"/>
            </a:xfrm>
            <a:grpFill/>
          </p:grpSpPr>
          <p:sp>
            <p:nvSpPr>
              <p:cNvPr id="15" name="圆角矩形 14"/>
              <p:cNvSpPr/>
              <p:nvPr/>
            </p:nvSpPr>
            <p:spPr>
              <a:xfrm rot="18900000">
                <a:off x="1635073" y="3403466"/>
                <a:ext cx="45719" cy="325766"/>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圆角矩形 16"/>
              <p:cNvSpPr/>
              <p:nvPr/>
            </p:nvSpPr>
            <p:spPr>
              <a:xfrm rot="13500000">
                <a:off x="1635073" y="3604946"/>
                <a:ext cx="45719" cy="325766"/>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 name="组合 5"/>
            <p:cNvGrpSpPr/>
            <p:nvPr/>
          </p:nvGrpSpPr>
          <p:grpSpPr>
            <a:xfrm>
              <a:off x="5079565" y="6220460"/>
              <a:ext cx="325766" cy="387222"/>
              <a:chOff x="1495050" y="3403466"/>
              <a:chExt cx="325766" cy="387222"/>
            </a:xfrm>
            <a:grpFill/>
          </p:grpSpPr>
          <p:sp>
            <p:nvSpPr>
              <p:cNvPr id="13" name="圆角矩形 12"/>
              <p:cNvSpPr/>
              <p:nvPr/>
            </p:nvSpPr>
            <p:spPr>
              <a:xfrm rot="18900000">
                <a:off x="1635073" y="3403466"/>
                <a:ext cx="45719" cy="325766"/>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圆角矩形 13"/>
              <p:cNvSpPr/>
              <p:nvPr/>
            </p:nvSpPr>
            <p:spPr>
              <a:xfrm rot="13500000">
                <a:off x="1635073" y="3604946"/>
                <a:ext cx="45719" cy="325766"/>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 name="组合 6"/>
            <p:cNvGrpSpPr/>
            <p:nvPr/>
          </p:nvGrpSpPr>
          <p:grpSpPr>
            <a:xfrm>
              <a:off x="5352430" y="6220460"/>
              <a:ext cx="325766" cy="387222"/>
              <a:chOff x="1495050" y="3403466"/>
              <a:chExt cx="325766" cy="387222"/>
            </a:xfrm>
            <a:grpFill/>
          </p:grpSpPr>
          <p:sp>
            <p:nvSpPr>
              <p:cNvPr id="11" name="圆角矩形 10"/>
              <p:cNvSpPr/>
              <p:nvPr/>
            </p:nvSpPr>
            <p:spPr>
              <a:xfrm rot="18900000">
                <a:off x="1635073" y="3403466"/>
                <a:ext cx="45719" cy="325766"/>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圆角矩形 11"/>
              <p:cNvSpPr/>
              <p:nvPr/>
            </p:nvSpPr>
            <p:spPr>
              <a:xfrm rot="13500000">
                <a:off x="1635073" y="3604946"/>
                <a:ext cx="45719" cy="325766"/>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 name="组合 7"/>
            <p:cNvGrpSpPr/>
            <p:nvPr/>
          </p:nvGrpSpPr>
          <p:grpSpPr>
            <a:xfrm>
              <a:off x="5625295" y="6220460"/>
              <a:ext cx="325766" cy="387222"/>
              <a:chOff x="1495050" y="3403466"/>
              <a:chExt cx="325766" cy="387222"/>
            </a:xfrm>
            <a:grpFill/>
          </p:grpSpPr>
          <p:sp>
            <p:nvSpPr>
              <p:cNvPr id="9" name="圆角矩形 8"/>
              <p:cNvSpPr/>
              <p:nvPr/>
            </p:nvSpPr>
            <p:spPr>
              <a:xfrm rot="18900000">
                <a:off x="1635073" y="3403466"/>
                <a:ext cx="45719" cy="325766"/>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圆角矩形 9"/>
              <p:cNvSpPr/>
              <p:nvPr/>
            </p:nvSpPr>
            <p:spPr>
              <a:xfrm rot="13500000">
                <a:off x="1635073" y="3604946"/>
                <a:ext cx="45719" cy="325766"/>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cSld name="1_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14EC3B02-A258-47E1-A809-B27C3C76568B}" type="datetimeFigureOut">
              <a:rPr lang="zh-CN" altLang="en-US" smtClean="0"/>
              <a:t>2020/3/9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83C95E6-81EE-4C36-8917-4AD39B483B86}" type="slidenum">
              <a:rPr lang="zh-CN" altLang="en-US" smtClean="0"/>
              <a:t>‹#›</a:t>
            </a:fld>
            <a:endParaRPr lang="zh-CN" altLang="en-US"/>
          </a:p>
        </p:txBody>
      </p:sp>
    </p:spTree>
    <p:extLst>
      <p:ext uri="{BB962C8B-B14F-4D97-AF65-F5344CB8AC3E}">
        <p14:creationId xmlns:p14="http://schemas.microsoft.com/office/powerpoint/2010/main" val="1118764428"/>
      </p:ext>
    </p:extLst>
  </p:cSld>
  <p:clrMapOvr>
    <a:masterClrMapping/>
  </p:clrMapOvr>
  <p:transition spd="slow" advClick="0" advTm="0">
    <p:cover/>
  </p:transition>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2.xml"/><Relationship Id="rId4" Type="http://schemas.openxmlformats.org/officeDocument/2006/relationships/image" Target="../media/image10.jpe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slideLayout" Target="../slideLayouts/slideLayout2.xml"/><Relationship Id="rId1" Type="http://schemas.openxmlformats.org/officeDocument/2006/relationships/tags" Target="../tags/tag1.xml"/><Relationship Id="rId4" Type="http://schemas.openxmlformats.org/officeDocument/2006/relationships/image" Target="../media/image12.jpe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xml"/><Relationship Id="rId1" Type="http://schemas.openxmlformats.org/officeDocument/2006/relationships/slideLayout" Target="../slideLayouts/slideLayout3.xml"/><Relationship Id="rId4" Type="http://schemas.openxmlformats.org/officeDocument/2006/relationships/image" Target="../media/image14.png"/></Relationships>
</file>

<file path=ppt/slides/_rels/slide24.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p:cNvSpPr txBox="1"/>
          <p:nvPr/>
        </p:nvSpPr>
        <p:spPr>
          <a:xfrm>
            <a:off x="2618124" y="2038206"/>
            <a:ext cx="6955750" cy="1446550"/>
          </a:xfrm>
          <a:prstGeom prst="rect">
            <a:avLst/>
          </a:prstGeom>
          <a:noFill/>
        </p:spPr>
        <p:txBody>
          <a:bodyPr wrap="none" rtlCol="0">
            <a:spAutoFit/>
          </a:bodyPr>
          <a:lstStyle>
            <a:defPPr>
              <a:defRPr lang="zh-CN"/>
            </a:defPPr>
            <a:lvl1pPr>
              <a:defRPr sz="9600">
                <a:solidFill>
                  <a:schemeClr val="accent1"/>
                </a:solidFill>
                <a:effectLst>
                  <a:outerShdw dist="63500" dir="5400000" algn="tl" rotWithShape="0">
                    <a:prstClr val="black">
                      <a:alpha val="10000"/>
                    </a:prstClr>
                  </a:outerShdw>
                </a:effectLst>
                <a:latin typeface="DIN-BlackItalic" pitchFamily="50" charset="0"/>
                <a:ea typeface="+mj-ea"/>
              </a:defRPr>
            </a:lvl1pPr>
          </a:lstStyle>
          <a:p>
            <a:pPr algn="ctr"/>
            <a:r>
              <a:rPr lang="zh-CN" altLang="en-US" sz="8800" dirty="0">
                <a:solidFill>
                  <a:srgbClr val="525DAF"/>
                </a:solidFill>
              </a:rPr>
              <a:t>季度工作计划</a:t>
            </a:r>
          </a:p>
        </p:txBody>
      </p:sp>
      <p:sp>
        <p:nvSpPr>
          <p:cNvPr id="9" name="文本框 8"/>
          <p:cNvSpPr txBox="1"/>
          <p:nvPr/>
        </p:nvSpPr>
        <p:spPr>
          <a:xfrm>
            <a:off x="3209352" y="3871104"/>
            <a:ext cx="5773295" cy="686986"/>
          </a:xfrm>
          <a:prstGeom prst="rect">
            <a:avLst/>
          </a:prstGeom>
          <a:noFill/>
        </p:spPr>
        <p:txBody>
          <a:bodyPr wrap="square" rtlCol="0" anchor="ctr">
            <a:noAutofit/>
          </a:bodyPr>
          <a:lstStyle>
            <a:defPPr>
              <a:defRPr lang="zh-CN"/>
            </a:defPPr>
            <a:lvl1pPr>
              <a:lnSpc>
                <a:spcPct val="130000"/>
              </a:lnSpc>
              <a:defRPr sz="1200">
                <a:solidFill>
                  <a:schemeClr val="tx2"/>
                </a:solidFill>
                <a:latin typeface="Open Sans Light" panose="020B0306030504020204"/>
                <a:cs typeface="Open Sans Light" panose="020B0306030504020204"/>
              </a:defRPr>
            </a:lvl1pPr>
          </a:lstStyle>
          <a:p>
            <a:pPr algn="ctr"/>
            <a:r>
              <a:rPr lang="en-US" altLang="zh-CN" sz="1400" dirty="0">
                <a:solidFill>
                  <a:schemeClr val="tx1">
                    <a:lumMod val="75000"/>
                    <a:lumOff val="25000"/>
                  </a:schemeClr>
                </a:solidFill>
                <a:sym typeface="+mn-lt"/>
              </a:rPr>
              <a:t>Lorem ipsum dolor sit </a:t>
            </a:r>
            <a:r>
              <a:rPr lang="en-US" altLang="zh-CN" sz="1400" dirty="0" err="1">
                <a:solidFill>
                  <a:schemeClr val="tx1">
                    <a:lumMod val="75000"/>
                    <a:lumOff val="25000"/>
                  </a:schemeClr>
                </a:solidFill>
                <a:sym typeface="+mn-lt"/>
              </a:rPr>
              <a:t>amet</a:t>
            </a:r>
            <a:r>
              <a:rPr lang="en-US" altLang="zh-CN" sz="1400" dirty="0">
                <a:solidFill>
                  <a:schemeClr val="tx1">
                    <a:lumMod val="75000"/>
                    <a:lumOff val="25000"/>
                  </a:schemeClr>
                </a:solidFill>
                <a:sym typeface="+mn-lt"/>
              </a:rPr>
              <a:t>, please add your text here, lorem ipsum dolor sit </a:t>
            </a:r>
            <a:r>
              <a:rPr lang="en-US" altLang="zh-CN" sz="1400" dirty="0" err="1">
                <a:solidFill>
                  <a:schemeClr val="tx1">
                    <a:lumMod val="75000"/>
                    <a:lumOff val="25000"/>
                  </a:schemeClr>
                </a:solidFill>
                <a:sym typeface="+mn-lt"/>
              </a:rPr>
              <a:t>amet</a:t>
            </a:r>
            <a:r>
              <a:rPr lang="en-US" altLang="zh-CN" sz="1400" dirty="0">
                <a:solidFill>
                  <a:schemeClr val="tx1">
                    <a:lumMod val="75000"/>
                    <a:lumOff val="25000"/>
                  </a:schemeClr>
                </a:solidFill>
                <a:sym typeface="+mn-lt"/>
              </a:rPr>
              <a:t>, please add your text </a:t>
            </a:r>
            <a:r>
              <a:rPr lang="en-US" altLang="zh-CN" sz="1400" dirty="0" err="1">
                <a:solidFill>
                  <a:schemeClr val="tx1">
                    <a:lumMod val="75000"/>
                    <a:lumOff val="25000"/>
                  </a:schemeClr>
                </a:solidFill>
                <a:sym typeface="+mn-lt"/>
              </a:rPr>
              <a:t>hereLorem</a:t>
            </a:r>
            <a:r>
              <a:rPr lang="en-US" altLang="zh-CN" sz="1400" dirty="0">
                <a:solidFill>
                  <a:schemeClr val="tx1">
                    <a:lumMod val="75000"/>
                    <a:lumOff val="25000"/>
                  </a:schemeClr>
                </a:solidFill>
                <a:sym typeface="+mn-lt"/>
              </a:rPr>
              <a:t> ipsum</a:t>
            </a:r>
          </a:p>
        </p:txBody>
      </p:sp>
      <p:sp>
        <p:nvSpPr>
          <p:cNvPr id="10" name="文本框 9"/>
          <p:cNvSpPr txBox="1"/>
          <p:nvPr/>
        </p:nvSpPr>
        <p:spPr>
          <a:xfrm>
            <a:off x="5194150" y="4935174"/>
            <a:ext cx="1685077" cy="400110"/>
          </a:xfrm>
          <a:prstGeom prst="rect">
            <a:avLst/>
          </a:prstGeom>
          <a:noFill/>
        </p:spPr>
        <p:txBody>
          <a:bodyPr wrap="none" rtlCol="0">
            <a:spAutoFit/>
          </a:bodyPr>
          <a:lstStyle>
            <a:defPPr>
              <a:defRPr lang="zh-CN"/>
            </a:defPPr>
            <a:lvl1pPr>
              <a:defRPr sz="2000" spc="150">
                <a:solidFill>
                  <a:schemeClr val="tx2"/>
                </a:solidFill>
                <a:latin typeface="+mn-ea"/>
              </a:defRPr>
            </a:lvl1pPr>
          </a:lstStyle>
          <a:p>
            <a:r>
              <a:rPr lang="zh-CN" altLang="en-US" dirty="0">
                <a:solidFill>
                  <a:schemeClr val="tx1">
                    <a:lumMod val="75000"/>
                    <a:lumOff val="25000"/>
                  </a:schemeClr>
                </a:solidFill>
              </a:rPr>
              <a:t>汇报人 </a:t>
            </a:r>
            <a:r>
              <a:rPr lang="en-US" altLang="zh-CN" dirty="0">
                <a:solidFill>
                  <a:schemeClr val="tx1">
                    <a:lumMod val="75000"/>
                    <a:lumOff val="25000"/>
                  </a:schemeClr>
                </a:solidFill>
              </a:rPr>
              <a:t>| xxx</a:t>
            </a:r>
            <a:endParaRPr lang="zh-CN" altLang="en-US" dirty="0">
              <a:solidFill>
                <a:schemeClr val="tx1">
                  <a:lumMod val="75000"/>
                  <a:lumOff val="25000"/>
                </a:schemeClr>
              </a:solidFill>
            </a:endParaRPr>
          </a:p>
        </p:txBody>
      </p:sp>
      <p:cxnSp>
        <p:nvCxnSpPr>
          <p:cNvPr id="11" name="直接连接符 10"/>
          <p:cNvCxnSpPr/>
          <p:nvPr/>
        </p:nvCxnSpPr>
        <p:spPr>
          <a:xfrm>
            <a:off x="2753909" y="3613489"/>
            <a:ext cx="6625652"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grpSp>
        <p:nvGrpSpPr>
          <p:cNvPr id="6" name="组合 5"/>
          <p:cNvGrpSpPr/>
          <p:nvPr/>
        </p:nvGrpSpPr>
        <p:grpSpPr>
          <a:xfrm flipH="1">
            <a:off x="10318844" y="6257099"/>
            <a:ext cx="710943" cy="194248"/>
            <a:chOff x="4533835" y="6220460"/>
            <a:chExt cx="1417226" cy="387222"/>
          </a:xfrm>
          <a:solidFill>
            <a:schemeClr val="bg1"/>
          </a:solidFill>
        </p:grpSpPr>
        <p:grpSp>
          <p:nvGrpSpPr>
            <p:cNvPr id="7" name="组合 6"/>
            <p:cNvGrpSpPr/>
            <p:nvPr/>
          </p:nvGrpSpPr>
          <p:grpSpPr>
            <a:xfrm>
              <a:off x="4533835" y="6220460"/>
              <a:ext cx="325766" cy="387222"/>
              <a:chOff x="1495050" y="3403466"/>
              <a:chExt cx="325766" cy="387222"/>
            </a:xfrm>
            <a:grpFill/>
          </p:grpSpPr>
          <p:sp>
            <p:nvSpPr>
              <p:cNvPr id="24" name="圆角矩形 23"/>
              <p:cNvSpPr/>
              <p:nvPr/>
            </p:nvSpPr>
            <p:spPr>
              <a:xfrm rot="18900000">
                <a:off x="1635073" y="3403466"/>
                <a:ext cx="45719" cy="325766"/>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圆角矩形 24"/>
              <p:cNvSpPr/>
              <p:nvPr/>
            </p:nvSpPr>
            <p:spPr>
              <a:xfrm rot="13500000">
                <a:off x="1635073" y="3604946"/>
                <a:ext cx="45719" cy="325766"/>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2" name="组合 11"/>
            <p:cNvGrpSpPr/>
            <p:nvPr/>
          </p:nvGrpSpPr>
          <p:grpSpPr>
            <a:xfrm>
              <a:off x="4806700" y="6220460"/>
              <a:ext cx="325766" cy="387222"/>
              <a:chOff x="1495050" y="3403466"/>
              <a:chExt cx="325766" cy="387222"/>
            </a:xfrm>
            <a:grpFill/>
          </p:grpSpPr>
          <p:sp>
            <p:nvSpPr>
              <p:cNvPr id="22" name="圆角矩形 21"/>
              <p:cNvSpPr/>
              <p:nvPr/>
            </p:nvSpPr>
            <p:spPr>
              <a:xfrm rot="18900000">
                <a:off x="1635073" y="3403466"/>
                <a:ext cx="45719" cy="325766"/>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圆角矩形 22"/>
              <p:cNvSpPr/>
              <p:nvPr/>
            </p:nvSpPr>
            <p:spPr>
              <a:xfrm rot="13500000">
                <a:off x="1635073" y="3604946"/>
                <a:ext cx="45719" cy="325766"/>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3" name="组合 12"/>
            <p:cNvGrpSpPr/>
            <p:nvPr/>
          </p:nvGrpSpPr>
          <p:grpSpPr>
            <a:xfrm>
              <a:off x="5079565" y="6220460"/>
              <a:ext cx="325766" cy="387222"/>
              <a:chOff x="1495050" y="3403466"/>
              <a:chExt cx="325766" cy="387222"/>
            </a:xfrm>
            <a:grpFill/>
          </p:grpSpPr>
          <p:sp>
            <p:nvSpPr>
              <p:cNvPr id="20" name="圆角矩形 19"/>
              <p:cNvSpPr/>
              <p:nvPr/>
            </p:nvSpPr>
            <p:spPr>
              <a:xfrm rot="18900000">
                <a:off x="1635073" y="3403466"/>
                <a:ext cx="45719" cy="325766"/>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圆角矩形 20"/>
              <p:cNvSpPr/>
              <p:nvPr/>
            </p:nvSpPr>
            <p:spPr>
              <a:xfrm rot="13500000">
                <a:off x="1635073" y="3604946"/>
                <a:ext cx="45719" cy="325766"/>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4" name="组合 13"/>
            <p:cNvGrpSpPr/>
            <p:nvPr/>
          </p:nvGrpSpPr>
          <p:grpSpPr>
            <a:xfrm>
              <a:off x="5352430" y="6220460"/>
              <a:ext cx="325766" cy="387222"/>
              <a:chOff x="1495050" y="3403466"/>
              <a:chExt cx="325766" cy="387222"/>
            </a:xfrm>
            <a:grpFill/>
          </p:grpSpPr>
          <p:sp>
            <p:nvSpPr>
              <p:cNvPr id="18" name="圆角矩形 17"/>
              <p:cNvSpPr/>
              <p:nvPr/>
            </p:nvSpPr>
            <p:spPr>
              <a:xfrm rot="18900000">
                <a:off x="1635073" y="3403466"/>
                <a:ext cx="45719" cy="325766"/>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圆角矩形 18"/>
              <p:cNvSpPr/>
              <p:nvPr/>
            </p:nvSpPr>
            <p:spPr>
              <a:xfrm rot="13500000">
                <a:off x="1635073" y="3604946"/>
                <a:ext cx="45719" cy="325766"/>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5" name="组合 14"/>
            <p:cNvGrpSpPr/>
            <p:nvPr/>
          </p:nvGrpSpPr>
          <p:grpSpPr>
            <a:xfrm>
              <a:off x="5625295" y="6220460"/>
              <a:ext cx="325766" cy="387222"/>
              <a:chOff x="1495050" y="3403466"/>
              <a:chExt cx="325766" cy="387222"/>
            </a:xfrm>
            <a:grpFill/>
          </p:grpSpPr>
          <p:sp>
            <p:nvSpPr>
              <p:cNvPr id="16" name="圆角矩形 15"/>
              <p:cNvSpPr/>
              <p:nvPr/>
            </p:nvSpPr>
            <p:spPr>
              <a:xfrm rot="18900000">
                <a:off x="1635073" y="3403466"/>
                <a:ext cx="45719" cy="325766"/>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圆角矩形 16"/>
              <p:cNvSpPr/>
              <p:nvPr/>
            </p:nvSpPr>
            <p:spPr>
              <a:xfrm rot="13500000">
                <a:off x="1635073" y="3604946"/>
                <a:ext cx="45719" cy="325766"/>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文本框 41"/>
          <p:cNvSpPr txBox="1"/>
          <p:nvPr/>
        </p:nvSpPr>
        <p:spPr>
          <a:xfrm>
            <a:off x="4926448" y="793238"/>
            <a:ext cx="2339102" cy="523220"/>
          </a:xfrm>
          <a:prstGeom prst="rect">
            <a:avLst/>
          </a:prstGeom>
          <a:noFill/>
        </p:spPr>
        <p:txBody>
          <a:bodyPr wrap="none" rtlCol="0" anchor="ctr">
            <a:spAutoFit/>
          </a:bodyPr>
          <a:lstStyle>
            <a:defPPr>
              <a:defRPr lang="zh-CN"/>
            </a:defPPr>
            <a:lvl1pPr>
              <a:defRPr sz="9600">
                <a:solidFill>
                  <a:schemeClr val="accent1"/>
                </a:solidFill>
                <a:effectLst>
                  <a:outerShdw dist="63500" dir="5400000" algn="tl" rotWithShape="0">
                    <a:prstClr val="black">
                      <a:alpha val="10000"/>
                    </a:prstClr>
                  </a:outerShdw>
                </a:effectLst>
                <a:latin typeface="DIN-BlackItalic" pitchFamily="50" charset="0"/>
                <a:ea typeface="+mj-ea"/>
              </a:defRPr>
            </a:lvl1pPr>
          </a:lstStyle>
          <a:p>
            <a:pPr algn="ctr"/>
            <a:r>
              <a:rPr lang="zh-CN" altLang="en-US" sz="2800" dirty="0">
                <a:effectLst/>
              </a:rPr>
              <a:t>工作完成情况</a:t>
            </a:r>
          </a:p>
        </p:txBody>
      </p:sp>
      <p:cxnSp>
        <p:nvCxnSpPr>
          <p:cNvPr id="45" name="直接连接符 44"/>
          <p:cNvCxnSpPr/>
          <p:nvPr/>
        </p:nvCxnSpPr>
        <p:spPr>
          <a:xfrm>
            <a:off x="5822071" y="1440852"/>
            <a:ext cx="547857"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47" name="Freeform 3"/>
          <p:cNvSpPr/>
          <p:nvPr/>
        </p:nvSpPr>
        <p:spPr>
          <a:xfrm>
            <a:off x="1524094" y="2245469"/>
            <a:ext cx="2723796" cy="1891440"/>
          </a:xfrm>
          <a:custGeom>
            <a:avLst/>
            <a:gdLst>
              <a:gd name="connsiteX0" fmla="*/ 0 w 2095500"/>
              <a:gd name="connsiteY0" fmla="*/ 274760 h 1831730"/>
              <a:gd name="connsiteX1" fmla="*/ 1179635 w 2095500"/>
              <a:gd name="connsiteY1" fmla="*/ 274760 h 1831730"/>
              <a:gd name="connsiteX2" fmla="*/ 1179635 w 2095500"/>
              <a:gd name="connsiteY2" fmla="*/ 0 h 1831730"/>
              <a:gd name="connsiteX3" fmla="*/ 2095500 w 2095500"/>
              <a:gd name="connsiteY3" fmla="*/ 915865 h 1831730"/>
              <a:gd name="connsiteX4" fmla="*/ 1179635 w 2095500"/>
              <a:gd name="connsiteY4" fmla="*/ 1831730 h 1831730"/>
              <a:gd name="connsiteX5" fmla="*/ 1179635 w 2095500"/>
              <a:gd name="connsiteY5" fmla="*/ 1556971 h 1831730"/>
              <a:gd name="connsiteX6" fmla="*/ 0 w 2095500"/>
              <a:gd name="connsiteY6" fmla="*/ 1556971 h 1831730"/>
              <a:gd name="connsiteX7" fmla="*/ 0 w 2095500"/>
              <a:gd name="connsiteY7" fmla="*/ 274760 h 18317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95500" h="1831730">
                <a:moveTo>
                  <a:pt x="0" y="274760"/>
                </a:moveTo>
                <a:lnTo>
                  <a:pt x="1179635" y="274760"/>
                </a:lnTo>
                <a:lnTo>
                  <a:pt x="1179635" y="0"/>
                </a:lnTo>
                <a:lnTo>
                  <a:pt x="2095500" y="915865"/>
                </a:lnTo>
                <a:lnTo>
                  <a:pt x="1179635" y="1831730"/>
                </a:lnTo>
                <a:lnTo>
                  <a:pt x="1179635" y="1556971"/>
                </a:lnTo>
                <a:lnTo>
                  <a:pt x="0" y="1556971"/>
                </a:lnTo>
                <a:lnTo>
                  <a:pt x="0" y="274760"/>
                </a:lnTo>
                <a:close/>
              </a:path>
            </a:pathLst>
          </a:custGeom>
          <a:solidFill>
            <a:schemeClr val="accent1">
              <a:alpha val="95000"/>
            </a:schemeClr>
          </a:solidFill>
          <a:ln>
            <a:noFill/>
          </a:ln>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spcFirstLastPara="0" vert="horz" wrap="square" lIns="584835" tIns="290000" rIns="580549" bIns="289999" numCol="1" spcCol="1270" anchor="ctr" anchorCtr="0">
            <a:noAutofit/>
          </a:bodyPr>
          <a:lstStyle/>
          <a:p>
            <a:pPr marL="228600" lvl="1" indent="-228600" algn="l" defTabSz="1066800">
              <a:lnSpc>
                <a:spcPct val="90000"/>
              </a:lnSpc>
              <a:spcBef>
                <a:spcPct val="0"/>
              </a:spcBef>
              <a:spcAft>
                <a:spcPct val="15000"/>
              </a:spcAft>
              <a:buChar char="•"/>
            </a:pPr>
            <a:endParaRPr lang="en-US" sz="2400" kern="1200">
              <a:solidFill>
                <a:schemeClr val="bg1"/>
              </a:solidFill>
            </a:endParaRPr>
          </a:p>
          <a:p>
            <a:pPr marL="228600" lvl="1" indent="-228600" algn="l" defTabSz="1066800">
              <a:lnSpc>
                <a:spcPct val="90000"/>
              </a:lnSpc>
              <a:spcBef>
                <a:spcPct val="0"/>
              </a:spcBef>
              <a:spcAft>
                <a:spcPct val="15000"/>
              </a:spcAft>
              <a:buChar char="•"/>
            </a:pPr>
            <a:endParaRPr lang="en-US" sz="2400" kern="1200">
              <a:solidFill>
                <a:schemeClr val="bg1"/>
              </a:solidFill>
            </a:endParaRPr>
          </a:p>
        </p:txBody>
      </p:sp>
      <p:grpSp>
        <p:nvGrpSpPr>
          <p:cNvPr id="3" name="组合 2"/>
          <p:cNvGrpSpPr/>
          <p:nvPr/>
        </p:nvGrpSpPr>
        <p:grpSpPr>
          <a:xfrm>
            <a:off x="1099548" y="2786229"/>
            <a:ext cx="849092" cy="849092"/>
            <a:chOff x="983143" y="2650237"/>
            <a:chExt cx="1081904" cy="1081904"/>
          </a:xfrm>
        </p:grpSpPr>
        <p:sp>
          <p:nvSpPr>
            <p:cNvPr id="48" name="Freeform 4"/>
            <p:cNvSpPr/>
            <p:nvPr/>
          </p:nvSpPr>
          <p:spPr>
            <a:xfrm>
              <a:off x="983143" y="2650237"/>
              <a:ext cx="1081904" cy="1081904"/>
            </a:xfrm>
            <a:custGeom>
              <a:avLst/>
              <a:gdLst>
                <a:gd name="connsiteX0" fmla="*/ 0 w 1047750"/>
                <a:gd name="connsiteY0" fmla="*/ 523875 h 1047750"/>
                <a:gd name="connsiteX1" fmla="*/ 523875 w 1047750"/>
                <a:gd name="connsiteY1" fmla="*/ 0 h 1047750"/>
                <a:gd name="connsiteX2" fmla="*/ 1047750 w 1047750"/>
                <a:gd name="connsiteY2" fmla="*/ 523875 h 1047750"/>
                <a:gd name="connsiteX3" fmla="*/ 523875 w 1047750"/>
                <a:gd name="connsiteY3" fmla="*/ 1047750 h 1047750"/>
                <a:gd name="connsiteX4" fmla="*/ 0 w 1047750"/>
                <a:gd name="connsiteY4" fmla="*/ 523875 h 10477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0" h="1047750">
                  <a:moveTo>
                    <a:pt x="0" y="523875"/>
                  </a:moveTo>
                  <a:cubicBezTo>
                    <a:pt x="0" y="234547"/>
                    <a:pt x="234547" y="0"/>
                    <a:pt x="523875" y="0"/>
                  </a:cubicBezTo>
                  <a:cubicBezTo>
                    <a:pt x="813203" y="0"/>
                    <a:pt x="1047750" y="234547"/>
                    <a:pt x="1047750" y="523875"/>
                  </a:cubicBezTo>
                  <a:cubicBezTo>
                    <a:pt x="1047750" y="813203"/>
                    <a:pt x="813203" y="1047750"/>
                    <a:pt x="523875" y="1047750"/>
                  </a:cubicBezTo>
                  <a:cubicBezTo>
                    <a:pt x="234547" y="1047750"/>
                    <a:pt x="0" y="813203"/>
                    <a:pt x="0" y="523875"/>
                  </a:cubicBezTo>
                  <a:close/>
                </a:path>
              </a:pathLst>
            </a:custGeom>
            <a:solidFill>
              <a:schemeClr val="accent2"/>
            </a:solidFill>
            <a:ln w="38100">
              <a:solidFill>
                <a:srgbClr val="FAFBFD"/>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68679" tIns="168679" rIns="168679" bIns="168679" numCol="1" spcCol="1270" anchor="ctr" anchorCtr="0">
              <a:noAutofit/>
            </a:bodyPr>
            <a:lstStyle/>
            <a:p>
              <a:pPr lvl="0" algn="ctr" defTabSz="1066800">
                <a:lnSpc>
                  <a:spcPct val="90000"/>
                </a:lnSpc>
                <a:spcBef>
                  <a:spcPct val="0"/>
                </a:spcBef>
                <a:spcAft>
                  <a:spcPct val="35000"/>
                </a:spcAft>
              </a:pPr>
              <a:endParaRPr lang="en-US" sz="2400" kern="1200">
                <a:solidFill>
                  <a:schemeClr val="bg1"/>
                </a:solidFill>
              </a:endParaRPr>
            </a:p>
          </p:txBody>
        </p:sp>
        <p:pic>
          <p:nvPicPr>
            <p:cNvPr id="49" name="Picture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272789" y="2939884"/>
              <a:ext cx="502610" cy="502610"/>
            </a:xfrm>
            <a:prstGeom prst="rect">
              <a:avLst/>
            </a:prstGeom>
          </p:spPr>
        </p:pic>
      </p:grpSp>
      <p:sp>
        <p:nvSpPr>
          <p:cNvPr id="50" name="Rectangle 6"/>
          <p:cNvSpPr/>
          <p:nvPr/>
        </p:nvSpPr>
        <p:spPr>
          <a:xfrm>
            <a:off x="2048896" y="2650237"/>
            <a:ext cx="1210588" cy="400110"/>
          </a:xfrm>
          <a:prstGeom prst="rect">
            <a:avLst/>
          </a:prstGeom>
          <a:noFill/>
        </p:spPr>
        <p:txBody>
          <a:bodyPr wrap="none" rtlCol="0">
            <a:spAutoFit/>
          </a:bodyPr>
          <a:lstStyle/>
          <a:p>
            <a:r>
              <a:rPr lang="zh-CN" altLang="en-US" sz="2000" dirty="0">
                <a:solidFill>
                  <a:schemeClr val="bg1"/>
                </a:solidFill>
                <a:effectLst>
                  <a:outerShdw dist="63500" dir="5400000" algn="tl" rotWithShape="0">
                    <a:prstClr val="black">
                      <a:alpha val="10000"/>
                    </a:prstClr>
                  </a:outerShdw>
                </a:effectLst>
                <a:latin typeface="DIN-BlackItalic" pitchFamily="50" charset="0"/>
                <a:ea typeface="+mj-ea"/>
              </a:rPr>
              <a:t>完成情况</a:t>
            </a:r>
            <a:endParaRPr lang="en-US" sz="2000" dirty="0">
              <a:solidFill>
                <a:schemeClr val="bg1"/>
              </a:solidFill>
              <a:effectLst>
                <a:outerShdw dist="63500" dir="5400000" algn="tl" rotWithShape="0">
                  <a:prstClr val="black">
                    <a:alpha val="10000"/>
                  </a:prstClr>
                </a:outerShdw>
              </a:effectLst>
              <a:latin typeface="DIN-BlackItalic" pitchFamily="50" charset="0"/>
              <a:ea typeface="+mj-ea"/>
            </a:endParaRPr>
          </a:p>
        </p:txBody>
      </p:sp>
      <p:sp>
        <p:nvSpPr>
          <p:cNvPr id="51" name="Rectangle 7"/>
          <p:cNvSpPr/>
          <p:nvPr/>
        </p:nvSpPr>
        <p:spPr>
          <a:xfrm>
            <a:off x="2065045" y="3015743"/>
            <a:ext cx="1557835" cy="812530"/>
          </a:xfrm>
          <a:prstGeom prst="rect">
            <a:avLst/>
          </a:prstGeom>
          <a:noFill/>
        </p:spPr>
        <p:txBody>
          <a:bodyPr wrap="square" rtlCol="0">
            <a:noAutofit/>
          </a:bodyPr>
          <a:lstStyle/>
          <a:p>
            <a:pPr>
              <a:lnSpc>
                <a:spcPct val="130000"/>
              </a:lnSpc>
            </a:pPr>
            <a:r>
              <a:rPr lang="en-US" sz="1200" dirty="0">
                <a:solidFill>
                  <a:schemeClr val="bg1"/>
                </a:solidFill>
                <a:latin typeface="Open Sans Light" panose="020B0306030504020204"/>
                <a:cs typeface="Open Sans Light" panose="020B0306030504020204"/>
              </a:rPr>
              <a:t>Lorem ipsum dolor sit </a:t>
            </a:r>
            <a:r>
              <a:rPr lang="en-US" sz="1200" dirty="0" err="1">
                <a:solidFill>
                  <a:schemeClr val="bg1"/>
                </a:solidFill>
                <a:latin typeface="Open Sans Light" panose="020B0306030504020204"/>
                <a:cs typeface="Open Sans Light" panose="020B0306030504020204"/>
              </a:rPr>
              <a:t>amet</a:t>
            </a:r>
            <a:r>
              <a:rPr lang="en-US" sz="1200" dirty="0">
                <a:solidFill>
                  <a:schemeClr val="bg1"/>
                </a:solidFill>
                <a:latin typeface="Open Sans Light" panose="020B0306030504020204"/>
                <a:cs typeface="Open Sans Light" panose="020B0306030504020204"/>
              </a:rPr>
              <a:t> </a:t>
            </a:r>
            <a:r>
              <a:rPr lang="en-US" sz="1200" dirty="0" err="1">
                <a:solidFill>
                  <a:schemeClr val="bg1"/>
                </a:solidFill>
                <a:latin typeface="Open Sans Light" panose="020B0306030504020204"/>
                <a:cs typeface="Open Sans Light" panose="020B0306030504020204"/>
              </a:rPr>
              <a:t>consectetur</a:t>
            </a:r>
            <a:endParaRPr lang="en-US" sz="1200" dirty="0">
              <a:solidFill>
                <a:schemeClr val="bg1"/>
              </a:solidFill>
              <a:latin typeface="Open Sans Light" panose="020B0306030504020204"/>
              <a:cs typeface="Open Sans Light" panose="020B0306030504020204"/>
            </a:endParaRPr>
          </a:p>
        </p:txBody>
      </p:sp>
      <p:sp>
        <p:nvSpPr>
          <p:cNvPr id="53" name="Freeform 15"/>
          <p:cNvSpPr/>
          <p:nvPr/>
        </p:nvSpPr>
        <p:spPr>
          <a:xfrm>
            <a:off x="8322224" y="2245469"/>
            <a:ext cx="2807187" cy="1891440"/>
          </a:xfrm>
          <a:custGeom>
            <a:avLst/>
            <a:gdLst>
              <a:gd name="connsiteX0" fmla="*/ 0 w 2095500"/>
              <a:gd name="connsiteY0" fmla="*/ 274760 h 1831730"/>
              <a:gd name="connsiteX1" fmla="*/ 1179635 w 2095500"/>
              <a:gd name="connsiteY1" fmla="*/ 274760 h 1831730"/>
              <a:gd name="connsiteX2" fmla="*/ 1179635 w 2095500"/>
              <a:gd name="connsiteY2" fmla="*/ 0 h 1831730"/>
              <a:gd name="connsiteX3" fmla="*/ 2095500 w 2095500"/>
              <a:gd name="connsiteY3" fmla="*/ 915865 h 1831730"/>
              <a:gd name="connsiteX4" fmla="*/ 1179635 w 2095500"/>
              <a:gd name="connsiteY4" fmla="*/ 1831730 h 1831730"/>
              <a:gd name="connsiteX5" fmla="*/ 1179635 w 2095500"/>
              <a:gd name="connsiteY5" fmla="*/ 1556971 h 1831730"/>
              <a:gd name="connsiteX6" fmla="*/ 0 w 2095500"/>
              <a:gd name="connsiteY6" fmla="*/ 1556971 h 1831730"/>
              <a:gd name="connsiteX7" fmla="*/ 0 w 2095500"/>
              <a:gd name="connsiteY7" fmla="*/ 274760 h 18317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95500" h="1831730">
                <a:moveTo>
                  <a:pt x="0" y="274760"/>
                </a:moveTo>
                <a:lnTo>
                  <a:pt x="1179635" y="274760"/>
                </a:lnTo>
                <a:lnTo>
                  <a:pt x="1179635" y="0"/>
                </a:lnTo>
                <a:lnTo>
                  <a:pt x="2095500" y="915865"/>
                </a:lnTo>
                <a:lnTo>
                  <a:pt x="1179635" y="1831730"/>
                </a:lnTo>
                <a:lnTo>
                  <a:pt x="1179635" y="1556971"/>
                </a:lnTo>
                <a:lnTo>
                  <a:pt x="0" y="1556971"/>
                </a:lnTo>
                <a:lnTo>
                  <a:pt x="0" y="274760"/>
                </a:lnTo>
                <a:close/>
              </a:path>
            </a:pathLst>
          </a:custGeom>
          <a:solidFill>
            <a:schemeClr val="accent1">
              <a:alpha val="95000"/>
            </a:schemeClr>
          </a:solidFill>
          <a:ln>
            <a:noFill/>
          </a:ln>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spcFirstLastPara="0" vert="horz" wrap="square" lIns="584835" tIns="290000" rIns="580549" bIns="289999" numCol="1" spcCol="1270" anchor="ctr" anchorCtr="0">
            <a:noAutofit/>
          </a:bodyPr>
          <a:lstStyle/>
          <a:p>
            <a:pPr marL="228600" lvl="1" indent="-228600" algn="l" defTabSz="1066800">
              <a:lnSpc>
                <a:spcPct val="90000"/>
              </a:lnSpc>
              <a:spcBef>
                <a:spcPct val="0"/>
              </a:spcBef>
              <a:spcAft>
                <a:spcPct val="15000"/>
              </a:spcAft>
              <a:buChar char="•"/>
            </a:pPr>
            <a:endParaRPr lang="en-US" sz="2400" kern="1200">
              <a:solidFill>
                <a:schemeClr val="bg1"/>
              </a:solidFill>
            </a:endParaRPr>
          </a:p>
          <a:p>
            <a:pPr marL="228600" lvl="1" indent="-228600" algn="l" defTabSz="1066800">
              <a:lnSpc>
                <a:spcPct val="90000"/>
              </a:lnSpc>
              <a:spcBef>
                <a:spcPct val="0"/>
              </a:spcBef>
              <a:spcAft>
                <a:spcPct val="15000"/>
              </a:spcAft>
              <a:buChar char="•"/>
            </a:pPr>
            <a:endParaRPr lang="en-US" sz="2400" kern="1200">
              <a:solidFill>
                <a:schemeClr val="bg1"/>
              </a:solidFill>
            </a:endParaRPr>
          </a:p>
        </p:txBody>
      </p:sp>
      <p:grpSp>
        <p:nvGrpSpPr>
          <p:cNvPr id="5" name="组合 4"/>
          <p:cNvGrpSpPr/>
          <p:nvPr/>
        </p:nvGrpSpPr>
        <p:grpSpPr>
          <a:xfrm>
            <a:off x="7897678" y="2786229"/>
            <a:ext cx="849092" cy="849092"/>
            <a:chOff x="7781273" y="2650237"/>
            <a:chExt cx="1081904" cy="1081904"/>
          </a:xfrm>
        </p:grpSpPr>
        <p:sp>
          <p:nvSpPr>
            <p:cNvPr id="62" name="Freeform 16"/>
            <p:cNvSpPr/>
            <p:nvPr/>
          </p:nvSpPr>
          <p:spPr>
            <a:xfrm>
              <a:off x="7781273" y="2650237"/>
              <a:ext cx="1081904" cy="1081904"/>
            </a:xfrm>
            <a:custGeom>
              <a:avLst/>
              <a:gdLst>
                <a:gd name="connsiteX0" fmla="*/ 0 w 1047750"/>
                <a:gd name="connsiteY0" fmla="*/ 523875 h 1047750"/>
                <a:gd name="connsiteX1" fmla="*/ 523875 w 1047750"/>
                <a:gd name="connsiteY1" fmla="*/ 0 h 1047750"/>
                <a:gd name="connsiteX2" fmla="*/ 1047750 w 1047750"/>
                <a:gd name="connsiteY2" fmla="*/ 523875 h 1047750"/>
                <a:gd name="connsiteX3" fmla="*/ 523875 w 1047750"/>
                <a:gd name="connsiteY3" fmla="*/ 1047750 h 1047750"/>
                <a:gd name="connsiteX4" fmla="*/ 0 w 1047750"/>
                <a:gd name="connsiteY4" fmla="*/ 523875 h 10477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0" h="1047750">
                  <a:moveTo>
                    <a:pt x="0" y="523875"/>
                  </a:moveTo>
                  <a:cubicBezTo>
                    <a:pt x="0" y="234547"/>
                    <a:pt x="234547" y="0"/>
                    <a:pt x="523875" y="0"/>
                  </a:cubicBezTo>
                  <a:cubicBezTo>
                    <a:pt x="813203" y="0"/>
                    <a:pt x="1047750" y="234547"/>
                    <a:pt x="1047750" y="523875"/>
                  </a:cubicBezTo>
                  <a:cubicBezTo>
                    <a:pt x="1047750" y="813203"/>
                    <a:pt x="813203" y="1047750"/>
                    <a:pt x="523875" y="1047750"/>
                  </a:cubicBezTo>
                  <a:cubicBezTo>
                    <a:pt x="234547" y="1047750"/>
                    <a:pt x="0" y="813203"/>
                    <a:pt x="0" y="523875"/>
                  </a:cubicBezTo>
                  <a:close/>
                </a:path>
              </a:pathLst>
            </a:custGeom>
            <a:solidFill>
              <a:schemeClr val="accent2"/>
            </a:solidFill>
            <a:ln w="38100">
              <a:solidFill>
                <a:srgbClr val="FAFBFD"/>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68679" tIns="168679" rIns="168679" bIns="168679" numCol="1" spcCol="1270" anchor="ctr" anchorCtr="0">
              <a:noAutofit/>
            </a:bodyPr>
            <a:lstStyle/>
            <a:p>
              <a:pPr lvl="0" algn="ctr" defTabSz="1066800">
                <a:lnSpc>
                  <a:spcPct val="90000"/>
                </a:lnSpc>
                <a:spcBef>
                  <a:spcPct val="0"/>
                </a:spcBef>
                <a:spcAft>
                  <a:spcPct val="35000"/>
                </a:spcAft>
              </a:pPr>
              <a:endParaRPr lang="en-US" sz="2400" kern="1200">
                <a:solidFill>
                  <a:schemeClr val="bg1"/>
                </a:solidFill>
              </a:endParaRPr>
            </a:p>
          </p:txBody>
        </p:sp>
        <p:pic>
          <p:nvPicPr>
            <p:cNvPr id="63" name="Picture 1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070919" y="2939884"/>
              <a:ext cx="502610" cy="502610"/>
            </a:xfrm>
            <a:prstGeom prst="rect">
              <a:avLst/>
            </a:prstGeom>
          </p:spPr>
        </p:pic>
      </p:grpSp>
      <p:sp>
        <p:nvSpPr>
          <p:cNvPr id="64" name="Rectangle 18"/>
          <p:cNvSpPr/>
          <p:nvPr/>
        </p:nvSpPr>
        <p:spPr>
          <a:xfrm>
            <a:off x="8924979" y="2650237"/>
            <a:ext cx="1210588" cy="400110"/>
          </a:xfrm>
          <a:prstGeom prst="rect">
            <a:avLst/>
          </a:prstGeom>
          <a:noFill/>
        </p:spPr>
        <p:txBody>
          <a:bodyPr wrap="none" rtlCol="0">
            <a:spAutoFit/>
          </a:bodyPr>
          <a:lstStyle/>
          <a:p>
            <a:r>
              <a:rPr lang="zh-CN" altLang="en-US" sz="2000" dirty="0">
                <a:solidFill>
                  <a:schemeClr val="bg1"/>
                </a:solidFill>
                <a:effectLst>
                  <a:outerShdw dist="63500" dir="5400000" algn="tl" rotWithShape="0">
                    <a:prstClr val="black">
                      <a:alpha val="10000"/>
                    </a:prstClr>
                  </a:outerShdw>
                </a:effectLst>
                <a:latin typeface="DIN-BlackItalic" pitchFamily="50" charset="0"/>
                <a:ea typeface="+mj-ea"/>
              </a:rPr>
              <a:t>完成情况</a:t>
            </a:r>
            <a:endParaRPr lang="en-US" sz="2000" dirty="0">
              <a:solidFill>
                <a:schemeClr val="bg1"/>
              </a:solidFill>
              <a:effectLst>
                <a:outerShdw dist="63500" dir="5400000" algn="tl" rotWithShape="0">
                  <a:prstClr val="black">
                    <a:alpha val="10000"/>
                  </a:prstClr>
                </a:outerShdw>
              </a:effectLst>
              <a:latin typeface="DIN-BlackItalic" pitchFamily="50" charset="0"/>
              <a:ea typeface="+mj-ea"/>
            </a:endParaRPr>
          </a:p>
        </p:txBody>
      </p:sp>
      <p:sp>
        <p:nvSpPr>
          <p:cNvPr id="65" name="Rectangle 19"/>
          <p:cNvSpPr/>
          <p:nvPr/>
        </p:nvSpPr>
        <p:spPr>
          <a:xfrm>
            <a:off x="8870968" y="3015743"/>
            <a:ext cx="1557835" cy="792268"/>
          </a:xfrm>
          <a:prstGeom prst="rect">
            <a:avLst/>
          </a:prstGeom>
          <a:noFill/>
        </p:spPr>
        <p:txBody>
          <a:bodyPr wrap="square" rtlCol="0">
            <a:noAutofit/>
          </a:bodyPr>
          <a:lstStyle/>
          <a:p>
            <a:pPr>
              <a:lnSpc>
                <a:spcPct val="130000"/>
              </a:lnSpc>
            </a:pPr>
            <a:r>
              <a:rPr lang="en-US" sz="1200" dirty="0">
                <a:solidFill>
                  <a:schemeClr val="bg1"/>
                </a:solidFill>
                <a:latin typeface="Open Sans Light" panose="020B0306030504020204"/>
                <a:cs typeface="Open Sans Light" panose="020B0306030504020204"/>
              </a:rPr>
              <a:t>Lorem ipsum dolor sit </a:t>
            </a:r>
            <a:r>
              <a:rPr lang="en-US" sz="1200" dirty="0" err="1">
                <a:solidFill>
                  <a:schemeClr val="bg1"/>
                </a:solidFill>
                <a:latin typeface="Open Sans Light" panose="020B0306030504020204"/>
                <a:cs typeface="Open Sans Light" panose="020B0306030504020204"/>
              </a:rPr>
              <a:t>amet</a:t>
            </a:r>
            <a:r>
              <a:rPr lang="en-US" sz="1200" dirty="0">
                <a:solidFill>
                  <a:schemeClr val="bg1"/>
                </a:solidFill>
                <a:latin typeface="Open Sans Light" panose="020B0306030504020204"/>
                <a:cs typeface="Open Sans Light" panose="020B0306030504020204"/>
              </a:rPr>
              <a:t> </a:t>
            </a:r>
            <a:r>
              <a:rPr lang="en-US" sz="1200" dirty="0" err="1">
                <a:solidFill>
                  <a:schemeClr val="bg1"/>
                </a:solidFill>
                <a:latin typeface="Open Sans Light" panose="020B0306030504020204"/>
                <a:cs typeface="Open Sans Light" panose="020B0306030504020204"/>
              </a:rPr>
              <a:t>consectetur</a:t>
            </a:r>
            <a:endParaRPr lang="en-US" sz="1200" dirty="0">
              <a:solidFill>
                <a:schemeClr val="bg1"/>
              </a:solidFill>
              <a:latin typeface="Open Sans Light" panose="020B0306030504020204"/>
              <a:cs typeface="Open Sans Light" panose="020B0306030504020204"/>
            </a:endParaRPr>
          </a:p>
        </p:txBody>
      </p:sp>
      <p:sp>
        <p:nvSpPr>
          <p:cNvPr id="67" name="TextBox 37"/>
          <p:cNvSpPr txBox="1"/>
          <p:nvPr/>
        </p:nvSpPr>
        <p:spPr>
          <a:xfrm>
            <a:off x="1367423" y="4577308"/>
            <a:ext cx="3025427" cy="792268"/>
          </a:xfrm>
          <a:prstGeom prst="rect">
            <a:avLst/>
          </a:prstGeom>
          <a:noFill/>
        </p:spPr>
        <p:txBody>
          <a:bodyPr wrap="square" rtlCol="0">
            <a:noAutofit/>
          </a:bodyPr>
          <a:lstStyle>
            <a:defPPr>
              <a:defRPr lang="zh-CN"/>
            </a:defPPr>
            <a:lvl1pPr>
              <a:lnSpc>
                <a:spcPct val="130000"/>
              </a:lnSpc>
              <a:defRPr sz="1200">
                <a:solidFill>
                  <a:schemeClr val="tx2"/>
                </a:solidFill>
                <a:latin typeface="Open Sans Light" panose="020B0306030504020204"/>
                <a:cs typeface="Open Sans Light" panose="020B0306030504020204"/>
              </a:defRPr>
            </a:lvl1pPr>
          </a:lstStyle>
          <a:p>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Vestibulum</a:t>
            </a:r>
            <a:r>
              <a:rPr lang="en-US" dirty="0"/>
              <a:t> </a:t>
            </a:r>
            <a:r>
              <a:rPr lang="en-US" dirty="0" err="1"/>
              <a:t>dignissim</a:t>
            </a:r>
            <a:r>
              <a:rPr lang="en-US" dirty="0"/>
              <a:t> </a:t>
            </a:r>
            <a:endParaRPr lang="vi-VN" dirty="0"/>
          </a:p>
          <a:p>
            <a:r>
              <a:rPr lang="en-US" dirty="0" err="1"/>
              <a:t>nunc</a:t>
            </a:r>
            <a:r>
              <a:rPr lang="en-US" dirty="0"/>
              <a:t> nisi, ac </a:t>
            </a:r>
            <a:r>
              <a:rPr lang="en-US" dirty="0" err="1"/>
              <a:t>scelerisque</a:t>
            </a:r>
            <a:endParaRPr lang="en-US" dirty="0"/>
          </a:p>
        </p:txBody>
      </p:sp>
      <p:sp>
        <p:nvSpPr>
          <p:cNvPr id="68" name="TextBox 38"/>
          <p:cNvSpPr txBox="1"/>
          <p:nvPr/>
        </p:nvSpPr>
        <p:spPr>
          <a:xfrm>
            <a:off x="4519265" y="4577308"/>
            <a:ext cx="3025427" cy="792268"/>
          </a:xfrm>
          <a:prstGeom prst="rect">
            <a:avLst/>
          </a:prstGeom>
          <a:noFill/>
        </p:spPr>
        <p:txBody>
          <a:bodyPr wrap="square" rtlCol="0">
            <a:noAutofit/>
          </a:bodyPr>
          <a:lstStyle>
            <a:defPPr>
              <a:defRPr lang="zh-CN"/>
            </a:defPPr>
            <a:lvl1pPr>
              <a:lnSpc>
                <a:spcPct val="130000"/>
              </a:lnSpc>
              <a:defRPr sz="1200">
                <a:solidFill>
                  <a:schemeClr val="tx2"/>
                </a:solidFill>
                <a:latin typeface="Open Sans Light" panose="020B0306030504020204"/>
                <a:cs typeface="Open Sans Light" panose="020B0306030504020204"/>
              </a:defRPr>
            </a:lvl1pPr>
          </a:lstStyle>
          <a:p>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Vestibulum</a:t>
            </a:r>
            <a:r>
              <a:rPr lang="en-US" dirty="0"/>
              <a:t> </a:t>
            </a:r>
            <a:r>
              <a:rPr lang="en-US" dirty="0" err="1"/>
              <a:t>dignissim</a:t>
            </a:r>
            <a:r>
              <a:rPr lang="en-US" dirty="0"/>
              <a:t> </a:t>
            </a:r>
            <a:endParaRPr lang="vi-VN" dirty="0"/>
          </a:p>
          <a:p>
            <a:r>
              <a:rPr lang="en-US" dirty="0" err="1"/>
              <a:t>nunc</a:t>
            </a:r>
            <a:r>
              <a:rPr lang="en-US" dirty="0"/>
              <a:t> nisi, ac </a:t>
            </a:r>
            <a:r>
              <a:rPr lang="en-US" dirty="0" err="1"/>
              <a:t>scelerisque</a:t>
            </a:r>
            <a:endParaRPr lang="en-US" dirty="0"/>
          </a:p>
        </p:txBody>
      </p:sp>
      <p:sp>
        <p:nvSpPr>
          <p:cNvPr id="69" name="TextBox 39"/>
          <p:cNvSpPr txBox="1"/>
          <p:nvPr/>
        </p:nvSpPr>
        <p:spPr>
          <a:xfrm>
            <a:off x="7668357" y="4577308"/>
            <a:ext cx="3025427" cy="792268"/>
          </a:xfrm>
          <a:prstGeom prst="rect">
            <a:avLst/>
          </a:prstGeom>
          <a:noFill/>
        </p:spPr>
        <p:txBody>
          <a:bodyPr wrap="square" rtlCol="0">
            <a:noAutofit/>
          </a:bodyPr>
          <a:lstStyle>
            <a:defPPr>
              <a:defRPr lang="zh-CN"/>
            </a:defPPr>
            <a:lvl1pPr>
              <a:lnSpc>
                <a:spcPct val="130000"/>
              </a:lnSpc>
              <a:defRPr sz="1200">
                <a:solidFill>
                  <a:schemeClr val="tx2"/>
                </a:solidFill>
                <a:latin typeface="Open Sans Light" panose="020B0306030504020204"/>
                <a:cs typeface="Open Sans Light" panose="020B0306030504020204"/>
              </a:defRPr>
            </a:lvl1pPr>
          </a:lstStyle>
          <a:p>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Vestibulum</a:t>
            </a:r>
            <a:r>
              <a:rPr lang="en-US" dirty="0"/>
              <a:t> </a:t>
            </a:r>
            <a:r>
              <a:rPr lang="en-US" dirty="0" err="1"/>
              <a:t>dignissim</a:t>
            </a:r>
            <a:r>
              <a:rPr lang="en-US" dirty="0"/>
              <a:t> </a:t>
            </a:r>
            <a:endParaRPr lang="vi-VN" dirty="0"/>
          </a:p>
          <a:p>
            <a:r>
              <a:rPr lang="en-US" dirty="0" err="1"/>
              <a:t>nunc</a:t>
            </a:r>
            <a:r>
              <a:rPr lang="en-US" dirty="0"/>
              <a:t> nisi, ac </a:t>
            </a:r>
            <a:r>
              <a:rPr lang="en-US" dirty="0" err="1"/>
              <a:t>scelerisque</a:t>
            </a:r>
            <a:endParaRPr lang="en-US" dirty="0"/>
          </a:p>
        </p:txBody>
      </p:sp>
      <p:sp>
        <p:nvSpPr>
          <p:cNvPr id="73" name="Freeform 9"/>
          <p:cNvSpPr/>
          <p:nvPr/>
        </p:nvSpPr>
        <p:spPr>
          <a:xfrm>
            <a:off x="4969011" y="2245469"/>
            <a:ext cx="2632092" cy="1891440"/>
          </a:xfrm>
          <a:custGeom>
            <a:avLst/>
            <a:gdLst>
              <a:gd name="connsiteX0" fmla="*/ 0 w 2095500"/>
              <a:gd name="connsiteY0" fmla="*/ 274760 h 1831730"/>
              <a:gd name="connsiteX1" fmla="*/ 1179635 w 2095500"/>
              <a:gd name="connsiteY1" fmla="*/ 274760 h 1831730"/>
              <a:gd name="connsiteX2" fmla="*/ 1179635 w 2095500"/>
              <a:gd name="connsiteY2" fmla="*/ 0 h 1831730"/>
              <a:gd name="connsiteX3" fmla="*/ 2095500 w 2095500"/>
              <a:gd name="connsiteY3" fmla="*/ 915865 h 1831730"/>
              <a:gd name="connsiteX4" fmla="*/ 1179635 w 2095500"/>
              <a:gd name="connsiteY4" fmla="*/ 1831730 h 1831730"/>
              <a:gd name="connsiteX5" fmla="*/ 1179635 w 2095500"/>
              <a:gd name="connsiteY5" fmla="*/ 1556971 h 1831730"/>
              <a:gd name="connsiteX6" fmla="*/ 0 w 2095500"/>
              <a:gd name="connsiteY6" fmla="*/ 1556971 h 1831730"/>
              <a:gd name="connsiteX7" fmla="*/ 0 w 2095500"/>
              <a:gd name="connsiteY7" fmla="*/ 274760 h 18317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95500" h="1831730">
                <a:moveTo>
                  <a:pt x="0" y="274760"/>
                </a:moveTo>
                <a:lnTo>
                  <a:pt x="1179635" y="274760"/>
                </a:lnTo>
                <a:lnTo>
                  <a:pt x="1179635" y="0"/>
                </a:lnTo>
                <a:lnTo>
                  <a:pt x="2095500" y="915865"/>
                </a:lnTo>
                <a:lnTo>
                  <a:pt x="1179635" y="1831730"/>
                </a:lnTo>
                <a:lnTo>
                  <a:pt x="1179635" y="1556971"/>
                </a:lnTo>
                <a:lnTo>
                  <a:pt x="0" y="1556971"/>
                </a:lnTo>
                <a:lnTo>
                  <a:pt x="0" y="274760"/>
                </a:lnTo>
                <a:close/>
              </a:path>
            </a:pathLst>
          </a:custGeom>
          <a:solidFill>
            <a:schemeClr val="accent1">
              <a:alpha val="95000"/>
            </a:schemeClr>
          </a:solidFill>
          <a:ln>
            <a:noFill/>
          </a:ln>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spcFirstLastPara="0" vert="horz" wrap="square" lIns="584835" tIns="290000" rIns="580549" bIns="289999" numCol="1" spcCol="1270" anchor="ctr" anchorCtr="0">
            <a:noAutofit/>
          </a:bodyPr>
          <a:lstStyle/>
          <a:p>
            <a:pPr marL="228600" lvl="1" indent="-228600" algn="l" defTabSz="1066800">
              <a:lnSpc>
                <a:spcPct val="90000"/>
              </a:lnSpc>
              <a:spcBef>
                <a:spcPct val="0"/>
              </a:spcBef>
              <a:spcAft>
                <a:spcPct val="15000"/>
              </a:spcAft>
              <a:buChar char="•"/>
            </a:pPr>
            <a:endParaRPr lang="en-US" sz="2400" kern="1200">
              <a:solidFill>
                <a:schemeClr val="bg1"/>
              </a:solidFill>
            </a:endParaRPr>
          </a:p>
          <a:p>
            <a:pPr marL="228600" lvl="1" indent="-228600" algn="l" defTabSz="1066800">
              <a:lnSpc>
                <a:spcPct val="90000"/>
              </a:lnSpc>
              <a:spcBef>
                <a:spcPct val="0"/>
              </a:spcBef>
              <a:spcAft>
                <a:spcPct val="15000"/>
              </a:spcAft>
              <a:buChar char="•"/>
            </a:pPr>
            <a:endParaRPr lang="en-US" sz="2400" kern="1200">
              <a:solidFill>
                <a:schemeClr val="bg1"/>
              </a:solidFill>
            </a:endParaRPr>
          </a:p>
        </p:txBody>
      </p:sp>
      <p:sp>
        <p:nvSpPr>
          <p:cNvPr id="75" name="Rectangle 12"/>
          <p:cNvSpPr/>
          <p:nvPr/>
        </p:nvSpPr>
        <p:spPr>
          <a:xfrm>
            <a:off x="5470211" y="2650237"/>
            <a:ext cx="1210588" cy="400110"/>
          </a:xfrm>
          <a:prstGeom prst="rect">
            <a:avLst/>
          </a:prstGeom>
          <a:noFill/>
        </p:spPr>
        <p:txBody>
          <a:bodyPr wrap="none" rtlCol="0">
            <a:spAutoFit/>
          </a:bodyPr>
          <a:lstStyle/>
          <a:p>
            <a:r>
              <a:rPr lang="zh-CN" altLang="en-US" sz="2000" dirty="0">
                <a:solidFill>
                  <a:schemeClr val="bg1"/>
                </a:solidFill>
                <a:effectLst>
                  <a:outerShdw dist="63500" dir="5400000" algn="tl" rotWithShape="0">
                    <a:prstClr val="black">
                      <a:alpha val="10000"/>
                    </a:prstClr>
                  </a:outerShdw>
                </a:effectLst>
                <a:latin typeface="DIN-BlackItalic" pitchFamily="50" charset="0"/>
                <a:ea typeface="+mj-ea"/>
              </a:rPr>
              <a:t>完成情况</a:t>
            </a:r>
            <a:endParaRPr lang="en-US" sz="2000" dirty="0">
              <a:solidFill>
                <a:schemeClr val="bg1"/>
              </a:solidFill>
              <a:effectLst>
                <a:outerShdw dist="63500" dir="5400000" algn="tl" rotWithShape="0">
                  <a:prstClr val="black">
                    <a:alpha val="10000"/>
                  </a:prstClr>
                </a:outerShdw>
              </a:effectLst>
              <a:latin typeface="DIN-BlackItalic" pitchFamily="50" charset="0"/>
              <a:ea typeface="+mj-ea"/>
            </a:endParaRPr>
          </a:p>
        </p:txBody>
      </p:sp>
      <p:sp>
        <p:nvSpPr>
          <p:cNvPr id="76" name="Rectangle 13"/>
          <p:cNvSpPr/>
          <p:nvPr/>
        </p:nvSpPr>
        <p:spPr>
          <a:xfrm>
            <a:off x="5512710" y="3015743"/>
            <a:ext cx="1557835" cy="792268"/>
          </a:xfrm>
          <a:prstGeom prst="rect">
            <a:avLst/>
          </a:prstGeom>
          <a:noFill/>
        </p:spPr>
        <p:txBody>
          <a:bodyPr wrap="square" rtlCol="0">
            <a:noAutofit/>
          </a:bodyPr>
          <a:lstStyle/>
          <a:p>
            <a:pPr>
              <a:lnSpc>
                <a:spcPct val="130000"/>
              </a:lnSpc>
            </a:pPr>
            <a:r>
              <a:rPr lang="en-US" sz="1200" dirty="0">
                <a:solidFill>
                  <a:schemeClr val="bg1"/>
                </a:solidFill>
                <a:latin typeface="Open Sans Light" panose="020B0306030504020204"/>
                <a:cs typeface="Open Sans Light" panose="020B0306030504020204"/>
              </a:rPr>
              <a:t>Lorem ipsum dolor sit </a:t>
            </a:r>
            <a:r>
              <a:rPr lang="en-US" sz="1200" dirty="0" err="1">
                <a:solidFill>
                  <a:schemeClr val="bg1"/>
                </a:solidFill>
                <a:latin typeface="Open Sans Light" panose="020B0306030504020204"/>
                <a:cs typeface="Open Sans Light" panose="020B0306030504020204"/>
              </a:rPr>
              <a:t>amet</a:t>
            </a:r>
            <a:r>
              <a:rPr lang="en-US" sz="1200" dirty="0">
                <a:solidFill>
                  <a:schemeClr val="bg1"/>
                </a:solidFill>
                <a:latin typeface="Open Sans Light" panose="020B0306030504020204"/>
                <a:cs typeface="Open Sans Light" panose="020B0306030504020204"/>
              </a:rPr>
              <a:t> </a:t>
            </a:r>
            <a:r>
              <a:rPr lang="en-US" sz="1200" dirty="0" err="1">
                <a:solidFill>
                  <a:schemeClr val="bg1"/>
                </a:solidFill>
                <a:latin typeface="Open Sans Light" panose="020B0306030504020204"/>
                <a:cs typeface="Open Sans Light" panose="020B0306030504020204"/>
              </a:rPr>
              <a:t>consectetur</a:t>
            </a:r>
            <a:endParaRPr lang="en-US" sz="1200" dirty="0">
              <a:solidFill>
                <a:schemeClr val="bg1"/>
              </a:solidFill>
              <a:latin typeface="Open Sans Light" panose="020B0306030504020204"/>
              <a:cs typeface="Open Sans Light" panose="020B0306030504020204"/>
            </a:endParaRPr>
          </a:p>
        </p:txBody>
      </p:sp>
      <p:grpSp>
        <p:nvGrpSpPr>
          <p:cNvPr id="4" name="组合 3"/>
          <p:cNvGrpSpPr/>
          <p:nvPr/>
        </p:nvGrpSpPr>
        <p:grpSpPr>
          <a:xfrm>
            <a:off x="4544465" y="2786229"/>
            <a:ext cx="849092" cy="849092"/>
            <a:chOff x="4428060" y="2650237"/>
            <a:chExt cx="1081904" cy="1081904"/>
          </a:xfrm>
        </p:grpSpPr>
        <p:sp>
          <p:nvSpPr>
            <p:cNvPr id="74" name="Freeform 10"/>
            <p:cNvSpPr/>
            <p:nvPr/>
          </p:nvSpPr>
          <p:spPr>
            <a:xfrm>
              <a:off x="4428060" y="2650237"/>
              <a:ext cx="1081904" cy="1081904"/>
            </a:xfrm>
            <a:custGeom>
              <a:avLst/>
              <a:gdLst>
                <a:gd name="connsiteX0" fmla="*/ 0 w 1047750"/>
                <a:gd name="connsiteY0" fmla="*/ 523875 h 1047750"/>
                <a:gd name="connsiteX1" fmla="*/ 523875 w 1047750"/>
                <a:gd name="connsiteY1" fmla="*/ 0 h 1047750"/>
                <a:gd name="connsiteX2" fmla="*/ 1047750 w 1047750"/>
                <a:gd name="connsiteY2" fmla="*/ 523875 h 1047750"/>
                <a:gd name="connsiteX3" fmla="*/ 523875 w 1047750"/>
                <a:gd name="connsiteY3" fmla="*/ 1047750 h 1047750"/>
                <a:gd name="connsiteX4" fmla="*/ 0 w 1047750"/>
                <a:gd name="connsiteY4" fmla="*/ 523875 h 10477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0" h="1047750">
                  <a:moveTo>
                    <a:pt x="0" y="523875"/>
                  </a:moveTo>
                  <a:cubicBezTo>
                    <a:pt x="0" y="234547"/>
                    <a:pt x="234547" y="0"/>
                    <a:pt x="523875" y="0"/>
                  </a:cubicBezTo>
                  <a:cubicBezTo>
                    <a:pt x="813203" y="0"/>
                    <a:pt x="1047750" y="234547"/>
                    <a:pt x="1047750" y="523875"/>
                  </a:cubicBezTo>
                  <a:cubicBezTo>
                    <a:pt x="1047750" y="813203"/>
                    <a:pt x="813203" y="1047750"/>
                    <a:pt x="523875" y="1047750"/>
                  </a:cubicBezTo>
                  <a:cubicBezTo>
                    <a:pt x="234547" y="1047750"/>
                    <a:pt x="0" y="813203"/>
                    <a:pt x="0" y="523875"/>
                  </a:cubicBezTo>
                  <a:close/>
                </a:path>
              </a:pathLst>
            </a:custGeom>
            <a:solidFill>
              <a:schemeClr val="accent2"/>
            </a:solidFill>
            <a:ln w="38100">
              <a:solidFill>
                <a:srgbClr val="FAFBFD"/>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68679" tIns="168679" rIns="168679" bIns="168679" numCol="1" spcCol="1270" anchor="ctr" anchorCtr="0">
              <a:noAutofit/>
            </a:bodyPr>
            <a:lstStyle/>
            <a:p>
              <a:pPr lvl="0" algn="ctr" defTabSz="1066800">
                <a:lnSpc>
                  <a:spcPct val="90000"/>
                </a:lnSpc>
                <a:spcBef>
                  <a:spcPct val="0"/>
                </a:spcBef>
                <a:spcAft>
                  <a:spcPct val="35000"/>
                </a:spcAft>
              </a:pPr>
              <a:endParaRPr lang="en-US" sz="2400" kern="1200">
                <a:solidFill>
                  <a:schemeClr val="bg1"/>
                </a:solidFill>
              </a:endParaRPr>
            </a:p>
          </p:txBody>
        </p:sp>
        <p:sp>
          <p:nvSpPr>
            <p:cNvPr id="72" name="AutoShape 59"/>
            <p:cNvSpPr/>
            <p:nvPr/>
          </p:nvSpPr>
          <p:spPr bwMode="auto">
            <a:xfrm>
              <a:off x="4687243" y="2959017"/>
              <a:ext cx="465138" cy="464344"/>
            </a:xfrm>
            <a:custGeom>
              <a:avLst/>
              <a:gdLst>
                <a:gd name="T0" fmla="+- 0 10794 23"/>
                <a:gd name="T1" fmla="*/ T0 w 21543"/>
                <a:gd name="T2" fmla="*/ 10800 h 21600"/>
                <a:gd name="T3" fmla="+- 0 10794 23"/>
                <a:gd name="T4" fmla="*/ T3 w 21543"/>
                <a:gd name="T5" fmla="*/ 10800 h 21600"/>
                <a:gd name="T6" fmla="+- 0 10794 23"/>
                <a:gd name="T7" fmla="*/ T6 w 21543"/>
                <a:gd name="T8" fmla="*/ 10800 h 21600"/>
                <a:gd name="T9" fmla="+- 0 10794 23"/>
                <a:gd name="T10" fmla="*/ T9 w 21543"/>
                <a:gd name="T11" fmla="*/ 10800 h 21600"/>
              </a:gdLst>
              <a:ahLst/>
              <a:cxnLst>
                <a:cxn ang="0">
                  <a:pos x="T1" y="T2"/>
                </a:cxn>
                <a:cxn ang="0">
                  <a:pos x="T4" y="T5"/>
                </a:cxn>
                <a:cxn ang="0">
                  <a:pos x="T7" y="T8"/>
                </a:cxn>
                <a:cxn ang="0">
                  <a:pos x="T10" y="T11"/>
                </a:cxn>
              </a:cxnLst>
              <a:rect l="0" t="0" r="r" b="b"/>
              <a:pathLst>
                <a:path w="21543" h="21600">
                  <a:moveTo>
                    <a:pt x="16976" y="19986"/>
                  </a:moveTo>
                  <a:lnTo>
                    <a:pt x="11226" y="17680"/>
                  </a:lnTo>
                  <a:cubicBezTo>
                    <a:pt x="11088" y="17626"/>
                    <a:pt x="10946" y="17608"/>
                    <a:pt x="10806" y="17600"/>
                  </a:cubicBezTo>
                  <a:lnTo>
                    <a:pt x="19660" y="3837"/>
                  </a:lnTo>
                  <a:cubicBezTo>
                    <a:pt x="19660" y="3837"/>
                    <a:pt x="16976" y="19986"/>
                    <a:pt x="16976" y="19986"/>
                  </a:cubicBezTo>
                  <a:close/>
                  <a:moveTo>
                    <a:pt x="6859" y="16244"/>
                  </a:moveTo>
                  <a:cubicBezTo>
                    <a:pt x="6858" y="16242"/>
                    <a:pt x="6855" y="16240"/>
                    <a:pt x="6854" y="16238"/>
                  </a:cubicBezTo>
                  <a:lnTo>
                    <a:pt x="19606" y="2552"/>
                  </a:lnTo>
                  <a:lnTo>
                    <a:pt x="8735" y="19536"/>
                  </a:lnTo>
                  <a:cubicBezTo>
                    <a:pt x="8735" y="19536"/>
                    <a:pt x="6859" y="16244"/>
                    <a:pt x="6859" y="16244"/>
                  </a:cubicBezTo>
                  <a:close/>
                  <a:moveTo>
                    <a:pt x="2111" y="14024"/>
                  </a:moveTo>
                  <a:lnTo>
                    <a:pt x="17712" y="3595"/>
                  </a:lnTo>
                  <a:lnTo>
                    <a:pt x="6369" y="15770"/>
                  </a:lnTo>
                  <a:cubicBezTo>
                    <a:pt x="6309" y="15734"/>
                    <a:pt x="6256" y="15687"/>
                    <a:pt x="6190" y="15660"/>
                  </a:cubicBezTo>
                  <a:cubicBezTo>
                    <a:pt x="6190" y="15660"/>
                    <a:pt x="2111" y="14024"/>
                    <a:pt x="2111" y="14024"/>
                  </a:cubicBezTo>
                  <a:close/>
                  <a:moveTo>
                    <a:pt x="21234" y="108"/>
                  </a:moveTo>
                  <a:cubicBezTo>
                    <a:pt x="21123" y="35"/>
                    <a:pt x="20996" y="0"/>
                    <a:pt x="20868" y="0"/>
                  </a:cubicBezTo>
                  <a:cubicBezTo>
                    <a:pt x="20738" y="0"/>
                    <a:pt x="20608" y="36"/>
                    <a:pt x="20495" y="113"/>
                  </a:cubicBezTo>
                  <a:lnTo>
                    <a:pt x="299" y="13613"/>
                  </a:lnTo>
                  <a:cubicBezTo>
                    <a:pt x="91" y="13751"/>
                    <a:pt x="-23" y="13995"/>
                    <a:pt x="3" y="14244"/>
                  </a:cubicBezTo>
                  <a:cubicBezTo>
                    <a:pt x="28" y="14494"/>
                    <a:pt x="190" y="14708"/>
                    <a:pt x="422" y="14801"/>
                  </a:cubicBezTo>
                  <a:lnTo>
                    <a:pt x="5689" y="16914"/>
                  </a:lnTo>
                  <a:lnTo>
                    <a:pt x="8166" y="21259"/>
                  </a:lnTo>
                  <a:cubicBezTo>
                    <a:pt x="8284" y="21468"/>
                    <a:pt x="8505" y="21597"/>
                    <a:pt x="8743" y="21599"/>
                  </a:cubicBezTo>
                  <a:lnTo>
                    <a:pt x="8751" y="21599"/>
                  </a:lnTo>
                  <a:cubicBezTo>
                    <a:pt x="8987" y="21599"/>
                    <a:pt x="9206" y="21474"/>
                    <a:pt x="9328" y="21271"/>
                  </a:cubicBezTo>
                  <a:lnTo>
                    <a:pt x="10726" y="18934"/>
                  </a:lnTo>
                  <a:lnTo>
                    <a:pt x="17253" y="21551"/>
                  </a:lnTo>
                  <a:cubicBezTo>
                    <a:pt x="17332" y="21584"/>
                    <a:pt x="17418" y="21599"/>
                    <a:pt x="17502" y="21599"/>
                  </a:cubicBezTo>
                  <a:cubicBezTo>
                    <a:pt x="17617" y="21599"/>
                    <a:pt x="17731" y="21571"/>
                    <a:pt x="17832" y="21512"/>
                  </a:cubicBezTo>
                  <a:cubicBezTo>
                    <a:pt x="18010" y="21412"/>
                    <a:pt x="18133" y="21238"/>
                    <a:pt x="18167" y="21035"/>
                  </a:cubicBezTo>
                  <a:lnTo>
                    <a:pt x="21533" y="785"/>
                  </a:lnTo>
                  <a:cubicBezTo>
                    <a:pt x="21576" y="520"/>
                    <a:pt x="21459" y="254"/>
                    <a:pt x="21234" y="108"/>
                  </a:cubicBezTo>
                </a:path>
              </a:pathLst>
            </a:custGeom>
            <a:solidFill>
              <a:schemeClr val="bg1"/>
            </a:solidFill>
            <a:ln>
              <a:noFill/>
            </a:ln>
            <a:effectLst/>
          </p:spPr>
          <p:txBody>
            <a:bodyPr lIns="19050" tIns="19050" rIns="19050" bIns="19050" anchor="ctr"/>
            <a:lstStyle/>
            <a:p>
              <a:pPr algn="ctr" defTabSz="228600" fontAlgn="base" hangingPunct="0">
                <a:spcBef>
                  <a:spcPct val="0"/>
                </a:spcBef>
                <a:spcAft>
                  <a:spcPct val="0"/>
                </a:spcAft>
              </a:pPr>
              <a:endParaRPr lang="en-US" sz="1500">
                <a:solidFill>
                  <a:schemeClr val="bg1"/>
                </a:solidFill>
                <a:effectLst>
                  <a:outerShdw blurRad="38100" dist="38100" dir="2700000" algn="tl">
                    <a:srgbClr val="000000"/>
                  </a:outerShdw>
                </a:effectLst>
                <a:latin typeface="Gill Sans" charset="0"/>
                <a:sym typeface="Gill Sans" charset="0"/>
              </a:endParaRPr>
            </a:p>
          </p:txBody>
        </p:sp>
      </p:gr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2354197" y="2531755"/>
            <a:ext cx="1718911" cy="1721465"/>
          </a:xfrm>
          <a:prstGeom prst="roundRect">
            <a:avLst/>
          </a:prstGeom>
          <a:noFill/>
          <a:ln w="57150">
            <a:solidFill>
              <a:schemeClr val="accent1"/>
            </a:solidFill>
          </a:ln>
        </p:spPr>
        <p:txBody>
          <a:bodyPr wrap="none" rtlCol="0">
            <a:spAutoFit/>
          </a:bodyPr>
          <a:lstStyle>
            <a:defPPr>
              <a:defRPr lang="zh-CN"/>
            </a:defPPr>
            <a:lvl1pPr>
              <a:defRPr sz="4800">
                <a:solidFill>
                  <a:schemeClr val="accent1"/>
                </a:solidFill>
                <a:effectLst>
                  <a:outerShdw dist="63500" dir="5400000" algn="tl" rotWithShape="0">
                    <a:prstClr val="black">
                      <a:alpha val="10000"/>
                    </a:prstClr>
                  </a:outerShdw>
                </a:effectLst>
                <a:latin typeface="DIN-BlackItalic" pitchFamily="50" charset="0"/>
                <a:ea typeface="+mj-ea"/>
              </a:defRPr>
            </a:lvl1pPr>
          </a:lstStyle>
          <a:p>
            <a:pPr algn="ctr"/>
            <a:r>
              <a:rPr lang="en-US" altLang="zh-CN" sz="9600" b="1" dirty="0">
                <a:latin typeface="+mj-lt"/>
                <a:sym typeface="+mn-lt"/>
              </a:rPr>
              <a:t>03</a:t>
            </a:r>
            <a:endParaRPr lang="zh-CN" altLang="en-US" sz="9600" b="1" dirty="0">
              <a:latin typeface="+mj-lt"/>
              <a:sym typeface="+mn-lt"/>
            </a:endParaRPr>
          </a:p>
        </p:txBody>
      </p:sp>
      <p:cxnSp>
        <p:nvCxnSpPr>
          <p:cNvPr id="7" name="直接连接符 6"/>
          <p:cNvCxnSpPr/>
          <p:nvPr/>
        </p:nvCxnSpPr>
        <p:spPr>
          <a:xfrm>
            <a:off x="4721608" y="3392488"/>
            <a:ext cx="4895728"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4678576" y="2367940"/>
            <a:ext cx="4371710" cy="923330"/>
          </a:xfrm>
          <a:prstGeom prst="rect">
            <a:avLst/>
          </a:prstGeom>
          <a:noFill/>
        </p:spPr>
        <p:txBody>
          <a:bodyPr wrap="none" rtlCol="0">
            <a:spAutoFit/>
          </a:bodyPr>
          <a:lstStyle>
            <a:defPPr>
              <a:defRPr lang="zh-CN"/>
            </a:defPPr>
            <a:lvl1pPr>
              <a:defRPr sz="9600">
                <a:solidFill>
                  <a:schemeClr val="accent1"/>
                </a:solidFill>
                <a:effectLst>
                  <a:outerShdw dist="63500" dir="5400000" algn="tl" rotWithShape="0">
                    <a:prstClr val="black">
                      <a:alpha val="10000"/>
                    </a:prstClr>
                  </a:outerShdw>
                </a:effectLst>
                <a:latin typeface="DIN-BlackItalic" pitchFamily="50" charset="0"/>
                <a:ea typeface="+mj-ea"/>
              </a:defRPr>
            </a:lvl1pPr>
          </a:lstStyle>
          <a:p>
            <a:r>
              <a:rPr lang="zh-CN" altLang="en-US" sz="5400" dirty="0">
                <a:effectLst/>
              </a:rPr>
              <a:t>项目成果展示</a:t>
            </a:r>
          </a:p>
        </p:txBody>
      </p:sp>
      <p:sp>
        <p:nvSpPr>
          <p:cNvPr id="9" name="文本框 8"/>
          <p:cNvSpPr txBox="1"/>
          <p:nvPr/>
        </p:nvSpPr>
        <p:spPr>
          <a:xfrm>
            <a:off x="4678576" y="3594926"/>
            <a:ext cx="4820426" cy="572464"/>
          </a:xfrm>
          <a:prstGeom prst="rect">
            <a:avLst/>
          </a:prstGeom>
          <a:noFill/>
        </p:spPr>
        <p:txBody>
          <a:bodyPr wrap="square" rtlCol="0">
            <a:spAutoFit/>
          </a:bodyPr>
          <a:lstStyle>
            <a:defPPr>
              <a:defRPr lang="zh-CN"/>
            </a:defPPr>
            <a:lvl1pPr>
              <a:lnSpc>
                <a:spcPct val="130000"/>
              </a:lnSpc>
              <a:defRPr sz="120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r>
              <a:rPr lang="en-US" altLang="zh-CN" dirty="0">
                <a:sym typeface="+mn-lt"/>
              </a:rPr>
              <a:t>Lorem ipsum dolor sit </a:t>
            </a:r>
            <a:r>
              <a:rPr lang="en-US" altLang="zh-CN" dirty="0" err="1">
                <a:sym typeface="+mn-lt"/>
              </a:rPr>
              <a:t>amet</a:t>
            </a:r>
            <a:r>
              <a:rPr lang="en-US" altLang="zh-CN" dirty="0">
                <a:sym typeface="+mn-lt"/>
              </a:rPr>
              <a:t> </a:t>
            </a:r>
            <a:r>
              <a:rPr lang="en-US" altLang="zh-CN" dirty="0" err="1">
                <a:sym typeface="+mn-lt"/>
              </a:rPr>
              <a:t>consectetur</a:t>
            </a:r>
            <a:r>
              <a:rPr lang="en-US" altLang="zh-CN" dirty="0">
                <a:sym typeface="+mn-lt"/>
              </a:rPr>
              <a:t> </a:t>
            </a:r>
            <a:r>
              <a:rPr lang="en-US" altLang="zh-CN" dirty="0" err="1">
                <a:sym typeface="+mn-lt"/>
              </a:rPr>
              <a:t>adipisicing</a:t>
            </a:r>
            <a:r>
              <a:rPr lang="en-US" altLang="zh-CN" dirty="0">
                <a:sym typeface="+mn-lt"/>
              </a:rPr>
              <a:t> </a:t>
            </a:r>
            <a:r>
              <a:rPr lang="en-US" altLang="zh-CN" dirty="0" err="1">
                <a:sym typeface="+mn-lt"/>
              </a:rPr>
              <a:t>elit</a:t>
            </a:r>
            <a:r>
              <a:rPr lang="en-US" altLang="zh-CN" dirty="0">
                <a:sym typeface="+mn-lt"/>
              </a:rPr>
              <a:t>, </a:t>
            </a:r>
            <a:r>
              <a:rPr lang="en-US" altLang="zh-CN" dirty="0" err="1">
                <a:sym typeface="+mn-lt"/>
              </a:rPr>
              <a:t>sed</a:t>
            </a:r>
            <a:r>
              <a:rPr lang="en-US" altLang="zh-CN" dirty="0">
                <a:sym typeface="+mn-lt"/>
              </a:rPr>
              <a:t> do </a:t>
            </a:r>
            <a:r>
              <a:rPr lang="en-US" altLang="zh-CN" dirty="0" err="1">
                <a:sym typeface="+mn-lt"/>
              </a:rPr>
              <a:t>eiusmod</a:t>
            </a:r>
            <a:r>
              <a:rPr lang="en-US" altLang="zh-CN" dirty="0">
                <a:sym typeface="+mn-lt"/>
              </a:rPr>
              <a:t> </a:t>
            </a:r>
            <a:r>
              <a:rPr lang="en-US" altLang="zh-CN" dirty="0" err="1">
                <a:sym typeface="+mn-lt"/>
              </a:rPr>
              <a:t>tempor</a:t>
            </a:r>
            <a:r>
              <a:rPr lang="en-US" altLang="zh-CN" dirty="0">
                <a:sym typeface="+mn-lt"/>
              </a:rPr>
              <a:t> </a:t>
            </a:r>
            <a:r>
              <a:rPr lang="en-US" altLang="zh-CN" dirty="0" err="1">
                <a:sym typeface="+mn-lt"/>
              </a:rPr>
              <a:t>incididunt</a:t>
            </a:r>
            <a:r>
              <a:rPr lang="en-US" altLang="zh-CN" dirty="0">
                <a:sym typeface="+mn-lt"/>
              </a:rPr>
              <a:t> </a:t>
            </a:r>
            <a:r>
              <a:rPr lang="en-US" altLang="zh-CN" dirty="0" err="1">
                <a:sym typeface="+mn-lt"/>
              </a:rPr>
              <a:t>ut</a:t>
            </a:r>
            <a:r>
              <a:rPr lang="en-US" altLang="zh-CN" dirty="0">
                <a:sym typeface="+mn-lt"/>
              </a:rPr>
              <a:t> </a:t>
            </a:r>
            <a:r>
              <a:rPr lang="en-US" altLang="zh-CN" dirty="0" err="1">
                <a:sym typeface="+mn-lt"/>
              </a:rPr>
              <a:t>labore</a:t>
            </a:r>
            <a:r>
              <a:rPr lang="en-US" altLang="zh-CN" dirty="0">
                <a:sym typeface="+mn-lt"/>
              </a:rPr>
              <a:t> et </a:t>
            </a:r>
            <a:r>
              <a:rPr lang="en-US" altLang="zh-CN" dirty="0" err="1">
                <a:sym typeface="+mn-lt"/>
              </a:rPr>
              <a:t>dolore</a:t>
            </a:r>
            <a:r>
              <a:rPr lang="en-US" altLang="zh-CN" dirty="0">
                <a:sym typeface="+mn-lt"/>
              </a:rPr>
              <a:t> magna</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文本框 18"/>
          <p:cNvSpPr txBox="1"/>
          <p:nvPr/>
        </p:nvSpPr>
        <p:spPr>
          <a:xfrm>
            <a:off x="4926448" y="793238"/>
            <a:ext cx="2339103" cy="523220"/>
          </a:xfrm>
          <a:prstGeom prst="rect">
            <a:avLst/>
          </a:prstGeom>
          <a:noFill/>
        </p:spPr>
        <p:txBody>
          <a:bodyPr wrap="none" rtlCol="0" anchor="ctr">
            <a:spAutoFit/>
          </a:bodyPr>
          <a:lstStyle>
            <a:defPPr>
              <a:defRPr lang="zh-CN"/>
            </a:defPPr>
            <a:lvl1pPr>
              <a:defRPr sz="9600">
                <a:solidFill>
                  <a:schemeClr val="accent1"/>
                </a:solidFill>
                <a:effectLst>
                  <a:outerShdw dist="63500" dir="5400000" algn="tl" rotWithShape="0">
                    <a:prstClr val="black">
                      <a:alpha val="10000"/>
                    </a:prstClr>
                  </a:outerShdw>
                </a:effectLst>
                <a:latin typeface="DIN-BlackItalic" pitchFamily="50" charset="0"/>
                <a:ea typeface="+mj-ea"/>
              </a:defRPr>
            </a:lvl1pPr>
          </a:lstStyle>
          <a:p>
            <a:pPr algn="ctr"/>
            <a:r>
              <a:rPr lang="zh-CN" altLang="en-US" sz="2800" dirty="0">
                <a:effectLst/>
              </a:rPr>
              <a:t>项目成果展示</a:t>
            </a:r>
          </a:p>
        </p:txBody>
      </p:sp>
      <p:cxnSp>
        <p:nvCxnSpPr>
          <p:cNvPr id="20" name="直接连接符 19"/>
          <p:cNvCxnSpPr/>
          <p:nvPr/>
        </p:nvCxnSpPr>
        <p:spPr>
          <a:xfrm>
            <a:off x="5822071" y="1440852"/>
            <a:ext cx="547857"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21" name="TextBox 4"/>
          <p:cNvSpPr txBox="1"/>
          <p:nvPr/>
        </p:nvSpPr>
        <p:spPr>
          <a:xfrm>
            <a:off x="2255777" y="1947482"/>
            <a:ext cx="1723549" cy="400110"/>
          </a:xfrm>
          <a:prstGeom prst="rect">
            <a:avLst/>
          </a:prstGeom>
          <a:noFill/>
        </p:spPr>
        <p:txBody>
          <a:bodyPr wrap="none" rtlCol="0">
            <a:spAutoFit/>
          </a:bodyPr>
          <a:lstStyle>
            <a:defPPr>
              <a:defRPr lang="zh-CN"/>
            </a:defPPr>
            <a:lvl1pPr>
              <a:defRPr sz="2400">
                <a:solidFill>
                  <a:schemeClr val="accent1"/>
                </a:solidFill>
                <a:effectLst>
                  <a:outerShdw dist="63500" dir="5400000" algn="tl" rotWithShape="0">
                    <a:prstClr val="black">
                      <a:alpha val="10000"/>
                    </a:prstClr>
                  </a:outerShdw>
                </a:effectLst>
                <a:latin typeface="DIN-BlackItalic" pitchFamily="50" charset="0"/>
                <a:ea typeface="+mj-ea"/>
              </a:defRPr>
            </a:lvl1pPr>
          </a:lstStyle>
          <a:p>
            <a:r>
              <a:rPr lang="zh-CN" altLang="en-US" sz="2000" dirty="0"/>
              <a:t>项目成果展示</a:t>
            </a:r>
          </a:p>
        </p:txBody>
      </p:sp>
      <p:sp>
        <p:nvSpPr>
          <p:cNvPr id="22" name="TextBox 5"/>
          <p:cNvSpPr txBox="1"/>
          <p:nvPr/>
        </p:nvSpPr>
        <p:spPr>
          <a:xfrm>
            <a:off x="2255777" y="2285898"/>
            <a:ext cx="3472379" cy="572464"/>
          </a:xfrm>
          <a:prstGeom prst="rect">
            <a:avLst/>
          </a:prstGeom>
          <a:noFill/>
        </p:spPr>
        <p:txBody>
          <a:bodyPr wrap="square" rtlCol="0">
            <a:spAutoFit/>
          </a:bodyPr>
          <a:lstStyle>
            <a:defPPr>
              <a:defRPr lang="zh-CN"/>
            </a:defPPr>
            <a:lvl1pPr>
              <a:lnSpc>
                <a:spcPct val="130000"/>
              </a:lnSpc>
              <a:defRPr sz="120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Vestibulum</a:t>
            </a:r>
            <a:r>
              <a:rPr lang="en-US" dirty="0"/>
              <a:t> </a:t>
            </a:r>
            <a:r>
              <a:rPr lang="en-US" dirty="0" err="1"/>
              <a:t>dignissim</a:t>
            </a:r>
            <a:r>
              <a:rPr lang="en-US" dirty="0"/>
              <a:t> </a:t>
            </a:r>
            <a:r>
              <a:rPr lang="en-US" dirty="0" err="1"/>
              <a:t>nunc</a:t>
            </a:r>
            <a:r>
              <a:rPr lang="en-US" dirty="0"/>
              <a:t> nisi</a:t>
            </a:r>
          </a:p>
        </p:txBody>
      </p:sp>
      <p:sp>
        <p:nvSpPr>
          <p:cNvPr id="23" name="TextBox 7"/>
          <p:cNvSpPr txBox="1"/>
          <p:nvPr/>
        </p:nvSpPr>
        <p:spPr>
          <a:xfrm>
            <a:off x="2255777" y="3414580"/>
            <a:ext cx="1723549" cy="400110"/>
          </a:xfrm>
          <a:prstGeom prst="rect">
            <a:avLst/>
          </a:prstGeom>
          <a:noFill/>
        </p:spPr>
        <p:txBody>
          <a:bodyPr wrap="none" rtlCol="0">
            <a:spAutoFit/>
          </a:bodyPr>
          <a:lstStyle>
            <a:defPPr>
              <a:defRPr lang="zh-CN"/>
            </a:defPPr>
            <a:lvl1pPr>
              <a:defRPr sz="2000">
                <a:solidFill>
                  <a:schemeClr val="accent1"/>
                </a:solidFill>
                <a:effectLst>
                  <a:outerShdw dist="63500" dir="5400000" algn="tl" rotWithShape="0">
                    <a:prstClr val="black">
                      <a:alpha val="10000"/>
                    </a:prstClr>
                  </a:outerShdw>
                </a:effectLst>
                <a:latin typeface="DIN-BlackItalic" pitchFamily="50" charset="0"/>
                <a:ea typeface="+mj-ea"/>
              </a:defRPr>
            </a:lvl1pPr>
          </a:lstStyle>
          <a:p>
            <a:r>
              <a:rPr lang="zh-CN" altLang="en-US" dirty="0"/>
              <a:t>项目成果展示</a:t>
            </a:r>
          </a:p>
        </p:txBody>
      </p:sp>
      <p:sp>
        <p:nvSpPr>
          <p:cNvPr id="24" name="TextBox 8"/>
          <p:cNvSpPr txBox="1"/>
          <p:nvPr/>
        </p:nvSpPr>
        <p:spPr>
          <a:xfrm>
            <a:off x="2255777" y="3783017"/>
            <a:ext cx="3472379" cy="572464"/>
          </a:xfrm>
          <a:prstGeom prst="rect">
            <a:avLst/>
          </a:prstGeom>
          <a:noFill/>
        </p:spPr>
        <p:txBody>
          <a:bodyPr wrap="square" rtlCol="0">
            <a:spAutoFit/>
          </a:bodyPr>
          <a:lstStyle>
            <a:defPPr>
              <a:defRPr lang="zh-CN"/>
            </a:defPPr>
            <a:lvl1pPr>
              <a:lnSpc>
                <a:spcPct val="130000"/>
              </a:lnSpc>
              <a:defRPr sz="120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Vestibulum</a:t>
            </a:r>
            <a:r>
              <a:rPr lang="en-US" dirty="0"/>
              <a:t> </a:t>
            </a:r>
            <a:r>
              <a:rPr lang="en-US" dirty="0" err="1"/>
              <a:t>dignissim</a:t>
            </a:r>
            <a:r>
              <a:rPr lang="en-US" dirty="0"/>
              <a:t> </a:t>
            </a:r>
            <a:r>
              <a:rPr lang="en-US" dirty="0" err="1"/>
              <a:t>nunc</a:t>
            </a:r>
            <a:r>
              <a:rPr lang="en-US" dirty="0"/>
              <a:t> nisi</a:t>
            </a:r>
          </a:p>
        </p:txBody>
      </p:sp>
      <p:sp>
        <p:nvSpPr>
          <p:cNvPr id="25" name="TextBox 10"/>
          <p:cNvSpPr txBox="1"/>
          <p:nvPr/>
        </p:nvSpPr>
        <p:spPr>
          <a:xfrm>
            <a:off x="2255777" y="4773286"/>
            <a:ext cx="1723549" cy="400110"/>
          </a:xfrm>
          <a:prstGeom prst="rect">
            <a:avLst/>
          </a:prstGeom>
          <a:noFill/>
        </p:spPr>
        <p:txBody>
          <a:bodyPr wrap="none" rtlCol="0">
            <a:spAutoFit/>
          </a:bodyPr>
          <a:lstStyle>
            <a:defPPr>
              <a:defRPr lang="zh-CN"/>
            </a:defPPr>
            <a:lvl1pPr>
              <a:defRPr sz="2000">
                <a:solidFill>
                  <a:schemeClr val="accent1"/>
                </a:solidFill>
                <a:effectLst>
                  <a:outerShdw dist="63500" dir="5400000" algn="tl" rotWithShape="0">
                    <a:prstClr val="black">
                      <a:alpha val="10000"/>
                    </a:prstClr>
                  </a:outerShdw>
                </a:effectLst>
                <a:latin typeface="DIN-BlackItalic" pitchFamily="50" charset="0"/>
                <a:ea typeface="+mj-ea"/>
              </a:defRPr>
            </a:lvl1pPr>
          </a:lstStyle>
          <a:p>
            <a:r>
              <a:rPr lang="zh-CN" altLang="en-US" dirty="0"/>
              <a:t>项目成果展示</a:t>
            </a:r>
          </a:p>
        </p:txBody>
      </p:sp>
      <p:sp>
        <p:nvSpPr>
          <p:cNvPr id="26" name="TextBox 11"/>
          <p:cNvSpPr txBox="1"/>
          <p:nvPr/>
        </p:nvSpPr>
        <p:spPr>
          <a:xfrm>
            <a:off x="2255777" y="5127241"/>
            <a:ext cx="3472379" cy="572464"/>
          </a:xfrm>
          <a:prstGeom prst="rect">
            <a:avLst/>
          </a:prstGeom>
          <a:noFill/>
        </p:spPr>
        <p:txBody>
          <a:bodyPr wrap="square" rtlCol="0">
            <a:spAutoFit/>
          </a:bodyPr>
          <a:lstStyle>
            <a:defPPr>
              <a:defRPr lang="zh-CN"/>
            </a:defPPr>
            <a:lvl1pPr>
              <a:lnSpc>
                <a:spcPct val="130000"/>
              </a:lnSpc>
              <a:defRPr sz="120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Vestibulum</a:t>
            </a:r>
            <a:r>
              <a:rPr lang="en-US" dirty="0"/>
              <a:t> </a:t>
            </a:r>
            <a:r>
              <a:rPr lang="en-US" dirty="0" err="1"/>
              <a:t>dignissim</a:t>
            </a:r>
            <a:r>
              <a:rPr lang="en-US" dirty="0"/>
              <a:t> </a:t>
            </a:r>
            <a:r>
              <a:rPr lang="en-US" dirty="0" err="1"/>
              <a:t>nunc</a:t>
            </a:r>
            <a:r>
              <a:rPr lang="en-US" dirty="0"/>
              <a:t> nisi</a:t>
            </a:r>
          </a:p>
        </p:txBody>
      </p:sp>
      <p:sp>
        <p:nvSpPr>
          <p:cNvPr id="27" name="TextBox 13"/>
          <p:cNvSpPr txBox="1"/>
          <p:nvPr/>
        </p:nvSpPr>
        <p:spPr>
          <a:xfrm>
            <a:off x="7520296" y="1944979"/>
            <a:ext cx="1723549" cy="400110"/>
          </a:xfrm>
          <a:prstGeom prst="rect">
            <a:avLst/>
          </a:prstGeom>
          <a:noFill/>
        </p:spPr>
        <p:txBody>
          <a:bodyPr wrap="none" rtlCol="0">
            <a:spAutoFit/>
          </a:bodyPr>
          <a:lstStyle>
            <a:defPPr>
              <a:defRPr lang="zh-CN"/>
            </a:defPPr>
            <a:lvl1pPr>
              <a:defRPr sz="2000">
                <a:solidFill>
                  <a:schemeClr val="accent1"/>
                </a:solidFill>
                <a:effectLst>
                  <a:outerShdw dist="63500" dir="5400000" algn="tl" rotWithShape="0">
                    <a:prstClr val="black">
                      <a:alpha val="10000"/>
                    </a:prstClr>
                  </a:outerShdw>
                </a:effectLst>
                <a:latin typeface="DIN-BlackItalic" pitchFamily="50" charset="0"/>
                <a:ea typeface="+mj-ea"/>
              </a:defRPr>
            </a:lvl1pPr>
          </a:lstStyle>
          <a:p>
            <a:r>
              <a:rPr lang="zh-CN" altLang="en-US" dirty="0"/>
              <a:t>项目成果展示</a:t>
            </a:r>
          </a:p>
        </p:txBody>
      </p:sp>
      <p:sp>
        <p:nvSpPr>
          <p:cNvPr id="28" name="TextBox 14"/>
          <p:cNvSpPr txBox="1"/>
          <p:nvPr/>
        </p:nvSpPr>
        <p:spPr>
          <a:xfrm>
            <a:off x="7520296" y="2285898"/>
            <a:ext cx="3472379" cy="572464"/>
          </a:xfrm>
          <a:prstGeom prst="rect">
            <a:avLst/>
          </a:prstGeom>
          <a:noFill/>
        </p:spPr>
        <p:txBody>
          <a:bodyPr wrap="square" rtlCol="0">
            <a:spAutoFit/>
          </a:bodyPr>
          <a:lstStyle>
            <a:defPPr>
              <a:defRPr lang="zh-CN"/>
            </a:defPPr>
            <a:lvl1pPr>
              <a:lnSpc>
                <a:spcPct val="130000"/>
              </a:lnSpc>
              <a:defRPr sz="120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Vestibulum</a:t>
            </a:r>
            <a:r>
              <a:rPr lang="en-US" dirty="0"/>
              <a:t> </a:t>
            </a:r>
            <a:r>
              <a:rPr lang="en-US" dirty="0" err="1"/>
              <a:t>dignissim</a:t>
            </a:r>
            <a:r>
              <a:rPr lang="en-US" dirty="0"/>
              <a:t> </a:t>
            </a:r>
            <a:r>
              <a:rPr lang="en-US" dirty="0" err="1"/>
              <a:t>nunc</a:t>
            </a:r>
            <a:r>
              <a:rPr lang="en-US" dirty="0"/>
              <a:t> nisi</a:t>
            </a:r>
          </a:p>
        </p:txBody>
      </p:sp>
      <p:sp>
        <p:nvSpPr>
          <p:cNvPr id="29" name="TextBox 16"/>
          <p:cNvSpPr txBox="1"/>
          <p:nvPr/>
        </p:nvSpPr>
        <p:spPr>
          <a:xfrm>
            <a:off x="7520296" y="3396883"/>
            <a:ext cx="1723549" cy="400110"/>
          </a:xfrm>
          <a:prstGeom prst="rect">
            <a:avLst/>
          </a:prstGeom>
          <a:noFill/>
        </p:spPr>
        <p:txBody>
          <a:bodyPr wrap="none" rtlCol="0">
            <a:spAutoFit/>
          </a:bodyPr>
          <a:lstStyle>
            <a:defPPr>
              <a:defRPr lang="zh-CN"/>
            </a:defPPr>
            <a:lvl1pPr>
              <a:defRPr sz="2000">
                <a:solidFill>
                  <a:schemeClr val="accent1"/>
                </a:solidFill>
                <a:effectLst>
                  <a:outerShdw dist="63500" dir="5400000" algn="tl" rotWithShape="0">
                    <a:prstClr val="black">
                      <a:alpha val="10000"/>
                    </a:prstClr>
                  </a:outerShdw>
                </a:effectLst>
                <a:latin typeface="DIN-BlackItalic" pitchFamily="50" charset="0"/>
                <a:ea typeface="+mj-ea"/>
              </a:defRPr>
            </a:lvl1pPr>
          </a:lstStyle>
          <a:p>
            <a:r>
              <a:rPr lang="zh-CN" altLang="en-US" dirty="0"/>
              <a:t>项目成果展示</a:t>
            </a:r>
          </a:p>
        </p:txBody>
      </p:sp>
      <p:sp>
        <p:nvSpPr>
          <p:cNvPr id="30" name="TextBox 17"/>
          <p:cNvSpPr txBox="1"/>
          <p:nvPr/>
        </p:nvSpPr>
        <p:spPr>
          <a:xfrm>
            <a:off x="7520296" y="3783017"/>
            <a:ext cx="3472379" cy="572464"/>
          </a:xfrm>
          <a:prstGeom prst="rect">
            <a:avLst/>
          </a:prstGeom>
          <a:noFill/>
        </p:spPr>
        <p:txBody>
          <a:bodyPr wrap="square" rtlCol="0">
            <a:spAutoFit/>
          </a:bodyPr>
          <a:lstStyle>
            <a:defPPr>
              <a:defRPr lang="zh-CN"/>
            </a:defPPr>
            <a:lvl1pPr>
              <a:lnSpc>
                <a:spcPct val="130000"/>
              </a:lnSpc>
              <a:defRPr sz="120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Vestibulum</a:t>
            </a:r>
            <a:r>
              <a:rPr lang="en-US" dirty="0"/>
              <a:t> </a:t>
            </a:r>
            <a:r>
              <a:rPr lang="en-US" dirty="0" err="1"/>
              <a:t>dignissim</a:t>
            </a:r>
            <a:r>
              <a:rPr lang="en-US" dirty="0"/>
              <a:t> </a:t>
            </a:r>
            <a:r>
              <a:rPr lang="en-US" dirty="0" err="1"/>
              <a:t>nunc</a:t>
            </a:r>
            <a:r>
              <a:rPr lang="en-US" dirty="0"/>
              <a:t> nisi</a:t>
            </a:r>
          </a:p>
        </p:txBody>
      </p:sp>
      <p:sp>
        <p:nvSpPr>
          <p:cNvPr id="34" name="TextBox 19"/>
          <p:cNvSpPr txBox="1"/>
          <p:nvPr/>
        </p:nvSpPr>
        <p:spPr>
          <a:xfrm>
            <a:off x="7520296" y="4718820"/>
            <a:ext cx="1723549" cy="400110"/>
          </a:xfrm>
          <a:prstGeom prst="rect">
            <a:avLst/>
          </a:prstGeom>
          <a:noFill/>
        </p:spPr>
        <p:txBody>
          <a:bodyPr wrap="none" rtlCol="0">
            <a:spAutoFit/>
          </a:bodyPr>
          <a:lstStyle>
            <a:defPPr>
              <a:defRPr lang="zh-CN"/>
            </a:defPPr>
            <a:lvl1pPr>
              <a:defRPr sz="2000">
                <a:solidFill>
                  <a:schemeClr val="accent1"/>
                </a:solidFill>
                <a:effectLst>
                  <a:outerShdw dist="63500" dir="5400000" algn="tl" rotWithShape="0">
                    <a:prstClr val="black">
                      <a:alpha val="10000"/>
                    </a:prstClr>
                  </a:outerShdw>
                </a:effectLst>
                <a:latin typeface="DIN-BlackItalic" pitchFamily="50" charset="0"/>
                <a:ea typeface="+mj-ea"/>
              </a:defRPr>
            </a:lvl1pPr>
          </a:lstStyle>
          <a:p>
            <a:r>
              <a:rPr lang="zh-CN" altLang="en-US" dirty="0"/>
              <a:t>项目成果展示</a:t>
            </a:r>
          </a:p>
        </p:txBody>
      </p:sp>
      <p:sp>
        <p:nvSpPr>
          <p:cNvPr id="38" name="TextBox 20"/>
          <p:cNvSpPr txBox="1"/>
          <p:nvPr/>
        </p:nvSpPr>
        <p:spPr>
          <a:xfrm>
            <a:off x="7520296" y="5127241"/>
            <a:ext cx="3472379" cy="572464"/>
          </a:xfrm>
          <a:prstGeom prst="rect">
            <a:avLst/>
          </a:prstGeom>
          <a:noFill/>
        </p:spPr>
        <p:txBody>
          <a:bodyPr wrap="square" rtlCol="0">
            <a:spAutoFit/>
          </a:bodyPr>
          <a:lstStyle>
            <a:defPPr>
              <a:defRPr lang="zh-CN"/>
            </a:defPPr>
            <a:lvl1pPr>
              <a:lnSpc>
                <a:spcPct val="130000"/>
              </a:lnSpc>
              <a:defRPr sz="120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Vestibulum</a:t>
            </a:r>
            <a:r>
              <a:rPr lang="en-US" dirty="0"/>
              <a:t> </a:t>
            </a:r>
            <a:r>
              <a:rPr lang="en-US" dirty="0" err="1"/>
              <a:t>dignissim</a:t>
            </a:r>
            <a:r>
              <a:rPr lang="en-US" dirty="0"/>
              <a:t> </a:t>
            </a:r>
            <a:r>
              <a:rPr lang="en-US" dirty="0" err="1"/>
              <a:t>nunc</a:t>
            </a:r>
            <a:r>
              <a:rPr lang="en-US" dirty="0"/>
              <a:t> nisi</a:t>
            </a:r>
          </a:p>
        </p:txBody>
      </p:sp>
      <p:grpSp>
        <p:nvGrpSpPr>
          <p:cNvPr id="39" name="Group 24"/>
          <p:cNvGrpSpPr/>
          <p:nvPr/>
        </p:nvGrpSpPr>
        <p:grpSpPr>
          <a:xfrm>
            <a:off x="6515933" y="2001514"/>
            <a:ext cx="835400" cy="835400"/>
            <a:chOff x="6436933" y="2179481"/>
            <a:chExt cx="914400" cy="914400"/>
          </a:xfrm>
        </p:grpSpPr>
        <p:sp>
          <p:nvSpPr>
            <p:cNvPr id="40" name="Rounded Rectangle 35"/>
            <p:cNvSpPr/>
            <p:nvPr/>
          </p:nvSpPr>
          <p:spPr>
            <a:xfrm>
              <a:off x="6436933" y="2179481"/>
              <a:ext cx="914400" cy="914400"/>
            </a:xfrm>
            <a:prstGeom prst="roundRect">
              <a:avLst>
                <a:gd name="adj" fmla="val 11033"/>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AutoShape 59"/>
            <p:cNvSpPr/>
            <p:nvPr/>
          </p:nvSpPr>
          <p:spPr bwMode="auto">
            <a:xfrm>
              <a:off x="6638974" y="2420888"/>
              <a:ext cx="465138" cy="464344"/>
            </a:xfrm>
            <a:custGeom>
              <a:avLst/>
              <a:gdLst>
                <a:gd name="T0" fmla="+- 0 10794 23"/>
                <a:gd name="T1" fmla="*/ T0 w 21543"/>
                <a:gd name="T2" fmla="*/ 10800 h 21600"/>
                <a:gd name="T3" fmla="+- 0 10794 23"/>
                <a:gd name="T4" fmla="*/ T3 w 21543"/>
                <a:gd name="T5" fmla="*/ 10800 h 21600"/>
                <a:gd name="T6" fmla="+- 0 10794 23"/>
                <a:gd name="T7" fmla="*/ T6 w 21543"/>
                <a:gd name="T8" fmla="*/ 10800 h 21600"/>
                <a:gd name="T9" fmla="+- 0 10794 23"/>
                <a:gd name="T10" fmla="*/ T9 w 21543"/>
                <a:gd name="T11" fmla="*/ 10800 h 21600"/>
              </a:gdLst>
              <a:ahLst/>
              <a:cxnLst>
                <a:cxn ang="0">
                  <a:pos x="T1" y="T2"/>
                </a:cxn>
                <a:cxn ang="0">
                  <a:pos x="T4" y="T5"/>
                </a:cxn>
                <a:cxn ang="0">
                  <a:pos x="T7" y="T8"/>
                </a:cxn>
                <a:cxn ang="0">
                  <a:pos x="T10" y="T11"/>
                </a:cxn>
              </a:cxnLst>
              <a:rect l="0" t="0" r="r" b="b"/>
              <a:pathLst>
                <a:path w="21543" h="21600">
                  <a:moveTo>
                    <a:pt x="16976" y="19986"/>
                  </a:moveTo>
                  <a:lnTo>
                    <a:pt x="11226" y="17680"/>
                  </a:lnTo>
                  <a:cubicBezTo>
                    <a:pt x="11088" y="17626"/>
                    <a:pt x="10946" y="17608"/>
                    <a:pt x="10806" y="17600"/>
                  </a:cubicBezTo>
                  <a:lnTo>
                    <a:pt x="19660" y="3837"/>
                  </a:lnTo>
                  <a:cubicBezTo>
                    <a:pt x="19660" y="3837"/>
                    <a:pt x="16976" y="19986"/>
                    <a:pt x="16976" y="19986"/>
                  </a:cubicBezTo>
                  <a:close/>
                  <a:moveTo>
                    <a:pt x="6859" y="16244"/>
                  </a:moveTo>
                  <a:cubicBezTo>
                    <a:pt x="6858" y="16242"/>
                    <a:pt x="6855" y="16240"/>
                    <a:pt x="6854" y="16238"/>
                  </a:cubicBezTo>
                  <a:lnTo>
                    <a:pt x="19606" y="2552"/>
                  </a:lnTo>
                  <a:lnTo>
                    <a:pt x="8735" y="19536"/>
                  </a:lnTo>
                  <a:cubicBezTo>
                    <a:pt x="8735" y="19536"/>
                    <a:pt x="6859" y="16244"/>
                    <a:pt x="6859" y="16244"/>
                  </a:cubicBezTo>
                  <a:close/>
                  <a:moveTo>
                    <a:pt x="2111" y="14024"/>
                  </a:moveTo>
                  <a:lnTo>
                    <a:pt x="17712" y="3595"/>
                  </a:lnTo>
                  <a:lnTo>
                    <a:pt x="6369" y="15770"/>
                  </a:lnTo>
                  <a:cubicBezTo>
                    <a:pt x="6309" y="15734"/>
                    <a:pt x="6256" y="15687"/>
                    <a:pt x="6190" y="15660"/>
                  </a:cubicBezTo>
                  <a:cubicBezTo>
                    <a:pt x="6190" y="15660"/>
                    <a:pt x="2111" y="14024"/>
                    <a:pt x="2111" y="14024"/>
                  </a:cubicBezTo>
                  <a:close/>
                  <a:moveTo>
                    <a:pt x="21234" y="108"/>
                  </a:moveTo>
                  <a:cubicBezTo>
                    <a:pt x="21123" y="35"/>
                    <a:pt x="20996" y="0"/>
                    <a:pt x="20868" y="0"/>
                  </a:cubicBezTo>
                  <a:cubicBezTo>
                    <a:pt x="20738" y="0"/>
                    <a:pt x="20608" y="36"/>
                    <a:pt x="20495" y="113"/>
                  </a:cubicBezTo>
                  <a:lnTo>
                    <a:pt x="299" y="13613"/>
                  </a:lnTo>
                  <a:cubicBezTo>
                    <a:pt x="91" y="13751"/>
                    <a:pt x="-23" y="13995"/>
                    <a:pt x="3" y="14244"/>
                  </a:cubicBezTo>
                  <a:cubicBezTo>
                    <a:pt x="28" y="14494"/>
                    <a:pt x="190" y="14708"/>
                    <a:pt x="422" y="14801"/>
                  </a:cubicBezTo>
                  <a:lnTo>
                    <a:pt x="5689" y="16914"/>
                  </a:lnTo>
                  <a:lnTo>
                    <a:pt x="8166" y="21259"/>
                  </a:lnTo>
                  <a:cubicBezTo>
                    <a:pt x="8284" y="21468"/>
                    <a:pt x="8505" y="21597"/>
                    <a:pt x="8743" y="21599"/>
                  </a:cubicBezTo>
                  <a:lnTo>
                    <a:pt x="8751" y="21599"/>
                  </a:lnTo>
                  <a:cubicBezTo>
                    <a:pt x="8987" y="21599"/>
                    <a:pt x="9206" y="21474"/>
                    <a:pt x="9328" y="21271"/>
                  </a:cubicBezTo>
                  <a:lnTo>
                    <a:pt x="10726" y="18934"/>
                  </a:lnTo>
                  <a:lnTo>
                    <a:pt x="17253" y="21551"/>
                  </a:lnTo>
                  <a:cubicBezTo>
                    <a:pt x="17332" y="21584"/>
                    <a:pt x="17418" y="21599"/>
                    <a:pt x="17502" y="21599"/>
                  </a:cubicBezTo>
                  <a:cubicBezTo>
                    <a:pt x="17617" y="21599"/>
                    <a:pt x="17731" y="21571"/>
                    <a:pt x="17832" y="21512"/>
                  </a:cubicBezTo>
                  <a:cubicBezTo>
                    <a:pt x="18010" y="21412"/>
                    <a:pt x="18133" y="21238"/>
                    <a:pt x="18167" y="21035"/>
                  </a:cubicBezTo>
                  <a:lnTo>
                    <a:pt x="21533" y="785"/>
                  </a:lnTo>
                  <a:cubicBezTo>
                    <a:pt x="21576" y="520"/>
                    <a:pt x="21459" y="254"/>
                    <a:pt x="21234" y="108"/>
                  </a:cubicBezTo>
                </a:path>
              </a:pathLst>
            </a:custGeom>
            <a:solidFill>
              <a:schemeClr val="bg1"/>
            </a:solidFill>
            <a:ln>
              <a:noFill/>
            </a:ln>
            <a:effec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grpSp>
        <p:nvGrpSpPr>
          <p:cNvPr id="42" name="Group 26"/>
          <p:cNvGrpSpPr/>
          <p:nvPr/>
        </p:nvGrpSpPr>
        <p:grpSpPr>
          <a:xfrm>
            <a:off x="6515933" y="4769334"/>
            <a:ext cx="835400" cy="835400"/>
            <a:chOff x="6436933" y="4947301"/>
            <a:chExt cx="914400" cy="914400"/>
          </a:xfrm>
        </p:grpSpPr>
        <p:sp>
          <p:nvSpPr>
            <p:cNvPr id="43" name="Rounded Rectangle 27"/>
            <p:cNvSpPr/>
            <p:nvPr/>
          </p:nvSpPr>
          <p:spPr>
            <a:xfrm>
              <a:off x="6436933" y="4947301"/>
              <a:ext cx="914400" cy="914400"/>
            </a:xfrm>
            <a:prstGeom prst="roundRect">
              <a:avLst>
                <a:gd name="adj" fmla="val 11033"/>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 name="AutoShape 81"/>
            <p:cNvSpPr/>
            <p:nvPr/>
          </p:nvSpPr>
          <p:spPr bwMode="auto">
            <a:xfrm>
              <a:off x="6638974" y="5171044"/>
              <a:ext cx="464344"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35" y="9811"/>
                  </a:moveTo>
                  <a:cubicBezTo>
                    <a:pt x="20220" y="10144"/>
                    <a:pt x="20081" y="10800"/>
                    <a:pt x="18899" y="10800"/>
                  </a:cubicBezTo>
                  <a:lnTo>
                    <a:pt x="17549" y="10800"/>
                  </a:lnTo>
                  <a:cubicBezTo>
                    <a:pt x="17363" y="10800"/>
                    <a:pt x="17212" y="10950"/>
                    <a:pt x="17212" y="11137"/>
                  </a:cubicBezTo>
                  <a:cubicBezTo>
                    <a:pt x="17212" y="11324"/>
                    <a:pt x="17363" y="11475"/>
                    <a:pt x="17549" y="11475"/>
                  </a:cubicBezTo>
                  <a:lnTo>
                    <a:pt x="18858" y="11475"/>
                  </a:lnTo>
                  <a:cubicBezTo>
                    <a:pt x="19870" y="11475"/>
                    <a:pt x="20003" y="12314"/>
                    <a:pt x="19938" y="12719"/>
                  </a:cubicBezTo>
                  <a:cubicBezTo>
                    <a:pt x="19855" y="13223"/>
                    <a:pt x="19618" y="14175"/>
                    <a:pt x="18478" y="14175"/>
                  </a:cubicBezTo>
                  <a:lnTo>
                    <a:pt x="16874" y="14175"/>
                  </a:lnTo>
                  <a:cubicBezTo>
                    <a:pt x="16688" y="14175"/>
                    <a:pt x="16537" y="14325"/>
                    <a:pt x="16537" y="14512"/>
                  </a:cubicBezTo>
                  <a:cubicBezTo>
                    <a:pt x="16537" y="14699"/>
                    <a:pt x="16688" y="14850"/>
                    <a:pt x="16874" y="14850"/>
                  </a:cubicBezTo>
                  <a:lnTo>
                    <a:pt x="18203" y="14850"/>
                  </a:lnTo>
                  <a:cubicBezTo>
                    <a:pt x="19343" y="14850"/>
                    <a:pt x="19243" y="15718"/>
                    <a:pt x="19079" y="16237"/>
                  </a:cubicBezTo>
                  <a:cubicBezTo>
                    <a:pt x="18864" y="16918"/>
                    <a:pt x="18732" y="17549"/>
                    <a:pt x="17297" y="17549"/>
                  </a:cubicBezTo>
                  <a:lnTo>
                    <a:pt x="16196" y="17549"/>
                  </a:lnTo>
                  <a:cubicBezTo>
                    <a:pt x="16009" y="17549"/>
                    <a:pt x="15859" y="17700"/>
                    <a:pt x="15859" y="17887"/>
                  </a:cubicBezTo>
                  <a:cubicBezTo>
                    <a:pt x="15859" y="18073"/>
                    <a:pt x="16009" y="18225"/>
                    <a:pt x="16196" y="18225"/>
                  </a:cubicBezTo>
                  <a:lnTo>
                    <a:pt x="17255" y="18225"/>
                  </a:lnTo>
                  <a:cubicBezTo>
                    <a:pt x="17993" y="18225"/>
                    <a:pt x="18027" y="18923"/>
                    <a:pt x="17950" y="19174"/>
                  </a:cubicBezTo>
                  <a:cubicBezTo>
                    <a:pt x="17866" y="19448"/>
                    <a:pt x="17767" y="19651"/>
                    <a:pt x="17762" y="19660"/>
                  </a:cubicBezTo>
                  <a:cubicBezTo>
                    <a:pt x="17558" y="20028"/>
                    <a:pt x="17229" y="20249"/>
                    <a:pt x="16534" y="20249"/>
                  </a:cubicBezTo>
                  <a:lnTo>
                    <a:pt x="12844" y="20249"/>
                  </a:lnTo>
                  <a:cubicBezTo>
                    <a:pt x="10990" y="20249"/>
                    <a:pt x="9151" y="19829"/>
                    <a:pt x="9104" y="19818"/>
                  </a:cubicBezTo>
                  <a:cubicBezTo>
                    <a:pt x="6299" y="19172"/>
                    <a:pt x="6152" y="19122"/>
                    <a:pt x="5976" y="19072"/>
                  </a:cubicBezTo>
                  <a:cubicBezTo>
                    <a:pt x="5976" y="19072"/>
                    <a:pt x="5405" y="18976"/>
                    <a:pt x="5405" y="18478"/>
                  </a:cubicBezTo>
                  <a:lnTo>
                    <a:pt x="5399" y="9155"/>
                  </a:lnTo>
                  <a:cubicBezTo>
                    <a:pt x="5399" y="8839"/>
                    <a:pt x="5601" y="8552"/>
                    <a:pt x="5935" y="8452"/>
                  </a:cubicBezTo>
                  <a:cubicBezTo>
                    <a:pt x="5977" y="8435"/>
                    <a:pt x="6034" y="8419"/>
                    <a:pt x="6074" y="8401"/>
                  </a:cubicBezTo>
                  <a:cubicBezTo>
                    <a:pt x="9158" y="7125"/>
                    <a:pt x="10097" y="4324"/>
                    <a:pt x="10124" y="2025"/>
                  </a:cubicBezTo>
                  <a:cubicBezTo>
                    <a:pt x="10128" y="1702"/>
                    <a:pt x="10378" y="1350"/>
                    <a:pt x="10800" y="1350"/>
                  </a:cubicBezTo>
                  <a:cubicBezTo>
                    <a:pt x="11514" y="1350"/>
                    <a:pt x="12774" y="2782"/>
                    <a:pt x="12774" y="4554"/>
                  </a:cubicBezTo>
                  <a:cubicBezTo>
                    <a:pt x="12774" y="6155"/>
                    <a:pt x="12711" y="6432"/>
                    <a:pt x="12149" y="8100"/>
                  </a:cubicBezTo>
                  <a:cubicBezTo>
                    <a:pt x="18899" y="8100"/>
                    <a:pt x="18852" y="8196"/>
                    <a:pt x="19448" y="8353"/>
                  </a:cubicBezTo>
                  <a:cubicBezTo>
                    <a:pt x="20187" y="8564"/>
                    <a:pt x="20249" y="9175"/>
                    <a:pt x="20249" y="9386"/>
                  </a:cubicBezTo>
                  <a:cubicBezTo>
                    <a:pt x="20249" y="9618"/>
                    <a:pt x="20243" y="9584"/>
                    <a:pt x="20235" y="9811"/>
                  </a:cubicBezTo>
                  <a:moveTo>
                    <a:pt x="4724" y="19575"/>
                  </a:moveTo>
                  <a:cubicBezTo>
                    <a:pt x="4724" y="19948"/>
                    <a:pt x="4423" y="20249"/>
                    <a:pt x="4049" y="20249"/>
                  </a:cubicBezTo>
                  <a:lnTo>
                    <a:pt x="2024" y="20249"/>
                  </a:lnTo>
                  <a:cubicBezTo>
                    <a:pt x="1652" y="20249"/>
                    <a:pt x="1349" y="19948"/>
                    <a:pt x="1349" y="19575"/>
                  </a:cubicBezTo>
                  <a:lnTo>
                    <a:pt x="1349" y="8774"/>
                  </a:lnTo>
                  <a:cubicBezTo>
                    <a:pt x="1349" y="8401"/>
                    <a:pt x="1652" y="8100"/>
                    <a:pt x="2024" y="8100"/>
                  </a:cubicBezTo>
                  <a:lnTo>
                    <a:pt x="4049" y="8100"/>
                  </a:lnTo>
                  <a:cubicBezTo>
                    <a:pt x="4423" y="8100"/>
                    <a:pt x="4724" y="8401"/>
                    <a:pt x="4724" y="8774"/>
                  </a:cubicBezTo>
                  <a:cubicBezTo>
                    <a:pt x="4724" y="8774"/>
                    <a:pt x="4724" y="19575"/>
                    <a:pt x="4724" y="19575"/>
                  </a:cubicBezTo>
                  <a:close/>
                  <a:moveTo>
                    <a:pt x="19686" y="7069"/>
                  </a:moveTo>
                  <a:cubicBezTo>
                    <a:pt x="18842" y="6846"/>
                    <a:pt x="16858" y="6849"/>
                    <a:pt x="13956" y="6773"/>
                  </a:cubicBezTo>
                  <a:cubicBezTo>
                    <a:pt x="14093" y="6139"/>
                    <a:pt x="14124" y="5568"/>
                    <a:pt x="14124" y="4554"/>
                  </a:cubicBezTo>
                  <a:cubicBezTo>
                    <a:pt x="14124" y="2133"/>
                    <a:pt x="12361" y="0"/>
                    <a:pt x="10800" y="0"/>
                  </a:cubicBezTo>
                  <a:cubicBezTo>
                    <a:pt x="9698" y="0"/>
                    <a:pt x="8789" y="901"/>
                    <a:pt x="8774" y="2009"/>
                  </a:cubicBezTo>
                  <a:cubicBezTo>
                    <a:pt x="8760" y="3368"/>
                    <a:pt x="8340" y="5716"/>
                    <a:pt x="6074" y="6906"/>
                  </a:cubicBezTo>
                  <a:cubicBezTo>
                    <a:pt x="5908" y="6994"/>
                    <a:pt x="5433" y="7228"/>
                    <a:pt x="5364" y="7259"/>
                  </a:cubicBezTo>
                  <a:lnTo>
                    <a:pt x="5399" y="7289"/>
                  </a:lnTo>
                  <a:cubicBezTo>
                    <a:pt x="5045" y="6984"/>
                    <a:pt x="4554" y="6750"/>
                    <a:pt x="4049" y="6750"/>
                  </a:cubicBezTo>
                  <a:lnTo>
                    <a:pt x="2024" y="6750"/>
                  </a:lnTo>
                  <a:cubicBezTo>
                    <a:pt x="908" y="6750"/>
                    <a:pt x="0" y="7658"/>
                    <a:pt x="0" y="8774"/>
                  </a:cubicBezTo>
                  <a:lnTo>
                    <a:pt x="0" y="19575"/>
                  </a:lnTo>
                  <a:cubicBezTo>
                    <a:pt x="0" y="20691"/>
                    <a:pt x="908" y="21599"/>
                    <a:pt x="2024" y="21599"/>
                  </a:cubicBezTo>
                  <a:lnTo>
                    <a:pt x="4049" y="21599"/>
                  </a:lnTo>
                  <a:cubicBezTo>
                    <a:pt x="4853" y="21599"/>
                    <a:pt x="5525" y="21114"/>
                    <a:pt x="5850" y="20434"/>
                  </a:cubicBezTo>
                  <a:cubicBezTo>
                    <a:pt x="5859" y="20437"/>
                    <a:pt x="5873" y="20441"/>
                    <a:pt x="5882" y="20442"/>
                  </a:cubicBezTo>
                  <a:cubicBezTo>
                    <a:pt x="5927" y="20454"/>
                    <a:pt x="5979" y="20467"/>
                    <a:pt x="6044" y="20485"/>
                  </a:cubicBezTo>
                  <a:cubicBezTo>
                    <a:pt x="6056" y="20487"/>
                    <a:pt x="6062" y="20488"/>
                    <a:pt x="6074" y="20492"/>
                  </a:cubicBezTo>
                  <a:cubicBezTo>
                    <a:pt x="6464" y="20588"/>
                    <a:pt x="7212" y="20768"/>
                    <a:pt x="8812" y="21135"/>
                  </a:cubicBezTo>
                  <a:cubicBezTo>
                    <a:pt x="9155" y="21213"/>
                    <a:pt x="10966" y="21599"/>
                    <a:pt x="12844" y="21599"/>
                  </a:cubicBezTo>
                  <a:lnTo>
                    <a:pt x="16534" y="21599"/>
                  </a:lnTo>
                  <a:cubicBezTo>
                    <a:pt x="17659" y="21599"/>
                    <a:pt x="18469" y="21167"/>
                    <a:pt x="18952" y="20298"/>
                  </a:cubicBezTo>
                  <a:cubicBezTo>
                    <a:pt x="18958" y="20285"/>
                    <a:pt x="19114" y="19982"/>
                    <a:pt x="19240" y="19572"/>
                  </a:cubicBezTo>
                  <a:cubicBezTo>
                    <a:pt x="19336" y="19263"/>
                    <a:pt x="19371" y="18827"/>
                    <a:pt x="19256" y="18384"/>
                  </a:cubicBezTo>
                  <a:cubicBezTo>
                    <a:pt x="19981" y="17886"/>
                    <a:pt x="20214" y="17133"/>
                    <a:pt x="20366" y="16643"/>
                  </a:cubicBezTo>
                  <a:cubicBezTo>
                    <a:pt x="20620" y="15838"/>
                    <a:pt x="20544" y="15235"/>
                    <a:pt x="20367" y="14803"/>
                  </a:cubicBezTo>
                  <a:cubicBezTo>
                    <a:pt x="20775" y="14418"/>
                    <a:pt x="21122" y="13831"/>
                    <a:pt x="21269" y="12935"/>
                  </a:cubicBezTo>
                  <a:cubicBezTo>
                    <a:pt x="21361" y="12380"/>
                    <a:pt x="21263" y="11809"/>
                    <a:pt x="21007" y="11334"/>
                  </a:cubicBezTo>
                  <a:cubicBezTo>
                    <a:pt x="21389" y="10905"/>
                    <a:pt x="21564" y="10365"/>
                    <a:pt x="21583" y="9865"/>
                  </a:cubicBezTo>
                  <a:lnTo>
                    <a:pt x="21591" y="9724"/>
                  </a:lnTo>
                  <a:cubicBezTo>
                    <a:pt x="21596" y="9635"/>
                    <a:pt x="21600" y="9581"/>
                    <a:pt x="21600" y="9386"/>
                  </a:cubicBezTo>
                  <a:cubicBezTo>
                    <a:pt x="21600" y="8533"/>
                    <a:pt x="21010" y="7446"/>
                    <a:pt x="19686" y="7069"/>
                  </a:cubicBezTo>
                </a:path>
              </a:pathLst>
            </a:custGeom>
            <a:solidFill>
              <a:schemeClr val="bg1"/>
            </a:solidFill>
            <a:ln>
              <a:noFill/>
            </a:ln>
            <a:effec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grpSp>
        <p:nvGrpSpPr>
          <p:cNvPr id="45" name="Group 23"/>
          <p:cNvGrpSpPr/>
          <p:nvPr/>
        </p:nvGrpSpPr>
        <p:grpSpPr>
          <a:xfrm>
            <a:off x="1257559" y="4769334"/>
            <a:ext cx="835400" cy="835400"/>
            <a:chOff x="1178559" y="4947301"/>
            <a:chExt cx="914400" cy="914400"/>
          </a:xfrm>
        </p:grpSpPr>
        <p:sp>
          <p:nvSpPr>
            <p:cNvPr id="46" name="Rounded Rectangle 30"/>
            <p:cNvSpPr/>
            <p:nvPr/>
          </p:nvSpPr>
          <p:spPr>
            <a:xfrm>
              <a:off x="1178559" y="4947301"/>
              <a:ext cx="914400" cy="914400"/>
            </a:xfrm>
            <a:prstGeom prst="roundRect">
              <a:avLst>
                <a:gd name="adj" fmla="val 11033"/>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47" name="Group 68"/>
            <p:cNvGrpSpPr/>
            <p:nvPr/>
          </p:nvGrpSpPr>
          <p:grpSpPr>
            <a:xfrm>
              <a:off x="1395252" y="5208841"/>
              <a:ext cx="465138" cy="391319"/>
              <a:chOff x="1415479" y="5240120"/>
              <a:chExt cx="465138" cy="391319"/>
            </a:xfrm>
            <a:solidFill>
              <a:schemeClr val="bg1"/>
            </a:solidFill>
          </p:grpSpPr>
          <p:sp>
            <p:nvSpPr>
              <p:cNvPr id="48" name="AutoShape 120"/>
              <p:cNvSpPr/>
              <p:nvPr/>
            </p:nvSpPr>
            <p:spPr bwMode="auto">
              <a:xfrm>
                <a:off x="1532160" y="5345792"/>
                <a:ext cx="231775" cy="2317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48" y="16070"/>
                    </a:moveTo>
                    <a:cubicBezTo>
                      <a:pt x="14037" y="19468"/>
                      <a:pt x="8925" y="19859"/>
                      <a:pt x="5529" y="16948"/>
                    </a:cubicBezTo>
                    <a:cubicBezTo>
                      <a:pt x="2130" y="14038"/>
                      <a:pt x="1740" y="8924"/>
                      <a:pt x="4651" y="5527"/>
                    </a:cubicBezTo>
                    <a:cubicBezTo>
                      <a:pt x="7559" y="2131"/>
                      <a:pt x="12674" y="1740"/>
                      <a:pt x="16070" y="4650"/>
                    </a:cubicBezTo>
                    <a:cubicBezTo>
                      <a:pt x="19466" y="7560"/>
                      <a:pt x="19859" y="12673"/>
                      <a:pt x="16948" y="16070"/>
                    </a:cubicBezTo>
                    <a:moveTo>
                      <a:pt x="10800" y="0"/>
                    </a:moveTo>
                    <a:cubicBezTo>
                      <a:pt x="4833" y="0"/>
                      <a:pt x="0" y="4834"/>
                      <a:pt x="0" y="10800"/>
                    </a:cubicBezTo>
                    <a:cubicBezTo>
                      <a:pt x="0" y="16765"/>
                      <a:pt x="4833" y="21599"/>
                      <a:pt x="10800" y="21599"/>
                    </a:cubicBezTo>
                    <a:cubicBezTo>
                      <a:pt x="16764" y="21599"/>
                      <a:pt x="21600" y="16765"/>
                      <a:pt x="21600" y="10800"/>
                    </a:cubicBezTo>
                    <a:cubicBezTo>
                      <a:pt x="21600" y="4834"/>
                      <a:pt x="16764" y="0"/>
                      <a:pt x="10800" y="0"/>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49" name="AutoShape 122"/>
              <p:cNvSpPr/>
              <p:nvPr/>
            </p:nvSpPr>
            <p:spPr bwMode="auto">
              <a:xfrm>
                <a:off x="1415479" y="5240120"/>
                <a:ext cx="465138" cy="39131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9199"/>
                    </a:moveTo>
                    <a:cubicBezTo>
                      <a:pt x="20249" y="19642"/>
                      <a:pt x="19948" y="19999"/>
                      <a:pt x="19575" y="19999"/>
                    </a:cubicBezTo>
                    <a:lnTo>
                      <a:pt x="2024" y="19999"/>
                    </a:lnTo>
                    <a:cubicBezTo>
                      <a:pt x="1651" y="19999"/>
                      <a:pt x="1349" y="19642"/>
                      <a:pt x="1349" y="19199"/>
                    </a:cubicBezTo>
                    <a:lnTo>
                      <a:pt x="1349" y="7200"/>
                    </a:lnTo>
                    <a:cubicBezTo>
                      <a:pt x="1349" y="6809"/>
                      <a:pt x="1588" y="6475"/>
                      <a:pt x="1914" y="6411"/>
                    </a:cubicBezTo>
                    <a:lnTo>
                      <a:pt x="5588" y="5684"/>
                    </a:lnTo>
                    <a:lnTo>
                      <a:pt x="6797" y="2103"/>
                    </a:lnTo>
                    <a:cubicBezTo>
                      <a:pt x="6900" y="1799"/>
                      <a:pt x="7148" y="1600"/>
                      <a:pt x="7424" y="1600"/>
                    </a:cubicBezTo>
                    <a:lnTo>
                      <a:pt x="14174" y="1600"/>
                    </a:lnTo>
                    <a:cubicBezTo>
                      <a:pt x="14450" y="1600"/>
                      <a:pt x="14698" y="1799"/>
                      <a:pt x="14801" y="2103"/>
                    </a:cubicBezTo>
                    <a:lnTo>
                      <a:pt x="16010" y="5684"/>
                    </a:lnTo>
                    <a:lnTo>
                      <a:pt x="19685" y="6411"/>
                    </a:lnTo>
                    <a:cubicBezTo>
                      <a:pt x="20011" y="6475"/>
                      <a:pt x="20249" y="6809"/>
                      <a:pt x="20249" y="7200"/>
                    </a:cubicBezTo>
                    <a:cubicBezTo>
                      <a:pt x="20249" y="7200"/>
                      <a:pt x="20249" y="19199"/>
                      <a:pt x="20249" y="19199"/>
                    </a:cubicBezTo>
                    <a:close/>
                    <a:moveTo>
                      <a:pt x="19907" y="4832"/>
                    </a:moveTo>
                    <a:lnTo>
                      <a:pt x="16981" y="4254"/>
                    </a:lnTo>
                    <a:lnTo>
                      <a:pt x="16054" y="1507"/>
                    </a:lnTo>
                    <a:cubicBezTo>
                      <a:pt x="15745" y="591"/>
                      <a:pt x="15006" y="0"/>
                      <a:pt x="14174" y="0"/>
                    </a:cubicBezTo>
                    <a:lnTo>
                      <a:pt x="7424" y="0"/>
                    </a:lnTo>
                    <a:cubicBezTo>
                      <a:pt x="6593" y="0"/>
                      <a:pt x="5854" y="591"/>
                      <a:pt x="5543" y="1509"/>
                    </a:cubicBezTo>
                    <a:lnTo>
                      <a:pt x="4618" y="4254"/>
                    </a:lnTo>
                    <a:lnTo>
                      <a:pt x="1692" y="4832"/>
                    </a:lnTo>
                    <a:cubicBezTo>
                      <a:pt x="711" y="5025"/>
                      <a:pt x="0" y="6020"/>
                      <a:pt x="0" y="7200"/>
                    </a:cubicBezTo>
                    <a:lnTo>
                      <a:pt x="0" y="19199"/>
                    </a:lnTo>
                    <a:cubicBezTo>
                      <a:pt x="0" y="20523"/>
                      <a:pt x="908" y="21600"/>
                      <a:pt x="2024" y="21600"/>
                    </a:cubicBezTo>
                    <a:lnTo>
                      <a:pt x="19575" y="21600"/>
                    </a:lnTo>
                    <a:cubicBezTo>
                      <a:pt x="20691" y="21600"/>
                      <a:pt x="21600" y="20523"/>
                      <a:pt x="21600" y="19199"/>
                    </a:cubicBezTo>
                    <a:lnTo>
                      <a:pt x="21600" y="7200"/>
                    </a:lnTo>
                    <a:cubicBezTo>
                      <a:pt x="21600" y="6020"/>
                      <a:pt x="20888" y="5025"/>
                      <a:pt x="19907" y="4832"/>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grpSp>
      <p:grpSp>
        <p:nvGrpSpPr>
          <p:cNvPr id="50" name="Group 21"/>
          <p:cNvGrpSpPr/>
          <p:nvPr/>
        </p:nvGrpSpPr>
        <p:grpSpPr>
          <a:xfrm>
            <a:off x="1257559" y="3392432"/>
            <a:ext cx="835400" cy="835400"/>
            <a:chOff x="1178559" y="3570399"/>
            <a:chExt cx="914400" cy="914400"/>
          </a:xfrm>
        </p:grpSpPr>
        <p:sp>
          <p:nvSpPr>
            <p:cNvPr id="53" name="Rounded Rectangle 40"/>
            <p:cNvSpPr/>
            <p:nvPr/>
          </p:nvSpPr>
          <p:spPr>
            <a:xfrm>
              <a:off x="1178559" y="3570399"/>
              <a:ext cx="914400" cy="914400"/>
            </a:xfrm>
            <a:prstGeom prst="roundRect">
              <a:avLst>
                <a:gd name="adj" fmla="val 11033"/>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AutoShape 126"/>
            <p:cNvSpPr/>
            <p:nvPr/>
          </p:nvSpPr>
          <p:spPr bwMode="auto">
            <a:xfrm>
              <a:off x="1399443" y="3800299"/>
              <a:ext cx="464344"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3499" y="14850"/>
                  </a:moveTo>
                  <a:cubicBezTo>
                    <a:pt x="9772" y="14850"/>
                    <a:pt x="6749" y="11827"/>
                    <a:pt x="6749" y="8100"/>
                  </a:cubicBezTo>
                  <a:cubicBezTo>
                    <a:pt x="6749" y="4372"/>
                    <a:pt x="9772" y="1350"/>
                    <a:pt x="13499" y="1350"/>
                  </a:cubicBezTo>
                  <a:cubicBezTo>
                    <a:pt x="17227" y="1350"/>
                    <a:pt x="20249" y="4372"/>
                    <a:pt x="20249" y="8100"/>
                  </a:cubicBezTo>
                  <a:cubicBezTo>
                    <a:pt x="20249" y="11827"/>
                    <a:pt x="17227" y="14850"/>
                    <a:pt x="13499" y="14850"/>
                  </a:cubicBezTo>
                  <a:moveTo>
                    <a:pt x="3236" y="20042"/>
                  </a:moveTo>
                  <a:cubicBezTo>
                    <a:pt x="3019" y="20266"/>
                    <a:pt x="2718" y="20408"/>
                    <a:pt x="2382" y="20408"/>
                  </a:cubicBezTo>
                  <a:cubicBezTo>
                    <a:pt x="1724" y="20408"/>
                    <a:pt x="1191" y="19875"/>
                    <a:pt x="1191" y="19218"/>
                  </a:cubicBezTo>
                  <a:cubicBezTo>
                    <a:pt x="1191" y="18881"/>
                    <a:pt x="1332" y="18580"/>
                    <a:pt x="1557" y="18363"/>
                  </a:cubicBezTo>
                  <a:lnTo>
                    <a:pt x="1551" y="18358"/>
                  </a:lnTo>
                  <a:lnTo>
                    <a:pt x="6996" y="12913"/>
                  </a:lnTo>
                  <a:cubicBezTo>
                    <a:pt x="7472" y="13555"/>
                    <a:pt x="8039" y="14122"/>
                    <a:pt x="8680" y="14599"/>
                  </a:cubicBezTo>
                  <a:cubicBezTo>
                    <a:pt x="8680" y="14599"/>
                    <a:pt x="3236" y="20042"/>
                    <a:pt x="3236" y="20042"/>
                  </a:cubicBezTo>
                  <a:close/>
                  <a:moveTo>
                    <a:pt x="13499" y="0"/>
                  </a:moveTo>
                  <a:cubicBezTo>
                    <a:pt x="9026" y="0"/>
                    <a:pt x="5399" y="3626"/>
                    <a:pt x="5399" y="8100"/>
                  </a:cubicBezTo>
                  <a:cubicBezTo>
                    <a:pt x="5399" y="9467"/>
                    <a:pt x="5742" y="10754"/>
                    <a:pt x="6341" y="11884"/>
                  </a:cubicBezTo>
                  <a:lnTo>
                    <a:pt x="709" y="17515"/>
                  </a:lnTo>
                  <a:lnTo>
                    <a:pt x="713" y="17520"/>
                  </a:lnTo>
                  <a:cubicBezTo>
                    <a:pt x="274" y="17953"/>
                    <a:pt x="0" y="18552"/>
                    <a:pt x="0" y="19218"/>
                  </a:cubicBezTo>
                  <a:cubicBezTo>
                    <a:pt x="0" y="20533"/>
                    <a:pt x="1066" y="21599"/>
                    <a:pt x="2382" y="21599"/>
                  </a:cubicBezTo>
                  <a:cubicBezTo>
                    <a:pt x="3047" y="21599"/>
                    <a:pt x="3647" y="21326"/>
                    <a:pt x="4079" y="20885"/>
                  </a:cubicBezTo>
                  <a:lnTo>
                    <a:pt x="4078" y="20884"/>
                  </a:lnTo>
                  <a:lnTo>
                    <a:pt x="9708" y="15255"/>
                  </a:lnTo>
                  <a:cubicBezTo>
                    <a:pt x="10839" y="15856"/>
                    <a:pt x="12128" y="16200"/>
                    <a:pt x="13499" y="16200"/>
                  </a:cubicBezTo>
                  <a:cubicBezTo>
                    <a:pt x="17973" y="16200"/>
                    <a:pt x="21600" y="12573"/>
                    <a:pt x="21600" y="8100"/>
                  </a:cubicBezTo>
                  <a:cubicBezTo>
                    <a:pt x="21600" y="3626"/>
                    <a:pt x="17973" y="0"/>
                    <a:pt x="13499" y="0"/>
                  </a:cubicBezTo>
                </a:path>
              </a:pathLst>
            </a:custGeom>
            <a:solidFill>
              <a:schemeClr val="bg1"/>
            </a:solidFill>
            <a:ln>
              <a:noFill/>
            </a:ln>
            <a:effec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grpSp>
        <p:nvGrpSpPr>
          <p:cNvPr id="59" name="Group 25"/>
          <p:cNvGrpSpPr/>
          <p:nvPr/>
        </p:nvGrpSpPr>
        <p:grpSpPr>
          <a:xfrm>
            <a:off x="6515933" y="3392432"/>
            <a:ext cx="835400" cy="835400"/>
            <a:chOff x="6436933" y="3570399"/>
            <a:chExt cx="914400" cy="914400"/>
          </a:xfrm>
        </p:grpSpPr>
        <p:sp>
          <p:nvSpPr>
            <p:cNvPr id="60" name="Rounded Rectangle 22"/>
            <p:cNvSpPr/>
            <p:nvPr/>
          </p:nvSpPr>
          <p:spPr>
            <a:xfrm>
              <a:off x="6436933" y="3570399"/>
              <a:ext cx="914400" cy="914400"/>
            </a:xfrm>
            <a:prstGeom prst="roundRect">
              <a:avLst>
                <a:gd name="adj" fmla="val 11033"/>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 name="AutoShape 123"/>
            <p:cNvSpPr/>
            <p:nvPr/>
          </p:nvSpPr>
          <p:spPr bwMode="auto">
            <a:xfrm>
              <a:off x="6661961" y="3799823"/>
              <a:ext cx="464344"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180" y="12132"/>
                  </a:moveTo>
                  <a:cubicBezTo>
                    <a:pt x="17710" y="12226"/>
                    <a:pt x="17327" y="12561"/>
                    <a:pt x="17170" y="13012"/>
                  </a:cubicBezTo>
                  <a:cubicBezTo>
                    <a:pt x="17083" y="13261"/>
                    <a:pt x="16981" y="13503"/>
                    <a:pt x="16868" y="13738"/>
                  </a:cubicBezTo>
                  <a:cubicBezTo>
                    <a:pt x="16658" y="14169"/>
                    <a:pt x="16694" y="14677"/>
                    <a:pt x="16959" y="15075"/>
                  </a:cubicBezTo>
                  <a:lnTo>
                    <a:pt x="18131" y="16833"/>
                  </a:lnTo>
                  <a:lnTo>
                    <a:pt x="16832" y="18132"/>
                  </a:lnTo>
                  <a:lnTo>
                    <a:pt x="15075" y="16960"/>
                  </a:lnTo>
                  <a:cubicBezTo>
                    <a:pt x="14850" y="16810"/>
                    <a:pt x="14589" y="16733"/>
                    <a:pt x="14326" y="16733"/>
                  </a:cubicBezTo>
                  <a:cubicBezTo>
                    <a:pt x="14126" y="16733"/>
                    <a:pt x="13924" y="16778"/>
                    <a:pt x="13738" y="16868"/>
                  </a:cubicBezTo>
                  <a:cubicBezTo>
                    <a:pt x="13504" y="16981"/>
                    <a:pt x="13262" y="17083"/>
                    <a:pt x="13012" y="17170"/>
                  </a:cubicBezTo>
                  <a:cubicBezTo>
                    <a:pt x="12561" y="17327"/>
                    <a:pt x="12226" y="17712"/>
                    <a:pt x="12133" y="18180"/>
                  </a:cubicBezTo>
                  <a:lnTo>
                    <a:pt x="11717" y="20249"/>
                  </a:lnTo>
                  <a:lnTo>
                    <a:pt x="9881" y="20249"/>
                  </a:lnTo>
                  <a:lnTo>
                    <a:pt x="9467" y="18180"/>
                  </a:lnTo>
                  <a:cubicBezTo>
                    <a:pt x="9373" y="17712"/>
                    <a:pt x="9039" y="17327"/>
                    <a:pt x="8588" y="17170"/>
                  </a:cubicBezTo>
                  <a:cubicBezTo>
                    <a:pt x="8339" y="17083"/>
                    <a:pt x="8096" y="16983"/>
                    <a:pt x="7861" y="16869"/>
                  </a:cubicBezTo>
                  <a:cubicBezTo>
                    <a:pt x="7675" y="16778"/>
                    <a:pt x="7474" y="16733"/>
                    <a:pt x="7273" y="16733"/>
                  </a:cubicBezTo>
                  <a:cubicBezTo>
                    <a:pt x="7011" y="16733"/>
                    <a:pt x="6750" y="16810"/>
                    <a:pt x="6525" y="16960"/>
                  </a:cubicBezTo>
                  <a:lnTo>
                    <a:pt x="4767" y="18132"/>
                  </a:lnTo>
                  <a:lnTo>
                    <a:pt x="3468" y="16833"/>
                  </a:lnTo>
                  <a:lnTo>
                    <a:pt x="4639" y="15075"/>
                  </a:lnTo>
                  <a:cubicBezTo>
                    <a:pt x="4904" y="14677"/>
                    <a:pt x="4939" y="14169"/>
                    <a:pt x="4732" y="13738"/>
                  </a:cubicBezTo>
                  <a:cubicBezTo>
                    <a:pt x="4618" y="13504"/>
                    <a:pt x="4516" y="13263"/>
                    <a:pt x="4429" y="13013"/>
                  </a:cubicBezTo>
                  <a:cubicBezTo>
                    <a:pt x="4273" y="12561"/>
                    <a:pt x="3888" y="12227"/>
                    <a:pt x="3419" y="12133"/>
                  </a:cubicBezTo>
                  <a:lnTo>
                    <a:pt x="1350" y="11718"/>
                  </a:lnTo>
                  <a:lnTo>
                    <a:pt x="1349" y="9882"/>
                  </a:lnTo>
                  <a:lnTo>
                    <a:pt x="3419" y="9468"/>
                  </a:lnTo>
                  <a:cubicBezTo>
                    <a:pt x="3888" y="9374"/>
                    <a:pt x="4273" y="9039"/>
                    <a:pt x="4429" y="8588"/>
                  </a:cubicBezTo>
                  <a:cubicBezTo>
                    <a:pt x="4516" y="8338"/>
                    <a:pt x="4617" y="8096"/>
                    <a:pt x="4731" y="7862"/>
                  </a:cubicBezTo>
                  <a:cubicBezTo>
                    <a:pt x="4940" y="7431"/>
                    <a:pt x="4905" y="6923"/>
                    <a:pt x="4639" y="6524"/>
                  </a:cubicBezTo>
                  <a:lnTo>
                    <a:pt x="3468" y="4767"/>
                  </a:lnTo>
                  <a:lnTo>
                    <a:pt x="4767" y="3468"/>
                  </a:lnTo>
                  <a:lnTo>
                    <a:pt x="6525" y="4639"/>
                  </a:lnTo>
                  <a:cubicBezTo>
                    <a:pt x="6750" y="4790"/>
                    <a:pt x="7011" y="4866"/>
                    <a:pt x="7273" y="4866"/>
                  </a:cubicBezTo>
                  <a:cubicBezTo>
                    <a:pt x="7474" y="4866"/>
                    <a:pt x="7674" y="4822"/>
                    <a:pt x="7861" y="4732"/>
                  </a:cubicBezTo>
                  <a:cubicBezTo>
                    <a:pt x="8095" y="4619"/>
                    <a:pt x="8337" y="4517"/>
                    <a:pt x="8586" y="4430"/>
                  </a:cubicBezTo>
                  <a:cubicBezTo>
                    <a:pt x="9039" y="4272"/>
                    <a:pt x="9373" y="3888"/>
                    <a:pt x="9467" y="3420"/>
                  </a:cubicBezTo>
                  <a:lnTo>
                    <a:pt x="9881" y="1350"/>
                  </a:lnTo>
                  <a:lnTo>
                    <a:pt x="11717" y="1350"/>
                  </a:lnTo>
                  <a:lnTo>
                    <a:pt x="12131" y="3420"/>
                  </a:lnTo>
                  <a:cubicBezTo>
                    <a:pt x="12225" y="3888"/>
                    <a:pt x="12560" y="4272"/>
                    <a:pt x="13012" y="4430"/>
                  </a:cubicBezTo>
                  <a:cubicBezTo>
                    <a:pt x="13261" y="4517"/>
                    <a:pt x="13502" y="4617"/>
                    <a:pt x="13737" y="4731"/>
                  </a:cubicBezTo>
                  <a:cubicBezTo>
                    <a:pt x="13924" y="4822"/>
                    <a:pt x="14125" y="4866"/>
                    <a:pt x="14326" y="4866"/>
                  </a:cubicBezTo>
                  <a:cubicBezTo>
                    <a:pt x="14589" y="4866"/>
                    <a:pt x="14850" y="4790"/>
                    <a:pt x="15075" y="4639"/>
                  </a:cubicBezTo>
                  <a:lnTo>
                    <a:pt x="16832" y="3468"/>
                  </a:lnTo>
                  <a:lnTo>
                    <a:pt x="18131" y="4767"/>
                  </a:lnTo>
                  <a:lnTo>
                    <a:pt x="16959" y="6524"/>
                  </a:lnTo>
                  <a:cubicBezTo>
                    <a:pt x="16694" y="6923"/>
                    <a:pt x="16660" y="7431"/>
                    <a:pt x="16867" y="7861"/>
                  </a:cubicBezTo>
                  <a:cubicBezTo>
                    <a:pt x="16980" y="8096"/>
                    <a:pt x="17083" y="8337"/>
                    <a:pt x="17170" y="8587"/>
                  </a:cubicBezTo>
                  <a:cubicBezTo>
                    <a:pt x="17327" y="9039"/>
                    <a:pt x="17710" y="9373"/>
                    <a:pt x="18180" y="9467"/>
                  </a:cubicBezTo>
                  <a:lnTo>
                    <a:pt x="20248" y="9882"/>
                  </a:lnTo>
                  <a:lnTo>
                    <a:pt x="20250" y="11718"/>
                  </a:lnTo>
                  <a:cubicBezTo>
                    <a:pt x="20250" y="11718"/>
                    <a:pt x="18180" y="12132"/>
                    <a:pt x="18180" y="12132"/>
                  </a:cubicBezTo>
                  <a:close/>
                  <a:moveTo>
                    <a:pt x="20513" y="8558"/>
                  </a:moveTo>
                  <a:lnTo>
                    <a:pt x="18445" y="8143"/>
                  </a:lnTo>
                  <a:cubicBezTo>
                    <a:pt x="18341" y="7844"/>
                    <a:pt x="18218" y="7554"/>
                    <a:pt x="18082" y="7273"/>
                  </a:cubicBezTo>
                  <a:lnTo>
                    <a:pt x="19254" y="5516"/>
                  </a:lnTo>
                  <a:cubicBezTo>
                    <a:pt x="19611" y="4980"/>
                    <a:pt x="19540" y="4268"/>
                    <a:pt x="19085" y="3813"/>
                  </a:cubicBezTo>
                  <a:lnTo>
                    <a:pt x="17787" y="2514"/>
                  </a:lnTo>
                  <a:cubicBezTo>
                    <a:pt x="17526" y="2253"/>
                    <a:pt x="17181" y="2118"/>
                    <a:pt x="16831" y="2118"/>
                  </a:cubicBezTo>
                  <a:cubicBezTo>
                    <a:pt x="16573" y="2118"/>
                    <a:pt x="16312" y="2193"/>
                    <a:pt x="16084" y="2345"/>
                  </a:cubicBezTo>
                  <a:lnTo>
                    <a:pt x="14326" y="3516"/>
                  </a:lnTo>
                  <a:cubicBezTo>
                    <a:pt x="14044" y="3380"/>
                    <a:pt x="13754" y="3258"/>
                    <a:pt x="13455" y="3155"/>
                  </a:cubicBezTo>
                  <a:lnTo>
                    <a:pt x="13041" y="1085"/>
                  </a:lnTo>
                  <a:cubicBezTo>
                    <a:pt x="12916" y="454"/>
                    <a:pt x="12361" y="0"/>
                    <a:pt x="11717" y="0"/>
                  </a:cubicBezTo>
                  <a:lnTo>
                    <a:pt x="9881" y="0"/>
                  </a:lnTo>
                  <a:cubicBezTo>
                    <a:pt x="9238" y="0"/>
                    <a:pt x="8684" y="454"/>
                    <a:pt x="8557" y="1085"/>
                  </a:cubicBezTo>
                  <a:lnTo>
                    <a:pt x="8143" y="3155"/>
                  </a:lnTo>
                  <a:cubicBezTo>
                    <a:pt x="7843" y="3258"/>
                    <a:pt x="7554" y="3381"/>
                    <a:pt x="7273" y="3516"/>
                  </a:cubicBezTo>
                  <a:lnTo>
                    <a:pt x="5516" y="2345"/>
                  </a:lnTo>
                  <a:cubicBezTo>
                    <a:pt x="5287" y="2193"/>
                    <a:pt x="5026" y="2118"/>
                    <a:pt x="4767" y="2118"/>
                  </a:cubicBezTo>
                  <a:cubicBezTo>
                    <a:pt x="4419" y="2118"/>
                    <a:pt x="4073" y="2253"/>
                    <a:pt x="3812" y="2514"/>
                  </a:cubicBezTo>
                  <a:lnTo>
                    <a:pt x="2514" y="3813"/>
                  </a:lnTo>
                  <a:cubicBezTo>
                    <a:pt x="2059" y="4268"/>
                    <a:pt x="1988" y="4980"/>
                    <a:pt x="2345" y="5516"/>
                  </a:cubicBezTo>
                  <a:lnTo>
                    <a:pt x="3516" y="7273"/>
                  </a:lnTo>
                  <a:cubicBezTo>
                    <a:pt x="3380" y="7555"/>
                    <a:pt x="3258" y="7844"/>
                    <a:pt x="3154" y="8144"/>
                  </a:cubicBezTo>
                  <a:lnTo>
                    <a:pt x="1085" y="8558"/>
                  </a:lnTo>
                  <a:cubicBezTo>
                    <a:pt x="454" y="8684"/>
                    <a:pt x="0" y="9238"/>
                    <a:pt x="0" y="9882"/>
                  </a:cubicBezTo>
                  <a:lnTo>
                    <a:pt x="0" y="11718"/>
                  </a:lnTo>
                  <a:cubicBezTo>
                    <a:pt x="0" y="12361"/>
                    <a:pt x="454" y="12916"/>
                    <a:pt x="1085" y="13042"/>
                  </a:cubicBezTo>
                  <a:lnTo>
                    <a:pt x="3154" y="13456"/>
                  </a:lnTo>
                  <a:cubicBezTo>
                    <a:pt x="3258" y="13755"/>
                    <a:pt x="3380" y="14046"/>
                    <a:pt x="3516" y="14326"/>
                  </a:cubicBezTo>
                  <a:lnTo>
                    <a:pt x="2345" y="16083"/>
                  </a:lnTo>
                  <a:cubicBezTo>
                    <a:pt x="1988" y="16619"/>
                    <a:pt x="2059" y="17332"/>
                    <a:pt x="2514" y="17787"/>
                  </a:cubicBezTo>
                  <a:lnTo>
                    <a:pt x="3812" y="19086"/>
                  </a:lnTo>
                  <a:cubicBezTo>
                    <a:pt x="4073" y="19346"/>
                    <a:pt x="4419" y="19482"/>
                    <a:pt x="4767" y="19482"/>
                  </a:cubicBezTo>
                  <a:cubicBezTo>
                    <a:pt x="5026" y="19482"/>
                    <a:pt x="5287" y="19406"/>
                    <a:pt x="5516" y="19254"/>
                  </a:cubicBezTo>
                  <a:lnTo>
                    <a:pt x="7273" y="18083"/>
                  </a:lnTo>
                  <a:cubicBezTo>
                    <a:pt x="7554" y="18220"/>
                    <a:pt x="7843" y="18341"/>
                    <a:pt x="8143" y="18445"/>
                  </a:cubicBezTo>
                  <a:lnTo>
                    <a:pt x="8557" y="20514"/>
                  </a:lnTo>
                  <a:cubicBezTo>
                    <a:pt x="8684" y="21146"/>
                    <a:pt x="9238" y="21599"/>
                    <a:pt x="9881" y="21599"/>
                  </a:cubicBezTo>
                  <a:lnTo>
                    <a:pt x="11717" y="21599"/>
                  </a:lnTo>
                  <a:cubicBezTo>
                    <a:pt x="12361" y="21599"/>
                    <a:pt x="12916" y="21146"/>
                    <a:pt x="13041" y="20514"/>
                  </a:cubicBezTo>
                  <a:lnTo>
                    <a:pt x="13456" y="18445"/>
                  </a:lnTo>
                  <a:cubicBezTo>
                    <a:pt x="13755" y="18341"/>
                    <a:pt x="14046" y="18219"/>
                    <a:pt x="14326" y="18083"/>
                  </a:cubicBezTo>
                  <a:lnTo>
                    <a:pt x="16084" y="19254"/>
                  </a:lnTo>
                  <a:cubicBezTo>
                    <a:pt x="16312" y="19406"/>
                    <a:pt x="16573" y="19482"/>
                    <a:pt x="16831" y="19482"/>
                  </a:cubicBezTo>
                  <a:cubicBezTo>
                    <a:pt x="17181" y="19482"/>
                    <a:pt x="17526" y="19346"/>
                    <a:pt x="17787" y="19086"/>
                  </a:cubicBezTo>
                  <a:lnTo>
                    <a:pt x="19085" y="17787"/>
                  </a:lnTo>
                  <a:cubicBezTo>
                    <a:pt x="19540" y="17332"/>
                    <a:pt x="19611" y="16619"/>
                    <a:pt x="19254" y="16083"/>
                  </a:cubicBezTo>
                  <a:lnTo>
                    <a:pt x="18082" y="14326"/>
                  </a:lnTo>
                  <a:cubicBezTo>
                    <a:pt x="18219" y="14045"/>
                    <a:pt x="18341" y="13755"/>
                    <a:pt x="18445" y="13456"/>
                  </a:cubicBezTo>
                  <a:lnTo>
                    <a:pt x="20513" y="13042"/>
                  </a:lnTo>
                  <a:cubicBezTo>
                    <a:pt x="21145" y="12916"/>
                    <a:pt x="21599" y="12361"/>
                    <a:pt x="21599" y="11718"/>
                  </a:cubicBezTo>
                  <a:lnTo>
                    <a:pt x="21599" y="9882"/>
                  </a:lnTo>
                  <a:cubicBezTo>
                    <a:pt x="21599" y="9238"/>
                    <a:pt x="21145" y="8684"/>
                    <a:pt x="20513" y="8558"/>
                  </a:cubicBezTo>
                </a:path>
              </a:pathLst>
            </a:custGeom>
            <a:solidFill>
              <a:schemeClr val="bg1"/>
            </a:solidFill>
            <a:ln>
              <a:noFill/>
            </a:ln>
            <a:effec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sp>
        <p:nvSpPr>
          <p:cNvPr id="62" name="AutoShape 124"/>
          <p:cNvSpPr/>
          <p:nvPr/>
        </p:nvSpPr>
        <p:spPr bwMode="auto">
          <a:xfrm>
            <a:off x="6792930" y="3741273"/>
            <a:ext cx="203200" cy="2032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0250"/>
                </a:moveTo>
                <a:cubicBezTo>
                  <a:pt x="5580" y="20250"/>
                  <a:pt x="1350" y="16017"/>
                  <a:pt x="1350" y="10800"/>
                </a:cubicBezTo>
                <a:cubicBezTo>
                  <a:pt x="1350" y="5582"/>
                  <a:pt x="5580" y="1349"/>
                  <a:pt x="10800" y="1349"/>
                </a:cubicBezTo>
                <a:cubicBezTo>
                  <a:pt x="16016" y="1349"/>
                  <a:pt x="20250" y="5582"/>
                  <a:pt x="20250" y="10800"/>
                </a:cubicBezTo>
                <a:cubicBezTo>
                  <a:pt x="20250" y="16017"/>
                  <a:pt x="16016" y="20250"/>
                  <a:pt x="10800" y="20250"/>
                </a:cubicBezTo>
                <a:moveTo>
                  <a:pt x="10800" y="0"/>
                </a:moveTo>
                <a:cubicBezTo>
                  <a:pt x="4836" y="0"/>
                  <a:pt x="0" y="4836"/>
                  <a:pt x="0" y="10800"/>
                </a:cubicBezTo>
                <a:cubicBezTo>
                  <a:pt x="0" y="16763"/>
                  <a:pt x="4836" y="21600"/>
                  <a:pt x="10800" y="21600"/>
                </a:cubicBezTo>
                <a:cubicBezTo>
                  <a:pt x="16763" y="21600"/>
                  <a:pt x="21599" y="16763"/>
                  <a:pt x="21599" y="10800"/>
                </a:cubicBezTo>
                <a:cubicBezTo>
                  <a:pt x="21599" y="4836"/>
                  <a:pt x="16763" y="0"/>
                  <a:pt x="10800" y="0"/>
                </a:cubicBezTo>
              </a:path>
            </a:pathLst>
          </a:custGeom>
          <a:solidFill>
            <a:schemeClr val="bg1"/>
          </a:solidFill>
          <a:ln>
            <a:noFill/>
          </a:ln>
          <a:effec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63" name="AutoShape 125"/>
          <p:cNvSpPr/>
          <p:nvPr/>
        </p:nvSpPr>
        <p:spPr bwMode="auto">
          <a:xfrm>
            <a:off x="6835792" y="3784929"/>
            <a:ext cx="116682" cy="1166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8900"/>
                </a:moveTo>
                <a:cubicBezTo>
                  <a:pt x="6328" y="18900"/>
                  <a:pt x="2699" y="15271"/>
                  <a:pt x="2699" y="10800"/>
                </a:cubicBezTo>
                <a:cubicBezTo>
                  <a:pt x="2699" y="6329"/>
                  <a:pt x="6328" y="2700"/>
                  <a:pt x="10800" y="2700"/>
                </a:cubicBezTo>
                <a:cubicBezTo>
                  <a:pt x="15271" y="2700"/>
                  <a:pt x="18899" y="6329"/>
                  <a:pt x="18899" y="10800"/>
                </a:cubicBezTo>
                <a:cubicBezTo>
                  <a:pt x="18899" y="15271"/>
                  <a:pt x="15271" y="18900"/>
                  <a:pt x="10800" y="18900"/>
                </a:cubicBezTo>
                <a:moveTo>
                  <a:pt x="10800" y="0"/>
                </a:moveTo>
                <a:cubicBezTo>
                  <a:pt x="4830" y="0"/>
                  <a:pt x="0" y="4833"/>
                  <a:pt x="0" y="10800"/>
                </a:cubicBezTo>
                <a:cubicBezTo>
                  <a:pt x="0" y="16766"/>
                  <a:pt x="4830" y="21599"/>
                  <a:pt x="10800" y="21599"/>
                </a:cubicBezTo>
                <a:cubicBezTo>
                  <a:pt x="16764" y="21599"/>
                  <a:pt x="21600" y="16766"/>
                  <a:pt x="21600" y="10800"/>
                </a:cubicBezTo>
                <a:cubicBezTo>
                  <a:pt x="21600" y="4833"/>
                  <a:pt x="16764" y="0"/>
                  <a:pt x="10800" y="0"/>
                </a:cubicBezTo>
              </a:path>
            </a:pathLst>
          </a:custGeom>
          <a:solidFill>
            <a:schemeClr val="bg1"/>
          </a:solidFill>
          <a:ln>
            <a:noFill/>
          </a:ln>
          <a:effec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nvGrpSpPr>
          <p:cNvPr id="64" name="Group 28"/>
          <p:cNvGrpSpPr/>
          <p:nvPr/>
        </p:nvGrpSpPr>
        <p:grpSpPr>
          <a:xfrm>
            <a:off x="1257559" y="2001155"/>
            <a:ext cx="835400" cy="835400"/>
            <a:chOff x="1178559" y="2179122"/>
            <a:chExt cx="914400" cy="914400"/>
          </a:xfrm>
        </p:grpSpPr>
        <p:grpSp>
          <p:nvGrpSpPr>
            <p:cNvPr id="65" name="Group 2"/>
            <p:cNvGrpSpPr/>
            <p:nvPr/>
          </p:nvGrpSpPr>
          <p:grpSpPr>
            <a:xfrm>
              <a:off x="1178559" y="2179122"/>
              <a:ext cx="914400" cy="914400"/>
              <a:chOff x="1178559" y="2179122"/>
              <a:chExt cx="914400" cy="914400"/>
            </a:xfrm>
          </p:grpSpPr>
          <p:sp>
            <p:nvSpPr>
              <p:cNvPr id="67" name="Rounded Rectangle 45"/>
              <p:cNvSpPr/>
              <p:nvPr/>
            </p:nvSpPr>
            <p:spPr>
              <a:xfrm>
                <a:off x="1178559" y="2179122"/>
                <a:ext cx="914400" cy="914400"/>
              </a:xfrm>
              <a:prstGeom prst="roundRect">
                <a:avLst>
                  <a:gd name="adj" fmla="val 11033"/>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8" name="AutoShape 128"/>
              <p:cNvSpPr/>
              <p:nvPr/>
            </p:nvSpPr>
            <p:spPr bwMode="auto">
              <a:xfrm>
                <a:off x="1399443" y="2432041"/>
                <a:ext cx="465138"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850" y="12150"/>
                    </a:moveTo>
                    <a:cubicBezTo>
                      <a:pt x="13851" y="12150"/>
                      <a:pt x="12926" y="11859"/>
                      <a:pt x="12124" y="11386"/>
                    </a:cubicBezTo>
                    <a:lnTo>
                      <a:pt x="11892" y="11618"/>
                    </a:lnTo>
                    <a:lnTo>
                      <a:pt x="11132" y="12377"/>
                    </a:lnTo>
                    <a:lnTo>
                      <a:pt x="9846" y="13663"/>
                    </a:lnTo>
                    <a:cubicBezTo>
                      <a:pt x="9593" y="13916"/>
                      <a:pt x="9451" y="14260"/>
                      <a:pt x="9451" y="14617"/>
                    </a:cubicBezTo>
                    <a:lnTo>
                      <a:pt x="9451" y="16200"/>
                    </a:lnTo>
                    <a:lnTo>
                      <a:pt x="8101" y="16200"/>
                    </a:lnTo>
                    <a:cubicBezTo>
                      <a:pt x="7356" y="16200"/>
                      <a:pt x="6751" y="16804"/>
                      <a:pt x="6751" y="17549"/>
                    </a:cubicBezTo>
                    <a:lnTo>
                      <a:pt x="6751" y="18900"/>
                    </a:lnTo>
                    <a:lnTo>
                      <a:pt x="5170" y="18900"/>
                    </a:lnTo>
                    <a:cubicBezTo>
                      <a:pt x="4812" y="18900"/>
                      <a:pt x="4469" y="19042"/>
                      <a:pt x="4216" y="19295"/>
                    </a:cubicBezTo>
                    <a:lnTo>
                      <a:pt x="3259" y="20252"/>
                    </a:lnTo>
                    <a:lnTo>
                      <a:pt x="1352" y="20249"/>
                    </a:lnTo>
                    <a:lnTo>
                      <a:pt x="1350" y="18326"/>
                    </a:lnTo>
                    <a:lnTo>
                      <a:pt x="9223" y="10467"/>
                    </a:lnTo>
                    <a:cubicBezTo>
                      <a:pt x="9223" y="10467"/>
                      <a:pt x="9223" y="10467"/>
                      <a:pt x="9224" y="10468"/>
                    </a:cubicBezTo>
                    <a:lnTo>
                      <a:pt x="10215" y="9477"/>
                    </a:lnTo>
                    <a:cubicBezTo>
                      <a:pt x="9741" y="8674"/>
                      <a:pt x="9451" y="7748"/>
                      <a:pt x="9451" y="6750"/>
                    </a:cubicBezTo>
                    <a:cubicBezTo>
                      <a:pt x="9451" y="3767"/>
                      <a:pt x="11869" y="1350"/>
                      <a:pt x="14850" y="1350"/>
                    </a:cubicBezTo>
                    <a:cubicBezTo>
                      <a:pt x="17832" y="1350"/>
                      <a:pt x="20250" y="3767"/>
                      <a:pt x="20250" y="6750"/>
                    </a:cubicBezTo>
                    <a:cubicBezTo>
                      <a:pt x="20250" y="9732"/>
                      <a:pt x="17832" y="12150"/>
                      <a:pt x="14850" y="12150"/>
                    </a:cubicBezTo>
                    <a:moveTo>
                      <a:pt x="14850" y="0"/>
                    </a:moveTo>
                    <a:cubicBezTo>
                      <a:pt x="11123" y="0"/>
                      <a:pt x="8101" y="3022"/>
                      <a:pt x="8101" y="6750"/>
                    </a:cubicBezTo>
                    <a:cubicBezTo>
                      <a:pt x="8101" y="7617"/>
                      <a:pt x="8283" y="8438"/>
                      <a:pt x="8582" y="9199"/>
                    </a:cubicBezTo>
                    <a:lnTo>
                      <a:pt x="383" y="17400"/>
                    </a:lnTo>
                    <a:cubicBezTo>
                      <a:pt x="146" y="17637"/>
                      <a:pt x="0" y="17863"/>
                      <a:pt x="0" y="18225"/>
                    </a:cubicBezTo>
                    <a:lnTo>
                      <a:pt x="0" y="20249"/>
                    </a:lnTo>
                    <a:cubicBezTo>
                      <a:pt x="0" y="20972"/>
                      <a:pt x="626" y="21599"/>
                      <a:pt x="1349" y="21599"/>
                    </a:cubicBezTo>
                    <a:lnTo>
                      <a:pt x="3374" y="21599"/>
                    </a:lnTo>
                    <a:cubicBezTo>
                      <a:pt x="3736" y="21599"/>
                      <a:pt x="3965" y="21455"/>
                      <a:pt x="4202" y="21219"/>
                    </a:cubicBezTo>
                    <a:lnTo>
                      <a:pt x="5170" y="20249"/>
                    </a:lnTo>
                    <a:lnTo>
                      <a:pt x="6751" y="20249"/>
                    </a:lnTo>
                    <a:cubicBezTo>
                      <a:pt x="7496" y="20249"/>
                      <a:pt x="8101" y="19645"/>
                      <a:pt x="8101" y="18900"/>
                    </a:cubicBezTo>
                    <a:lnTo>
                      <a:pt x="8101" y="17549"/>
                    </a:lnTo>
                    <a:lnTo>
                      <a:pt x="9451" y="17549"/>
                    </a:lnTo>
                    <a:cubicBezTo>
                      <a:pt x="10196" y="17549"/>
                      <a:pt x="10801" y="16945"/>
                      <a:pt x="10801" y="16200"/>
                    </a:cubicBezTo>
                    <a:lnTo>
                      <a:pt x="10801" y="14617"/>
                    </a:lnTo>
                    <a:lnTo>
                      <a:pt x="12400" y="13018"/>
                    </a:lnTo>
                    <a:cubicBezTo>
                      <a:pt x="13162" y="13317"/>
                      <a:pt x="13982" y="13500"/>
                      <a:pt x="14850" y="13500"/>
                    </a:cubicBezTo>
                    <a:cubicBezTo>
                      <a:pt x="18577" y="13500"/>
                      <a:pt x="21599" y="10477"/>
                      <a:pt x="21599" y="6750"/>
                    </a:cubicBezTo>
                    <a:cubicBezTo>
                      <a:pt x="21599" y="3022"/>
                      <a:pt x="18577" y="0"/>
                      <a:pt x="14850" y="0"/>
                    </a:cubicBezTo>
                  </a:path>
                </a:pathLst>
              </a:custGeom>
              <a:solidFill>
                <a:schemeClr val="bg1"/>
              </a:solidFill>
              <a:ln>
                <a:noFill/>
              </a:ln>
              <a:effec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sp>
          <p:nvSpPr>
            <p:cNvPr id="66" name="AutoShape 129"/>
            <p:cNvSpPr/>
            <p:nvPr/>
          </p:nvSpPr>
          <p:spPr bwMode="auto">
            <a:xfrm>
              <a:off x="1677314" y="2497525"/>
              <a:ext cx="115888" cy="115888"/>
            </a:xfrm>
            <a:custGeom>
              <a:avLst/>
              <a:gdLst>
                <a:gd name="T0" fmla="*/ 10800 w 21600"/>
                <a:gd name="T1" fmla="+- 0 10800 134"/>
                <a:gd name="T2" fmla="*/ 10800 h 21333"/>
                <a:gd name="T3" fmla="*/ 10800 w 21600"/>
                <a:gd name="T4" fmla="+- 0 10800 134"/>
                <a:gd name="T5" fmla="*/ 10800 h 21333"/>
                <a:gd name="T6" fmla="*/ 10800 w 21600"/>
                <a:gd name="T7" fmla="+- 0 10800 134"/>
                <a:gd name="T8" fmla="*/ 10800 h 21333"/>
                <a:gd name="T9" fmla="*/ 10800 w 21600"/>
                <a:gd name="T10" fmla="+- 0 10800 134"/>
                <a:gd name="T11" fmla="*/ 10800 h 21333"/>
              </a:gdLst>
              <a:ahLst/>
              <a:cxnLst>
                <a:cxn ang="0">
                  <a:pos x="T0" y="T2"/>
                </a:cxn>
                <a:cxn ang="0">
                  <a:pos x="T3" y="T5"/>
                </a:cxn>
                <a:cxn ang="0">
                  <a:pos x="T6" y="T8"/>
                </a:cxn>
                <a:cxn ang="0">
                  <a:pos x="T9" y="T11"/>
                </a:cxn>
              </a:cxnLst>
              <a:rect l="0" t="0" r="r" b="b"/>
              <a:pathLst>
                <a:path w="21600" h="21333">
                  <a:moveTo>
                    <a:pt x="13008" y="18684"/>
                  </a:moveTo>
                  <a:cubicBezTo>
                    <a:pt x="9017" y="15850"/>
                    <a:pt x="5542" y="12415"/>
                    <a:pt x="2694" y="8570"/>
                  </a:cubicBezTo>
                  <a:cubicBezTo>
                    <a:pt x="3736" y="5628"/>
                    <a:pt x="5693" y="3697"/>
                    <a:pt x="8585" y="2647"/>
                  </a:cubicBezTo>
                  <a:cubicBezTo>
                    <a:pt x="12578" y="5489"/>
                    <a:pt x="16048" y="8911"/>
                    <a:pt x="18889" y="12809"/>
                  </a:cubicBezTo>
                  <a:cubicBezTo>
                    <a:pt x="17836" y="15730"/>
                    <a:pt x="15883" y="17647"/>
                    <a:pt x="13008" y="18684"/>
                  </a:cubicBezTo>
                  <a:moveTo>
                    <a:pt x="21110" y="11295"/>
                  </a:moveTo>
                  <a:cubicBezTo>
                    <a:pt x="18081" y="7130"/>
                    <a:pt x="14396" y="3496"/>
                    <a:pt x="10161" y="484"/>
                  </a:cubicBezTo>
                  <a:cubicBezTo>
                    <a:pt x="9468" y="-8"/>
                    <a:pt x="8579" y="-134"/>
                    <a:pt x="7778" y="145"/>
                  </a:cubicBezTo>
                  <a:cubicBezTo>
                    <a:pt x="4027" y="1450"/>
                    <a:pt x="1463" y="3983"/>
                    <a:pt x="145" y="7687"/>
                  </a:cubicBezTo>
                  <a:cubicBezTo>
                    <a:pt x="46" y="7962"/>
                    <a:pt x="0" y="8252"/>
                    <a:pt x="0" y="8537"/>
                  </a:cubicBezTo>
                  <a:cubicBezTo>
                    <a:pt x="0" y="9071"/>
                    <a:pt x="167" y="9596"/>
                    <a:pt x="487" y="10041"/>
                  </a:cubicBezTo>
                  <a:cubicBezTo>
                    <a:pt x="3525" y="14213"/>
                    <a:pt x="7211" y="17850"/>
                    <a:pt x="11431" y="20850"/>
                  </a:cubicBezTo>
                  <a:cubicBezTo>
                    <a:pt x="12122" y="21338"/>
                    <a:pt x="13010" y="21466"/>
                    <a:pt x="13812" y="21188"/>
                  </a:cubicBezTo>
                  <a:cubicBezTo>
                    <a:pt x="17563" y="19893"/>
                    <a:pt x="20133" y="17356"/>
                    <a:pt x="21451" y="13647"/>
                  </a:cubicBezTo>
                  <a:cubicBezTo>
                    <a:pt x="21551" y="13372"/>
                    <a:pt x="21600" y="13081"/>
                    <a:pt x="21600" y="12796"/>
                  </a:cubicBezTo>
                  <a:cubicBezTo>
                    <a:pt x="21600" y="12265"/>
                    <a:pt x="21429" y="11740"/>
                    <a:pt x="21110" y="11295"/>
                  </a:cubicBezTo>
                </a:path>
              </a:pathLst>
            </a:custGeom>
            <a:solidFill>
              <a:schemeClr val="bg1"/>
            </a:solidFill>
            <a:ln>
              <a:noFill/>
            </a:ln>
            <a:effec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4926448" y="793238"/>
            <a:ext cx="2339103" cy="523220"/>
          </a:xfrm>
          <a:prstGeom prst="rect">
            <a:avLst/>
          </a:prstGeom>
          <a:noFill/>
        </p:spPr>
        <p:txBody>
          <a:bodyPr wrap="none" rtlCol="0" anchor="ctr">
            <a:spAutoFit/>
          </a:bodyPr>
          <a:lstStyle>
            <a:defPPr>
              <a:defRPr lang="zh-CN"/>
            </a:defPPr>
            <a:lvl1pPr>
              <a:defRPr sz="9600">
                <a:solidFill>
                  <a:schemeClr val="accent1"/>
                </a:solidFill>
                <a:effectLst>
                  <a:outerShdw dist="63500" dir="5400000" algn="tl" rotWithShape="0">
                    <a:prstClr val="black">
                      <a:alpha val="10000"/>
                    </a:prstClr>
                  </a:outerShdw>
                </a:effectLst>
                <a:latin typeface="DIN-BlackItalic" pitchFamily="50" charset="0"/>
                <a:ea typeface="+mj-ea"/>
              </a:defRPr>
            </a:lvl1pPr>
          </a:lstStyle>
          <a:p>
            <a:pPr algn="ctr"/>
            <a:r>
              <a:rPr lang="zh-CN" altLang="en-US" sz="2800" dirty="0">
                <a:effectLst/>
              </a:rPr>
              <a:t>项目成果展示</a:t>
            </a:r>
          </a:p>
        </p:txBody>
      </p:sp>
      <p:cxnSp>
        <p:nvCxnSpPr>
          <p:cNvPr id="28" name="直接连接符 27"/>
          <p:cNvCxnSpPr/>
          <p:nvPr/>
        </p:nvCxnSpPr>
        <p:spPr>
          <a:xfrm>
            <a:off x="5822071" y="1440852"/>
            <a:ext cx="547857"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pic>
        <p:nvPicPr>
          <p:cNvPr id="29" name="图片占位符 5"/>
          <p:cNvPicPr>
            <a:picLocks noChangeAspect="1"/>
          </p:cNvPicPr>
          <p:nvPr/>
        </p:nvPicPr>
        <p:blipFill rotWithShape="1">
          <a:blip r:embed="rId2" cstate="print">
            <a:extLst>
              <a:ext uri="{28A0092B-C50C-407E-A947-70E740481C1C}">
                <a14:useLocalDpi xmlns:a14="http://schemas.microsoft.com/office/drawing/2010/main" val="0"/>
              </a:ext>
            </a:extLst>
          </a:blip>
          <a:srcRect l="15497" r="15048" b="12187"/>
          <a:stretch>
            <a:fillRect/>
          </a:stretch>
        </p:blipFill>
        <p:spPr>
          <a:xfrm>
            <a:off x="3562043" y="1803617"/>
            <a:ext cx="5085925" cy="4111881"/>
          </a:xfrm>
          <a:prstGeom prst="rect">
            <a:avLst/>
          </a:prstGeom>
        </p:spPr>
      </p:pic>
      <p:pic>
        <p:nvPicPr>
          <p:cNvPr id="30" name="图片占位符 4"/>
          <p:cNvPicPr>
            <a:picLocks noChangeAspect="1"/>
          </p:cNvPicPr>
          <p:nvPr/>
        </p:nvPicPr>
        <p:blipFill rotWithShape="1">
          <a:blip r:embed="rId3" cstate="print">
            <a:extLst>
              <a:ext uri="{28A0092B-C50C-407E-A947-70E740481C1C}">
                <a14:useLocalDpi xmlns:a14="http://schemas.microsoft.com/office/drawing/2010/main" val="0"/>
              </a:ext>
            </a:extLst>
          </a:blip>
          <a:srcRect t="11074" b="31583"/>
          <a:stretch>
            <a:fillRect/>
          </a:stretch>
        </p:blipFill>
        <p:spPr>
          <a:xfrm>
            <a:off x="933487" y="1803619"/>
            <a:ext cx="2492251" cy="1980144"/>
          </a:xfrm>
          <a:prstGeom prst="rect">
            <a:avLst/>
          </a:prstGeom>
        </p:spPr>
      </p:pic>
      <p:pic>
        <p:nvPicPr>
          <p:cNvPr id="31" name="图片占位符 6"/>
          <p:cNvPicPr>
            <a:picLocks noChangeAspect="1"/>
          </p:cNvPicPr>
          <p:nvPr/>
        </p:nvPicPr>
        <p:blipFill rotWithShape="1">
          <a:blip r:embed="rId4" cstate="print">
            <a:extLst>
              <a:ext uri="{28A0092B-C50C-407E-A947-70E740481C1C}">
                <a14:useLocalDpi xmlns:a14="http://schemas.microsoft.com/office/drawing/2010/main" val="0"/>
              </a:ext>
            </a:extLst>
          </a:blip>
          <a:srcRect l="13452" r="15777"/>
          <a:stretch>
            <a:fillRect/>
          </a:stretch>
        </p:blipFill>
        <p:spPr>
          <a:xfrm>
            <a:off x="8773282" y="3920323"/>
            <a:ext cx="2492251" cy="1980144"/>
          </a:xfrm>
          <a:prstGeom prst="rect">
            <a:avLst/>
          </a:prstGeom>
        </p:spPr>
      </p:pic>
      <p:sp>
        <p:nvSpPr>
          <p:cNvPr id="32" name="Shape 2019"/>
          <p:cNvSpPr/>
          <p:nvPr/>
        </p:nvSpPr>
        <p:spPr>
          <a:xfrm>
            <a:off x="933488" y="3920323"/>
            <a:ext cx="2492251" cy="1980144"/>
          </a:xfrm>
          <a:prstGeom prst="rect">
            <a:avLst/>
          </a:prstGeom>
          <a:solidFill>
            <a:schemeClr val="accent1"/>
          </a:solidFill>
          <a:ln w="12700" cap="flat">
            <a:noFill/>
            <a:miter lim="400000"/>
          </a:ln>
          <a:effectLst/>
        </p:spPr>
        <p:txBody>
          <a:bodyPr wrap="square" lIns="0" tIns="0" rIns="0" bIns="0" numCol="1" anchor="ctr">
            <a:noAutofit/>
          </a:bodyPr>
          <a:lstStyle/>
          <a:p>
            <a:pPr lvl="0">
              <a:defRPr sz="3200">
                <a:solidFill>
                  <a:srgbClr val="FFFFFF"/>
                </a:solidFill>
              </a:defRPr>
            </a:pPr>
            <a:endParaRPr sz="4265" dirty="0"/>
          </a:p>
        </p:txBody>
      </p:sp>
      <p:sp>
        <p:nvSpPr>
          <p:cNvPr id="33" name="Shape 2022"/>
          <p:cNvSpPr/>
          <p:nvPr/>
        </p:nvSpPr>
        <p:spPr>
          <a:xfrm>
            <a:off x="1930437" y="4808060"/>
            <a:ext cx="538025" cy="0"/>
          </a:xfrm>
          <a:prstGeom prst="line">
            <a:avLst/>
          </a:prstGeom>
          <a:noFill/>
          <a:ln w="12700" cap="flat" cmpd="sng">
            <a:solidFill>
              <a:schemeClr val="bg1"/>
            </a:solidFill>
            <a:prstDash val="solid"/>
            <a:miter lim="400000"/>
          </a:ln>
          <a:effectLst/>
        </p:spPr>
        <p:txBody>
          <a:bodyPr wrap="square" lIns="0" tIns="0" rIns="0" bIns="0" numCol="1" anchor="ctr">
            <a:noAutofit/>
          </a:bodyPr>
          <a:lstStyle/>
          <a:p>
            <a:pPr lvl="0" algn="ctr">
              <a:defRPr sz="3200"/>
            </a:pPr>
            <a:endParaRPr sz="4265" dirty="0"/>
          </a:p>
        </p:txBody>
      </p:sp>
      <p:sp>
        <p:nvSpPr>
          <p:cNvPr id="34" name="Shape 2025"/>
          <p:cNvSpPr/>
          <p:nvPr/>
        </p:nvSpPr>
        <p:spPr>
          <a:xfrm>
            <a:off x="8784272" y="1803618"/>
            <a:ext cx="2492251" cy="1980144"/>
          </a:xfrm>
          <a:prstGeom prst="rect">
            <a:avLst/>
          </a:prstGeom>
          <a:solidFill>
            <a:schemeClr val="accent2"/>
          </a:solidFill>
          <a:ln w="12700" cap="flat">
            <a:noFill/>
            <a:miter lim="400000"/>
          </a:ln>
          <a:effectLst/>
        </p:spPr>
        <p:txBody>
          <a:bodyPr wrap="square" lIns="0" tIns="0" rIns="0" bIns="0" numCol="1" anchor="ctr">
            <a:noAutofit/>
          </a:bodyPr>
          <a:lstStyle/>
          <a:p>
            <a:pPr lvl="0">
              <a:defRPr sz="3200">
                <a:solidFill>
                  <a:srgbClr val="FFFFFF"/>
                </a:solidFill>
              </a:defRPr>
            </a:pPr>
            <a:endParaRPr sz="4265" dirty="0"/>
          </a:p>
        </p:txBody>
      </p:sp>
      <p:sp>
        <p:nvSpPr>
          <p:cNvPr id="35" name="文本框 34"/>
          <p:cNvSpPr txBox="1"/>
          <p:nvPr/>
        </p:nvSpPr>
        <p:spPr>
          <a:xfrm>
            <a:off x="1337675" y="4179057"/>
            <a:ext cx="1723549" cy="400110"/>
          </a:xfrm>
          <a:prstGeom prst="rect">
            <a:avLst/>
          </a:prstGeom>
          <a:noFill/>
        </p:spPr>
        <p:txBody>
          <a:bodyPr wrap="none" rtlCol="0">
            <a:spAutoFit/>
          </a:bodyPr>
          <a:lstStyle>
            <a:defPPr>
              <a:defRPr lang="zh-CN"/>
            </a:defPPr>
            <a:lvl1pPr>
              <a:defRPr sz="2400">
                <a:solidFill>
                  <a:schemeClr val="tx2"/>
                </a:solidFill>
                <a:effectLst>
                  <a:outerShdw dist="63500" dir="5400000" algn="tl" rotWithShape="0">
                    <a:prstClr val="black">
                      <a:alpha val="10000"/>
                    </a:prstClr>
                  </a:outerShdw>
                </a:effectLst>
                <a:latin typeface="DIN-BlackItalic" pitchFamily="50" charset="0"/>
                <a:ea typeface="+mj-ea"/>
              </a:defRPr>
            </a:lvl1pPr>
          </a:lstStyle>
          <a:p>
            <a:pPr algn="ctr"/>
            <a:r>
              <a:rPr lang="zh-CN" altLang="en-US" sz="2000" dirty="0">
                <a:solidFill>
                  <a:schemeClr val="bg1"/>
                </a:solidFill>
              </a:rPr>
              <a:t>项目成果展示</a:t>
            </a:r>
          </a:p>
        </p:txBody>
      </p:sp>
      <p:sp>
        <p:nvSpPr>
          <p:cNvPr id="36" name="矩形 35"/>
          <p:cNvSpPr/>
          <p:nvPr/>
        </p:nvSpPr>
        <p:spPr>
          <a:xfrm>
            <a:off x="999589" y="4953407"/>
            <a:ext cx="2399721" cy="572464"/>
          </a:xfrm>
          <a:prstGeom prst="rect">
            <a:avLst/>
          </a:prstGeom>
          <a:noFill/>
        </p:spPr>
        <p:txBody>
          <a:bodyPr wrap="square" rtlCol="0">
            <a:spAutoFit/>
          </a:bodyPr>
          <a:lstStyle/>
          <a:p>
            <a:pPr algn="ctr">
              <a:lnSpc>
                <a:spcPct val="130000"/>
              </a:lnSpc>
            </a:pPr>
            <a:r>
              <a:rPr lang="en-US" altLang="zh-CN" sz="1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 dolor sit </a:t>
            </a:r>
            <a:r>
              <a:rPr lang="en-US" altLang="zh-CN" sz="1200" dirty="0" err="1">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amet</a:t>
            </a:r>
            <a:r>
              <a:rPr lang="en-US" altLang="zh-CN" sz="1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 please add your text here</a:t>
            </a:r>
          </a:p>
        </p:txBody>
      </p:sp>
      <p:sp>
        <p:nvSpPr>
          <p:cNvPr id="37" name="Shape 2022"/>
          <p:cNvSpPr/>
          <p:nvPr/>
        </p:nvSpPr>
        <p:spPr>
          <a:xfrm>
            <a:off x="9770205" y="2810342"/>
            <a:ext cx="538025" cy="0"/>
          </a:xfrm>
          <a:prstGeom prst="line">
            <a:avLst/>
          </a:prstGeom>
          <a:noFill/>
          <a:ln w="12700" cap="flat" cmpd="sng">
            <a:solidFill>
              <a:schemeClr val="bg1"/>
            </a:solidFill>
            <a:prstDash val="solid"/>
            <a:miter lim="400000"/>
          </a:ln>
          <a:effectLst/>
        </p:spPr>
        <p:txBody>
          <a:bodyPr wrap="square" lIns="0" tIns="0" rIns="0" bIns="0" numCol="1" anchor="ctr">
            <a:noAutofit/>
          </a:bodyPr>
          <a:lstStyle/>
          <a:p>
            <a:pPr lvl="0" algn="ctr">
              <a:defRPr sz="3200"/>
            </a:pPr>
            <a:endParaRPr sz="4265" dirty="0"/>
          </a:p>
        </p:txBody>
      </p:sp>
      <p:sp>
        <p:nvSpPr>
          <p:cNvPr id="38" name="文本框 37"/>
          <p:cNvSpPr txBox="1"/>
          <p:nvPr/>
        </p:nvSpPr>
        <p:spPr>
          <a:xfrm>
            <a:off x="9177443" y="2181339"/>
            <a:ext cx="1723549" cy="400110"/>
          </a:xfrm>
          <a:prstGeom prst="rect">
            <a:avLst/>
          </a:prstGeom>
          <a:noFill/>
        </p:spPr>
        <p:txBody>
          <a:bodyPr wrap="none" rtlCol="0">
            <a:spAutoFit/>
          </a:bodyPr>
          <a:lstStyle>
            <a:defPPr>
              <a:defRPr lang="zh-CN"/>
            </a:defPPr>
            <a:lvl1pPr>
              <a:defRPr sz="2400">
                <a:solidFill>
                  <a:schemeClr val="tx2"/>
                </a:solidFill>
                <a:effectLst>
                  <a:outerShdw dist="63500" dir="5400000" algn="tl" rotWithShape="0">
                    <a:prstClr val="black">
                      <a:alpha val="10000"/>
                    </a:prstClr>
                  </a:outerShdw>
                </a:effectLst>
                <a:latin typeface="DIN-BlackItalic" pitchFamily="50" charset="0"/>
                <a:ea typeface="+mj-ea"/>
              </a:defRPr>
            </a:lvl1pPr>
          </a:lstStyle>
          <a:p>
            <a:pPr algn="ctr"/>
            <a:r>
              <a:rPr lang="zh-CN" altLang="en-US" sz="2000" dirty="0">
                <a:solidFill>
                  <a:schemeClr val="bg1"/>
                </a:solidFill>
              </a:rPr>
              <a:t>项目成果展示</a:t>
            </a:r>
          </a:p>
        </p:txBody>
      </p:sp>
      <p:sp>
        <p:nvSpPr>
          <p:cNvPr id="47" name="矩形 46"/>
          <p:cNvSpPr/>
          <p:nvPr/>
        </p:nvSpPr>
        <p:spPr>
          <a:xfrm>
            <a:off x="8839357" y="2955689"/>
            <a:ext cx="2399721" cy="572464"/>
          </a:xfrm>
          <a:prstGeom prst="rect">
            <a:avLst/>
          </a:prstGeom>
          <a:noFill/>
        </p:spPr>
        <p:txBody>
          <a:bodyPr wrap="square" rtlCol="0">
            <a:spAutoFit/>
          </a:bodyPr>
          <a:lstStyle/>
          <a:p>
            <a:pPr algn="ctr">
              <a:lnSpc>
                <a:spcPct val="130000"/>
              </a:lnSpc>
            </a:pPr>
            <a:r>
              <a:rPr lang="en-US" altLang="zh-CN" sz="1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 dolor sit </a:t>
            </a:r>
            <a:r>
              <a:rPr lang="en-US" altLang="zh-CN" sz="1200" dirty="0" err="1">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amet</a:t>
            </a:r>
            <a:r>
              <a:rPr lang="en-US" altLang="zh-CN" sz="1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 please add your text here</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4926448" y="793238"/>
            <a:ext cx="2339103" cy="523220"/>
          </a:xfrm>
          <a:prstGeom prst="rect">
            <a:avLst/>
          </a:prstGeom>
          <a:noFill/>
        </p:spPr>
        <p:txBody>
          <a:bodyPr wrap="none" rtlCol="0" anchor="ctr">
            <a:spAutoFit/>
          </a:bodyPr>
          <a:lstStyle>
            <a:defPPr>
              <a:defRPr lang="zh-CN"/>
            </a:defPPr>
            <a:lvl1pPr>
              <a:defRPr sz="9600">
                <a:solidFill>
                  <a:schemeClr val="accent1"/>
                </a:solidFill>
                <a:effectLst>
                  <a:outerShdw dist="63500" dir="5400000" algn="tl" rotWithShape="0">
                    <a:prstClr val="black">
                      <a:alpha val="10000"/>
                    </a:prstClr>
                  </a:outerShdw>
                </a:effectLst>
                <a:latin typeface="DIN-BlackItalic" pitchFamily="50" charset="0"/>
                <a:ea typeface="+mj-ea"/>
              </a:defRPr>
            </a:lvl1pPr>
          </a:lstStyle>
          <a:p>
            <a:pPr algn="ctr"/>
            <a:r>
              <a:rPr lang="zh-CN" altLang="en-US" sz="2800" dirty="0">
                <a:effectLst/>
              </a:rPr>
              <a:t>项目成果展示</a:t>
            </a:r>
          </a:p>
        </p:txBody>
      </p:sp>
      <p:cxnSp>
        <p:nvCxnSpPr>
          <p:cNvPr id="5" name="直接连接符 4"/>
          <p:cNvCxnSpPr/>
          <p:nvPr/>
        </p:nvCxnSpPr>
        <p:spPr>
          <a:xfrm>
            <a:off x="5822071" y="1440852"/>
            <a:ext cx="547857"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6" name="Rectangle 2"/>
          <p:cNvSpPr/>
          <p:nvPr/>
        </p:nvSpPr>
        <p:spPr>
          <a:xfrm>
            <a:off x="824947" y="3851947"/>
            <a:ext cx="10535479" cy="4571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grpSp>
        <p:nvGrpSpPr>
          <p:cNvPr id="7" name="Group 4"/>
          <p:cNvGrpSpPr/>
          <p:nvPr/>
        </p:nvGrpSpPr>
        <p:grpSpPr>
          <a:xfrm>
            <a:off x="1877234" y="3670547"/>
            <a:ext cx="418649" cy="419496"/>
            <a:chOff x="2495600" y="3102417"/>
            <a:chExt cx="646764" cy="648072"/>
          </a:xfrm>
        </p:grpSpPr>
        <p:sp>
          <p:nvSpPr>
            <p:cNvPr id="10" name="任意多边形 82"/>
            <p:cNvSpPr/>
            <p:nvPr/>
          </p:nvSpPr>
          <p:spPr bwMode="auto">
            <a:xfrm rot="3738964">
              <a:off x="2494946" y="3103071"/>
              <a:ext cx="648072" cy="646764"/>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solidFill>
              <a:schemeClr val="accent2"/>
            </a:solidFill>
            <a:ln w="25400" cap="flat" cmpd="sng" algn="ctr">
              <a:noFill/>
              <a:prstDash val="solid"/>
            </a:ln>
            <a:effectLst/>
          </p:spPr>
          <p:txBody>
            <a:bodyPr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Arial" panose="020B0604020202020204"/>
                <a:ea typeface="宋体" panose="02010600030101010101" pitchFamily="2" charset="-122"/>
              </a:endParaRPr>
            </a:p>
          </p:txBody>
        </p:sp>
        <p:sp>
          <p:nvSpPr>
            <p:cNvPr id="9" name="椭圆 80"/>
            <p:cNvSpPr/>
            <p:nvPr/>
          </p:nvSpPr>
          <p:spPr bwMode="auto">
            <a:xfrm>
              <a:off x="2631544" y="3238636"/>
              <a:ext cx="374874" cy="375634"/>
            </a:xfrm>
            <a:prstGeom prst="ellipse">
              <a:avLst/>
            </a:prstGeom>
            <a:solidFill>
              <a:schemeClr val="accent1"/>
            </a:solidFill>
            <a:ln w="25400" cap="flat" cmpd="sng" algn="ctr">
              <a:noFill/>
              <a:prstDash val="solid"/>
            </a:ln>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Arial" panose="020B0604020202020204" pitchFamily="34" charset="0"/>
                <a:ea typeface="宋体" panose="02010600030101010101" pitchFamily="2" charset="-122"/>
              </a:endParaRPr>
            </a:p>
          </p:txBody>
        </p:sp>
      </p:grpSp>
      <p:grpSp>
        <p:nvGrpSpPr>
          <p:cNvPr id="12" name="Group 9"/>
          <p:cNvGrpSpPr/>
          <p:nvPr/>
        </p:nvGrpSpPr>
        <p:grpSpPr>
          <a:xfrm>
            <a:off x="4477705" y="3670547"/>
            <a:ext cx="418649" cy="419496"/>
            <a:chOff x="2495600" y="3102417"/>
            <a:chExt cx="646764" cy="648072"/>
          </a:xfrm>
        </p:grpSpPr>
        <p:sp>
          <p:nvSpPr>
            <p:cNvPr id="15" name="任意多边形 82"/>
            <p:cNvSpPr/>
            <p:nvPr/>
          </p:nvSpPr>
          <p:spPr bwMode="auto">
            <a:xfrm rot="3738964">
              <a:off x="2494946" y="3103071"/>
              <a:ext cx="648072" cy="646764"/>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solidFill>
              <a:schemeClr val="accent2"/>
            </a:solidFill>
            <a:ln w="25400" cap="flat" cmpd="sng" algn="ctr">
              <a:noFill/>
              <a:prstDash val="solid"/>
            </a:ln>
            <a:effectLst/>
          </p:spPr>
          <p:txBody>
            <a:bodyPr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Arial" panose="020B0604020202020204"/>
                <a:ea typeface="宋体" panose="02010600030101010101" pitchFamily="2" charset="-122"/>
              </a:endParaRPr>
            </a:p>
          </p:txBody>
        </p:sp>
        <p:sp>
          <p:nvSpPr>
            <p:cNvPr id="14" name="椭圆 80"/>
            <p:cNvSpPr/>
            <p:nvPr/>
          </p:nvSpPr>
          <p:spPr bwMode="auto">
            <a:xfrm>
              <a:off x="2631544" y="3238636"/>
              <a:ext cx="374874" cy="375634"/>
            </a:xfrm>
            <a:prstGeom prst="ellipse">
              <a:avLst/>
            </a:prstGeom>
            <a:solidFill>
              <a:schemeClr val="accent1"/>
            </a:solidFill>
            <a:ln w="25400" cap="flat" cmpd="sng" algn="ctr">
              <a:noFill/>
              <a:prstDash val="solid"/>
            </a:ln>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Arial" panose="020B0604020202020204" pitchFamily="34" charset="0"/>
                <a:ea typeface="宋体" panose="02010600030101010101" pitchFamily="2" charset="-122"/>
              </a:endParaRPr>
            </a:p>
          </p:txBody>
        </p:sp>
      </p:grpSp>
      <p:grpSp>
        <p:nvGrpSpPr>
          <p:cNvPr id="17" name="Group 14"/>
          <p:cNvGrpSpPr/>
          <p:nvPr/>
        </p:nvGrpSpPr>
        <p:grpSpPr>
          <a:xfrm>
            <a:off x="7194235" y="3659216"/>
            <a:ext cx="418649" cy="419496"/>
            <a:chOff x="2495600" y="3102417"/>
            <a:chExt cx="646764" cy="648072"/>
          </a:xfrm>
        </p:grpSpPr>
        <p:sp>
          <p:nvSpPr>
            <p:cNvPr id="20" name="任意多边形 82"/>
            <p:cNvSpPr/>
            <p:nvPr/>
          </p:nvSpPr>
          <p:spPr bwMode="auto">
            <a:xfrm rot="3738964">
              <a:off x="2494946" y="3103071"/>
              <a:ext cx="648072" cy="646764"/>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solidFill>
              <a:schemeClr val="accent2"/>
            </a:solidFill>
            <a:ln w="25400" cap="flat" cmpd="sng" algn="ctr">
              <a:noFill/>
              <a:prstDash val="solid"/>
            </a:ln>
            <a:effectLst/>
          </p:spPr>
          <p:txBody>
            <a:bodyPr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Arial" panose="020B0604020202020204"/>
                <a:ea typeface="宋体" panose="02010600030101010101" pitchFamily="2" charset="-122"/>
              </a:endParaRPr>
            </a:p>
          </p:txBody>
        </p:sp>
        <p:sp>
          <p:nvSpPr>
            <p:cNvPr id="19" name="椭圆 80"/>
            <p:cNvSpPr/>
            <p:nvPr/>
          </p:nvSpPr>
          <p:spPr bwMode="auto">
            <a:xfrm>
              <a:off x="2631544" y="3238636"/>
              <a:ext cx="374874" cy="375634"/>
            </a:xfrm>
            <a:prstGeom prst="ellipse">
              <a:avLst/>
            </a:prstGeom>
            <a:solidFill>
              <a:schemeClr val="accent1"/>
            </a:solidFill>
            <a:ln w="25400" cap="flat" cmpd="sng" algn="ctr">
              <a:noFill/>
              <a:prstDash val="solid"/>
            </a:ln>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Arial" panose="020B0604020202020204" pitchFamily="34" charset="0"/>
                <a:ea typeface="宋体" panose="02010600030101010101" pitchFamily="2" charset="-122"/>
              </a:endParaRPr>
            </a:p>
          </p:txBody>
        </p:sp>
      </p:grpSp>
      <p:grpSp>
        <p:nvGrpSpPr>
          <p:cNvPr id="22" name="Group 19"/>
          <p:cNvGrpSpPr/>
          <p:nvPr/>
        </p:nvGrpSpPr>
        <p:grpSpPr>
          <a:xfrm>
            <a:off x="9865662" y="3647839"/>
            <a:ext cx="418649" cy="419496"/>
            <a:chOff x="2495600" y="3102417"/>
            <a:chExt cx="646764" cy="648072"/>
          </a:xfrm>
        </p:grpSpPr>
        <p:sp>
          <p:nvSpPr>
            <p:cNvPr id="25" name="任意多边形 82"/>
            <p:cNvSpPr/>
            <p:nvPr/>
          </p:nvSpPr>
          <p:spPr bwMode="auto">
            <a:xfrm rot="3738964">
              <a:off x="2494946" y="3103071"/>
              <a:ext cx="648072" cy="646764"/>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solidFill>
              <a:schemeClr val="accent2"/>
            </a:solidFill>
            <a:ln w="25400" cap="flat" cmpd="sng" algn="ctr">
              <a:noFill/>
              <a:prstDash val="solid"/>
            </a:ln>
            <a:effectLst/>
          </p:spPr>
          <p:txBody>
            <a:bodyPr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Arial" panose="020B0604020202020204"/>
                <a:ea typeface="宋体" panose="02010600030101010101" pitchFamily="2" charset="-122"/>
              </a:endParaRPr>
            </a:p>
          </p:txBody>
        </p:sp>
        <p:sp>
          <p:nvSpPr>
            <p:cNvPr id="24" name="椭圆 80"/>
            <p:cNvSpPr/>
            <p:nvPr/>
          </p:nvSpPr>
          <p:spPr bwMode="auto">
            <a:xfrm>
              <a:off x="2631544" y="3238636"/>
              <a:ext cx="374874" cy="375634"/>
            </a:xfrm>
            <a:prstGeom prst="ellipse">
              <a:avLst/>
            </a:prstGeom>
            <a:solidFill>
              <a:schemeClr val="accent1"/>
            </a:solidFill>
            <a:ln w="25400" cap="flat" cmpd="sng" algn="ctr">
              <a:noFill/>
              <a:prstDash val="solid"/>
            </a:ln>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Arial" panose="020B0604020202020204" pitchFamily="34" charset="0"/>
                <a:ea typeface="宋体" panose="02010600030101010101" pitchFamily="2" charset="-122"/>
              </a:endParaRPr>
            </a:p>
          </p:txBody>
        </p:sp>
      </p:grpSp>
      <p:sp>
        <p:nvSpPr>
          <p:cNvPr id="27" name="Teardrop 24"/>
          <p:cNvSpPr/>
          <p:nvPr/>
        </p:nvSpPr>
        <p:spPr>
          <a:xfrm rot="8228570">
            <a:off x="1544786" y="2011866"/>
            <a:ext cx="1139536" cy="1177043"/>
          </a:xfrm>
          <a:prstGeom prst="teardrop">
            <a:avLst/>
          </a:prstGeom>
          <a:solidFill>
            <a:schemeClr val="bg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28" name="Teardrop 25"/>
          <p:cNvSpPr/>
          <p:nvPr/>
        </p:nvSpPr>
        <p:spPr>
          <a:xfrm rot="8228570">
            <a:off x="4145257" y="2011867"/>
            <a:ext cx="1139536" cy="1177043"/>
          </a:xfrm>
          <a:prstGeom prst="teardrop">
            <a:avLst/>
          </a:prstGeom>
          <a:solidFill>
            <a:schemeClr val="bg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29" name="Teardrop 26"/>
          <p:cNvSpPr/>
          <p:nvPr/>
        </p:nvSpPr>
        <p:spPr>
          <a:xfrm rot="8228570">
            <a:off x="6861787" y="2009834"/>
            <a:ext cx="1139536" cy="1177043"/>
          </a:xfrm>
          <a:prstGeom prst="teardrop">
            <a:avLst/>
          </a:prstGeom>
          <a:solidFill>
            <a:schemeClr val="bg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30" name="Teardrop 27"/>
          <p:cNvSpPr/>
          <p:nvPr/>
        </p:nvSpPr>
        <p:spPr>
          <a:xfrm rot="8228570">
            <a:off x="9533214" y="2011274"/>
            <a:ext cx="1139536" cy="1177043"/>
          </a:xfrm>
          <a:prstGeom prst="teardrop">
            <a:avLst/>
          </a:prstGeom>
          <a:solidFill>
            <a:schemeClr val="bg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31" name="TextBox 28"/>
          <p:cNvSpPr txBox="1"/>
          <p:nvPr/>
        </p:nvSpPr>
        <p:spPr>
          <a:xfrm>
            <a:off x="1675973" y="2455365"/>
            <a:ext cx="877163" cy="369332"/>
          </a:xfrm>
          <a:prstGeom prst="rect">
            <a:avLst/>
          </a:prstGeom>
          <a:noFill/>
        </p:spPr>
        <p:txBody>
          <a:bodyPr wrap="none" rtlCol="0">
            <a:spAutoFit/>
          </a:bodyPr>
          <a:lstStyle/>
          <a:p>
            <a:pPr algn="ctr"/>
            <a:r>
              <a:rPr lang="en-US" b="1">
                <a:solidFill>
                  <a:schemeClr val="accent1"/>
                </a:solidFill>
                <a:cs typeface="Arial" panose="020B0604020202020204" pitchFamily="34" charset="0"/>
              </a:rPr>
              <a:t>Step 1</a:t>
            </a:r>
            <a:endParaRPr lang="vi-VN" b="1">
              <a:solidFill>
                <a:schemeClr val="accent1"/>
              </a:solidFill>
              <a:cs typeface="Arial" panose="020B0604020202020204" pitchFamily="34" charset="0"/>
            </a:endParaRPr>
          </a:p>
        </p:txBody>
      </p:sp>
      <p:sp>
        <p:nvSpPr>
          <p:cNvPr id="32" name="TextBox 29"/>
          <p:cNvSpPr txBox="1"/>
          <p:nvPr/>
        </p:nvSpPr>
        <p:spPr>
          <a:xfrm>
            <a:off x="4276444" y="2446639"/>
            <a:ext cx="877163" cy="369332"/>
          </a:xfrm>
          <a:prstGeom prst="rect">
            <a:avLst/>
          </a:prstGeom>
          <a:noFill/>
        </p:spPr>
        <p:txBody>
          <a:bodyPr wrap="none" rtlCol="0">
            <a:spAutoFit/>
          </a:bodyPr>
          <a:lstStyle/>
          <a:p>
            <a:pPr algn="ctr"/>
            <a:r>
              <a:rPr lang="en-US" b="1">
                <a:solidFill>
                  <a:schemeClr val="accent1"/>
                </a:solidFill>
                <a:cs typeface="Arial" panose="020B0604020202020204" pitchFamily="34" charset="0"/>
              </a:rPr>
              <a:t>Step 2</a:t>
            </a:r>
            <a:endParaRPr lang="vi-VN" b="1">
              <a:solidFill>
                <a:schemeClr val="accent1"/>
              </a:solidFill>
              <a:cs typeface="Arial" panose="020B0604020202020204" pitchFamily="34" charset="0"/>
            </a:endParaRPr>
          </a:p>
        </p:txBody>
      </p:sp>
      <p:sp>
        <p:nvSpPr>
          <p:cNvPr id="33" name="TextBox 30"/>
          <p:cNvSpPr txBox="1"/>
          <p:nvPr/>
        </p:nvSpPr>
        <p:spPr>
          <a:xfrm>
            <a:off x="6992974" y="2457724"/>
            <a:ext cx="877163" cy="369332"/>
          </a:xfrm>
          <a:prstGeom prst="rect">
            <a:avLst/>
          </a:prstGeom>
          <a:noFill/>
        </p:spPr>
        <p:txBody>
          <a:bodyPr wrap="none" rtlCol="0">
            <a:spAutoFit/>
          </a:bodyPr>
          <a:lstStyle/>
          <a:p>
            <a:pPr algn="ctr"/>
            <a:r>
              <a:rPr lang="en-US" b="1">
                <a:solidFill>
                  <a:schemeClr val="accent1"/>
                </a:solidFill>
                <a:cs typeface="Arial" panose="020B0604020202020204" pitchFamily="34" charset="0"/>
              </a:rPr>
              <a:t>Step 3</a:t>
            </a:r>
            <a:endParaRPr lang="vi-VN" b="1">
              <a:solidFill>
                <a:schemeClr val="accent1"/>
              </a:solidFill>
              <a:cs typeface="Arial" panose="020B0604020202020204" pitchFamily="34" charset="0"/>
            </a:endParaRPr>
          </a:p>
        </p:txBody>
      </p:sp>
      <p:sp>
        <p:nvSpPr>
          <p:cNvPr id="34" name="TextBox 31"/>
          <p:cNvSpPr txBox="1"/>
          <p:nvPr/>
        </p:nvSpPr>
        <p:spPr>
          <a:xfrm>
            <a:off x="9664401" y="2447670"/>
            <a:ext cx="877163" cy="369332"/>
          </a:xfrm>
          <a:prstGeom prst="rect">
            <a:avLst/>
          </a:prstGeom>
          <a:noFill/>
        </p:spPr>
        <p:txBody>
          <a:bodyPr wrap="none" rtlCol="0">
            <a:spAutoFit/>
          </a:bodyPr>
          <a:lstStyle/>
          <a:p>
            <a:pPr algn="ctr"/>
            <a:r>
              <a:rPr lang="en-US" b="1">
                <a:solidFill>
                  <a:schemeClr val="accent1"/>
                </a:solidFill>
                <a:cs typeface="Arial" panose="020B0604020202020204" pitchFamily="34" charset="0"/>
              </a:rPr>
              <a:t>Step 4</a:t>
            </a:r>
            <a:endParaRPr lang="vi-VN" b="1">
              <a:solidFill>
                <a:schemeClr val="accent1"/>
              </a:solidFill>
              <a:cs typeface="Arial" panose="020B0604020202020204" pitchFamily="34" charset="0"/>
            </a:endParaRPr>
          </a:p>
        </p:txBody>
      </p:sp>
      <p:sp>
        <p:nvSpPr>
          <p:cNvPr id="35" name="TextBox 32"/>
          <p:cNvSpPr txBox="1"/>
          <p:nvPr/>
        </p:nvSpPr>
        <p:spPr>
          <a:xfrm>
            <a:off x="1252780" y="4450927"/>
            <a:ext cx="1723549" cy="400110"/>
          </a:xfrm>
          <a:prstGeom prst="rect">
            <a:avLst/>
          </a:prstGeom>
          <a:noFill/>
        </p:spPr>
        <p:txBody>
          <a:bodyPr wrap="none" rtlCol="0">
            <a:spAutoFit/>
          </a:bodyPr>
          <a:lstStyle>
            <a:defPPr>
              <a:defRPr lang="zh-CN"/>
            </a:defPPr>
            <a:lvl1pPr>
              <a:defRPr sz="2000">
                <a:solidFill>
                  <a:schemeClr val="accent1"/>
                </a:solidFill>
                <a:effectLst>
                  <a:outerShdw dist="63500" dir="5400000" algn="tl" rotWithShape="0">
                    <a:prstClr val="black">
                      <a:alpha val="10000"/>
                    </a:prstClr>
                  </a:outerShdw>
                </a:effectLst>
                <a:latin typeface="DIN-BlackItalic" pitchFamily="50" charset="0"/>
                <a:ea typeface="+mj-ea"/>
              </a:defRPr>
            </a:lvl1pPr>
          </a:lstStyle>
          <a:p>
            <a:pPr algn="ctr"/>
            <a:r>
              <a:rPr lang="zh-CN" altLang="en-US" dirty="0"/>
              <a:t>项目成果展示</a:t>
            </a:r>
          </a:p>
        </p:txBody>
      </p:sp>
      <p:sp>
        <p:nvSpPr>
          <p:cNvPr id="36" name="TextBox 33"/>
          <p:cNvSpPr txBox="1"/>
          <p:nvPr/>
        </p:nvSpPr>
        <p:spPr>
          <a:xfrm>
            <a:off x="3853251" y="4450927"/>
            <a:ext cx="1723549" cy="400110"/>
          </a:xfrm>
          <a:prstGeom prst="rect">
            <a:avLst/>
          </a:prstGeom>
          <a:noFill/>
        </p:spPr>
        <p:txBody>
          <a:bodyPr wrap="none" rtlCol="0">
            <a:spAutoFit/>
          </a:bodyPr>
          <a:lstStyle>
            <a:defPPr>
              <a:defRPr lang="zh-CN"/>
            </a:defPPr>
            <a:lvl1pPr>
              <a:defRPr sz="2000">
                <a:solidFill>
                  <a:schemeClr val="accent1"/>
                </a:solidFill>
                <a:effectLst>
                  <a:outerShdw dist="63500" dir="5400000" algn="tl" rotWithShape="0">
                    <a:prstClr val="black">
                      <a:alpha val="10000"/>
                    </a:prstClr>
                  </a:outerShdw>
                </a:effectLst>
                <a:latin typeface="DIN-BlackItalic" pitchFamily="50" charset="0"/>
                <a:ea typeface="+mj-ea"/>
              </a:defRPr>
            </a:lvl1pPr>
          </a:lstStyle>
          <a:p>
            <a:pPr algn="ctr"/>
            <a:r>
              <a:rPr lang="zh-CN" altLang="en-US" dirty="0"/>
              <a:t>项目成果展示</a:t>
            </a:r>
          </a:p>
        </p:txBody>
      </p:sp>
      <p:sp>
        <p:nvSpPr>
          <p:cNvPr id="37" name="TextBox 34"/>
          <p:cNvSpPr txBox="1"/>
          <p:nvPr/>
        </p:nvSpPr>
        <p:spPr>
          <a:xfrm>
            <a:off x="6569781" y="4453944"/>
            <a:ext cx="1723549" cy="400110"/>
          </a:xfrm>
          <a:prstGeom prst="rect">
            <a:avLst/>
          </a:prstGeom>
          <a:noFill/>
        </p:spPr>
        <p:txBody>
          <a:bodyPr wrap="none" rtlCol="0">
            <a:spAutoFit/>
          </a:bodyPr>
          <a:lstStyle>
            <a:defPPr>
              <a:defRPr lang="zh-CN"/>
            </a:defPPr>
            <a:lvl1pPr>
              <a:defRPr sz="2000">
                <a:solidFill>
                  <a:schemeClr val="accent1"/>
                </a:solidFill>
                <a:effectLst>
                  <a:outerShdw dist="63500" dir="5400000" algn="tl" rotWithShape="0">
                    <a:prstClr val="black">
                      <a:alpha val="10000"/>
                    </a:prstClr>
                  </a:outerShdw>
                </a:effectLst>
                <a:latin typeface="DIN-BlackItalic" pitchFamily="50" charset="0"/>
                <a:ea typeface="+mj-ea"/>
              </a:defRPr>
            </a:lvl1pPr>
          </a:lstStyle>
          <a:p>
            <a:pPr algn="ctr"/>
            <a:r>
              <a:rPr lang="zh-CN" altLang="en-US" dirty="0"/>
              <a:t>项目成果展示</a:t>
            </a:r>
          </a:p>
        </p:txBody>
      </p:sp>
      <p:sp>
        <p:nvSpPr>
          <p:cNvPr id="38" name="TextBox 35"/>
          <p:cNvSpPr txBox="1"/>
          <p:nvPr/>
        </p:nvSpPr>
        <p:spPr>
          <a:xfrm>
            <a:off x="9241208" y="4450927"/>
            <a:ext cx="1723549" cy="400110"/>
          </a:xfrm>
          <a:prstGeom prst="rect">
            <a:avLst/>
          </a:prstGeom>
          <a:noFill/>
        </p:spPr>
        <p:txBody>
          <a:bodyPr wrap="none" rtlCol="0">
            <a:spAutoFit/>
          </a:bodyPr>
          <a:lstStyle>
            <a:defPPr>
              <a:defRPr lang="zh-CN"/>
            </a:defPPr>
            <a:lvl1pPr>
              <a:defRPr sz="2000">
                <a:solidFill>
                  <a:schemeClr val="accent1"/>
                </a:solidFill>
                <a:effectLst>
                  <a:outerShdw dist="63500" dir="5400000" algn="tl" rotWithShape="0">
                    <a:prstClr val="black">
                      <a:alpha val="10000"/>
                    </a:prstClr>
                  </a:outerShdw>
                </a:effectLst>
                <a:latin typeface="DIN-BlackItalic" pitchFamily="50" charset="0"/>
                <a:ea typeface="+mj-ea"/>
              </a:defRPr>
            </a:lvl1pPr>
          </a:lstStyle>
          <a:p>
            <a:pPr algn="ctr"/>
            <a:r>
              <a:rPr lang="zh-CN" altLang="en-US" dirty="0"/>
              <a:t>项目成果展示</a:t>
            </a:r>
          </a:p>
        </p:txBody>
      </p:sp>
      <p:sp>
        <p:nvSpPr>
          <p:cNvPr id="39" name="Content Placeholder 2"/>
          <p:cNvSpPr txBox="1"/>
          <p:nvPr/>
        </p:nvSpPr>
        <p:spPr>
          <a:xfrm>
            <a:off x="1009074" y="4934017"/>
            <a:ext cx="2210960" cy="572464"/>
          </a:xfrm>
          <a:prstGeom prst="rect">
            <a:avLst/>
          </a:prstGeom>
          <a:noFill/>
        </p:spPr>
        <p:txBody>
          <a:bodyPr wrap="square" rtlCol="0">
            <a:spAutoFit/>
          </a:bodyPr>
          <a:lstStyle>
            <a:defPPr>
              <a:defRPr lang="zh-CN"/>
            </a:defPPr>
            <a:lvl1pPr>
              <a:lnSpc>
                <a:spcPct val="130000"/>
              </a:lnSpc>
              <a:defRPr sz="120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pPr algn="ctr"/>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endParaRPr lang="en-US" dirty="0"/>
          </a:p>
        </p:txBody>
      </p:sp>
      <p:sp>
        <p:nvSpPr>
          <p:cNvPr id="40" name="Content Placeholder 2"/>
          <p:cNvSpPr txBox="1"/>
          <p:nvPr/>
        </p:nvSpPr>
        <p:spPr>
          <a:xfrm>
            <a:off x="3609545" y="4928688"/>
            <a:ext cx="2210960" cy="572464"/>
          </a:xfrm>
          <a:prstGeom prst="rect">
            <a:avLst/>
          </a:prstGeom>
          <a:noFill/>
        </p:spPr>
        <p:txBody>
          <a:bodyPr wrap="square" rtlCol="0">
            <a:spAutoFit/>
          </a:bodyPr>
          <a:lstStyle>
            <a:defPPr>
              <a:defRPr lang="zh-CN"/>
            </a:defPPr>
            <a:lvl1pPr>
              <a:lnSpc>
                <a:spcPct val="130000"/>
              </a:lnSpc>
              <a:defRPr sz="120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pPr algn="ctr"/>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endParaRPr lang="en-US" dirty="0"/>
          </a:p>
        </p:txBody>
      </p:sp>
      <p:sp>
        <p:nvSpPr>
          <p:cNvPr id="41" name="Content Placeholder 2"/>
          <p:cNvSpPr txBox="1"/>
          <p:nvPr/>
        </p:nvSpPr>
        <p:spPr>
          <a:xfrm>
            <a:off x="6326075" y="4928688"/>
            <a:ext cx="2210960" cy="572464"/>
          </a:xfrm>
          <a:prstGeom prst="rect">
            <a:avLst/>
          </a:prstGeom>
          <a:noFill/>
        </p:spPr>
        <p:txBody>
          <a:bodyPr wrap="square" rtlCol="0">
            <a:spAutoFit/>
          </a:bodyPr>
          <a:lstStyle>
            <a:defPPr>
              <a:defRPr lang="zh-CN"/>
            </a:defPPr>
            <a:lvl1pPr>
              <a:lnSpc>
                <a:spcPct val="130000"/>
              </a:lnSpc>
              <a:defRPr sz="120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pPr algn="ctr"/>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endParaRPr lang="en-US" dirty="0"/>
          </a:p>
        </p:txBody>
      </p:sp>
      <p:sp>
        <p:nvSpPr>
          <p:cNvPr id="42" name="Content Placeholder 2"/>
          <p:cNvSpPr txBox="1"/>
          <p:nvPr/>
        </p:nvSpPr>
        <p:spPr>
          <a:xfrm>
            <a:off x="8997502" y="4928688"/>
            <a:ext cx="2210960" cy="572464"/>
          </a:xfrm>
          <a:prstGeom prst="rect">
            <a:avLst/>
          </a:prstGeom>
          <a:noFill/>
        </p:spPr>
        <p:txBody>
          <a:bodyPr wrap="square" rtlCol="0">
            <a:spAutoFit/>
          </a:bodyPr>
          <a:lstStyle>
            <a:defPPr>
              <a:defRPr lang="zh-CN"/>
            </a:defPPr>
            <a:lvl1pPr>
              <a:lnSpc>
                <a:spcPct val="130000"/>
              </a:lnSpc>
              <a:defRPr sz="120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pPr algn="ctr"/>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endParaRPr lang="en-US" dirty="0"/>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2354197" y="2531755"/>
            <a:ext cx="1718911" cy="1721465"/>
          </a:xfrm>
          <a:prstGeom prst="roundRect">
            <a:avLst/>
          </a:prstGeom>
          <a:noFill/>
          <a:ln w="57150">
            <a:solidFill>
              <a:schemeClr val="accent1"/>
            </a:solidFill>
          </a:ln>
        </p:spPr>
        <p:txBody>
          <a:bodyPr wrap="none" rtlCol="0">
            <a:spAutoFit/>
          </a:bodyPr>
          <a:lstStyle>
            <a:defPPr>
              <a:defRPr lang="zh-CN"/>
            </a:defPPr>
            <a:lvl1pPr>
              <a:defRPr sz="4800">
                <a:solidFill>
                  <a:schemeClr val="accent1"/>
                </a:solidFill>
                <a:effectLst>
                  <a:outerShdw dist="63500" dir="5400000" algn="tl" rotWithShape="0">
                    <a:prstClr val="black">
                      <a:alpha val="10000"/>
                    </a:prstClr>
                  </a:outerShdw>
                </a:effectLst>
                <a:latin typeface="DIN-BlackItalic" pitchFamily="50" charset="0"/>
                <a:ea typeface="+mj-ea"/>
              </a:defRPr>
            </a:lvl1pPr>
          </a:lstStyle>
          <a:p>
            <a:pPr algn="ctr"/>
            <a:r>
              <a:rPr lang="en-US" altLang="zh-CN" sz="9600" b="1" dirty="0">
                <a:latin typeface="+mj-lt"/>
                <a:sym typeface="+mn-lt"/>
              </a:rPr>
              <a:t>03</a:t>
            </a:r>
            <a:endParaRPr lang="zh-CN" altLang="en-US" sz="9600" b="1" dirty="0">
              <a:latin typeface="+mj-lt"/>
              <a:sym typeface="+mn-lt"/>
            </a:endParaRPr>
          </a:p>
        </p:txBody>
      </p:sp>
      <p:cxnSp>
        <p:nvCxnSpPr>
          <p:cNvPr id="7" name="直接连接符 6"/>
          <p:cNvCxnSpPr/>
          <p:nvPr/>
        </p:nvCxnSpPr>
        <p:spPr>
          <a:xfrm>
            <a:off x="4721608" y="3392488"/>
            <a:ext cx="4895728"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4678576" y="2367940"/>
            <a:ext cx="4371710" cy="923330"/>
          </a:xfrm>
          <a:prstGeom prst="rect">
            <a:avLst/>
          </a:prstGeom>
          <a:noFill/>
        </p:spPr>
        <p:txBody>
          <a:bodyPr wrap="none" rtlCol="0">
            <a:spAutoFit/>
          </a:bodyPr>
          <a:lstStyle>
            <a:defPPr>
              <a:defRPr lang="zh-CN"/>
            </a:defPPr>
            <a:lvl1pPr>
              <a:defRPr sz="9600">
                <a:solidFill>
                  <a:schemeClr val="accent1"/>
                </a:solidFill>
                <a:effectLst>
                  <a:outerShdw dist="63500" dir="5400000" algn="tl" rotWithShape="0">
                    <a:prstClr val="black">
                      <a:alpha val="10000"/>
                    </a:prstClr>
                  </a:outerShdw>
                </a:effectLst>
                <a:latin typeface="DIN-BlackItalic" pitchFamily="50" charset="0"/>
                <a:ea typeface="+mj-ea"/>
              </a:defRPr>
            </a:lvl1pPr>
          </a:lstStyle>
          <a:p>
            <a:r>
              <a:rPr lang="zh-CN" altLang="en-US" sz="5400" dirty="0">
                <a:effectLst/>
              </a:rPr>
              <a:t>未来工作计划</a:t>
            </a:r>
          </a:p>
        </p:txBody>
      </p:sp>
      <p:sp>
        <p:nvSpPr>
          <p:cNvPr id="9" name="文本框 8"/>
          <p:cNvSpPr txBox="1"/>
          <p:nvPr/>
        </p:nvSpPr>
        <p:spPr>
          <a:xfrm>
            <a:off x="4678576" y="3594926"/>
            <a:ext cx="4820426" cy="572464"/>
          </a:xfrm>
          <a:prstGeom prst="rect">
            <a:avLst/>
          </a:prstGeom>
          <a:noFill/>
        </p:spPr>
        <p:txBody>
          <a:bodyPr wrap="square" rtlCol="0">
            <a:spAutoFit/>
          </a:bodyPr>
          <a:lstStyle>
            <a:defPPr>
              <a:defRPr lang="zh-CN"/>
            </a:defPPr>
            <a:lvl1pPr>
              <a:lnSpc>
                <a:spcPct val="130000"/>
              </a:lnSpc>
              <a:defRPr sz="120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r>
              <a:rPr lang="en-US" altLang="zh-CN" dirty="0">
                <a:sym typeface="+mn-lt"/>
              </a:rPr>
              <a:t>Lorem ipsum dolor sit </a:t>
            </a:r>
            <a:r>
              <a:rPr lang="en-US" altLang="zh-CN" dirty="0" err="1">
                <a:sym typeface="+mn-lt"/>
              </a:rPr>
              <a:t>amet</a:t>
            </a:r>
            <a:r>
              <a:rPr lang="en-US" altLang="zh-CN" dirty="0">
                <a:sym typeface="+mn-lt"/>
              </a:rPr>
              <a:t> </a:t>
            </a:r>
            <a:r>
              <a:rPr lang="en-US" altLang="zh-CN" dirty="0" err="1">
                <a:sym typeface="+mn-lt"/>
              </a:rPr>
              <a:t>consectetur</a:t>
            </a:r>
            <a:r>
              <a:rPr lang="en-US" altLang="zh-CN" dirty="0">
                <a:sym typeface="+mn-lt"/>
              </a:rPr>
              <a:t> </a:t>
            </a:r>
            <a:r>
              <a:rPr lang="en-US" altLang="zh-CN" dirty="0" err="1">
                <a:sym typeface="+mn-lt"/>
              </a:rPr>
              <a:t>adipisicing</a:t>
            </a:r>
            <a:r>
              <a:rPr lang="en-US" altLang="zh-CN" dirty="0">
                <a:sym typeface="+mn-lt"/>
              </a:rPr>
              <a:t> </a:t>
            </a:r>
            <a:r>
              <a:rPr lang="en-US" altLang="zh-CN" dirty="0" err="1">
                <a:sym typeface="+mn-lt"/>
              </a:rPr>
              <a:t>elit</a:t>
            </a:r>
            <a:r>
              <a:rPr lang="en-US" altLang="zh-CN" dirty="0">
                <a:sym typeface="+mn-lt"/>
              </a:rPr>
              <a:t>, </a:t>
            </a:r>
            <a:r>
              <a:rPr lang="en-US" altLang="zh-CN" dirty="0" err="1">
                <a:sym typeface="+mn-lt"/>
              </a:rPr>
              <a:t>sed</a:t>
            </a:r>
            <a:r>
              <a:rPr lang="en-US" altLang="zh-CN" dirty="0">
                <a:sym typeface="+mn-lt"/>
              </a:rPr>
              <a:t> do </a:t>
            </a:r>
            <a:r>
              <a:rPr lang="en-US" altLang="zh-CN" dirty="0" err="1">
                <a:sym typeface="+mn-lt"/>
              </a:rPr>
              <a:t>eiusmod</a:t>
            </a:r>
            <a:r>
              <a:rPr lang="en-US" altLang="zh-CN" dirty="0">
                <a:sym typeface="+mn-lt"/>
              </a:rPr>
              <a:t> </a:t>
            </a:r>
            <a:r>
              <a:rPr lang="en-US" altLang="zh-CN" dirty="0" err="1">
                <a:sym typeface="+mn-lt"/>
              </a:rPr>
              <a:t>tempor</a:t>
            </a:r>
            <a:r>
              <a:rPr lang="en-US" altLang="zh-CN" dirty="0">
                <a:sym typeface="+mn-lt"/>
              </a:rPr>
              <a:t> </a:t>
            </a:r>
            <a:r>
              <a:rPr lang="en-US" altLang="zh-CN" dirty="0" err="1">
                <a:sym typeface="+mn-lt"/>
              </a:rPr>
              <a:t>incididunt</a:t>
            </a:r>
            <a:r>
              <a:rPr lang="en-US" altLang="zh-CN" dirty="0">
                <a:sym typeface="+mn-lt"/>
              </a:rPr>
              <a:t> </a:t>
            </a:r>
            <a:r>
              <a:rPr lang="en-US" altLang="zh-CN" dirty="0" err="1">
                <a:sym typeface="+mn-lt"/>
              </a:rPr>
              <a:t>ut</a:t>
            </a:r>
            <a:r>
              <a:rPr lang="en-US" altLang="zh-CN" dirty="0">
                <a:sym typeface="+mn-lt"/>
              </a:rPr>
              <a:t> </a:t>
            </a:r>
            <a:r>
              <a:rPr lang="en-US" altLang="zh-CN" dirty="0" err="1">
                <a:sym typeface="+mn-lt"/>
              </a:rPr>
              <a:t>labore</a:t>
            </a:r>
            <a:r>
              <a:rPr lang="en-US" altLang="zh-CN" dirty="0">
                <a:sym typeface="+mn-lt"/>
              </a:rPr>
              <a:t> et </a:t>
            </a:r>
            <a:r>
              <a:rPr lang="en-US" altLang="zh-CN" dirty="0" err="1">
                <a:sym typeface="+mn-lt"/>
              </a:rPr>
              <a:t>dolore</a:t>
            </a:r>
            <a:r>
              <a:rPr lang="en-US" altLang="zh-CN" dirty="0">
                <a:sym typeface="+mn-lt"/>
              </a:rPr>
              <a:t> magna</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文本框 16"/>
          <p:cNvSpPr txBox="1"/>
          <p:nvPr/>
        </p:nvSpPr>
        <p:spPr>
          <a:xfrm>
            <a:off x="4926449" y="793238"/>
            <a:ext cx="2339103" cy="523220"/>
          </a:xfrm>
          <a:prstGeom prst="rect">
            <a:avLst/>
          </a:prstGeom>
          <a:noFill/>
        </p:spPr>
        <p:txBody>
          <a:bodyPr wrap="none" rtlCol="0" anchor="ctr">
            <a:spAutoFit/>
          </a:bodyPr>
          <a:lstStyle>
            <a:defPPr>
              <a:defRPr lang="zh-CN"/>
            </a:defPPr>
            <a:lvl1pPr>
              <a:defRPr sz="9600">
                <a:solidFill>
                  <a:schemeClr val="accent1"/>
                </a:solidFill>
                <a:effectLst>
                  <a:outerShdw dist="63500" dir="5400000" algn="tl" rotWithShape="0">
                    <a:prstClr val="black">
                      <a:alpha val="10000"/>
                    </a:prstClr>
                  </a:outerShdw>
                </a:effectLst>
                <a:latin typeface="DIN-BlackItalic" pitchFamily="50" charset="0"/>
                <a:ea typeface="+mj-ea"/>
              </a:defRPr>
            </a:lvl1pPr>
          </a:lstStyle>
          <a:p>
            <a:pPr algn="ctr"/>
            <a:r>
              <a:rPr lang="zh-CN" altLang="en-US" sz="2800" dirty="0">
                <a:effectLst/>
              </a:rPr>
              <a:t>未来工作计划</a:t>
            </a:r>
          </a:p>
        </p:txBody>
      </p:sp>
      <p:cxnSp>
        <p:nvCxnSpPr>
          <p:cNvPr id="25" name="直接连接符 24"/>
          <p:cNvCxnSpPr/>
          <p:nvPr/>
        </p:nvCxnSpPr>
        <p:spPr>
          <a:xfrm>
            <a:off x="5822071" y="1440852"/>
            <a:ext cx="547857"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pic>
        <p:nvPicPr>
          <p:cNvPr id="26" name="图片 2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685971" y="3286416"/>
            <a:ext cx="3338548" cy="2362940"/>
          </a:xfrm>
          <a:prstGeom prst="rect">
            <a:avLst/>
          </a:prstGeom>
        </p:spPr>
      </p:pic>
      <p:pic>
        <p:nvPicPr>
          <p:cNvPr id="27" name="图片 2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61620" y="3286416"/>
            <a:ext cx="3544410" cy="2362940"/>
          </a:xfrm>
          <a:prstGeom prst="rect">
            <a:avLst/>
          </a:prstGeom>
        </p:spPr>
      </p:pic>
      <p:sp>
        <p:nvSpPr>
          <p:cNvPr id="34" name="iS1ide-Rectangle 2"/>
          <p:cNvSpPr/>
          <p:nvPr/>
        </p:nvSpPr>
        <p:spPr>
          <a:xfrm>
            <a:off x="4606264" y="3286416"/>
            <a:ext cx="2979472" cy="2362940"/>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grpSp>
        <p:nvGrpSpPr>
          <p:cNvPr id="35" name="组合 34"/>
          <p:cNvGrpSpPr/>
          <p:nvPr/>
        </p:nvGrpSpPr>
        <p:grpSpPr>
          <a:xfrm>
            <a:off x="5721385" y="3515203"/>
            <a:ext cx="749217" cy="749217"/>
            <a:chOff x="5721399" y="3789039"/>
            <a:chExt cx="749217" cy="749217"/>
          </a:xfrm>
        </p:grpSpPr>
        <p:sp>
          <p:nvSpPr>
            <p:cNvPr id="36" name="iS1ide-Oval 5"/>
            <p:cNvSpPr>
              <a:spLocks noChangeAspect="1"/>
            </p:cNvSpPr>
            <p:nvPr/>
          </p:nvSpPr>
          <p:spPr>
            <a:xfrm>
              <a:off x="5721399" y="3789039"/>
              <a:ext cx="749217" cy="749217"/>
            </a:xfrm>
            <a:prstGeom prst="ellipse">
              <a:avLst/>
            </a:prstGeom>
            <a:solidFill>
              <a:schemeClr val="bg1"/>
            </a:solidFill>
            <a:ln w="12700">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cs typeface="+mn-ea"/>
                <a:sym typeface="+mn-lt"/>
              </a:endParaRPr>
            </a:p>
          </p:txBody>
        </p:sp>
        <p:sp>
          <p:nvSpPr>
            <p:cNvPr id="37" name="Shape 2570"/>
            <p:cNvSpPr/>
            <p:nvPr/>
          </p:nvSpPr>
          <p:spPr>
            <a:xfrm>
              <a:off x="5884000" y="3933156"/>
              <a:ext cx="424000" cy="414366"/>
            </a:xfrm>
            <a:custGeom>
              <a:avLst/>
              <a:gdLst/>
              <a:ahLst/>
              <a:cxnLst>
                <a:cxn ang="0">
                  <a:pos x="wd2" y="hd2"/>
                </a:cxn>
                <a:cxn ang="5400000">
                  <a:pos x="wd2" y="hd2"/>
                </a:cxn>
                <a:cxn ang="10800000">
                  <a:pos x="wd2" y="hd2"/>
                </a:cxn>
                <a:cxn ang="16200000">
                  <a:pos x="wd2" y="hd2"/>
                </a:cxn>
              </a:cxnLst>
              <a:rect l="0" t="0" r="r" b="b"/>
              <a:pathLst>
                <a:path w="21600" h="21319" extrusionOk="0">
                  <a:moveTo>
                    <a:pt x="7530" y="4197"/>
                  </a:moveTo>
                  <a:lnTo>
                    <a:pt x="6680" y="3701"/>
                  </a:lnTo>
                  <a:lnTo>
                    <a:pt x="6189" y="4560"/>
                  </a:lnTo>
                  <a:lnTo>
                    <a:pt x="7040" y="5056"/>
                  </a:lnTo>
                  <a:cubicBezTo>
                    <a:pt x="7040" y="5056"/>
                    <a:pt x="7530" y="4197"/>
                    <a:pt x="7530" y="4197"/>
                  </a:cubicBezTo>
                  <a:close/>
                  <a:moveTo>
                    <a:pt x="8512" y="2479"/>
                  </a:moveTo>
                  <a:lnTo>
                    <a:pt x="7662" y="1984"/>
                  </a:lnTo>
                  <a:lnTo>
                    <a:pt x="7171" y="2843"/>
                  </a:lnTo>
                  <a:lnTo>
                    <a:pt x="8021" y="3339"/>
                  </a:lnTo>
                  <a:cubicBezTo>
                    <a:pt x="8021" y="3339"/>
                    <a:pt x="8512" y="2479"/>
                    <a:pt x="8512" y="2479"/>
                  </a:cubicBezTo>
                  <a:close/>
                  <a:moveTo>
                    <a:pt x="20618" y="8428"/>
                  </a:moveTo>
                  <a:lnTo>
                    <a:pt x="982" y="8428"/>
                  </a:lnTo>
                  <a:lnTo>
                    <a:pt x="982" y="6445"/>
                  </a:lnTo>
                  <a:lnTo>
                    <a:pt x="20618" y="6445"/>
                  </a:lnTo>
                  <a:cubicBezTo>
                    <a:pt x="20618" y="6445"/>
                    <a:pt x="20618" y="8428"/>
                    <a:pt x="20618" y="8428"/>
                  </a:cubicBezTo>
                  <a:close/>
                  <a:moveTo>
                    <a:pt x="18655" y="20327"/>
                  </a:moveTo>
                  <a:lnTo>
                    <a:pt x="2945" y="20327"/>
                  </a:lnTo>
                  <a:lnTo>
                    <a:pt x="2945" y="9420"/>
                  </a:lnTo>
                  <a:lnTo>
                    <a:pt x="18655" y="9420"/>
                  </a:lnTo>
                  <a:cubicBezTo>
                    <a:pt x="18655" y="9420"/>
                    <a:pt x="18655" y="20327"/>
                    <a:pt x="18655" y="20327"/>
                  </a:cubicBezTo>
                  <a:close/>
                  <a:moveTo>
                    <a:pt x="6811" y="1488"/>
                  </a:moveTo>
                  <a:cubicBezTo>
                    <a:pt x="7083" y="1014"/>
                    <a:pt x="7683" y="851"/>
                    <a:pt x="8153" y="1125"/>
                  </a:cubicBezTo>
                  <a:lnTo>
                    <a:pt x="9854" y="2117"/>
                  </a:lnTo>
                  <a:lnTo>
                    <a:pt x="7946" y="5454"/>
                  </a:lnTo>
                  <a:lnTo>
                    <a:pt x="5759" y="5454"/>
                  </a:lnTo>
                  <a:lnTo>
                    <a:pt x="5698" y="5419"/>
                  </a:lnTo>
                  <a:lnTo>
                    <a:pt x="5678" y="5454"/>
                  </a:lnTo>
                  <a:lnTo>
                    <a:pt x="4545" y="5454"/>
                  </a:lnTo>
                  <a:cubicBezTo>
                    <a:pt x="4545" y="5454"/>
                    <a:pt x="6811" y="1488"/>
                    <a:pt x="6811" y="1488"/>
                  </a:cubicBezTo>
                  <a:close/>
                  <a:moveTo>
                    <a:pt x="15577" y="5454"/>
                  </a:moveTo>
                  <a:lnTo>
                    <a:pt x="9079" y="5454"/>
                  </a:lnTo>
                  <a:lnTo>
                    <a:pt x="10704" y="2612"/>
                  </a:lnTo>
                  <a:cubicBezTo>
                    <a:pt x="10704" y="2612"/>
                    <a:pt x="15577" y="5454"/>
                    <a:pt x="15577" y="5454"/>
                  </a:cubicBezTo>
                  <a:close/>
                  <a:moveTo>
                    <a:pt x="15930" y="2759"/>
                  </a:moveTo>
                  <a:cubicBezTo>
                    <a:pt x="16454" y="2617"/>
                    <a:pt x="16991" y="2931"/>
                    <a:pt x="17132" y="3460"/>
                  </a:cubicBezTo>
                  <a:lnTo>
                    <a:pt x="17661" y="5454"/>
                  </a:lnTo>
                  <a:lnTo>
                    <a:pt x="17540" y="5454"/>
                  </a:lnTo>
                  <a:lnTo>
                    <a:pt x="16279" y="4718"/>
                  </a:lnTo>
                  <a:lnTo>
                    <a:pt x="16438" y="4674"/>
                  </a:lnTo>
                  <a:lnTo>
                    <a:pt x="16184" y="3716"/>
                  </a:lnTo>
                  <a:lnTo>
                    <a:pt x="15236" y="3973"/>
                  </a:lnTo>
                  <a:lnTo>
                    <a:pt x="15279" y="4135"/>
                  </a:lnTo>
                  <a:lnTo>
                    <a:pt x="14076" y="3434"/>
                  </a:lnTo>
                  <a:lnTo>
                    <a:pt x="14033" y="3272"/>
                  </a:lnTo>
                  <a:cubicBezTo>
                    <a:pt x="14033" y="3272"/>
                    <a:pt x="15930" y="2759"/>
                    <a:pt x="15930" y="2759"/>
                  </a:cubicBezTo>
                  <a:close/>
                  <a:moveTo>
                    <a:pt x="20618" y="5454"/>
                  </a:moveTo>
                  <a:lnTo>
                    <a:pt x="18678" y="5454"/>
                  </a:lnTo>
                  <a:lnTo>
                    <a:pt x="18081" y="3203"/>
                  </a:lnTo>
                  <a:cubicBezTo>
                    <a:pt x="17800" y="2145"/>
                    <a:pt x="16724" y="1518"/>
                    <a:pt x="15676" y="1801"/>
                  </a:cubicBezTo>
                  <a:lnTo>
                    <a:pt x="12671" y="2615"/>
                  </a:lnTo>
                  <a:lnTo>
                    <a:pt x="8644" y="266"/>
                  </a:lnTo>
                  <a:cubicBezTo>
                    <a:pt x="7704" y="-281"/>
                    <a:pt x="6504" y="44"/>
                    <a:pt x="5961" y="992"/>
                  </a:cubicBezTo>
                  <a:lnTo>
                    <a:pt x="3410" y="5454"/>
                  </a:lnTo>
                  <a:lnTo>
                    <a:pt x="982" y="5454"/>
                  </a:lnTo>
                  <a:cubicBezTo>
                    <a:pt x="440" y="5454"/>
                    <a:pt x="0" y="5898"/>
                    <a:pt x="0" y="6445"/>
                  </a:cubicBezTo>
                  <a:lnTo>
                    <a:pt x="0" y="8428"/>
                  </a:lnTo>
                  <a:cubicBezTo>
                    <a:pt x="0" y="8977"/>
                    <a:pt x="440" y="9420"/>
                    <a:pt x="982" y="9420"/>
                  </a:cubicBezTo>
                  <a:lnTo>
                    <a:pt x="1964" y="9420"/>
                  </a:lnTo>
                  <a:lnTo>
                    <a:pt x="1964" y="20327"/>
                  </a:lnTo>
                  <a:cubicBezTo>
                    <a:pt x="1964" y="20875"/>
                    <a:pt x="2403" y="21319"/>
                    <a:pt x="2945" y="21319"/>
                  </a:cubicBezTo>
                  <a:lnTo>
                    <a:pt x="18655" y="21319"/>
                  </a:lnTo>
                  <a:cubicBezTo>
                    <a:pt x="19197" y="21319"/>
                    <a:pt x="19636" y="20875"/>
                    <a:pt x="19636" y="20327"/>
                  </a:cubicBezTo>
                  <a:lnTo>
                    <a:pt x="19636" y="9420"/>
                  </a:lnTo>
                  <a:lnTo>
                    <a:pt x="20618" y="9420"/>
                  </a:lnTo>
                  <a:cubicBezTo>
                    <a:pt x="21160" y="9420"/>
                    <a:pt x="21600" y="8977"/>
                    <a:pt x="21600" y="8428"/>
                  </a:cubicBezTo>
                  <a:lnTo>
                    <a:pt x="21600" y="6445"/>
                  </a:lnTo>
                  <a:cubicBezTo>
                    <a:pt x="21600" y="5898"/>
                    <a:pt x="21160" y="5454"/>
                    <a:pt x="20618" y="5454"/>
                  </a:cubicBezTo>
                  <a:moveTo>
                    <a:pt x="7855" y="12395"/>
                  </a:moveTo>
                  <a:lnTo>
                    <a:pt x="13745" y="12395"/>
                  </a:lnTo>
                  <a:lnTo>
                    <a:pt x="13745" y="13386"/>
                  </a:lnTo>
                  <a:lnTo>
                    <a:pt x="7855" y="13386"/>
                  </a:lnTo>
                  <a:cubicBezTo>
                    <a:pt x="7855" y="13386"/>
                    <a:pt x="7855" y="12395"/>
                    <a:pt x="7855" y="12395"/>
                  </a:cubicBezTo>
                  <a:close/>
                  <a:moveTo>
                    <a:pt x="7855" y="14378"/>
                  </a:moveTo>
                  <a:lnTo>
                    <a:pt x="13745" y="14378"/>
                  </a:lnTo>
                  <a:cubicBezTo>
                    <a:pt x="14288" y="14378"/>
                    <a:pt x="14727" y="13934"/>
                    <a:pt x="14727" y="13386"/>
                  </a:cubicBezTo>
                  <a:lnTo>
                    <a:pt x="14727" y="12395"/>
                  </a:lnTo>
                  <a:cubicBezTo>
                    <a:pt x="14727" y="11847"/>
                    <a:pt x="14288" y="11403"/>
                    <a:pt x="13745" y="11403"/>
                  </a:cubicBezTo>
                  <a:lnTo>
                    <a:pt x="7855" y="11403"/>
                  </a:lnTo>
                  <a:cubicBezTo>
                    <a:pt x="7312" y="11403"/>
                    <a:pt x="6873" y="11847"/>
                    <a:pt x="6873" y="12395"/>
                  </a:cubicBezTo>
                  <a:lnTo>
                    <a:pt x="6873" y="13386"/>
                  </a:lnTo>
                  <a:cubicBezTo>
                    <a:pt x="6873" y="13934"/>
                    <a:pt x="7312" y="14378"/>
                    <a:pt x="7855" y="14378"/>
                  </a:cubicBezTo>
                </a:path>
              </a:pathLst>
            </a:custGeom>
            <a:solidFill>
              <a:schemeClr val="accent1"/>
            </a:solidFill>
            <a:ln w="12700">
              <a:miter lim="400000"/>
            </a:ln>
          </p:spPr>
          <p:txBody>
            <a:bodyPr lIns="19045" tIns="19045" rIns="19045" bIns="19045" anchor="ctr"/>
            <a:lstStyle/>
            <a:p>
              <a:pPr defTabSz="228600">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solidFill>
                  <a:srgbClr val="FFFFFF"/>
                </a:solidFill>
                <a:effectLst>
                  <a:outerShdw blurRad="38100" dist="12700" dir="5400000" rotWithShape="0">
                    <a:srgbClr val="000000">
                      <a:alpha val="50000"/>
                    </a:srgbClr>
                  </a:outerShdw>
                </a:effectLst>
                <a:cs typeface="+mn-ea"/>
                <a:sym typeface="+mn-lt"/>
              </a:endParaRPr>
            </a:p>
          </p:txBody>
        </p:sp>
      </p:grpSp>
      <p:sp>
        <p:nvSpPr>
          <p:cNvPr id="38" name="PA_矩形 10"/>
          <p:cNvSpPr/>
          <p:nvPr>
            <p:custDataLst>
              <p:tags r:id="rId1"/>
            </p:custDataLst>
          </p:nvPr>
        </p:nvSpPr>
        <p:spPr>
          <a:xfrm>
            <a:off x="901700" y="2035033"/>
            <a:ext cx="10388599" cy="812530"/>
          </a:xfrm>
          <a:prstGeom prst="rect">
            <a:avLst/>
          </a:prstGeom>
          <a:noFill/>
        </p:spPr>
        <p:txBody>
          <a:bodyPr wrap="square" rtlCol="0">
            <a:noAutofit/>
          </a:bodyPr>
          <a:lstStyle/>
          <a:p>
            <a:pPr>
              <a:lnSpc>
                <a:spcPct val="130000"/>
              </a:lnSpc>
            </a:pPr>
            <a:r>
              <a:rPr lang="en-US" altLang="zh-CN" sz="1200" dirty="0">
                <a:solidFill>
                  <a:schemeClr val="tx2"/>
                </a:solidFill>
                <a:latin typeface="Open Sans Light" panose="020B0306030504020204"/>
                <a:cs typeface="Open Sans Light" panose="020B0306030504020204"/>
              </a:rPr>
              <a:t>Lorem ipsum dolor sit </a:t>
            </a:r>
            <a:r>
              <a:rPr lang="en-US" altLang="zh-CN" sz="1200" dirty="0" err="1">
                <a:solidFill>
                  <a:schemeClr val="tx2"/>
                </a:solidFill>
                <a:latin typeface="Open Sans Light" panose="020B0306030504020204"/>
                <a:cs typeface="Open Sans Light" panose="020B0306030504020204"/>
              </a:rPr>
              <a:t>amet</a:t>
            </a:r>
            <a:r>
              <a:rPr lang="en-US" altLang="zh-CN" sz="1200" dirty="0">
                <a:solidFill>
                  <a:schemeClr val="tx2"/>
                </a:solidFill>
                <a:latin typeface="Open Sans Light" panose="020B0306030504020204"/>
                <a:cs typeface="Open Sans Light" panose="020B0306030504020204"/>
              </a:rPr>
              <a:t> </a:t>
            </a:r>
            <a:r>
              <a:rPr lang="en-US" altLang="zh-CN" sz="1200" dirty="0" err="1">
                <a:solidFill>
                  <a:schemeClr val="tx2"/>
                </a:solidFill>
                <a:latin typeface="Open Sans Light" panose="020B0306030504020204"/>
                <a:cs typeface="Open Sans Light" panose="020B0306030504020204"/>
              </a:rPr>
              <a:t>consectetur</a:t>
            </a:r>
            <a:r>
              <a:rPr lang="en-US" altLang="zh-CN" sz="1200" dirty="0">
                <a:solidFill>
                  <a:schemeClr val="tx2"/>
                </a:solidFill>
                <a:latin typeface="Open Sans Light" panose="020B0306030504020204"/>
                <a:cs typeface="Open Sans Light" panose="020B0306030504020204"/>
              </a:rPr>
              <a:t> </a:t>
            </a:r>
            <a:r>
              <a:rPr lang="en-US" altLang="zh-CN" sz="1200" dirty="0" err="1">
                <a:solidFill>
                  <a:schemeClr val="tx2"/>
                </a:solidFill>
                <a:latin typeface="Open Sans Light" panose="020B0306030504020204"/>
                <a:cs typeface="Open Sans Light" panose="020B0306030504020204"/>
              </a:rPr>
              <a:t>adipisicing</a:t>
            </a:r>
            <a:r>
              <a:rPr lang="en-US" altLang="zh-CN" sz="1200" dirty="0">
                <a:solidFill>
                  <a:schemeClr val="tx2"/>
                </a:solidFill>
                <a:latin typeface="Open Sans Light" panose="020B0306030504020204"/>
                <a:cs typeface="Open Sans Light" panose="020B0306030504020204"/>
              </a:rPr>
              <a:t> </a:t>
            </a:r>
            <a:r>
              <a:rPr lang="en-US" altLang="zh-CN" sz="1200" dirty="0" err="1">
                <a:solidFill>
                  <a:schemeClr val="tx2"/>
                </a:solidFill>
                <a:latin typeface="Open Sans Light" panose="020B0306030504020204"/>
                <a:cs typeface="Open Sans Light" panose="020B0306030504020204"/>
              </a:rPr>
              <a:t>elit</a:t>
            </a:r>
            <a:r>
              <a:rPr lang="en-US" altLang="zh-CN" sz="1200" dirty="0">
                <a:solidFill>
                  <a:schemeClr val="tx2"/>
                </a:solidFill>
                <a:latin typeface="Open Sans Light" panose="020B0306030504020204"/>
                <a:cs typeface="Open Sans Light" panose="020B0306030504020204"/>
              </a:rPr>
              <a:t>, sed do </a:t>
            </a:r>
            <a:r>
              <a:rPr lang="en-US" altLang="zh-CN" sz="1200" dirty="0" err="1">
                <a:solidFill>
                  <a:schemeClr val="tx2"/>
                </a:solidFill>
                <a:latin typeface="Open Sans Light" panose="020B0306030504020204"/>
                <a:cs typeface="Open Sans Light" panose="020B0306030504020204"/>
              </a:rPr>
              <a:t>eiusmod</a:t>
            </a:r>
            <a:r>
              <a:rPr lang="en-US" altLang="zh-CN" sz="1200" dirty="0">
                <a:solidFill>
                  <a:schemeClr val="tx2"/>
                </a:solidFill>
                <a:latin typeface="Open Sans Light" panose="020B0306030504020204"/>
                <a:cs typeface="Open Sans Light" panose="020B0306030504020204"/>
              </a:rPr>
              <a:t> </a:t>
            </a:r>
            <a:r>
              <a:rPr lang="en-US" altLang="zh-CN" sz="1200" dirty="0" err="1">
                <a:solidFill>
                  <a:schemeClr val="tx2"/>
                </a:solidFill>
                <a:latin typeface="Open Sans Light" panose="020B0306030504020204"/>
                <a:cs typeface="Open Sans Light" panose="020B0306030504020204"/>
              </a:rPr>
              <a:t>tempor</a:t>
            </a:r>
            <a:r>
              <a:rPr lang="en-US" altLang="zh-CN" sz="1200" dirty="0">
                <a:solidFill>
                  <a:schemeClr val="tx2"/>
                </a:solidFill>
                <a:latin typeface="Open Sans Light" panose="020B0306030504020204"/>
                <a:cs typeface="Open Sans Light" panose="020B0306030504020204"/>
              </a:rPr>
              <a:t> </a:t>
            </a:r>
            <a:r>
              <a:rPr lang="en-US" altLang="zh-CN" sz="1200" dirty="0" err="1">
                <a:solidFill>
                  <a:schemeClr val="tx2"/>
                </a:solidFill>
                <a:latin typeface="Open Sans Light" panose="020B0306030504020204"/>
                <a:cs typeface="Open Sans Light" panose="020B0306030504020204"/>
              </a:rPr>
              <a:t>incididunt</a:t>
            </a:r>
            <a:r>
              <a:rPr lang="en-US" altLang="zh-CN" sz="1200" dirty="0">
                <a:solidFill>
                  <a:schemeClr val="tx2"/>
                </a:solidFill>
                <a:latin typeface="Open Sans Light" panose="020B0306030504020204"/>
                <a:cs typeface="Open Sans Light" panose="020B0306030504020204"/>
              </a:rPr>
              <a:t> </a:t>
            </a:r>
            <a:r>
              <a:rPr lang="en-US" altLang="zh-CN" sz="1200" dirty="0" err="1">
                <a:solidFill>
                  <a:schemeClr val="tx2"/>
                </a:solidFill>
                <a:latin typeface="Open Sans Light" panose="020B0306030504020204"/>
                <a:cs typeface="Open Sans Light" panose="020B0306030504020204"/>
              </a:rPr>
              <a:t>ut</a:t>
            </a:r>
            <a:r>
              <a:rPr lang="en-US" altLang="zh-CN" sz="1200" dirty="0">
                <a:solidFill>
                  <a:schemeClr val="tx2"/>
                </a:solidFill>
                <a:latin typeface="Open Sans Light" panose="020B0306030504020204"/>
                <a:cs typeface="Open Sans Light" panose="020B0306030504020204"/>
              </a:rPr>
              <a:t> </a:t>
            </a:r>
            <a:r>
              <a:rPr lang="en-US" altLang="zh-CN" sz="1200" dirty="0" err="1">
                <a:solidFill>
                  <a:schemeClr val="tx2"/>
                </a:solidFill>
                <a:latin typeface="Open Sans Light" panose="020B0306030504020204"/>
                <a:cs typeface="Open Sans Light" panose="020B0306030504020204"/>
              </a:rPr>
              <a:t>labore</a:t>
            </a:r>
            <a:r>
              <a:rPr lang="en-US" altLang="zh-CN" sz="1200" dirty="0">
                <a:solidFill>
                  <a:schemeClr val="tx2"/>
                </a:solidFill>
                <a:latin typeface="Open Sans Light" panose="020B0306030504020204"/>
                <a:cs typeface="Open Sans Light" panose="020B0306030504020204"/>
              </a:rPr>
              <a:t> et dolore magna </a:t>
            </a:r>
            <a:r>
              <a:rPr lang="en-US" altLang="zh-CN" sz="1200" dirty="0" err="1">
                <a:solidFill>
                  <a:schemeClr val="tx2"/>
                </a:solidFill>
                <a:latin typeface="Open Sans Light" panose="020B0306030504020204"/>
                <a:cs typeface="Open Sans Light" panose="020B0306030504020204"/>
              </a:rPr>
              <a:t>aliqua</a:t>
            </a:r>
            <a:r>
              <a:rPr lang="en-US" altLang="zh-CN" sz="1200" dirty="0">
                <a:solidFill>
                  <a:schemeClr val="tx2"/>
                </a:solidFill>
                <a:latin typeface="Open Sans Light" panose="020B0306030504020204"/>
                <a:cs typeface="Open Sans Light" panose="020B0306030504020204"/>
              </a:rPr>
              <a:t> lorem ipsum dolor sit </a:t>
            </a:r>
            <a:r>
              <a:rPr lang="en-US" altLang="zh-CN" sz="1200" dirty="0" err="1">
                <a:solidFill>
                  <a:schemeClr val="tx2"/>
                </a:solidFill>
                <a:latin typeface="Open Sans Light" panose="020B0306030504020204"/>
                <a:cs typeface="Open Sans Light" panose="020B0306030504020204"/>
              </a:rPr>
              <a:t>amet</a:t>
            </a:r>
            <a:r>
              <a:rPr lang="en-US" altLang="zh-CN" sz="1200" dirty="0">
                <a:solidFill>
                  <a:schemeClr val="tx2"/>
                </a:solidFill>
                <a:latin typeface="Open Sans Light" panose="020B0306030504020204"/>
                <a:cs typeface="Open Sans Light" panose="020B0306030504020204"/>
              </a:rPr>
              <a:t> </a:t>
            </a:r>
            <a:r>
              <a:rPr lang="en-US" altLang="zh-CN" sz="1200" dirty="0" err="1">
                <a:solidFill>
                  <a:schemeClr val="tx2"/>
                </a:solidFill>
                <a:latin typeface="Open Sans Light" panose="020B0306030504020204"/>
                <a:cs typeface="Open Sans Light" panose="020B0306030504020204"/>
              </a:rPr>
              <a:t>consectetur</a:t>
            </a:r>
            <a:r>
              <a:rPr lang="en-US" altLang="zh-CN" sz="1200" dirty="0">
                <a:solidFill>
                  <a:schemeClr val="tx2"/>
                </a:solidFill>
                <a:latin typeface="Open Sans Light" panose="020B0306030504020204"/>
                <a:cs typeface="Open Sans Light" panose="020B0306030504020204"/>
              </a:rPr>
              <a:t> </a:t>
            </a:r>
            <a:r>
              <a:rPr lang="en-US" altLang="zh-CN" sz="1200" dirty="0" err="1">
                <a:solidFill>
                  <a:schemeClr val="tx2"/>
                </a:solidFill>
                <a:latin typeface="Open Sans Light" panose="020B0306030504020204"/>
                <a:cs typeface="Open Sans Light" panose="020B0306030504020204"/>
              </a:rPr>
              <a:t>adipisicing</a:t>
            </a:r>
            <a:r>
              <a:rPr lang="en-US" altLang="zh-CN" sz="1200" dirty="0">
                <a:solidFill>
                  <a:schemeClr val="tx2"/>
                </a:solidFill>
                <a:latin typeface="Open Sans Light" panose="020B0306030504020204"/>
                <a:cs typeface="Open Sans Light" panose="020B0306030504020204"/>
              </a:rPr>
              <a:t> </a:t>
            </a:r>
            <a:r>
              <a:rPr lang="en-US" altLang="zh-CN" sz="1200" dirty="0" err="1">
                <a:solidFill>
                  <a:schemeClr val="tx2"/>
                </a:solidFill>
                <a:latin typeface="Open Sans Light" panose="020B0306030504020204"/>
                <a:cs typeface="Open Sans Light" panose="020B0306030504020204"/>
              </a:rPr>
              <a:t>elit</a:t>
            </a:r>
            <a:r>
              <a:rPr lang="en-US" altLang="zh-CN" sz="1200" dirty="0">
                <a:solidFill>
                  <a:schemeClr val="tx2"/>
                </a:solidFill>
                <a:latin typeface="Open Sans Light" panose="020B0306030504020204"/>
                <a:cs typeface="Open Sans Light" panose="020B0306030504020204"/>
              </a:rPr>
              <a:t>, sed do </a:t>
            </a:r>
            <a:r>
              <a:rPr lang="en-US" altLang="zh-CN" sz="1200" dirty="0" err="1">
                <a:solidFill>
                  <a:schemeClr val="tx2"/>
                </a:solidFill>
                <a:latin typeface="Open Sans Light" panose="020B0306030504020204"/>
                <a:cs typeface="Open Sans Light" panose="020B0306030504020204"/>
              </a:rPr>
              <a:t>eiusmod</a:t>
            </a:r>
            <a:r>
              <a:rPr lang="en-US" altLang="zh-CN" sz="1200" dirty="0">
                <a:solidFill>
                  <a:schemeClr val="tx2"/>
                </a:solidFill>
                <a:latin typeface="Open Sans Light" panose="020B0306030504020204"/>
                <a:cs typeface="Open Sans Light" panose="020B0306030504020204"/>
              </a:rPr>
              <a:t> </a:t>
            </a:r>
            <a:r>
              <a:rPr lang="en-US" altLang="zh-CN" sz="1200" dirty="0" err="1">
                <a:solidFill>
                  <a:schemeClr val="tx2"/>
                </a:solidFill>
                <a:latin typeface="Open Sans Light" panose="020B0306030504020204"/>
                <a:cs typeface="Open Sans Light" panose="020B0306030504020204"/>
              </a:rPr>
              <a:t>tempor</a:t>
            </a:r>
            <a:r>
              <a:rPr lang="en-US" altLang="zh-CN" sz="1200" dirty="0">
                <a:solidFill>
                  <a:schemeClr val="tx2"/>
                </a:solidFill>
                <a:latin typeface="Open Sans Light" panose="020B0306030504020204"/>
                <a:cs typeface="Open Sans Light" panose="020B0306030504020204"/>
              </a:rPr>
              <a:t> </a:t>
            </a:r>
            <a:r>
              <a:rPr lang="en-US" altLang="zh-CN" sz="1200" dirty="0" err="1">
                <a:solidFill>
                  <a:schemeClr val="tx2"/>
                </a:solidFill>
                <a:latin typeface="Open Sans Light" panose="020B0306030504020204"/>
                <a:cs typeface="Open Sans Light" panose="020B0306030504020204"/>
              </a:rPr>
              <a:t>incididunt</a:t>
            </a:r>
            <a:r>
              <a:rPr lang="en-US" altLang="zh-CN" sz="1200" dirty="0">
                <a:solidFill>
                  <a:schemeClr val="tx2"/>
                </a:solidFill>
                <a:latin typeface="Open Sans Light" panose="020B0306030504020204"/>
                <a:cs typeface="Open Sans Light" panose="020B0306030504020204"/>
              </a:rPr>
              <a:t> </a:t>
            </a:r>
            <a:r>
              <a:rPr lang="en-US" altLang="zh-CN" sz="1200" dirty="0" err="1">
                <a:solidFill>
                  <a:schemeClr val="tx2"/>
                </a:solidFill>
                <a:latin typeface="Open Sans Light" panose="020B0306030504020204"/>
                <a:cs typeface="Open Sans Light" panose="020B0306030504020204"/>
              </a:rPr>
              <a:t>utLorem</a:t>
            </a:r>
            <a:r>
              <a:rPr lang="en-US" altLang="zh-CN" sz="1200" dirty="0">
                <a:solidFill>
                  <a:schemeClr val="tx2"/>
                </a:solidFill>
                <a:latin typeface="Open Sans Light" panose="020B0306030504020204"/>
                <a:cs typeface="Open Sans Light" panose="020B0306030504020204"/>
              </a:rPr>
              <a:t> ipsum dolor sit </a:t>
            </a:r>
            <a:r>
              <a:rPr lang="en-US" altLang="zh-CN" sz="1200" dirty="0" err="1">
                <a:solidFill>
                  <a:schemeClr val="tx2"/>
                </a:solidFill>
                <a:latin typeface="Open Sans Light" panose="020B0306030504020204"/>
                <a:cs typeface="Open Sans Light" panose="020B0306030504020204"/>
              </a:rPr>
              <a:t>amet</a:t>
            </a:r>
            <a:r>
              <a:rPr lang="en-US" altLang="zh-CN" sz="1200" dirty="0">
                <a:solidFill>
                  <a:schemeClr val="tx2"/>
                </a:solidFill>
                <a:latin typeface="Open Sans Light" panose="020B0306030504020204"/>
                <a:cs typeface="Open Sans Light" panose="020B0306030504020204"/>
              </a:rPr>
              <a:t> </a:t>
            </a:r>
            <a:r>
              <a:rPr lang="en-US" altLang="zh-CN" sz="1200" dirty="0" err="1">
                <a:solidFill>
                  <a:schemeClr val="tx2"/>
                </a:solidFill>
                <a:latin typeface="Open Sans Light" panose="020B0306030504020204"/>
                <a:cs typeface="Open Sans Light" panose="020B0306030504020204"/>
              </a:rPr>
              <a:t>consectetur</a:t>
            </a:r>
            <a:r>
              <a:rPr lang="en-US" altLang="zh-CN" sz="1200" dirty="0">
                <a:solidFill>
                  <a:schemeClr val="tx2"/>
                </a:solidFill>
                <a:latin typeface="Open Sans Light" panose="020B0306030504020204"/>
                <a:cs typeface="Open Sans Light" panose="020B0306030504020204"/>
              </a:rPr>
              <a:t> </a:t>
            </a:r>
            <a:r>
              <a:rPr lang="en-US" altLang="zh-CN" sz="1200" dirty="0" err="1">
                <a:solidFill>
                  <a:schemeClr val="tx2"/>
                </a:solidFill>
                <a:latin typeface="Open Sans Light" panose="020B0306030504020204"/>
                <a:cs typeface="Open Sans Light" panose="020B0306030504020204"/>
              </a:rPr>
              <a:t>adipisicing</a:t>
            </a:r>
            <a:r>
              <a:rPr lang="en-US" altLang="zh-CN" sz="1200" dirty="0">
                <a:solidFill>
                  <a:schemeClr val="tx2"/>
                </a:solidFill>
                <a:latin typeface="Open Sans Light" panose="020B0306030504020204"/>
                <a:cs typeface="Open Sans Light" panose="020B0306030504020204"/>
              </a:rPr>
              <a:t> </a:t>
            </a:r>
            <a:r>
              <a:rPr lang="en-US" altLang="zh-CN" sz="1200" dirty="0" err="1">
                <a:solidFill>
                  <a:schemeClr val="tx2"/>
                </a:solidFill>
                <a:latin typeface="Open Sans Light" panose="020B0306030504020204"/>
                <a:cs typeface="Open Sans Light" panose="020B0306030504020204"/>
              </a:rPr>
              <a:t>elit</a:t>
            </a:r>
            <a:r>
              <a:rPr lang="en-US" altLang="zh-CN" sz="1200" dirty="0">
                <a:solidFill>
                  <a:schemeClr val="tx2"/>
                </a:solidFill>
                <a:latin typeface="Open Sans Light" panose="020B0306030504020204"/>
                <a:cs typeface="Open Sans Light" panose="020B0306030504020204"/>
              </a:rPr>
              <a:t>, sed do </a:t>
            </a:r>
            <a:r>
              <a:rPr lang="en-US" altLang="zh-CN" sz="1200" dirty="0" err="1">
                <a:solidFill>
                  <a:schemeClr val="tx2"/>
                </a:solidFill>
                <a:latin typeface="Open Sans Light" panose="020B0306030504020204"/>
                <a:cs typeface="Open Sans Light" panose="020B0306030504020204"/>
              </a:rPr>
              <a:t>eiusmod</a:t>
            </a:r>
            <a:r>
              <a:rPr lang="en-US" altLang="zh-CN" sz="1200" dirty="0">
                <a:solidFill>
                  <a:schemeClr val="tx2"/>
                </a:solidFill>
                <a:latin typeface="Open Sans Light" panose="020B0306030504020204"/>
                <a:cs typeface="Open Sans Light" panose="020B0306030504020204"/>
              </a:rPr>
              <a:t> </a:t>
            </a:r>
            <a:r>
              <a:rPr lang="en-US" altLang="zh-CN" sz="1200" dirty="0" err="1">
                <a:solidFill>
                  <a:schemeClr val="tx2"/>
                </a:solidFill>
                <a:latin typeface="Open Sans Light" panose="020B0306030504020204"/>
                <a:cs typeface="Open Sans Light" panose="020B0306030504020204"/>
              </a:rPr>
              <a:t>tempor</a:t>
            </a:r>
            <a:r>
              <a:rPr lang="en-US" altLang="zh-CN" sz="1200" dirty="0">
                <a:solidFill>
                  <a:schemeClr val="tx2"/>
                </a:solidFill>
                <a:latin typeface="Open Sans Light" panose="020B0306030504020204"/>
                <a:cs typeface="Open Sans Light" panose="020B0306030504020204"/>
              </a:rPr>
              <a:t> </a:t>
            </a:r>
            <a:r>
              <a:rPr lang="en-US" altLang="zh-CN" sz="1200" dirty="0" err="1">
                <a:solidFill>
                  <a:schemeClr val="tx2"/>
                </a:solidFill>
                <a:latin typeface="Open Sans Light" panose="020B0306030504020204"/>
                <a:cs typeface="Open Sans Light" panose="020B0306030504020204"/>
              </a:rPr>
              <a:t>incididunt</a:t>
            </a:r>
            <a:r>
              <a:rPr lang="en-US" altLang="zh-CN" sz="1200" dirty="0">
                <a:solidFill>
                  <a:schemeClr val="tx2"/>
                </a:solidFill>
                <a:latin typeface="Open Sans Light" panose="020B0306030504020204"/>
                <a:cs typeface="Open Sans Light" panose="020B0306030504020204"/>
              </a:rPr>
              <a:t> </a:t>
            </a:r>
            <a:r>
              <a:rPr lang="en-US" altLang="zh-CN" sz="1200" dirty="0" err="1">
                <a:solidFill>
                  <a:schemeClr val="tx2"/>
                </a:solidFill>
                <a:latin typeface="Open Sans Light" panose="020B0306030504020204"/>
                <a:cs typeface="Open Sans Light" panose="020B0306030504020204"/>
              </a:rPr>
              <a:t>ut</a:t>
            </a:r>
            <a:r>
              <a:rPr lang="en-US" altLang="zh-CN" sz="1200" dirty="0">
                <a:solidFill>
                  <a:schemeClr val="tx2"/>
                </a:solidFill>
                <a:latin typeface="Open Sans Light" panose="020B0306030504020204"/>
                <a:cs typeface="Open Sans Light" panose="020B0306030504020204"/>
              </a:rPr>
              <a:t> </a:t>
            </a:r>
            <a:r>
              <a:rPr lang="en-US" altLang="zh-CN" sz="1200" dirty="0" err="1">
                <a:solidFill>
                  <a:schemeClr val="tx2"/>
                </a:solidFill>
                <a:latin typeface="Open Sans Light" panose="020B0306030504020204"/>
                <a:cs typeface="Open Sans Light" panose="020B0306030504020204"/>
              </a:rPr>
              <a:t>labore</a:t>
            </a:r>
            <a:r>
              <a:rPr lang="en-US" altLang="zh-CN" sz="1200" dirty="0">
                <a:solidFill>
                  <a:schemeClr val="tx2"/>
                </a:solidFill>
                <a:latin typeface="Open Sans Light" panose="020B0306030504020204"/>
                <a:cs typeface="Open Sans Light" panose="020B0306030504020204"/>
              </a:rPr>
              <a:t> et dolore magna </a:t>
            </a:r>
            <a:r>
              <a:rPr lang="en-US" altLang="zh-CN" sz="1200" dirty="0" err="1">
                <a:solidFill>
                  <a:schemeClr val="tx2"/>
                </a:solidFill>
                <a:latin typeface="Open Sans Light" panose="020B0306030504020204"/>
                <a:cs typeface="Open Sans Light" panose="020B0306030504020204"/>
              </a:rPr>
              <a:t>aliqua</a:t>
            </a:r>
            <a:r>
              <a:rPr lang="en-US" altLang="zh-CN" sz="1200" dirty="0">
                <a:solidFill>
                  <a:schemeClr val="tx2"/>
                </a:solidFill>
                <a:latin typeface="Open Sans Light" panose="020B0306030504020204"/>
                <a:cs typeface="Open Sans Light" panose="020B0306030504020204"/>
              </a:rPr>
              <a:t> lorem ipsum dolor sit </a:t>
            </a:r>
            <a:r>
              <a:rPr lang="en-US" altLang="zh-CN" sz="1200" dirty="0" err="1">
                <a:solidFill>
                  <a:schemeClr val="tx2"/>
                </a:solidFill>
                <a:latin typeface="Open Sans Light" panose="020B0306030504020204"/>
                <a:cs typeface="Open Sans Light" panose="020B0306030504020204"/>
              </a:rPr>
              <a:t>amet</a:t>
            </a:r>
            <a:r>
              <a:rPr lang="en-US" altLang="zh-CN" sz="1200" dirty="0">
                <a:solidFill>
                  <a:schemeClr val="tx2"/>
                </a:solidFill>
                <a:latin typeface="Open Sans Light" panose="020B0306030504020204"/>
                <a:cs typeface="Open Sans Light" panose="020B0306030504020204"/>
              </a:rPr>
              <a:t> </a:t>
            </a:r>
            <a:r>
              <a:rPr lang="en-US" altLang="zh-CN" sz="1200" dirty="0" err="1">
                <a:solidFill>
                  <a:schemeClr val="tx2"/>
                </a:solidFill>
                <a:latin typeface="Open Sans Light" panose="020B0306030504020204"/>
                <a:cs typeface="Open Sans Light" panose="020B0306030504020204"/>
              </a:rPr>
              <a:t>consectetur</a:t>
            </a:r>
            <a:r>
              <a:rPr lang="en-US" altLang="zh-CN" sz="1200" dirty="0">
                <a:solidFill>
                  <a:schemeClr val="tx2"/>
                </a:solidFill>
                <a:latin typeface="Open Sans Light" panose="020B0306030504020204"/>
                <a:cs typeface="Open Sans Light" panose="020B0306030504020204"/>
              </a:rPr>
              <a:t> </a:t>
            </a:r>
            <a:r>
              <a:rPr lang="en-US" altLang="zh-CN" sz="1200" dirty="0" err="1">
                <a:solidFill>
                  <a:schemeClr val="tx2"/>
                </a:solidFill>
                <a:latin typeface="Open Sans Light" panose="020B0306030504020204"/>
                <a:cs typeface="Open Sans Light" panose="020B0306030504020204"/>
              </a:rPr>
              <a:t>adipisicing</a:t>
            </a:r>
            <a:r>
              <a:rPr lang="en-US" altLang="zh-CN" sz="1200" dirty="0">
                <a:solidFill>
                  <a:schemeClr val="tx2"/>
                </a:solidFill>
                <a:latin typeface="Open Sans Light" panose="020B0306030504020204"/>
                <a:cs typeface="Open Sans Light" panose="020B0306030504020204"/>
              </a:rPr>
              <a:t> </a:t>
            </a:r>
            <a:r>
              <a:rPr lang="en-US" altLang="zh-CN" sz="1200" dirty="0" err="1">
                <a:solidFill>
                  <a:schemeClr val="tx2"/>
                </a:solidFill>
                <a:latin typeface="Open Sans Light" panose="020B0306030504020204"/>
                <a:cs typeface="Open Sans Light" panose="020B0306030504020204"/>
              </a:rPr>
              <a:t>elit</a:t>
            </a:r>
            <a:r>
              <a:rPr lang="en-US" altLang="zh-CN" sz="1200" dirty="0">
                <a:solidFill>
                  <a:schemeClr val="tx2"/>
                </a:solidFill>
                <a:latin typeface="Open Sans Light" panose="020B0306030504020204"/>
                <a:cs typeface="Open Sans Light" panose="020B0306030504020204"/>
              </a:rPr>
              <a:t>, sed do </a:t>
            </a:r>
            <a:r>
              <a:rPr lang="en-US" altLang="zh-CN" sz="1200" dirty="0" err="1">
                <a:solidFill>
                  <a:schemeClr val="tx2"/>
                </a:solidFill>
                <a:latin typeface="Open Sans Light" panose="020B0306030504020204"/>
                <a:cs typeface="Open Sans Light" panose="020B0306030504020204"/>
              </a:rPr>
              <a:t>eiusmod</a:t>
            </a:r>
            <a:r>
              <a:rPr lang="en-US" altLang="zh-CN" sz="1200" dirty="0">
                <a:solidFill>
                  <a:schemeClr val="tx2"/>
                </a:solidFill>
                <a:latin typeface="Open Sans Light" panose="020B0306030504020204"/>
                <a:cs typeface="Open Sans Light" panose="020B0306030504020204"/>
              </a:rPr>
              <a:t> </a:t>
            </a:r>
            <a:r>
              <a:rPr lang="en-US" altLang="zh-CN" sz="1200" dirty="0" err="1">
                <a:solidFill>
                  <a:schemeClr val="tx2"/>
                </a:solidFill>
                <a:latin typeface="Open Sans Light" panose="020B0306030504020204"/>
                <a:cs typeface="Open Sans Light" panose="020B0306030504020204"/>
              </a:rPr>
              <a:t>tempor</a:t>
            </a:r>
            <a:r>
              <a:rPr lang="en-US" altLang="zh-CN" sz="1200" dirty="0">
                <a:solidFill>
                  <a:schemeClr val="tx2"/>
                </a:solidFill>
                <a:latin typeface="Open Sans Light" panose="020B0306030504020204"/>
                <a:cs typeface="Open Sans Light" panose="020B0306030504020204"/>
              </a:rPr>
              <a:t> </a:t>
            </a:r>
            <a:r>
              <a:rPr lang="en-US" altLang="zh-CN" sz="1200" dirty="0" err="1">
                <a:solidFill>
                  <a:schemeClr val="tx2"/>
                </a:solidFill>
                <a:latin typeface="Open Sans Light" panose="020B0306030504020204"/>
                <a:cs typeface="Open Sans Light" panose="020B0306030504020204"/>
              </a:rPr>
              <a:t>incididunt</a:t>
            </a:r>
            <a:r>
              <a:rPr lang="en-US" altLang="zh-CN" sz="1200" dirty="0">
                <a:solidFill>
                  <a:schemeClr val="tx2"/>
                </a:solidFill>
                <a:latin typeface="Open Sans Light" panose="020B0306030504020204"/>
                <a:cs typeface="Open Sans Light" panose="020B0306030504020204"/>
              </a:rPr>
              <a:t> </a:t>
            </a:r>
            <a:r>
              <a:rPr lang="en-US" altLang="zh-CN" sz="1200" dirty="0" err="1">
                <a:solidFill>
                  <a:schemeClr val="tx2"/>
                </a:solidFill>
                <a:latin typeface="Open Sans Light" panose="020B0306030504020204"/>
                <a:cs typeface="Open Sans Light" panose="020B0306030504020204"/>
              </a:rPr>
              <a:t>ut</a:t>
            </a:r>
            <a:endParaRPr lang="zh-CN" altLang="en-US" sz="1200" dirty="0">
              <a:solidFill>
                <a:schemeClr val="tx2"/>
              </a:solidFill>
              <a:latin typeface="Open Sans Light" panose="020B0306030504020204"/>
              <a:cs typeface="Open Sans Light" panose="020B0306030504020204"/>
            </a:endParaRPr>
          </a:p>
        </p:txBody>
      </p:sp>
      <p:sp>
        <p:nvSpPr>
          <p:cNvPr id="39" name="矩形 38"/>
          <p:cNvSpPr/>
          <p:nvPr/>
        </p:nvSpPr>
        <p:spPr>
          <a:xfrm>
            <a:off x="4748871" y="4408537"/>
            <a:ext cx="2694257" cy="812530"/>
          </a:xfrm>
          <a:prstGeom prst="rect">
            <a:avLst/>
          </a:prstGeom>
          <a:noFill/>
        </p:spPr>
        <p:txBody>
          <a:bodyPr wrap="square" rtlCol="0">
            <a:spAutoFit/>
          </a:bodyPr>
          <a:lstStyle/>
          <a:p>
            <a:pPr algn="ctr">
              <a:lnSpc>
                <a:spcPct val="130000"/>
              </a:lnSpc>
            </a:pPr>
            <a:r>
              <a:rPr lang="en-US" altLang="zh-CN" sz="1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 dolor sit </a:t>
            </a:r>
            <a:r>
              <a:rPr lang="en-US" altLang="zh-CN" sz="1200" dirty="0" err="1">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amet</a:t>
            </a:r>
            <a:r>
              <a:rPr lang="en-US" altLang="zh-CN" sz="1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 please add your text here, lorem ipsum dolor sit </a:t>
            </a:r>
            <a:r>
              <a:rPr lang="en-US" altLang="zh-CN" sz="1200" dirty="0" err="1">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amet</a:t>
            </a:r>
            <a:endParaRPr lang="en-US" altLang="zh-CN" sz="1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 name="文本框 75"/>
          <p:cNvSpPr txBox="1"/>
          <p:nvPr/>
        </p:nvSpPr>
        <p:spPr>
          <a:xfrm>
            <a:off x="4926449" y="793238"/>
            <a:ext cx="2339103" cy="523220"/>
          </a:xfrm>
          <a:prstGeom prst="rect">
            <a:avLst/>
          </a:prstGeom>
          <a:noFill/>
        </p:spPr>
        <p:txBody>
          <a:bodyPr wrap="none" rtlCol="0" anchor="ctr">
            <a:spAutoFit/>
          </a:bodyPr>
          <a:lstStyle>
            <a:defPPr>
              <a:defRPr lang="zh-CN"/>
            </a:defPPr>
            <a:lvl1pPr>
              <a:defRPr sz="9600">
                <a:solidFill>
                  <a:schemeClr val="accent1"/>
                </a:solidFill>
                <a:effectLst>
                  <a:outerShdw dist="63500" dir="5400000" algn="tl" rotWithShape="0">
                    <a:prstClr val="black">
                      <a:alpha val="10000"/>
                    </a:prstClr>
                  </a:outerShdw>
                </a:effectLst>
                <a:latin typeface="DIN-BlackItalic" pitchFamily="50" charset="0"/>
                <a:ea typeface="+mj-ea"/>
              </a:defRPr>
            </a:lvl1pPr>
          </a:lstStyle>
          <a:p>
            <a:pPr algn="ctr"/>
            <a:r>
              <a:rPr lang="zh-CN" altLang="en-US" sz="2800" dirty="0">
                <a:effectLst/>
              </a:rPr>
              <a:t>未来工作计划</a:t>
            </a:r>
          </a:p>
        </p:txBody>
      </p:sp>
      <p:cxnSp>
        <p:nvCxnSpPr>
          <p:cNvPr id="77" name="直接连接符 76"/>
          <p:cNvCxnSpPr/>
          <p:nvPr/>
        </p:nvCxnSpPr>
        <p:spPr>
          <a:xfrm>
            <a:off x="5822071" y="1440852"/>
            <a:ext cx="547857"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18" name="直接连接符 117"/>
          <p:cNvCxnSpPr/>
          <p:nvPr/>
        </p:nvCxnSpPr>
        <p:spPr>
          <a:xfrm>
            <a:off x="1931251" y="3012648"/>
            <a:ext cx="7934726" cy="0"/>
          </a:xfrm>
          <a:prstGeom prst="line">
            <a:avLst/>
          </a:prstGeom>
          <a:ln w="34925">
            <a:solidFill>
              <a:schemeClr val="accent1"/>
            </a:solidFill>
          </a:ln>
        </p:spPr>
        <p:style>
          <a:lnRef idx="1">
            <a:schemeClr val="accent1"/>
          </a:lnRef>
          <a:fillRef idx="0">
            <a:schemeClr val="accent1"/>
          </a:fillRef>
          <a:effectRef idx="0">
            <a:schemeClr val="accent1"/>
          </a:effectRef>
          <a:fontRef idx="minor">
            <a:schemeClr val="tx1"/>
          </a:fontRef>
        </p:style>
      </p:cxnSp>
      <p:sp>
        <p:nvSpPr>
          <p:cNvPr id="119" name="椭圆 118"/>
          <p:cNvSpPr/>
          <p:nvPr/>
        </p:nvSpPr>
        <p:spPr>
          <a:xfrm>
            <a:off x="1403946" y="2405891"/>
            <a:ext cx="1213513" cy="1213513"/>
          </a:xfrm>
          <a:prstGeom prst="ellipse">
            <a:avLst/>
          </a:prstGeom>
          <a:solidFill>
            <a:schemeClr val="bg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ndParaRPr>
          </a:p>
        </p:txBody>
      </p:sp>
      <p:sp>
        <p:nvSpPr>
          <p:cNvPr id="120" name="椭圆 119"/>
          <p:cNvSpPr/>
          <p:nvPr/>
        </p:nvSpPr>
        <p:spPr>
          <a:xfrm>
            <a:off x="4113202" y="2405891"/>
            <a:ext cx="1213513" cy="1213513"/>
          </a:xfrm>
          <a:prstGeom prst="ellipse">
            <a:avLst/>
          </a:prstGeom>
          <a:solidFill>
            <a:schemeClr val="bg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ndParaRPr>
          </a:p>
        </p:txBody>
      </p:sp>
      <p:sp>
        <p:nvSpPr>
          <p:cNvPr id="121" name="椭圆 120"/>
          <p:cNvSpPr/>
          <p:nvPr/>
        </p:nvSpPr>
        <p:spPr>
          <a:xfrm>
            <a:off x="6822458" y="2405891"/>
            <a:ext cx="1213513" cy="1213513"/>
          </a:xfrm>
          <a:prstGeom prst="ellipse">
            <a:avLst/>
          </a:prstGeom>
          <a:solidFill>
            <a:schemeClr val="bg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ndParaRPr>
          </a:p>
        </p:txBody>
      </p:sp>
      <p:sp>
        <p:nvSpPr>
          <p:cNvPr id="122" name="椭圆 121"/>
          <p:cNvSpPr/>
          <p:nvPr/>
        </p:nvSpPr>
        <p:spPr>
          <a:xfrm>
            <a:off x="9531715" y="2405891"/>
            <a:ext cx="1213513" cy="1213513"/>
          </a:xfrm>
          <a:prstGeom prst="ellipse">
            <a:avLst/>
          </a:prstGeom>
          <a:solidFill>
            <a:schemeClr val="bg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ndParaRPr>
          </a:p>
        </p:txBody>
      </p:sp>
      <p:sp>
        <p:nvSpPr>
          <p:cNvPr id="123" name="Freeform 56"/>
          <p:cNvSpPr>
            <a:spLocks noEditPoints="1"/>
          </p:cNvSpPr>
          <p:nvPr/>
        </p:nvSpPr>
        <p:spPr bwMode="auto">
          <a:xfrm>
            <a:off x="1724341" y="2680547"/>
            <a:ext cx="596941" cy="664202"/>
          </a:xfrm>
          <a:custGeom>
            <a:avLst/>
            <a:gdLst>
              <a:gd name="T0" fmla="*/ 172 w 180"/>
              <a:gd name="T1" fmla="*/ 164 h 200"/>
              <a:gd name="T2" fmla="*/ 12 w 180"/>
              <a:gd name="T3" fmla="*/ 152 h 200"/>
              <a:gd name="T4" fmla="*/ 173 w 180"/>
              <a:gd name="T5" fmla="*/ 8 h 200"/>
              <a:gd name="T6" fmla="*/ 168 w 180"/>
              <a:gd name="T7" fmla="*/ 24 h 200"/>
              <a:gd name="T8" fmla="*/ 180 w 180"/>
              <a:gd name="T9" fmla="*/ 19 h 200"/>
              <a:gd name="T10" fmla="*/ 173 w 180"/>
              <a:gd name="T11" fmla="*/ 8 h 200"/>
              <a:gd name="T12" fmla="*/ 108 w 180"/>
              <a:gd name="T13" fmla="*/ 8 h 200"/>
              <a:gd name="T14" fmla="*/ 72 w 180"/>
              <a:gd name="T15" fmla="*/ 0 h 200"/>
              <a:gd name="T16" fmla="*/ 16 w 180"/>
              <a:gd name="T17" fmla="*/ 8 h 200"/>
              <a:gd name="T18" fmla="*/ 164 w 180"/>
              <a:gd name="T19" fmla="*/ 24 h 200"/>
              <a:gd name="T20" fmla="*/ 40 w 180"/>
              <a:gd name="T21" fmla="*/ 200 h 200"/>
              <a:gd name="T22" fmla="*/ 77 w 180"/>
              <a:gd name="T23" fmla="*/ 168 h 200"/>
              <a:gd name="T24" fmla="*/ 40 w 180"/>
              <a:gd name="T25" fmla="*/ 200 h 200"/>
              <a:gd name="T26" fmla="*/ 0 w 180"/>
              <a:gd name="T27" fmla="*/ 19 h 200"/>
              <a:gd name="T28" fmla="*/ 12 w 180"/>
              <a:gd name="T29" fmla="*/ 24 h 200"/>
              <a:gd name="T30" fmla="*/ 6 w 180"/>
              <a:gd name="T31" fmla="*/ 8 h 200"/>
              <a:gd name="T32" fmla="*/ 102 w 180"/>
              <a:gd name="T33" fmla="*/ 168 h 200"/>
              <a:gd name="T34" fmla="*/ 139 w 180"/>
              <a:gd name="T35" fmla="*/ 200 h 200"/>
              <a:gd name="T36" fmla="*/ 102 w 180"/>
              <a:gd name="T37" fmla="*/ 168 h 200"/>
              <a:gd name="T38" fmla="*/ 160 w 180"/>
              <a:gd name="T39" fmla="*/ 32 h 200"/>
              <a:gd name="T40" fmla="*/ 20 w 180"/>
              <a:gd name="T41" fmla="*/ 144 h 200"/>
              <a:gd name="T42" fmla="*/ 62 w 180"/>
              <a:gd name="T43" fmla="*/ 131 h 200"/>
              <a:gd name="T44" fmla="*/ 56 w 180"/>
              <a:gd name="T45" fmla="*/ 75 h 200"/>
              <a:gd name="T46" fmla="*/ 89 w 180"/>
              <a:gd name="T47" fmla="*/ 108 h 200"/>
              <a:gd name="T48" fmla="*/ 64 w 180"/>
              <a:gd name="T49" fmla="*/ 100 h 200"/>
              <a:gd name="T50" fmla="*/ 96 w 180"/>
              <a:gd name="T51" fmla="*/ 100 h 200"/>
              <a:gd name="T52" fmla="*/ 104 w 180"/>
              <a:gd name="T53" fmla="*/ 80 h 200"/>
              <a:gd name="T54" fmla="*/ 148 w 180"/>
              <a:gd name="T55" fmla="*/ 88 h 200"/>
              <a:gd name="T56" fmla="*/ 104 w 180"/>
              <a:gd name="T57" fmla="*/ 80 h 200"/>
              <a:gd name="T58" fmla="*/ 148 w 180"/>
              <a:gd name="T59" fmla="*/ 100 h 200"/>
              <a:gd name="T60" fmla="*/ 104 w 180"/>
              <a:gd name="T61" fmla="*/ 108 h 200"/>
              <a:gd name="T62" fmla="*/ 104 w 180"/>
              <a:gd name="T63" fmla="*/ 116 h 200"/>
              <a:gd name="T64" fmla="*/ 132 w 180"/>
              <a:gd name="T65" fmla="*/ 124 h 200"/>
              <a:gd name="T66" fmla="*/ 104 w 180"/>
              <a:gd name="T67" fmla="*/ 116 h 200"/>
              <a:gd name="T68" fmla="*/ 96 w 180"/>
              <a:gd name="T69" fmla="*/ 44 h 200"/>
              <a:gd name="T70" fmla="*/ 32 w 180"/>
              <a:gd name="T71" fmla="*/ 56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80" h="200">
                <a:moveTo>
                  <a:pt x="12" y="164"/>
                </a:moveTo>
                <a:cubicBezTo>
                  <a:pt x="172" y="164"/>
                  <a:pt x="172" y="164"/>
                  <a:pt x="172" y="164"/>
                </a:cubicBezTo>
                <a:cubicBezTo>
                  <a:pt x="172" y="152"/>
                  <a:pt x="172" y="152"/>
                  <a:pt x="172" y="152"/>
                </a:cubicBezTo>
                <a:cubicBezTo>
                  <a:pt x="12" y="152"/>
                  <a:pt x="12" y="152"/>
                  <a:pt x="12" y="152"/>
                </a:cubicBezTo>
                <a:lnTo>
                  <a:pt x="12" y="164"/>
                </a:lnTo>
                <a:close/>
                <a:moveTo>
                  <a:pt x="173" y="8"/>
                </a:moveTo>
                <a:cubicBezTo>
                  <a:pt x="168" y="8"/>
                  <a:pt x="168" y="8"/>
                  <a:pt x="168" y="8"/>
                </a:cubicBezTo>
                <a:cubicBezTo>
                  <a:pt x="168" y="24"/>
                  <a:pt x="168" y="24"/>
                  <a:pt x="168" y="24"/>
                </a:cubicBezTo>
                <a:cubicBezTo>
                  <a:pt x="173" y="24"/>
                  <a:pt x="173" y="24"/>
                  <a:pt x="173" y="24"/>
                </a:cubicBezTo>
                <a:cubicBezTo>
                  <a:pt x="180" y="19"/>
                  <a:pt x="180" y="19"/>
                  <a:pt x="180" y="19"/>
                </a:cubicBezTo>
                <a:cubicBezTo>
                  <a:pt x="180" y="12"/>
                  <a:pt x="180" y="12"/>
                  <a:pt x="180" y="12"/>
                </a:cubicBezTo>
                <a:lnTo>
                  <a:pt x="173" y="8"/>
                </a:lnTo>
                <a:close/>
                <a:moveTo>
                  <a:pt x="164" y="8"/>
                </a:moveTo>
                <a:cubicBezTo>
                  <a:pt x="108" y="8"/>
                  <a:pt x="108" y="8"/>
                  <a:pt x="108" y="8"/>
                </a:cubicBezTo>
                <a:cubicBezTo>
                  <a:pt x="108" y="0"/>
                  <a:pt x="108" y="0"/>
                  <a:pt x="108" y="0"/>
                </a:cubicBezTo>
                <a:cubicBezTo>
                  <a:pt x="72" y="0"/>
                  <a:pt x="72" y="0"/>
                  <a:pt x="72" y="0"/>
                </a:cubicBezTo>
                <a:cubicBezTo>
                  <a:pt x="72" y="8"/>
                  <a:pt x="72" y="8"/>
                  <a:pt x="72" y="8"/>
                </a:cubicBezTo>
                <a:cubicBezTo>
                  <a:pt x="16" y="8"/>
                  <a:pt x="16" y="8"/>
                  <a:pt x="16" y="8"/>
                </a:cubicBezTo>
                <a:cubicBezTo>
                  <a:pt x="16" y="24"/>
                  <a:pt x="16" y="24"/>
                  <a:pt x="16" y="24"/>
                </a:cubicBezTo>
                <a:cubicBezTo>
                  <a:pt x="164" y="24"/>
                  <a:pt x="164" y="24"/>
                  <a:pt x="164" y="24"/>
                </a:cubicBezTo>
                <a:lnTo>
                  <a:pt x="164" y="8"/>
                </a:lnTo>
                <a:close/>
                <a:moveTo>
                  <a:pt x="40" y="200"/>
                </a:moveTo>
                <a:cubicBezTo>
                  <a:pt x="58" y="200"/>
                  <a:pt x="58" y="200"/>
                  <a:pt x="58" y="200"/>
                </a:cubicBezTo>
                <a:cubicBezTo>
                  <a:pt x="77" y="168"/>
                  <a:pt x="77" y="168"/>
                  <a:pt x="77" y="168"/>
                </a:cubicBezTo>
                <a:cubicBezTo>
                  <a:pt x="58" y="168"/>
                  <a:pt x="58" y="168"/>
                  <a:pt x="58" y="168"/>
                </a:cubicBezTo>
                <a:lnTo>
                  <a:pt x="40" y="200"/>
                </a:lnTo>
                <a:close/>
                <a:moveTo>
                  <a:pt x="0" y="12"/>
                </a:moveTo>
                <a:cubicBezTo>
                  <a:pt x="0" y="19"/>
                  <a:pt x="0" y="19"/>
                  <a:pt x="0" y="19"/>
                </a:cubicBezTo>
                <a:cubicBezTo>
                  <a:pt x="6" y="24"/>
                  <a:pt x="6" y="24"/>
                  <a:pt x="6" y="24"/>
                </a:cubicBezTo>
                <a:cubicBezTo>
                  <a:pt x="12" y="24"/>
                  <a:pt x="12" y="24"/>
                  <a:pt x="12" y="24"/>
                </a:cubicBezTo>
                <a:cubicBezTo>
                  <a:pt x="12" y="8"/>
                  <a:pt x="12" y="8"/>
                  <a:pt x="12" y="8"/>
                </a:cubicBezTo>
                <a:cubicBezTo>
                  <a:pt x="6" y="8"/>
                  <a:pt x="6" y="8"/>
                  <a:pt x="6" y="8"/>
                </a:cubicBezTo>
                <a:lnTo>
                  <a:pt x="0" y="12"/>
                </a:lnTo>
                <a:close/>
                <a:moveTo>
                  <a:pt x="102" y="168"/>
                </a:moveTo>
                <a:cubicBezTo>
                  <a:pt x="121" y="200"/>
                  <a:pt x="121" y="200"/>
                  <a:pt x="121" y="200"/>
                </a:cubicBezTo>
                <a:cubicBezTo>
                  <a:pt x="139" y="200"/>
                  <a:pt x="139" y="200"/>
                  <a:pt x="139" y="200"/>
                </a:cubicBezTo>
                <a:cubicBezTo>
                  <a:pt x="121" y="168"/>
                  <a:pt x="121" y="168"/>
                  <a:pt x="121" y="168"/>
                </a:cubicBezTo>
                <a:lnTo>
                  <a:pt x="102" y="168"/>
                </a:lnTo>
                <a:close/>
                <a:moveTo>
                  <a:pt x="160" y="144"/>
                </a:moveTo>
                <a:cubicBezTo>
                  <a:pt x="160" y="32"/>
                  <a:pt x="160" y="32"/>
                  <a:pt x="160" y="32"/>
                </a:cubicBezTo>
                <a:cubicBezTo>
                  <a:pt x="20" y="32"/>
                  <a:pt x="20" y="32"/>
                  <a:pt x="20" y="32"/>
                </a:cubicBezTo>
                <a:cubicBezTo>
                  <a:pt x="20" y="144"/>
                  <a:pt x="20" y="144"/>
                  <a:pt x="20" y="144"/>
                </a:cubicBezTo>
                <a:lnTo>
                  <a:pt x="160" y="144"/>
                </a:lnTo>
                <a:close/>
                <a:moveTo>
                  <a:pt x="62" y="131"/>
                </a:moveTo>
                <a:cubicBezTo>
                  <a:pt x="46" y="131"/>
                  <a:pt x="33" y="118"/>
                  <a:pt x="33" y="103"/>
                </a:cubicBezTo>
                <a:cubicBezTo>
                  <a:pt x="33" y="88"/>
                  <a:pt x="42" y="77"/>
                  <a:pt x="56" y="75"/>
                </a:cubicBezTo>
                <a:cubicBezTo>
                  <a:pt x="56" y="108"/>
                  <a:pt x="56" y="108"/>
                  <a:pt x="56" y="108"/>
                </a:cubicBezTo>
                <a:cubicBezTo>
                  <a:pt x="89" y="108"/>
                  <a:pt x="89" y="108"/>
                  <a:pt x="89" y="108"/>
                </a:cubicBezTo>
                <a:cubicBezTo>
                  <a:pt x="88" y="122"/>
                  <a:pt x="76" y="131"/>
                  <a:pt x="62" y="131"/>
                </a:cubicBezTo>
                <a:close/>
                <a:moveTo>
                  <a:pt x="64" y="100"/>
                </a:moveTo>
                <a:cubicBezTo>
                  <a:pt x="64" y="69"/>
                  <a:pt x="64" y="69"/>
                  <a:pt x="64" y="69"/>
                </a:cubicBezTo>
                <a:cubicBezTo>
                  <a:pt x="95" y="69"/>
                  <a:pt x="96" y="100"/>
                  <a:pt x="96" y="100"/>
                </a:cubicBezTo>
                <a:lnTo>
                  <a:pt x="64" y="100"/>
                </a:lnTo>
                <a:close/>
                <a:moveTo>
                  <a:pt x="104" y="80"/>
                </a:moveTo>
                <a:cubicBezTo>
                  <a:pt x="148" y="80"/>
                  <a:pt x="148" y="80"/>
                  <a:pt x="148" y="80"/>
                </a:cubicBezTo>
                <a:cubicBezTo>
                  <a:pt x="148" y="88"/>
                  <a:pt x="148" y="88"/>
                  <a:pt x="148" y="88"/>
                </a:cubicBezTo>
                <a:cubicBezTo>
                  <a:pt x="104" y="88"/>
                  <a:pt x="104" y="88"/>
                  <a:pt x="104" y="88"/>
                </a:cubicBezTo>
                <a:lnTo>
                  <a:pt x="104" y="80"/>
                </a:lnTo>
                <a:close/>
                <a:moveTo>
                  <a:pt x="104" y="100"/>
                </a:moveTo>
                <a:cubicBezTo>
                  <a:pt x="148" y="100"/>
                  <a:pt x="148" y="100"/>
                  <a:pt x="148" y="100"/>
                </a:cubicBezTo>
                <a:cubicBezTo>
                  <a:pt x="148" y="108"/>
                  <a:pt x="148" y="108"/>
                  <a:pt x="148" y="108"/>
                </a:cubicBezTo>
                <a:cubicBezTo>
                  <a:pt x="104" y="108"/>
                  <a:pt x="104" y="108"/>
                  <a:pt x="104" y="108"/>
                </a:cubicBezTo>
                <a:lnTo>
                  <a:pt x="104" y="100"/>
                </a:lnTo>
                <a:close/>
                <a:moveTo>
                  <a:pt x="104" y="116"/>
                </a:moveTo>
                <a:cubicBezTo>
                  <a:pt x="132" y="116"/>
                  <a:pt x="132" y="116"/>
                  <a:pt x="132" y="116"/>
                </a:cubicBezTo>
                <a:cubicBezTo>
                  <a:pt x="132" y="124"/>
                  <a:pt x="132" y="124"/>
                  <a:pt x="132" y="124"/>
                </a:cubicBezTo>
                <a:cubicBezTo>
                  <a:pt x="104" y="124"/>
                  <a:pt x="104" y="124"/>
                  <a:pt x="104" y="124"/>
                </a:cubicBezTo>
                <a:lnTo>
                  <a:pt x="104" y="116"/>
                </a:lnTo>
                <a:close/>
                <a:moveTo>
                  <a:pt x="32" y="44"/>
                </a:moveTo>
                <a:cubicBezTo>
                  <a:pt x="96" y="44"/>
                  <a:pt x="96" y="44"/>
                  <a:pt x="96" y="44"/>
                </a:cubicBezTo>
                <a:cubicBezTo>
                  <a:pt x="96" y="56"/>
                  <a:pt x="96" y="56"/>
                  <a:pt x="96" y="56"/>
                </a:cubicBezTo>
                <a:cubicBezTo>
                  <a:pt x="32" y="56"/>
                  <a:pt x="32" y="56"/>
                  <a:pt x="32" y="56"/>
                </a:cubicBezTo>
                <a:lnTo>
                  <a:pt x="32" y="44"/>
                </a:lnTo>
                <a:close/>
              </a:path>
            </a:pathLst>
          </a:custGeom>
          <a:solidFill>
            <a:schemeClr val="accent1"/>
          </a:solidFill>
          <a:ln>
            <a:noFill/>
          </a:ln>
        </p:spPr>
        <p:txBody>
          <a:bodyPr vert="horz" wrap="square" lIns="96435" tIns="48218" rIns="96435" bIns="48218" numCol="1" anchor="t" anchorCtr="0" compatLnSpc="1"/>
          <a:lstStyle/>
          <a:p>
            <a:endParaRPr lang="zh-CN" altLang="en-US">
              <a:latin typeface="Arial" panose="020B0604020202020204" pitchFamily="34" charset="0"/>
            </a:endParaRPr>
          </a:p>
        </p:txBody>
      </p:sp>
      <p:sp>
        <p:nvSpPr>
          <p:cNvPr id="124" name="Freeform 20"/>
          <p:cNvSpPr>
            <a:spLocks noEditPoints="1"/>
          </p:cNvSpPr>
          <p:nvPr/>
        </p:nvSpPr>
        <p:spPr bwMode="auto">
          <a:xfrm>
            <a:off x="4311363" y="2665273"/>
            <a:ext cx="735073" cy="694748"/>
          </a:xfrm>
          <a:custGeom>
            <a:avLst/>
            <a:gdLst>
              <a:gd name="T0" fmla="*/ 164 w 197"/>
              <a:gd name="T1" fmla="*/ 93 h 186"/>
              <a:gd name="T2" fmla="*/ 197 w 197"/>
              <a:gd name="T3" fmla="*/ 93 h 186"/>
              <a:gd name="T4" fmla="*/ 21 w 197"/>
              <a:gd name="T5" fmla="*/ 93 h 186"/>
              <a:gd name="T6" fmla="*/ 163 w 197"/>
              <a:gd name="T7" fmla="*/ 32 h 186"/>
              <a:gd name="T8" fmla="*/ 93 w 197"/>
              <a:gd name="T9" fmla="*/ 186 h 186"/>
              <a:gd name="T10" fmla="*/ 92 w 197"/>
              <a:gd name="T11" fmla="*/ 164 h 186"/>
              <a:gd name="T12" fmla="*/ 93 w 197"/>
              <a:gd name="T13" fmla="*/ 124 h 186"/>
              <a:gd name="T14" fmla="*/ 93 w 197"/>
              <a:gd name="T15" fmla="*/ 108 h 186"/>
              <a:gd name="T16" fmla="*/ 108 w 197"/>
              <a:gd name="T17" fmla="*/ 93 h 186"/>
              <a:gd name="T18" fmla="*/ 54 w 197"/>
              <a:gd name="T19" fmla="*/ 124 h 186"/>
              <a:gd name="T20" fmla="*/ 52 w 197"/>
              <a:gd name="T21" fmla="*/ 130 h 186"/>
              <a:gd name="T22" fmla="*/ 51 w 197"/>
              <a:gd name="T23" fmla="*/ 112 h 186"/>
              <a:gd name="T24" fmla="*/ 56 w 197"/>
              <a:gd name="T25" fmla="*/ 146 h 186"/>
              <a:gd name="T26" fmla="*/ 51 w 197"/>
              <a:gd name="T27" fmla="*/ 144 h 186"/>
              <a:gd name="T28" fmla="*/ 90 w 197"/>
              <a:gd name="T29" fmla="*/ 147 h 186"/>
              <a:gd name="T30" fmla="*/ 85 w 197"/>
              <a:gd name="T31" fmla="*/ 149 h 186"/>
              <a:gd name="T32" fmla="*/ 103 w 197"/>
              <a:gd name="T33" fmla="*/ 156 h 186"/>
              <a:gd name="T34" fmla="*/ 80 w 197"/>
              <a:gd name="T35" fmla="*/ 126 h 186"/>
              <a:gd name="T36" fmla="*/ 83 w 197"/>
              <a:gd name="T37" fmla="*/ 131 h 186"/>
              <a:gd name="T38" fmla="*/ 131 w 197"/>
              <a:gd name="T39" fmla="*/ 132 h 186"/>
              <a:gd name="T40" fmla="*/ 129 w 197"/>
              <a:gd name="T41" fmla="*/ 138 h 186"/>
              <a:gd name="T42" fmla="*/ 129 w 197"/>
              <a:gd name="T43" fmla="*/ 99 h 186"/>
              <a:gd name="T44" fmla="*/ 154 w 197"/>
              <a:gd name="T45" fmla="*/ 71 h 186"/>
              <a:gd name="T46" fmla="*/ 150 w 197"/>
              <a:gd name="T47" fmla="*/ 75 h 186"/>
              <a:gd name="T48" fmla="*/ 108 w 197"/>
              <a:gd name="T49" fmla="*/ 132 h 186"/>
              <a:gd name="T50" fmla="*/ 109 w 197"/>
              <a:gd name="T51" fmla="*/ 126 h 186"/>
              <a:gd name="T52" fmla="*/ 142 w 197"/>
              <a:gd name="T53" fmla="*/ 87 h 186"/>
              <a:gd name="T54" fmla="*/ 115 w 197"/>
              <a:gd name="T55" fmla="*/ 31 h 186"/>
              <a:gd name="T56" fmla="*/ 120 w 197"/>
              <a:gd name="T57" fmla="*/ 32 h 186"/>
              <a:gd name="T58" fmla="*/ 140 w 197"/>
              <a:gd name="T59" fmla="*/ 132 h 186"/>
              <a:gd name="T60" fmla="*/ 142 w 197"/>
              <a:gd name="T61" fmla="*/ 127 h 186"/>
              <a:gd name="T62" fmla="*/ 123 w 197"/>
              <a:gd name="T63" fmla="*/ 69 h 186"/>
              <a:gd name="T64" fmla="*/ 127 w 197"/>
              <a:gd name="T65" fmla="*/ 47 h 186"/>
              <a:gd name="T66" fmla="*/ 126 w 197"/>
              <a:gd name="T67" fmla="*/ 52 h 186"/>
              <a:gd name="T68" fmla="*/ 31 w 197"/>
              <a:gd name="T69" fmla="*/ 67 h 186"/>
              <a:gd name="T70" fmla="*/ 37 w 197"/>
              <a:gd name="T71" fmla="*/ 67 h 186"/>
              <a:gd name="T72" fmla="*/ 40 w 197"/>
              <a:gd name="T73" fmla="*/ 89 h 186"/>
              <a:gd name="T74" fmla="*/ 32 w 197"/>
              <a:gd name="T75" fmla="*/ 104 h 186"/>
              <a:gd name="T76" fmla="*/ 35 w 197"/>
              <a:gd name="T77" fmla="*/ 109 h 186"/>
              <a:gd name="T78" fmla="*/ 69 w 197"/>
              <a:gd name="T79" fmla="*/ 37 h 186"/>
              <a:gd name="T80" fmla="*/ 65 w 197"/>
              <a:gd name="T81" fmla="*/ 41 h 186"/>
              <a:gd name="T82" fmla="*/ 57 w 197"/>
              <a:gd name="T83" fmla="*/ 86 h 186"/>
              <a:gd name="T84" fmla="*/ 45 w 197"/>
              <a:gd name="T85" fmla="*/ 58 h 186"/>
              <a:gd name="T86" fmla="*/ 51 w 197"/>
              <a:gd name="T87" fmla="*/ 58 h 186"/>
              <a:gd name="T88" fmla="*/ 93 w 197"/>
              <a:gd name="T89" fmla="*/ 49 h 186"/>
              <a:gd name="T90" fmla="*/ 97 w 197"/>
              <a:gd name="T91" fmla="*/ 53 h 186"/>
              <a:gd name="T92" fmla="*/ 77 w 197"/>
              <a:gd name="T93" fmla="*/ 41 h 186"/>
              <a:gd name="T94" fmla="*/ 62 w 197"/>
              <a:gd name="T95" fmla="*/ 64 h 186"/>
              <a:gd name="T96" fmla="*/ 62 w 197"/>
              <a:gd name="T97" fmla="*/ 58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97" h="186">
                <a:moveTo>
                  <a:pt x="179" y="36"/>
                </a:moveTo>
                <a:cubicBezTo>
                  <a:pt x="156" y="62"/>
                  <a:pt x="156" y="62"/>
                  <a:pt x="156" y="62"/>
                </a:cubicBezTo>
                <a:cubicBezTo>
                  <a:pt x="161" y="71"/>
                  <a:pt x="164" y="82"/>
                  <a:pt x="164" y="93"/>
                </a:cubicBezTo>
                <a:cubicBezTo>
                  <a:pt x="164" y="105"/>
                  <a:pt x="160" y="117"/>
                  <a:pt x="155" y="126"/>
                </a:cubicBezTo>
                <a:cubicBezTo>
                  <a:pt x="179" y="151"/>
                  <a:pt x="179" y="151"/>
                  <a:pt x="179" y="151"/>
                </a:cubicBezTo>
                <a:cubicBezTo>
                  <a:pt x="190" y="134"/>
                  <a:pt x="197" y="114"/>
                  <a:pt x="197" y="93"/>
                </a:cubicBezTo>
                <a:cubicBezTo>
                  <a:pt x="197" y="72"/>
                  <a:pt x="190" y="52"/>
                  <a:pt x="179" y="36"/>
                </a:cubicBezTo>
                <a:close/>
                <a:moveTo>
                  <a:pt x="92" y="164"/>
                </a:moveTo>
                <a:cubicBezTo>
                  <a:pt x="52" y="164"/>
                  <a:pt x="21" y="132"/>
                  <a:pt x="21" y="93"/>
                </a:cubicBezTo>
                <a:cubicBezTo>
                  <a:pt x="21" y="54"/>
                  <a:pt x="52" y="22"/>
                  <a:pt x="92" y="22"/>
                </a:cubicBezTo>
                <a:cubicBezTo>
                  <a:pt x="114" y="22"/>
                  <a:pt x="134" y="32"/>
                  <a:pt x="147" y="48"/>
                </a:cubicBezTo>
                <a:cubicBezTo>
                  <a:pt x="163" y="32"/>
                  <a:pt x="163" y="32"/>
                  <a:pt x="163" y="32"/>
                </a:cubicBezTo>
                <a:cubicBezTo>
                  <a:pt x="146" y="12"/>
                  <a:pt x="121" y="0"/>
                  <a:pt x="93" y="0"/>
                </a:cubicBezTo>
                <a:cubicBezTo>
                  <a:pt x="41" y="0"/>
                  <a:pt x="0" y="41"/>
                  <a:pt x="0" y="93"/>
                </a:cubicBezTo>
                <a:cubicBezTo>
                  <a:pt x="0" y="144"/>
                  <a:pt x="41" y="186"/>
                  <a:pt x="93" y="186"/>
                </a:cubicBezTo>
                <a:cubicBezTo>
                  <a:pt x="121" y="186"/>
                  <a:pt x="146" y="174"/>
                  <a:pt x="163" y="154"/>
                </a:cubicBezTo>
                <a:cubicBezTo>
                  <a:pt x="145" y="140"/>
                  <a:pt x="145" y="140"/>
                  <a:pt x="145" y="140"/>
                </a:cubicBezTo>
                <a:cubicBezTo>
                  <a:pt x="132" y="155"/>
                  <a:pt x="113" y="164"/>
                  <a:pt x="92" y="164"/>
                </a:cubicBezTo>
                <a:close/>
                <a:moveTo>
                  <a:pt x="93" y="61"/>
                </a:moveTo>
                <a:cubicBezTo>
                  <a:pt x="75" y="61"/>
                  <a:pt x="61" y="76"/>
                  <a:pt x="61" y="93"/>
                </a:cubicBezTo>
                <a:cubicBezTo>
                  <a:pt x="61" y="110"/>
                  <a:pt x="75" y="124"/>
                  <a:pt x="93" y="124"/>
                </a:cubicBezTo>
                <a:cubicBezTo>
                  <a:pt x="110" y="124"/>
                  <a:pt x="124" y="110"/>
                  <a:pt x="124" y="93"/>
                </a:cubicBezTo>
                <a:cubicBezTo>
                  <a:pt x="124" y="76"/>
                  <a:pt x="110" y="61"/>
                  <a:pt x="93" y="61"/>
                </a:cubicBezTo>
                <a:close/>
                <a:moveTo>
                  <a:pt x="93" y="108"/>
                </a:moveTo>
                <a:cubicBezTo>
                  <a:pt x="84" y="108"/>
                  <a:pt x="77" y="101"/>
                  <a:pt x="77" y="93"/>
                </a:cubicBezTo>
                <a:cubicBezTo>
                  <a:pt x="77" y="84"/>
                  <a:pt x="84" y="77"/>
                  <a:pt x="93" y="77"/>
                </a:cubicBezTo>
                <a:cubicBezTo>
                  <a:pt x="101" y="77"/>
                  <a:pt x="108" y="84"/>
                  <a:pt x="108" y="93"/>
                </a:cubicBezTo>
                <a:cubicBezTo>
                  <a:pt x="108" y="101"/>
                  <a:pt x="101" y="108"/>
                  <a:pt x="93" y="108"/>
                </a:cubicBezTo>
                <a:close/>
                <a:moveTo>
                  <a:pt x="52" y="130"/>
                </a:moveTo>
                <a:cubicBezTo>
                  <a:pt x="54" y="129"/>
                  <a:pt x="55" y="126"/>
                  <a:pt x="54" y="124"/>
                </a:cubicBezTo>
                <a:cubicBezTo>
                  <a:pt x="53" y="123"/>
                  <a:pt x="50" y="122"/>
                  <a:pt x="48" y="123"/>
                </a:cubicBezTo>
                <a:cubicBezTo>
                  <a:pt x="46" y="124"/>
                  <a:pt x="46" y="126"/>
                  <a:pt x="47" y="128"/>
                </a:cubicBezTo>
                <a:cubicBezTo>
                  <a:pt x="48" y="130"/>
                  <a:pt x="50" y="131"/>
                  <a:pt x="52" y="130"/>
                </a:cubicBezTo>
                <a:close/>
                <a:moveTo>
                  <a:pt x="58" y="108"/>
                </a:moveTo>
                <a:cubicBezTo>
                  <a:pt x="57" y="106"/>
                  <a:pt x="55" y="106"/>
                  <a:pt x="53" y="107"/>
                </a:cubicBezTo>
                <a:cubicBezTo>
                  <a:pt x="51" y="108"/>
                  <a:pt x="50" y="110"/>
                  <a:pt x="51" y="112"/>
                </a:cubicBezTo>
                <a:cubicBezTo>
                  <a:pt x="52" y="114"/>
                  <a:pt x="55" y="115"/>
                  <a:pt x="57" y="114"/>
                </a:cubicBezTo>
                <a:cubicBezTo>
                  <a:pt x="59" y="113"/>
                  <a:pt x="59" y="110"/>
                  <a:pt x="58" y="108"/>
                </a:cubicBezTo>
                <a:close/>
                <a:moveTo>
                  <a:pt x="56" y="146"/>
                </a:moveTo>
                <a:cubicBezTo>
                  <a:pt x="58" y="145"/>
                  <a:pt x="59" y="142"/>
                  <a:pt x="58" y="140"/>
                </a:cubicBezTo>
                <a:cubicBezTo>
                  <a:pt x="57" y="138"/>
                  <a:pt x="54" y="138"/>
                  <a:pt x="52" y="139"/>
                </a:cubicBezTo>
                <a:cubicBezTo>
                  <a:pt x="51" y="140"/>
                  <a:pt x="50" y="142"/>
                  <a:pt x="51" y="144"/>
                </a:cubicBezTo>
                <a:cubicBezTo>
                  <a:pt x="52" y="146"/>
                  <a:pt x="54" y="147"/>
                  <a:pt x="56" y="146"/>
                </a:cubicBezTo>
                <a:close/>
                <a:moveTo>
                  <a:pt x="85" y="149"/>
                </a:moveTo>
                <a:cubicBezTo>
                  <a:pt x="87" y="150"/>
                  <a:pt x="89" y="149"/>
                  <a:pt x="90" y="147"/>
                </a:cubicBezTo>
                <a:cubicBezTo>
                  <a:pt x="91" y="145"/>
                  <a:pt x="89" y="142"/>
                  <a:pt x="87" y="142"/>
                </a:cubicBezTo>
                <a:cubicBezTo>
                  <a:pt x="85" y="141"/>
                  <a:pt x="83" y="142"/>
                  <a:pt x="82" y="144"/>
                </a:cubicBezTo>
                <a:cubicBezTo>
                  <a:pt x="81" y="146"/>
                  <a:pt x="83" y="148"/>
                  <a:pt x="85" y="149"/>
                </a:cubicBezTo>
                <a:close/>
                <a:moveTo>
                  <a:pt x="96" y="153"/>
                </a:moveTo>
                <a:cubicBezTo>
                  <a:pt x="95" y="155"/>
                  <a:pt x="96" y="158"/>
                  <a:pt x="98" y="158"/>
                </a:cubicBezTo>
                <a:cubicBezTo>
                  <a:pt x="100" y="159"/>
                  <a:pt x="103" y="158"/>
                  <a:pt x="103" y="156"/>
                </a:cubicBezTo>
                <a:cubicBezTo>
                  <a:pt x="104" y="154"/>
                  <a:pt x="103" y="152"/>
                  <a:pt x="101" y="151"/>
                </a:cubicBezTo>
                <a:cubicBezTo>
                  <a:pt x="99" y="150"/>
                  <a:pt x="97" y="151"/>
                  <a:pt x="96" y="153"/>
                </a:cubicBezTo>
                <a:close/>
                <a:moveTo>
                  <a:pt x="80" y="126"/>
                </a:moveTo>
                <a:cubicBezTo>
                  <a:pt x="78" y="125"/>
                  <a:pt x="76" y="126"/>
                  <a:pt x="75" y="129"/>
                </a:cubicBezTo>
                <a:cubicBezTo>
                  <a:pt x="74" y="131"/>
                  <a:pt x="75" y="133"/>
                  <a:pt x="78" y="134"/>
                </a:cubicBezTo>
                <a:cubicBezTo>
                  <a:pt x="80" y="134"/>
                  <a:pt x="82" y="133"/>
                  <a:pt x="83" y="131"/>
                </a:cubicBezTo>
                <a:cubicBezTo>
                  <a:pt x="83" y="129"/>
                  <a:pt x="82" y="127"/>
                  <a:pt x="80" y="126"/>
                </a:cubicBezTo>
                <a:close/>
                <a:moveTo>
                  <a:pt x="129" y="138"/>
                </a:moveTo>
                <a:cubicBezTo>
                  <a:pt x="131" y="137"/>
                  <a:pt x="132" y="134"/>
                  <a:pt x="131" y="132"/>
                </a:cubicBezTo>
                <a:cubicBezTo>
                  <a:pt x="130" y="130"/>
                  <a:pt x="128" y="130"/>
                  <a:pt x="126" y="131"/>
                </a:cubicBezTo>
                <a:cubicBezTo>
                  <a:pt x="124" y="132"/>
                  <a:pt x="123" y="134"/>
                  <a:pt x="124" y="136"/>
                </a:cubicBezTo>
                <a:cubicBezTo>
                  <a:pt x="125" y="138"/>
                  <a:pt x="128" y="139"/>
                  <a:pt x="129" y="138"/>
                </a:cubicBezTo>
                <a:close/>
                <a:moveTo>
                  <a:pt x="137" y="99"/>
                </a:moveTo>
                <a:cubicBezTo>
                  <a:pt x="138" y="97"/>
                  <a:pt x="136" y="95"/>
                  <a:pt x="134" y="95"/>
                </a:cubicBezTo>
                <a:cubicBezTo>
                  <a:pt x="131" y="95"/>
                  <a:pt x="130" y="96"/>
                  <a:pt x="129" y="99"/>
                </a:cubicBezTo>
                <a:cubicBezTo>
                  <a:pt x="129" y="101"/>
                  <a:pt x="131" y="103"/>
                  <a:pt x="133" y="103"/>
                </a:cubicBezTo>
                <a:cubicBezTo>
                  <a:pt x="136" y="103"/>
                  <a:pt x="137" y="101"/>
                  <a:pt x="137" y="99"/>
                </a:cubicBezTo>
                <a:close/>
                <a:moveTo>
                  <a:pt x="154" y="71"/>
                </a:moveTo>
                <a:cubicBezTo>
                  <a:pt x="154" y="69"/>
                  <a:pt x="152" y="67"/>
                  <a:pt x="150" y="67"/>
                </a:cubicBezTo>
                <a:cubicBezTo>
                  <a:pt x="148" y="67"/>
                  <a:pt x="146" y="69"/>
                  <a:pt x="146" y="71"/>
                </a:cubicBezTo>
                <a:cubicBezTo>
                  <a:pt x="146" y="73"/>
                  <a:pt x="148" y="75"/>
                  <a:pt x="150" y="75"/>
                </a:cubicBezTo>
                <a:cubicBezTo>
                  <a:pt x="152" y="75"/>
                  <a:pt x="154" y="73"/>
                  <a:pt x="154" y="71"/>
                </a:cubicBezTo>
                <a:close/>
                <a:moveTo>
                  <a:pt x="109" y="126"/>
                </a:moveTo>
                <a:cubicBezTo>
                  <a:pt x="107" y="127"/>
                  <a:pt x="107" y="130"/>
                  <a:pt x="108" y="132"/>
                </a:cubicBezTo>
                <a:cubicBezTo>
                  <a:pt x="109" y="133"/>
                  <a:pt x="111" y="134"/>
                  <a:pt x="113" y="133"/>
                </a:cubicBezTo>
                <a:cubicBezTo>
                  <a:pt x="115" y="132"/>
                  <a:pt x="116" y="130"/>
                  <a:pt x="115" y="128"/>
                </a:cubicBezTo>
                <a:cubicBezTo>
                  <a:pt x="114" y="126"/>
                  <a:pt x="111" y="125"/>
                  <a:pt x="109" y="126"/>
                </a:cubicBezTo>
                <a:close/>
                <a:moveTo>
                  <a:pt x="150" y="87"/>
                </a:moveTo>
                <a:cubicBezTo>
                  <a:pt x="150" y="85"/>
                  <a:pt x="148" y="83"/>
                  <a:pt x="146" y="83"/>
                </a:cubicBezTo>
                <a:cubicBezTo>
                  <a:pt x="144" y="83"/>
                  <a:pt x="142" y="85"/>
                  <a:pt x="142" y="87"/>
                </a:cubicBezTo>
                <a:cubicBezTo>
                  <a:pt x="142" y="89"/>
                  <a:pt x="143" y="91"/>
                  <a:pt x="146" y="91"/>
                </a:cubicBezTo>
                <a:cubicBezTo>
                  <a:pt x="148" y="91"/>
                  <a:pt x="150" y="89"/>
                  <a:pt x="150" y="87"/>
                </a:cubicBezTo>
                <a:close/>
                <a:moveTo>
                  <a:pt x="115" y="31"/>
                </a:moveTo>
                <a:cubicBezTo>
                  <a:pt x="113" y="32"/>
                  <a:pt x="113" y="35"/>
                  <a:pt x="114" y="36"/>
                </a:cubicBezTo>
                <a:cubicBezTo>
                  <a:pt x="115" y="38"/>
                  <a:pt x="118" y="38"/>
                  <a:pt x="120" y="37"/>
                </a:cubicBezTo>
                <a:cubicBezTo>
                  <a:pt x="121" y="36"/>
                  <a:pt x="122" y="33"/>
                  <a:pt x="120" y="32"/>
                </a:cubicBezTo>
                <a:cubicBezTo>
                  <a:pt x="119" y="30"/>
                  <a:pt x="117" y="29"/>
                  <a:pt x="115" y="31"/>
                </a:cubicBezTo>
                <a:close/>
                <a:moveTo>
                  <a:pt x="142" y="127"/>
                </a:moveTo>
                <a:cubicBezTo>
                  <a:pt x="140" y="128"/>
                  <a:pt x="139" y="130"/>
                  <a:pt x="140" y="132"/>
                </a:cubicBezTo>
                <a:cubicBezTo>
                  <a:pt x="141" y="134"/>
                  <a:pt x="143" y="135"/>
                  <a:pt x="145" y="134"/>
                </a:cubicBezTo>
                <a:cubicBezTo>
                  <a:pt x="147" y="132"/>
                  <a:pt x="148" y="130"/>
                  <a:pt x="147" y="128"/>
                </a:cubicBezTo>
                <a:cubicBezTo>
                  <a:pt x="146" y="126"/>
                  <a:pt x="143" y="125"/>
                  <a:pt x="142" y="127"/>
                </a:cubicBezTo>
                <a:close/>
                <a:moveTo>
                  <a:pt x="119" y="63"/>
                </a:moveTo>
                <a:cubicBezTo>
                  <a:pt x="117" y="64"/>
                  <a:pt x="117" y="67"/>
                  <a:pt x="118" y="68"/>
                </a:cubicBezTo>
                <a:cubicBezTo>
                  <a:pt x="119" y="70"/>
                  <a:pt x="122" y="70"/>
                  <a:pt x="123" y="69"/>
                </a:cubicBezTo>
                <a:cubicBezTo>
                  <a:pt x="125" y="68"/>
                  <a:pt x="126" y="65"/>
                  <a:pt x="124" y="64"/>
                </a:cubicBezTo>
                <a:cubicBezTo>
                  <a:pt x="123" y="62"/>
                  <a:pt x="120" y="61"/>
                  <a:pt x="119" y="63"/>
                </a:cubicBezTo>
                <a:close/>
                <a:moveTo>
                  <a:pt x="127" y="47"/>
                </a:moveTo>
                <a:cubicBezTo>
                  <a:pt x="125" y="45"/>
                  <a:pt x="123" y="45"/>
                  <a:pt x="121" y="46"/>
                </a:cubicBezTo>
                <a:cubicBezTo>
                  <a:pt x="119" y="47"/>
                  <a:pt x="119" y="50"/>
                  <a:pt x="120" y="52"/>
                </a:cubicBezTo>
                <a:cubicBezTo>
                  <a:pt x="122" y="53"/>
                  <a:pt x="124" y="54"/>
                  <a:pt x="126" y="52"/>
                </a:cubicBezTo>
                <a:cubicBezTo>
                  <a:pt x="128" y="51"/>
                  <a:pt x="128" y="48"/>
                  <a:pt x="127" y="47"/>
                </a:cubicBezTo>
                <a:close/>
                <a:moveTo>
                  <a:pt x="37" y="67"/>
                </a:moveTo>
                <a:cubicBezTo>
                  <a:pt x="35" y="65"/>
                  <a:pt x="32" y="65"/>
                  <a:pt x="31" y="67"/>
                </a:cubicBezTo>
                <a:cubicBezTo>
                  <a:pt x="29" y="69"/>
                  <a:pt x="29" y="71"/>
                  <a:pt x="31" y="73"/>
                </a:cubicBezTo>
                <a:cubicBezTo>
                  <a:pt x="32" y="74"/>
                  <a:pt x="35" y="74"/>
                  <a:pt x="37" y="73"/>
                </a:cubicBezTo>
                <a:cubicBezTo>
                  <a:pt x="38" y="71"/>
                  <a:pt x="38" y="69"/>
                  <a:pt x="37" y="67"/>
                </a:cubicBezTo>
                <a:close/>
                <a:moveTo>
                  <a:pt x="38" y="97"/>
                </a:moveTo>
                <a:cubicBezTo>
                  <a:pt x="40" y="98"/>
                  <a:pt x="42" y="96"/>
                  <a:pt x="43" y="94"/>
                </a:cubicBezTo>
                <a:cubicBezTo>
                  <a:pt x="43" y="92"/>
                  <a:pt x="42" y="90"/>
                  <a:pt x="40" y="89"/>
                </a:cubicBezTo>
                <a:cubicBezTo>
                  <a:pt x="38" y="89"/>
                  <a:pt x="35" y="90"/>
                  <a:pt x="35" y="92"/>
                </a:cubicBezTo>
                <a:cubicBezTo>
                  <a:pt x="34" y="94"/>
                  <a:pt x="36" y="97"/>
                  <a:pt x="38" y="97"/>
                </a:cubicBezTo>
                <a:close/>
                <a:moveTo>
                  <a:pt x="32" y="104"/>
                </a:moveTo>
                <a:cubicBezTo>
                  <a:pt x="30" y="103"/>
                  <a:pt x="27" y="105"/>
                  <a:pt x="27" y="107"/>
                </a:cubicBezTo>
                <a:cubicBezTo>
                  <a:pt x="26" y="109"/>
                  <a:pt x="28" y="111"/>
                  <a:pt x="30" y="112"/>
                </a:cubicBezTo>
                <a:cubicBezTo>
                  <a:pt x="32" y="112"/>
                  <a:pt x="34" y="111"/>
                  <a:pt x="35" y="109"/>
                </a:cubicBezTo>
                <a:cubicBezTo>
                  <a:pt x="35" y="107"/>
                  <a:pt x="34" y="104"/>
                  <a:pt x="32" y="104"/>
                </a:cubicBezTo>
                <a:close/>
                <a:moveTo>
                  <a:pt x="65" y="41"/>
                </a:moveTo>
                <a:cubicBezTo>
                  <a:pt x="67" y="41"/>
                  <a:pt x="69" y="39"/>
                  <a:pt x="69" y="37"/>
                </a:cubicBezTo>
                <a:cubicBezTo>
                  <a:pt x="69" y="35"/>
                  <a:pt x="67" y="33"/>
                  <a:pt x="65" y="33"/>
                </a:cubicBezTo>
                <a:cubicBezTo>
                  <a:pt x="63" y="33"/>
                  <a:pt x="61" y="35"/>
                  <a:pt x="61" y="37"/>
                </a:cubicBezTo>
                <a:cubicBezTo>
                  <a:pt x="61" y="39"/>
                  <a:pt x="63" y="41"/>
                  <a:pt x="65" y="41"/>
                </a:cubicBezTo>
                <a:close/>
                <a:moveTo>
                  <a:pt x="50" y="84"/>
                </a:moveTo>
                <a:cubicBezTo>
                  <a:pt x="49" y="86"/>
                  <a:pt x="50" y="88"/>
                  <a:pt x="52" y="89"/>
                </a:cubicBezTo>
                <a:cubicBezTo>
                  <a:pt x="55" y="89"/>
                  <a:pt x="57" y="88"/>
                  <a:pt x="57" y="86"/>
                </a:cubicBezTo>
                <a:cubicBezTo>
                  <a:pt x="58" y="84"/>
                  <a:pt x="57" y="82"/>
                  <a:pt x="55" y="81"/>
                </a:cubicBezTo>
                <a:cubicBezTo>
                  <a:pt x="52" y="80"/>
                  <a:pt x="50" y="82"/>
                  <a:pt x="50" y="84"/>
                </a:cubicBezTo>
                <a:close/>
                <a:moveTo>
                  <a:pt x="45" y="58"/>
                </a:moveTo>
                <a:cubicBezTo>
                  <a:pt x="44" y="60"/>
                  <a:pt x="44" y="63"/>
                  <a:pt x="45" y="64"/>
                </a:cubicBezTo>
                <a:cubicBezTo>
                  <a:pt x="47" y="66"/>
                  <a:pt x="49" y="66"/>
                  <a:pt x="51" y="64"/>
                </a:cubicBezTo>
                <a:cubicBezTo>
                  <a:pt x="52" y="63"/>
                  <a:pt x="52" y="60"/>
                  <a:pt x="51" y="58"/>
                </a:cubicBezTo>
                <a:cubicBezTo>
                  <a:pt x="49" y="57"/>
                  <a:pt x="47" y="57"/>
                  <a:pt x="45" y="58"/>
                </a:cubicBezTo>
                <a:close/>
                <a:moveTo>
                  <a:pt x="97" y="53"/>
                </a:moveTo>
                <a:cubicBezTo>
                  <a:pt x="97" y="51"/>
                  <a:pt x="95" y="49"/>
                  <a:pt x="93" y="49"/>
                </a:cubicBezTo>
                <a:cubicBezTo>
                  <a:pt x="91" y="49"/>
                  <a:pt x="89" y="51"/>
                  <a:pt x="89" y="53"/>
                </a:cubicBezTo>
                <a:cubicBezTo>
                  <a:pt x="89" y="55"/>
                  <a:pt x="91" y="57"/>
                  <a:pt x="93" y="57"/>
                </a:cubicBezTo>
                <a:cubicBezTo>
                  <a:pt x="95" y="57"/>
                  <a:pt x="97" y="55"/>
                  <a:pt x="97" y="53"/>
                </a:cubicBezTo>
                <a:close/>
                <a:moveTo>
                  <a:pt x="85" y="41"/>
                </a:moveTo>
                <a:cubicBezTo>
                  <a:pt x="85" y="39"/>
                  <a:pt x="83" y="37"/>
                  <a:pt x="81" y="37"/>
                </a:cubicBezTo>
                <a:cubicBezTo>
                  <a:pt x="79" y="37"/>
                  <a:pt x="77" y="39"/>
                  <a:pt x="77" y="41"/>
                </a:cubicBezTo>
                <a:cubicBezTo>
                  <a:pt x="77" y="43"/>
                  <a:pt x="79" y="45"/>
                  <a:pt x="81" y="45"/>
                </a:cubicBezTo>
                <a:cubicBezTo>
                  <a:pt x="83" y="45"/>
                  <a:pt x="85" y="43"/>
                  <a:pt x="85" y="41"/>
                </a:cubicBezTo>
                <a:close/>
                <a:moveTo>
                  <a:pt x="62" y="64"/>
                </a:moveTo>
                <a:cubicBezTo>
                  <a:pt x="64" y="66"/>
                  <a:pt x="66" y="66"/>
                  <a:pt x="68" y="64"/>
                </a:cubicBezTo>
                <a:cubicBezTo>
                  <a:pt x="69" y="63"/>
                  <a:pt x="69" y="60"/>
                  <a:pt x="68" y="58"/>
                </a:cubicBezTo>
                <a:cubicBezTo>
                  <a:pt x="66" y="57"/>
                  <a:pt x="64" y="57"/>
                  <a:pt x="62" y="58"/>
                </a:cubicBezTo>
                <a:cubicBezTo>
                  <a:pt x="60" y="60"/>
                  <a:pt x="60" y="63"/>
                  <a:pt x="62" y="64"/>
                </a:cubicBezTo>
                <a:close/>
              </a:path>
            </a:pathLst>
          </a:custGeom>
          <a:solidFill>
            <a:schemeClr val="accent1"/>
          </a:solidFill>
          <a:ln>
            <a:noFill/>
          </a:ln>
        </p:spPr>
        <p:txBody>
          <a:bodyPr vert="horz" wrap="square" lIns="96435" tIns="48218" rIns="96435" bIns="48218" numCol="1" anchor="t" anchorCtr="0" compatLnSpc="1"/>
          <a:lstStyle/>
          <a:p>
            <a:endParaRPr lang="zh-CN" altLang="en-US">
              <a:latin typeface="Arial" panose="020B0604020202020204" pitchFamily="34" charset="0"/>
            </a:endParaRPr>
          </a:p>
        </p:txBody>
      </p:sp>
      <p:sp>
        <p:nvSpPr>
          <p:cNvPr id="125" name="Freeform 26"/>
          <p:cNvSpPr>
            <a:spLocks noEditPoints="1"/>
          </p:cNvSpPr>
          <p:nvPr/>
        </p:nvSpPr>
        <p:spPr bwMode="auto">
          <a:xfrm>
            <a:off x="7042666" y="2727489"/>
            <a:ext cx="773095" cy="570316"/>
          </a:xfrm>
          <a:custGeom>
            <a:avLst/>
            <a:gdLst>
              <a:gd name="T0" fmla="*/ 62 w 206"/>
              <a:gd name="T1" fmla="*/ 12 h 152"/>
              <a:gd name="T2" fmla="*/ 94 w 206"/>
              <a:gd name="T3" fmla="*/ 12 h 152"/>
              <a:gd name="T4" fmla="*/ 94 w 206"/>
              <a:gd name="T5" fmla="*/ 48 h 152"/>
              <a:gd name="T6" fmla="*/ 138 w 206"/>
              <a:gd name="T7" fmla="*/ 48 h 152"/>
              <a:gd name="T8" fmla="*/ 138 w 206"/>
              <a:gd name="T9" fmla="*/ 12 h 152"/>
              <a:gd name="T10" fmla="*/ 170 w 206"/>
              <a:gd name="T11" fmla="*/ 12 h 152"/>
              <a:gd name="T12" fmla="*/ 170 w 206"/>
              <a:gd name="T13" fmla="*/ 84 h 152"/>
              <a:gd name="T14" fmla="*/ 182 w 206"/>
              <a:gd name="T15" fmla="*/ 84 h 152"/>
              <a:gd name="T16" fmla="*/ 182 w 206"/>
              <a:gd name="T17" fmla="*/ 12 h 152"/>
              <a:gd name="T18" fmla="*/ 182 w 206"/>
              <a:gd name="T19" fmla="*/ 8 h 152"/>
              <a:gd name="T20" fmla="*/ 182 w 206"/>
              <a:gd name="T21" fmla="*/ 0 h 152"/>
              <a:gd name="T22" fmla="*/ 50 w 206"/>
              <a:gd name="T23" fmla="*/ 0 h 152"/>
              <a:gd name="T24" fmla="*/ 50 w 206"/>
              <a:gd name="T25" fmla="*/ 8 h 152"/>
              <a:gd name="T26" fmla="*/ 50 w 206"/>
              <a:gd name="T27" fmla="*/ 12 h 152"/>
              <a:gd name="T28" fmla="*/ 50 w 206"/>
              <a:gd name="T29" fmla="*/ 71 h 152"/>
              <a:gd name="T30" fmla="*/ 62 w 206"/>
              <a:gd name="T31" fmla="*/ 69 h 152"/>
              <a:gd name="T32" fmla="*/ 62 w 206"/>
              <a:gd name="T33" fmla="*/ 12 h 152"/>
              <a:gd name="T34" fmla="*/ 187 w 206"/>
              <a:gd name="T35" fmla="*/ 97 h 152"/>
              <a:gd name="T36" fmla="*/ 176 w 206"/>
              <a:gd name="T37" fmla="*/ 97 h 152"/>
              <a:gd name="T38" fmla="*/ 157 w 206"/>
              <a:gd name="T39" fmla="*/ 116 h 152"/>
              <a:gd name="T40" fmla="*/ 119 w 206"/>
              <a:gd name="T41" fmla="*/ 116 h 152"/>
              <a:gd name="T42" fmla="*/ 111 w 206"/>
              <a:gd name="T43" fmla="*/ 108 h 152"/>
              <a:gd name="T44" fmla="*/ 150 w 206"/>
              <a:gd name="T45" fmla="*/ 108 h 152"/>
              <a:gd name="T46" fmla="*/ 150 w 206"/>
              <a:gd name="T47" fmla="*/ 88 h 152"/>
              <a:gd name="T48" fmla="*/ 103 w 206"/>
              <a:gd name="T49" fmla="*/ 88 h 152"/>
              <a:gd name="T50" fmla="*/ 58 w 206"/>
              <a:gd name="T51" fmla="*/ 82 h 152"/>
              <a:gd name="T52" fmla="*/ 0 w 206"/>
              <a:gd name="T53" fmla="*/ 117 h 152"/>
              <a:gd name="T54" fmla="*/ 32 w 206"/>
              <a:gd name="T55" fmla="*/ 152 h 152"/>
              <a:gd name="T56" fmla="*/ 104 w 206"/>
              <a:gd name="T57" fmla="*/ 148 h 152"/>
              <a:gd name="T58" fmla="*/ 165 w 206"/>
              <a:gd name="T59" fmla="*/ 148 h 152"/>
              <a:gd name="T60" fmla="*/ 194 w 206"/>
              <a:gd name="T61" fmla="*/ 113 h 152"/>
              <a:gd name="T62" fmla="*/ 187 w 206"/>
              <a:gd name="T63" fmla="*/ 97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06" h="152">
                <a:moveTo>
                  <a:pt x="62" y="12"/>
                </a:moveTo>
                <a:cubicBezTo>
                  <a:pt x="94" y="12"/>
                  <a:pt x="94" y="12"/>
                  <a:pt x="94" y="12"/>
                </a:cubicBezTo>
                <a:cubicBezTo>
                  <a:pt x="94" y="48"/>
                  <a:pt x="94" y="48"/>
                  <a:pt x="94" y="48"/>
                </a:cubicBezTo>
                <a:cubicBezTo>
                  <a:pt x="138" y="48"/>
                  <a:pt x="138" y="48"/>
                  <a:pt x="138" y="48"/>
                </a:cubicBezTo>
                <a:cubicBezTo>
                  <a:pt x="138" y="12"/>
                  <a:pt x="138" y="12"/>
                  <a:pt x="138" y="12"/>
                </a:cubicBezTo>
                <a:cubicBezTo>
                  <a:pt x="170" y="12"/>
                  <a:pt x="170" y="12"/>
                  <a:pt x="170" y="12"/>
                </a:cubicBezTo>
                <a:cubicBezTo>
                  <a:pt x="170" y="84"/>
                  <a:pt x="170" y="84"/>
                  <a:pt x="170" y="84"/>
                </a:cubicBezTo>
                <a:cubicBezTo>
                  <a:pt x="175" y="84"/>
                  <a:pt x="180" y="84"/>
                  <a:pt x="182" y="84"/>
                </a:cubicBezTo>
                <a:cubicBezTo>
                  <a:pt x="182" y="12"/>
                  <a:pt x="182" y="12"/>
                  <a:pt x="182" y="12"/>
                </a:cubicBezTo>
                <a:cubicBezTo>
                  <a:pt x="182" y="8"/>
                  <a:pt x="182" y="8"/>
                  <a:pt x="182" y="8"/>
                </a:cubicBezTo>
                <a:cubicBezTo>
                  <a:pt x="182" y="0"/>
                  <a:pt x="182" y="0"/>
                  <a:pt x="182" y="0"/>
                </a:cubicBezTo>
                <a:cubicBezTo>
                  <a:pt x="50" y="0"/>
                  <a:pt x="50" y="0"/>
                  <a:pt x="50" y="0"/>
                </a:cubicBezTo>
                <a:cubicBezTo>
                  <a:pt x="50" y="8"/>
                  <a:pt x="50" y="8"/>
                  <a:pt x="50" y="8"/>
                </a:cubicBezTo>
                <a:cubicBezTo>
                  <a:pt x="50" y="12"/>
                  <a:pt x="50" y="12"/>
                  <a:pt x="50" y="12"/>
                </a:cubicBezTo>
                <a:cubicBezTo>
                  <a:pt x="50" y="71"/>
                  <a:pt x="50" y="71"/>
                  <a:pt x="50" y="71"/>
                </a:cubicBezTo>
                <a:cubicBezTo>
                  <a:pt x="54" y="70"/>
                  <a:pt x="58" y="69"/>
                  <a:pt x="62" y="69"/>
                </a:cubicBezTo>
                <a:lnTo>
                  <a:pt x="62" y="12"/>
                </a:lnTo>
                <a:close/>
                <a:moveTo>
                  <a:pt x="187" y="97"/>
                </a:moveTo>
                <a:cubicBezTo>
                  <a:pt x="187" y="97"/>
                  <a:pt x="182" y="89"/>
                  <a:pt x="176" y="97"/>
                </a:cubicBezTo>
                <a:cubicBezTo>
                  <a:pt x="173" y="100"/>
                  <a:pt x="157" y="116"/>
                  <a:pt x="157" y="116"/>
                </a:cubicBezTo>
                <a:cubicBezTo>
                  <a:pt x="157" y="116"/>
                  <a:pt x="127" y="116"/>
                  <a:pt x="119" y="116"/>
                </a:cubicBezTo>
                <a:cubicBezTo>
                  <a:pt x="112" y="116"/>
                  <a:pt x="111" y="108"/>
                  <a:pt x="111" y="108"/>
                </a:cubicBezTo>
                <a:cubicBezTo>
                  <a:pt x="111" y="108"/>
                  <a:pt x="146" y="108"/>
                  <a:pt x="150" y="108"/>
                </a:cubicBezTo>
                <a:cubicBezTo>
                  <a:pt x="166" y="103"/>
                  <a:pt x="158" y="88"/>
                  <a:pt x="150" y="88"/>
                </a:cubicBezTo>
                <a:cubicBezTo>
                  <a:pt x="147" y="88"/>
                  <a:pt x="109" y="88"/>
                  <a:pt x="103" y="88"/>
                </a:cubicBezTo>
                <a:cubicBezTo>
                  <a:pt x="97" y="88"/>
                  <a:pt x="81" y="71"/>
                  <a:pt x="58" y="82"/>
                </a:cubicBezTo>
                <a:cubicBezTo>
                  <a:pt x="55" y="83"/>
                  <a:pt x="0" y="117"/>
                  <a:pt x="0" y="117"/>
                </a:cubicBezTo>
                <a:cubicBezTo>
                  <a:pt x="0" y="117"/>
                  <a:pt x="30" y="149"/>
                  <a:pt x="32" y="152"/>
                </a:cubicBezTo>
                <a:cubicBezTo>
                  <a:pt x="62" y="129"/>
                  <a:pt x="90" y="148"/>
                  <a:pt x="104" y="148"/>
                </a:cubicBezTo>
                <a:cubicBezTo>
                  <a:pt x="110" y="148"/>
                  <a:pt x="165" y="148"/>
                  <a:pt x="165" y="148"/>
                </a:cubicBezTo>
                <a:cubicBezTo>
                  <a:pt x="165" y="148"/>
                  <a:pt x="197" y="111"/>
                  <a:pt x="194" y="113"/>
                </a:cubicBezTo>
                <a:cubicBezTo>
                  <a:pt x="206" y="96"/>
                  <a:pt x="187" y="97"/>
                  <a:pt x="187" y="97"/>
                </a:cubicBezTo>
                <a:close/>
              </a:path>
            </a:pathLst>
          </a:custGeom>
          <a:solidFill>
            <a:schemeClr val="accent1"/>
          </a:solidFill>
          <a:ln>
            <a:noFill/>
          </a:ln>
        </p:spPr>
        <p:txBody>
          <a:bodyPr vert="horz" wrap="square" lIns="96435" tIns="48218" rIns="96435" bIns="48218" numCol="1" anchor="t" anchorCtr="0" compatLnSpc="1"/>
          <a:lstStyle/>
          <a:p>
            <a:endParaRPr lang="zh-CN" altLang="en-US">
              <a:latin typeface="Arial" panose="020B0604020202020204" pitchFamily="34" charset="0"/>
            </a:endParaRPr>
          </a:p>
        </p:txBody>
      </p:sp>
      <p:sp>
        <p:nvSpPr>
          <p:cNvPr id="126" name="Freeform 8"/>
          <p:cNvSpPr>
            <a:spLocks noEditPoints="1"/>
          </p:cNvSpPr>
          <p:nvPr/>
        </p:nvSpPr>
        <p:spPr bwMode="auto">
          <a:xfrm>
            <a:off x="9816053" y="2640502"/>
            <a:ext cx="754660" cy="744291"/>
          </a:xfrm>
          <a:custGeom>
            <a:avLst/>
            <a:gdLst>
              <a:gd name="T0" fmla="*/ 36 w 204"/>
              <a:gd name="T1" fmla="*/ 32 h 201"/>
              <a:gd name="T2" fmla="*/ 83 w 204"/>
              <a:gd name="T3" fmla="*/ 20 h 201"/>
              <a:gd name="T4" fmla="*/ 70 w 204"/>
              <a:gd name="T5" fmla="*/ 13 h 201"/>
              <a:gd name="T6" fmla="*/ 18 w 204"/>
              <a:gd name="T7" fmla="*/ 8 h 201"/>
              <a:gd name="T8" fmla="*/ 36 w 204"/>
              <a:gd name="T9" fmla="*/ 32 h 201"/>
              <a:gd name="T10" fmla="*/ 56 w 204"/>
              <a:gd name="T11" fmla="*/ 43 h 201"/>
              <a:gd name="T12" fmla="*/ 108 w 204"/>
              <a:gd name="T13" fmla="*/ 49 h 201"/>
              <a:gd name="T14" fmla="*/ 93 w 204"/>
              <a:gd name="T15" fmla="*/ 27 h 201"/>
              <a:gd name="T16" fmla="*/ 48 w 204"/>
              <a:gd name="T17" fmla="*/ 39 h 201"/>
              <a:gd name="T18" fmla="*/ 56 w 204"/>
              <a:gd name="T19" fmla="*/ 43 h 201"/>
              <a:gd name="T20" fmla="*/ 131 w 204"/>
              <a:gd name="T21" fmla="*/ 124 h 201"/>
              <a:gd name="T22" fmla="*/ 162 w 204"/>
              <a:gd name="T23" fmla="*/ 55 h 201"/>
              <a:gd name="T24" fmla="*/ 125 w 204"/>
              <a:gd name="T25" fmla="*/ 65 h 201"/>
              <a:gd name="T26" fmla="*/ 121 w 204"/>
              <a:gd name="T27" fmla="*/ 133 h 201"/>
              <a:gd name="T28" fmla="*/ 131 w 204"/>
              <a:gd name="T29" fmla="*/ 124 h 201"/>
              <a:gd name="T30" fmla="*/ 195 w 204"/>
              <a:gd name="T31" fmla="*/ 88 h 201"/>
              <a:gd name="T32" fmla="*/ 195 w 204"/>
              <a:gd name="T33" fmla="*/ 88 h 201"/>
              <a:gd name="T34" fmla="*/ 172 w 204"/>
              <a:gd name="T35" fmla="*/ 64 h 201"/>
              <a:gd name="T36" fmla="*/ 136 w 204"/>
              <a:gd name="T37" fmla="*/ 129 h 201"/>
              <a:gd name="T38" fmla="*/ 73 w 204"/>
              <a:gd name="T39" fmla="*/ 168 h 201"/>
              <a:gd name="T40" fmla="*/ 95 w 204"/>
              <a:gd name="T41" fmla="*/ 190 h 201"/>
              <a:gd name="T42" fmla="*/ 96 w 204"/>
              <a:gd name="T43" fmla="*/ 189 h 201"/>
              <a:gd name="T44" fmla="*/ 97 w 204"/>
              <a:gd name="T45" fmla="*/ 192 h 201"/>
              <a:gd name="T46" fmla="*/ 163 w 204"/>
              <a:gd name="T47" fmla="*/ 156 h 201"/>
              <a:gd name="T48" fmla="*/ 195 w 204"/>
              <a:gd name="T49" fmla="*/ 88 h 201"/>
              <a:gd name="T50" fmla="*/ 93 w 204"/>
              <a:gd name="T51" fmla="*/ 78 h 201"/>
              <a:gd name="T52" fmla="*/ 94 w 204"/>
              <a:gd name="T53" fmla="*/ 78 h 201"/>
              <a:gd name="T54" fmla="*/ 104 w 204"/>
              <a:gd name="T55" fmla="*/ 57 h 201"/>
              <a:gd name="T56" fmla="*/ 54 w 204"/>
              <a:gd name="T57" fmla="*/ 48 h 201"/>
              <a:gd name="T58" fmla="*/ 14 w 204"/>
              <a:gd name="T59" fmla="*/ 15 h 201"/>
              <a:gd name="T60" fmla="*/ 5 w 204"/>
              <a:gd name="T61" fmla="*/ 34 h 201"/>
              <a:gd name="T62" fmla="*/ 5 w 204"/>
              <a:gd name="T63" fmla="*/ 35 h 201"/>
              <a:gd name="T64" fmla="*/ 4 w 204"/>
              <a:gd name="T65" fmla="*/ 36 h 201"/>
              <a:gd name="T66" fmla="*/ 42 w 204"/>
              <a:gd name="T67" fmla="*/ 72 h 201"/>
              <a:gd name="T68" fmla="*/ 93 w 204"/>
              <a:gd name="T69" fmla="*/ 78 h 201"/>
              <a:gd name="T70" fmla="*/ 112 w 204"/>
              <a:gd name="T71" fmla="*/ 76 h 201"/>
              <a:gd name="T72" fmla="*/ 96 w 204"/>
              <a:gd name="T73" fmla="*/ 91 h 201"/>
              <a:gd name="T74" fmla="*/ 65 w 204"/>
              <a:gd name="T75" fmla="*/ 159 h 201"/>
              <a:gd name="T76" fmla="*/ 107 w 204"/>
              <a:gd name="T77" fmla="*/ 146 h 201"/>
              <a:gd name="T78" fmla="*/ 112 w 204"/>
              <a:gd name="T79" fmla="*/ 76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04" h="201">
                <a:moveTo>
                  <a:pt x="36" y="32"/>
                </a:moveTo>
                <a:cubicBezTo>
                  <a:pt x="83" y="20"/>
                  <a:pt x="83" y="20"/>
                  <a:pt x="83" y="20"/>
                </a:cubicBezTo>
                <a:cubicBezTo>
                  <a:pt x="79" y="18"/>
                  <a:pt x="75" y="15"/>
                  <a:pt x="70" y="13"/>
                </a:cubicBezTo>
                <a:cubicBezTo>
                  <a:pt x="45" y="2"/>
                  <a:pt x="22" y="0"/>
                  <a:pt x="18" y="8"/>
                </a:cubicBezTo>
                <a:cubicBezTo>
                  <a:pt x="16" y="14"/>
                  <a:pt x="23" y="23"/>
                  <a:pt x="36" y="32"/>
                </a:cubicBezTo>
                <a:close/>
                <a:moveTo>
                  <a:pt x="56" y="43"/>
                </a:moveTo>
                <a:cubicBezTo>
                  <a:pt x="81" y="55"/>
                  <a:pt x="104" y="57"/>
                  <a:pt x="108" y="49"/>
                </a:cubicBezTo>
                <a:cubicBezTo>
                  <a:pt x="110" y="43"/>
                  <a:pt x="104" y="35"/>
                  <a:pt x="93" y="27"/>
                </a:cubicBezTo>
                <a:cubicBezTo>
                  <a:pt x="48" y="39"/>
                  <a:pt x="48" y="39"/>
                  <a:pt x="48" y="39"/>
                </a:cubicBezTo>
                <a:cubicBezTo>
                  <a:pt x="50" y="41"/>
                  <a:pt x="53" y="42"/>
                  <a:pt x="56" y="43"/>
                </a:cubicBezTo>
                <a:close/>
                <a:moveTo>
                  <a:pt x="131" y="124"/>
                </a:moveTo>
                <a:cubicBezTo>
                  <a:pt x="158" y="95"/>
                  <a:pt x="172" y="64"/>
                  <a:pt x="162" y="55"/>
                </a:cubicBezTo>
                <a:cubicBezTo>
                  <a:pt x="156" y="49"/>
                  <a:pt x="142" y="54"/>
                  <a:pt x="125" y="65"/>
                </a:cubicBezTo>
                <a:cubicBezTo>
                  <a:pt x="121" y="133"/>
                  <a:pt x="121" y="133"/>
                  <a:pt x="121" y="133"/>
                </a:cubicBezTo>
                <a:cubicBezTo>
                  <a:pt x="125" y="130"/>
                  <a:pt x="128" y="127"/>
                  <a:pt x="131" y="124"/>
                </a:cubicBezTo>
                <a:close/>
                <a:moveTo>
                  <a:pt x="195" y="88"/>
                </a:moveTo>
                <a:cubicBezTo>
                  <a:pt x="195" y="88"/>
                  <a:pt x="195" y="88"/>
                  <a:pt x="195" y="88"/>
                </a:cubicBezTo>
                <a:cubicBezTo>
                  <a:pt x="172" y="64"/>
                  <a:pt x="172" y="64"/>
                  <a:pt x="172" y="64"/>
                </a:cubicBezTo>
                <a:cubicBezTo>
                  <a:pt x="174" y="78"/>
                  <a:pt x="160" y="104"/>
                  <a:pt x="136" y="129"/>
                </a:cubicBezTo>
                <a:cubicBezTo>
                  <a:pt x="112" y="155"/>
                  <a:pt x="85" y="171"/>
                  <a:pt x="73" y="168"/>
                </a:cubicBezTo>
                <a:cubicBezTo>
                  <a:pt x="95" y="190"/>
                  <a:pt x="95" y="190"/>
                  <a:pt x="95" y="190"/>
                </a:cubicBezTo>
                <a:cubicBezTo>
                  <a:pt x="96" y="189"/>
                  <a:pt x="96" y="189"/>
                  <a:pt x="96" y="189"/>
                </a:cubicBezTo>
                <a:cubicBezTo>
                  <a:pt x="96" y="190"/>
                  <a:pt x="97" y="191"/>
                  <a:pt x="97" y="192"/>
                </a:cubicBezTo>
                <a:cubicBezTo>
                  <a:pt x="107" y="201"/>
                  <a:pt x="137" y="185"/>
                  <a:pt x="163" y="156"/>
                </a:cubicBezTo>
                <a:cubicBezTo>
                  <a:pt x="190" y="128"/>
                  <a:pt x="204" y="98"/>
                  <a:pt x="195" y="88"/>
                </a:cubicBezTo>
                <a:close/>
                <a:moveTo>
                  <a:pt x="93" y="78"/>
                </a:moveTo>
                <a:cubicBezTo>
                  <a:pt x="94" y="78"/>
                  <a:pt x="94" y="78"/>
                  <a:pt x="94" y="78"/>
                </a:cubicBezTo>
                <a:cubicBezTo>
                  <a:pt x="104" y="57"/>
                  <a:pt x="104" y="57"/>
                  <a:pt x="104" y="57"/>
                </a:cubicBezTo>
                <a:cubicBezTo>
                  <a:pt x="96" y="61"/>
                  <a:pt x="75" y="58"/>
                  <a:pt x="54" y="48"/>
                </a:cubicBezTo>
                <a:cubicBezTo>
                  <a:pt x="32" y="38"/>
                  <a:pt x="15" y="24"/>
                  <a:pt x="14" y="15"/>
                </a:cubicBezTo>
                <a:cubicBezTo>
                  <a:pt x="5" y="34"/>
                  <a:pt x="5" y="34"/>
                  <a:pt x="5" y="34"/>
                </a:cubicBezTo>
                <a:cubicBezTo>
                  <a:pt x="5" y="35"/>
                  <a:pt x="5" y="35"/>
                  <a:pt x="5" y="35"/>
                </a:cubicBezTo>
                <a:cubicBezTo>
                  <a:pt x="5" y="35"/>
                  <a:pt x="4" y="36"/>
                  <a:pt x="4" y="36"/>
                </a:cubicBezTo>
                <a:cubicBezTo>
                  <a:pt x="0" y="45"/>
                  <a:pt x="17" y="60"/>
                  <a:pt x="42" y="72"/>
                </a:cubicBezTo>
                <a:cubicBezTo>
                  <a:pt x="66" y="83"/>
                  <a:pt x="89" y="85"/>
                  <a:pt x="93" y="78"/>
                </a:cubicBezTo>
                <a:close/>
                <a:moveTo>
                  <a:pt x="112" y="76"/>
                </a:moveTo>
                <a:cubicBezTo>
                  <a:pt x="107" y="80"/>
                  <a:pt x="101" y="85"/>
                  <a:pt x="96" y="91"/>
                </a:cubicBezTo>
                <a:cubicBezTo>
                  <a:pt x="69" y="120"/>
                  <a:pt x="55" y="150"/>
                  <a:pt x="65" y="159"/>
                </a:cubicBezTo>
                <a:cubicBezTo>
                  <a:pt x="72" y="166"/>
                  <a:pt x="88" y="160"/>
                  <a:pt x="107" y="146"/>
                </a:cubicBezTo>
                <a:lnTo>
                  <a:pt x="112" y="76"/>
                </a:lnTo>
                <a:close/>
              </a:path>
            </a:pathLst>
          </a:custGeom>
          <a:solidFill>
            <a:schemeClr val="accent1"/>
          </a:solidFill>
          <a:ln>
            <a:noFill/>
          </a:ln>
        </p:spPr>
        <p:txBody>
          <a:bodyPr vert="horz" wrap="square" lIns="96435" tIns="48218" rIns="96435" bIns="48218" numCol="1" anchor="t" anchorCtr="0" compatLnSpc="1"/>
          <a:lstStyle/>
          <a:p>
            <a:endParaRPr lang="zh-CN" altLang="en-US">
              <a:latin typeface="Arial" panose="020B0604020202020204" pitchFamily="34" charset="0"/>
            </a:endParaRPr>
          </a:p>
        </p:txBody>
      </p:sp>
      <p:sp>
        <p:nvSpPr>
          <p:cNvPr id="127" name="文本框 126"/>
          <p:cNvSpPr txBox="1"/>
          <p:nvPr/>
        </p:nvSpPr>
        <p:spPr>
          <a:xfrm>
            <a:off x="1170100" y="3894060"/>
            <a:ext cx="1723549" cy="400110"/>
          </a:xfrm>
          <a:prstGeom prst="rect">
            <a:avLst/>
          </a:prstGeom>
          <a:noFill/>
        </p:spPr>
        <p:txBody>
          <a:bodyPr wrap="none" rtlCol="0">
            <a:spAutoFit/>
          </a:bodyPr>
          <a:lstStyle>
            <a:defPPr>
              <a:defRPr lang="zh-CN"/>
            </a:defPPr>
            <a:lvl1pPr>
              <a:defRPr sz="2400">
                <a:solidFill>
                  <a:schemeClr val="tx2"/>
                </a:solidFill>
                <a:effectLst>
                  <a:outerShdw dist="63500" dir="5400000" algn="tl" rotWithShape="0">
                    <a:prstClr val="black">
                      <a:alpha val="10000"/>
                    </a:prstClr>
                  </a:outerShdw>
                </a:effectLst>
                <a:latin typeface="DIN-BlackItalic" pitchFamily="50" charset="0"/>
                <a:ea typeface="+mj-ea"/>
              </a:defRPr>
            </a:lvl1pPr>
          </a:lstStyle>
          <a:p>
            <a:pPr algn="ctr"/>
            <a:r>
              <a:rPr lang="zh-CN" altLang="en-US" sz="2000" dirty="0">
                <a:solidFill>
                  <a:schemeClr val="accent1"/>
                </a:solidFill>
              </a:rPr>
              <a:t>未来工作计划</a:t>
            </a:r>
          </a:p>
        </p:txBody>
      </p:sp>
      <p:sp>
        <p:nvSpPr>
          <p:cNvPr id="128" name="矩形 127"/>
          <p:cNvSpPr/>
          <p:nvPr/>
        </p:nvSpPr>
        <p:spPr>
          <a:xfrm>
            <a:off x="783899" y="4389563"/>
            <a:ext cx="2450413" cy="812530"/>
          </a:xfrm>
          <a:prstGeom prst="rect">
            <a:avLst/>
          </a:prstGeom>
          <a:noFill/>
        </p:spPr>
        <p:txBody>
          <a:bodyPr wrap="square" rtlCol="0">
            <a:spAutoFit/>
          </a:bodyPr>
          <a:lstStyle/>
          <a:p>
            <a:pPr algn="ctr">
              <a:lnSpc>
                <a:spcPct val="130000"/>
              </a:lnSpc>
            </a:pPr>
            <a:r>
              <a:rPr lang="en-US" altLang="zh-CN" sz="12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Lorem ipsum dolor sit </a:t>
            </a:r>
            <a:r>
              <a:rPr lang="en-US" altLang="zh-CN" sz="12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amet</a:t>
            </a:r>
            <a:r>
              <a:rPr lang="en-US" altLang="zh-CN" sz="12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 please add your text here, lorem ipsum dolor sit </a:t>
            </a:r>
            <a:r>
              <a:rPr lang="en-US" altLang="zh-CN" sz="12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amet</a:t>
            </a:r>
            <a:endParaRPr lang="en-US" altLang="zh-CN" sz="12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29" name="文本框 128"/>
          <p:cNvSpPr txBox="1"/>
          <p:nvPr/>
        </p:nvSpPr>
        <p:spPr>
          <a:xfrm>
            <a:off x="3834402" y="3894060"/>
            <a:ext cx="1723549" cy="400110"/>
          </a:xfrm>
          <a:prstGeom prst="rect">
            <a:avLst/>
          </a:prstGeom>
          <a:noFill/>
        </p:spPr>
        <p:txBody>
          <a:bodyPr wrap="none" rtlCol="0">
            <a:spAutoFit/>
          </a:bodyPr>
          <a:lstStyle>
            <a:defPPr>
              <a:defRPr lang="zh-CN"/>
            </a:defPPr>
            <a:lvl1pPr>
              <a:defRPr sz="2400">
                <a:solidFill>
                  <a:schemeClr val="tx2"/>
                </a:solidFill>
                <a:effectLst>
                  <a:outerShdw dist="63500" dir="5400000" algn="tl" rotWithShape="0">
                    <a:prstClr val="black">
                      <a:alpha val="10000"/>
                    </a:prstClr>
                  </a:outerShdw>
                </a:effectLst>
                <a:latin typeface="DIN-BlackItalic" pitchFamily="50" charset="0"/>
                <a:ea typeface="+mj-ea"/>
              </a:defRPr>
            </a:lvl1pPr>
          </a:lstStyle>
          <a:p>
            <a:pPr algn="ctr"/>
            <a:r>
              <a:rPr lang="zh-CN" altLang="en-US" sz="2000" dirty="0">
                <a:solidFill>
                  <a:schemeClr val="accent1"/>
                </a:solidFill>
              </a:rPr>
              <a:t>未来工作计划</a:t>
            </a:r>
          </a:p>
        </p:txBody>
      </p:sp>
      <p:sp>
        <p:nvSpPr>
          <p:cNvPr id="130" name="矩形 129"/>
          <p:cNvSpPr/>
          <p:nvPr/>
        </p:nvSpPr>
        <p:spPr>
          <a:xfrm>
            <a:off x="3448201" y="4389563"/>
            <a:ext cx="2450413" cy="812530"/>
          </a:xfrm>
          <a:prstGeom prst="rect">
            <a:avLst/>
          </a:prstGeom>
          <a:noFill/>
        </p:spPr>
        <p:txBody>
          <a:bodyPr wrap="square" rtlCol="0">
            <a:spAutoFit/>
          </a:bodyPr>
          <a:lstStyle/>
          <a:p>
            <a:pPr algn="ctr">
              <a:lnSpc>
                <a:spcPct val="130000"/>
              </a:lnSpc>
            </a:pPr>
            <a:r>
              <a:rPr lang="en-US" altLang="zh-CN" sz="12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Lorem ipsum dolor sit </a:t>
            </a:r>
            <a:r>
              <a:rPr lang="en-US" altLang="zh-CN" sz="12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amet</a:t>
            </a:r>
            <a:r>
              <a:rPr lang="en-US" altLang="zh-CN" sz="12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 please add your text here, lorem ipsum dolor sit </a:t>
            </a:r>
            <a:r>
              <a:rPr lang="en-US" altLang="zh-CN" sz="12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amet</a:t>
            </a:r>
            <a:endParaRPr lang="en-US" altLang="zh-CN" sz="12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31" name="文本框 130"/>
          <p:cNvSpPr txBox="1"/>
          <p:nvPr/>
        </p:nvSpPr>
        <p:spPr>
          <a:xfrm>
            <a:off x="6596604" y="3894060"/>
            <a:ext cx="1723549" cy="400110"/>
          </a:xfrm>
          <a:prstGeom prst="rect">
            <a:avLst/>
          </a:prstGeom>
          <a:noFill/>
        </p:spPr>
        <p:txBody>
          <a:bodyPr wrap="none" rtlCol="0">
            <a:spAutoFit/>
          </a:bodyPr>
          <a:lstStyle>
            <a:defPPr>
              <a:defRPr lang="zh-CN"/>
            </a:defPPr>
            <a:lvl1pPr>
              <a:defRPr sz="2400">
                <a:solidFill>
                  <a:schemeClr val="tx2"/>
                </a:solidFill>
                <a:effectLst>
                  <a:outerShdw dist="63500" dir="5400000" algn="tl" rotWithShape="0">
                    <a:prstClr val="black">
                      <a:alpha val="10000"/>
                    </a:prstClr>
                  </a:outerShdw>
                </a:effectLst>
                <a:latin typeface="DIN-BlackItalic" pitchFamily="50" charset="0"/>
                <a:ea typeface="+mj-ea"/>
              </a:defRPr>
            </a:lvl1pPr>
          </a:lstStyle>
          <a:p>
            <a:pPr algn="ctr"/>
            <a:r>
              <a:rPr lang="zh-CN" altLang="en-US" sz="2000" dirty="0">
                <a:solidFill>
                  <a:schemeClr val="accent1"/>
                </a:solidFill>
              </a:rPr>
              <a:t>未来工作计划</a:t>
            </a:r>
          </a:p>
        </p:txBody>
      </p:sp>
      <p:sp>
        <p:nvSpPr>
          <p:cNvPr id="132" name="矩形 131"/>
          <p:cNvSpPr/>
          <p:nvPr/>
        </p:nvSpPr>
        <p:spPr>
          <a:xfrm>
            <a:off x="6233172" y="4389563"/>
            <a:ext cx="2450413" cy="812530"/>
          </a:xfrm>
          <a:prstGeom prst="rect">
            <a:avLst/>
          </a:prstGeom>
          <a:noFill/>
        </p:spPr>
        <p:txBody>
          <a:bodyPr wrap="square" rtlCol="0">
            <a:spAutoFit/>
          </a:bodyPr>
          <a:lstStyle/>
          <a:p>
            <a:pPr algn="ctr">
              <a:lnSpc>
                <a:spcPct val="130000"/>
              </a:lnSpc>
            </a:pPr>
            <a:r>
              <a:rPr lang="en-US" altLang="zh-CN" sz="12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Lorem ipsum dolor sit </a:t>
            </a:r>
            <a:r>
              <a:rPr lang="en-US" altLang="zh-CN" sz="12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amet</a:t>
            </a:r>
            <a:r>
              <a:rPr lang="en-US" altLang="zh-CN" sz="12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 please add your text here, lorem ipsum dolor sit </a:t>
            </a:r>
            <a:r>
              <a:rPr lang="en-US" altLang="zh-CN" sz="12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amet</a:t>
            </a:r>
            <a:endParaRPr lang="en-US" altLang="zh-CN" sz="12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33" name="文本框 132"/>
          <p:cNvSpPr txBox="1"/>
          <p:nvPr/>
        </p:nvSpPr>
        <p:spPr>
          <a:xfrm>
            <a:off x="9358806" y="3894060"/>
            <a:ext cx="1723549" cy="400110"/>
          </a:xfrm>
          <a:prstGeom prst="rect">
            <a:avLst/>
          </a:prstGeom>
          <a:noFill/>
        </p:spPr>
        <p:txBody>
          <a:bodyPr wrap="none" rtlCol="0">
            <a:spAutoFit/>
          </a:bodyPr>
          <a:lstStyle>
            <a:defPPr>
              <a:defRPr lang="zh-CN"/>
            </a:defPPr>
            <a:lvl1pPr>
              <a:defRPr sz="2400">
                <a:solidFill>
                  <a:schemeClr val="tx2"/>
                </a:solidFill>
                <a:effectLst>
                  <a:outerShdw dist="63500" dir="5400000" algn="tl" rotWithShape="0">
                    <a:prstClr val="black">
                      <a:alpha val="10000"/>
                    </a:prstClr>
                  </a:outerShdw>
                </a:effectLst>
                <a:latin typeface="DIN-BlackItalic" pitchFamily="50" charset="0"/>
                <a:ea typeface="+mj-ea"/>
              </a:defRPr>
            </a:lvl1pPr>
          </a:lstStyle>
          <a:p>
            <a:pPr algn="ctr"/>
            <a:r>
              <a:rPr lang="zh-CN" altLang="en-US" sz="2000" dirty="0">
                <a:solidFill>
                  <a:schemeClr val="accent1"/>
                </a:solidFill>
              </a:rPr>
              <a:t>未来工作计划</a:t>
            </a:r>
          </a:p>
        </p:txBody>
      </p:sp>
      <p:sp>
        <p:nvSpPr>
          <p:cNvPr id="134" name="矩形 133"/>
          <p:cNvSpPr/>
          <p:nvPr/>
        </p:nvSpPr>
        <p:spPr>
          <a:xfrm>
            <a:off x="8972605" y="4389563"/>
            <a:ext cx="2450413" cy="812530"/>
          </a:xfrm>
          <a:prstGeom prst="rect">
            <a:avLst/>
          </a:prstGeom>
          <a:noFill/>
        </p:spPr>
        <p:txBody>
          <a:bodyPr wrap="square" rtlCol="0">
            <a:spAutoFit/>
          </a:bodyPr>
          <a:lstStyle/>
          <a:p>
            <a:pPr algn="ctr">
              <a:lnSpc>
                <a:spcPct val="130000"/>
              </a:lnSpc>
            </a:pPr>
            <a:r>
              <a:rPr lang="en-US" altLang="zh-CN" sz="12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Lorem ipsum dolor sit </a:t>
            </a:r>
            <a:r>
              <a:rPr lang="en-US" altLang="zh-CN" sz="12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amet</a:t>
            </a:r>
            <a:r>
              <a:rPr lang="en-US" altLang="zh-CN" sz="12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 please add your text here, lorem ipsum dolor sit </a:t>
            </a:r>
            <a:r>
              <a:rPr lang="en-US" altLang="zh-CN" sz="12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amet</a:t>
            </a:r>
            <a:endParaRPr lang="en-US" altLang="zh-CN" sz="12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4926449" y="793238"/>
            <a:ext cx="2339103" cy="523220"/>
          </a:xfrm>
          <a:prstGeom prst="rect">
            <a:avLst/>
          </a:prstGeom>
          <a:noFill/>
        </p:spPr>
        <p:txBody>
          <a:bodyPr wrap="none" rtlCol="0" anchor="ctr">
            <a:spAutoFit/>
          </a:bodyPr>
          <a:lstStyle>
            <a:defPPr>
              <a:defRPr lang="zh-CN"/>
            </a:defPPr>
            <a:lvl1pPr>
              <a:defRPr sz="9600">
                <a:solidFill>
                  <a:schemeClr val="accent1"/>
                </a:solidFill>
                <a:effectLst>
                  <a:outerShdw dist="63500" dir="5400000" algn="tl" rotWithShape="0">
                    <a:prstClr val="black">
                      <a:alpha val="10000"/>
                    </a:prstClr>
                  </a:outerShdw>
                </a:effectLst>
                <a:latin typeface="DIN-BlackItalic" pitchFamily="50" charset="0"/>
                <a:ea typeface="+mj-ea"/>
              </a:defRPr>
            </a:lvl1pPr>
          </a:lstStyle>
          <a:p>
            <a:pPr algn="ctr"/>
            <a:r>
              <a:rPr lang="zh-CN" altLang="en-US" sz="2800" dirty="0">
                <a:effectLst/>
              </a:rPr>
              <a:t>未来工作计划</a:t>
            </a:r>
          </a:p>
        </p:txBody>
      </p:sp>
      <p:cxnSp>
        <p:nvCxnSpPr>
          <p:cNvPr id="5" name="直接连接符 4"/>
          <p:cNvCxnSpPr/>
          <p:nvPr/>
        </p:nvCxnSpPr>
        <p:spPr>
          <a:xfrm>
            <a:off x="5822071" y="1440852"/>
            <a:ext cx="547857"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17" name="TextBox 8"/>
          <p:cNvSpPr txBox="1"/>
          <p:nvPr/>
        </p:nvSpPr>
        <p:spPr>
          <a:xfrm>
            <a:off x="816735" y="1667794"/>
            <a:ext cx="10397224" cy="312137"/>
          </a:xfrm>
          <a:prstGeom prst="rect">
            <a:avLst/>
          </a:prstGeom>
          <a:noFill/>
        </p:spPr>
        <p:txBody>
          <a:bodyPr wrap="square" rtlCol="0">
            <a:noAutofit/>
          </a:bodyPr>
          <a:lstStyle>
            <a:defPPr>
              <a:defRPr lang="zh-CN"/>
            </a:defPPr>
            <a:lvl1pPr>
              <a:lnSpc>
                <a:spcPct val="130000"/>
              </a:lnSpc>
              <a:defRPr sz="1200">
                <a:solidFill>
                  <a:schemeClr val="tx2"/>
                </a:solidFill>
                <a:latin typeface="Open Sans Light" panose="020B0306030504020204"/>
                <a:cs typeface="Open Sans Light" panose="020B0306030504020204"/>
              </a:defRPr>
            </a:lvl1pPr>
          </a:lstStyle>
          <a:p>
            <a:pPr algn="ctr"/>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Aliquam</a:t>
            </a:r>
            <a:r>
              <a:rPr lang="en-US" dirty="0"/>
              <a:t> </a:t>
            </a:r>
            <a:r>
              <a:rPr lang="en-US" dirty="0" err="1"/>
              <a:t>tincidunt</a:t>
            </a:r>
            <a:r>
              <a:rPr lang="en-US" dirty="0"/>
              <a:t> ante </a:t>
            </a:r>
            <a:r>
              <a:rPr lang="en-US" dirty="0" err="1"/>
              <a:t>nec</a:t>
            </a:r>
            <a:r>
              <a:rPr lang="en-US" dirty="0"/>
              <a:t> </a:t>
            </a:r>
            <a:r>
              <a:rPr lang="en-US" dirty="0" err="1"/>
              <a:t>sem</a:t>
            </a:r>
            <a:r>
              <a:rPr lang="en-US" dirty="0"/>
              <a:t> </a:t>
            </a:r>
            <a:r>
              <a:rPr lang="en-US" dirty="0" err="1"/>
              <a:t>congue</a:t>
            </a:r>
            <a:r>
              <a:rPr lang="en-US" dirty="0"/>
              <a:t> convallis.</a:t>
            </a:r>
          </a:p>
        </p:txBody>
      </p:sp>
      <p:graphicFrame>
        <p:nvGraphicFramePr>
          <p:cNvPr id="18" name="Table 9"/>
          <p:cNvGraphicFramePr>
            <a:graphicFrameLocks noGrp="1"/>
          </p:cNvGraphicFramePr>
          <p:nvPr/>
        </p:nvGraphicFramePr>
        <p:xfrm>
          <a:off x="897388" y="2206872"/>
          <a:ext cx="10397224" cy="3713416"/>
        </p:xfrm>
        <a:graphic>
          <a:graphicData uri="http://schemas.openxmlformats.org/drawingml/2006/table">
            <a:tbl>
              <a:tblPr firstRow="1" bandRow="1">
                <a:tableStyleId>{E8034E78-7F5D-4C2E-B375-FC64B27BC917}</a:tableStyleId>
              </a:tblPr>
              <a:tblGrid>
                <a:gridCol w="2599306">
                  <a:extLst>
                    <a:ext uri="{9D8B030D-6E8A-4147-A177-3AD203B41FA5}">
                      <a16:colId xmlns:a16="http://schemas.microsoft.com/office/drawing/2014/main" xmlns="" val="20000"/>
                    </a:ext>
                  </a:extLst>
                </a:gridCol>
                <a:gridCol w="2599306">
                  <a:extLst>
                    <a:ext uri="{9D8B030D-6E8A-4147-A177-3AD203B41FA5}">
                      <a16:colId xmlns:a16="http://schemas.microsoft.com/office/drawing/2014/main" xmlns="" val="20001"/>
                    </a:ext>
                  </a:extLst>
                </a:gridCol>
                <a:gridCol w="2599306">
                  <a:extLst>
                    <a:ext uri="{9D8B030D-6E8A-4147-A177-3AD203B41FA5}">
                      <a16:colId xmlns:a16="http://schemas.microsoft.com/office/drawing/2014/main" xmlns="" val="20002"/>
                    </a:ext>
                  </a:extLst>
                </a:gridCol>
                <a:gridCol w="2599306">
                  <a:extLst>
                    <a:ext uri="{9D8B030D-6E8A-4147-A177-3AD203B41FA5}">
                      <a16:colId xmlns:a16="http://schemas.microsoft.com/office/drawing/2014/main" xmlns="" val="20003"/>
                    </a:ext>
                  </a:extLst>
                </a:gridCol>
              </a:tblGrid>
              <a:tr h="473416">
                <a:tc>
                  <a:txBody>
                    <a:bodyPr/>
                    <a:lstStyle/>
                    <a:p>
                      <a:pPr algn="ctr"/>
                      <a:r>
                        <a:rPr lang="es-HN" sz="1900" dirty="0"/>
                        <a:t>Title</a:t>
                      </a:r>
                      <a:r>
                        <a:rPr lang="es-HN" sz="1900" baseline="0" dirty="0"/>
                        <a:t> 1</a:t>
                      </a:r>
                      <a:endParaRPr lang="es-HN" sz="1900" dirty="0">
                        <a:solidFill>
                          <a:schemeClr val="bg1">
                            <a:lumMod val="65000"/>
                          </a:schemeClr>
                        </a:solidFill>
                        <a:latin typeface="Ubuntu" panose="020B0504030602030204" pitchFamily="34" charset="0"/>
                      </a:endParaRPr>
                    </a:p>
                  </a:txBody>
                  <a:tcPr marL="117020" marR="117020" marT="43883" marB="43883" anchor="ctr">
                    <a:lnL w="12700" cap="flat" cmpd="sng" algn="ctr">
                      <a:solidFill>
                        <a:srgbClr val="FDFDFD"/>
                      </a:solidFill>
                      <a:prstDash val="solid"/>
                      <a:round/>
                      <a:headEnd type="none" w="med" len="med"/>
                      <a:tailEnd type="none" w="med" len="med"/>
                    </a:lnL>
                    <a:lnR w="12700" cap="flat" cmpd="sng" algn="ctr">
                      <a:solidFill>
                        <a:srgbClr val="FDFDFD"/>
                      </a:solidFill>
                      <a:prstDash val="solid"/>
                      <a:round/>
                      <a:headEnd type="none" w="med" len="med"/>
                      <a:tailEnd type="none" w="med" len="med"/>
                    </a:lnR>
                    <a:lnT w="12700" cap="flat" cmpd="sng" algn="ctr">
                      <a:solidFill>
                        <a:srgbClr val="FDFDFD"/>
                      </a:solidFill>
                      <a:prstDash val="solid"/>
                      <a:round/>
                      <a:headEnd type="none" w="med" len="med"/>
                      <a:tailEnd type="none" w="med" len="med"/>
                    </a:lnT>
                    <a:lnB w="12700" cap="flat" cmpd="sng" algn="ctr">
                      <a:solidFill>
                        <a:srgbClr val="FDFDFD"/>
                      </a:solidFill>
                      <a:prstDash val="solid"/>
                      <a:round/>
                      <a:headEnd type="none" w="med" len="med"/>
                      <a:tailEnd type="none" w="med" len="med"/>
                    </a:lnB>
                    <a:solidFill>
                      <a:schemeClr val="accent1"/>
                    </a:solidFill>
                  </a:tcPr>
                </a:tc>
                <a:tc>
                  <a:txBody>
                    <a:bodyPr/>
                    <a:lstStyle/>
                    <a:p>
                      <a:pPr algn="ctr"/>
                      <a:r>
                        <a:rPr lang="es-HN" sz="1900" dirty="0"/>
                        <a:t>Title 2</a:t>
                      </a:r>
                      <a:endParaRPr lang="es-HN" sz="1900" dirty="0">
                        <a:solidFill>
                          <a:schemeClr val="bg1">
                            <a:lumMod val="65000"/>
                          </a:schemeClr>
                        </a:solidFill>
                        <a:latin typeface="Ubuntu" panose="020B0504030602030204" pitchFamily="34" charset="0"/>
                      </a:endParaRPr>
                    </a:p>
                  </a:txBody>
                  <a:tcPr marL="117020" marR="117020" marT="43883" marB="43883" anchor="ctr">
                    <a:lnL w="12700" cap="flat" cmpd="sng" algn="ctr">
                      <a:solidFill>
                        <a:srgbClr val="FDFDFD"/>
                      </a:solidFill>
                      <a:prstDash val="solid"/>
                      <a:round/>
                      <a:headEnd type="none" w="med" len="med"/>
                      <a:tailEnd type="none" w="med" len="med"/>
                    </a:lnL>
                    <a:lnR w="12700" cap="flat" cmpd="sng" algn="ctr">
                      <a:solidFill>
                        <a:srgbClr val="FDFDFD"/>
                      </a:solidFill>
                      <a:prstDash val="solid"/>
                      <a:round/>
                      <a:headEnd type="none" w="med" len="med"/>
                      <a:tailEnd type="none" w="med" len="med"/>
                    </a:lnR>
                    <a:lnT w="12700" cap="flat" cmpd="sng" algn="ctr">
                      <a:solidFill>
                        <a:srgbClr val="FDFDFD"/>
                      </a:solidFill>
                      <a:prstDash val="solid"/>
                      <a:round/>
                      <a:headEnd type="none" w="med" len="med"/>
                      <a:tailEnd type="none" w="med" len="med"/>
                    </a:lnT>
                    <a:lnB w="12700" cap="flat" cmpd="sng" algn="ctr">
                      <a:solidFill>
                        <a:srgbClr val="FDFDFD"/>
                      </a:solidFill>
                      <a:prstDash val="solid"/>
                      <a:round/>
                      <a:headEnd type="none" w="med" len="med"/>
                      <a:tailEnd type="none" w="med" len="med"/>
                    </a:lnB>
                    <a:solidFill>
                      <a:schemeClr val="accent1"/>
                    </a:solidFill>
                  </a:tcPr>
                </a:tc>
                <a:tc>
                  <a:txBody>
                    <a:bodyPr/>
                    <a:lstStyle/>
                    <a:p>
                      <a:pPr algn="ctr"/>
                      <a:r>
                        <a:rPr lang="es-HN" sz="1900" dirty="0"/>
                        <a:t>Title 3</a:t>
                      </a:r>
                      <a:endParaRPr lang="es-HN" sz="1900" dirty="0">
                        <a:solidFill>
                          <a:schemeClr val="bg1">
                            <a:lumMod val="65000"/>
                          </a:schemeClr>
                        </a:solidFill>
                        <a:latin typeface="Ubuntu" panose="020B0504030602030204" pitchFamily="34" charset="0"/>
                      </a:endParaRPr>
                    </a:p>
                  </a:txBody>
                  <a:tcPr marL="117020" marR="117020" marT="43883" marB="43883" anchor="ctr">
                    <a:lnL w="12700" cap="flat" cmpd="sng" algn="ctr">
                      <a:solidFill>
                        <a:srgbClr val="FDFDFD"/>
                      </a:solidFill>
                      <a:prstDash val="solid"/>
                      <a:round/>
                      <a:headEnd type="none" w="med" len="med"/>
                      <a:tailEnd type="none" w="med" len="med"/>
                    </a:lnL>
                    <a:lnR w="12700" cap="flat" cmpd="sng" algn="ctr">
                      <a:solidFill>
                        <a:srgbClr val="FDFDFD"/>
                      </a:solidFill>
                      <a:prstDash val="solid"/>
                      <a:round/>
                      <a:headEnd type="none" w="med" len="med"/>
                      <a:tailEnd type="none" w="med" len="med"/>
                    </a:lnR>
                    <a:lnT w="12700" cap="flat" cmpd="sng" algn="ctr">
                      <a:solidFill>
                        <a:srgbClr val="FDFDFD"/>
                      </a:solidFill>
                      <a:prstDash val="solid"/>
                      <a:round/>
                      <a:headEnd type="none" w="med" len="med"/>
                      <a:tailEnd type="none" w="med" len="med"/>
                    </a:lnT>
                    <a:lnB w="12700" cap="flat" cmpd="sng" algn="ctr">
                      <a:solidFill>
                        <a:srgbClr val="FDFDFD"/>
                      </a:solidFill>
                      <a:prstDash val="solid"/>
                      <a:round/>
                      <a:headEnd type="none" w="med" len="med"/>
                      <a:tailEnd type="none" w="med" len="med"/>
                    </a:lnB>
                    <a:solidFill>
                      <a:schemeClr val="accent1"/>
                    </a:solidFill>
                  </a:tcPr>
                </a:tc>
                <a:tc>
                  <a:txBody>
                    <a:bodyPr/>
                    <a:lstStyle/>
                    <a:p>
                      <a:pPr algn="ctr"/>
                      <a:r>
                        <a:rPr lang="es-HN" sz="1900" dirty="0"/>
                        <a:t>Title 4</a:t>
                      </a:r>
                      <a:endParaRPr lang="es-HN" sz="1900" dirty="0">
                        <a:solidFill>
                          <a:schemeClr val="bg1">
                            <a:lumMod val="65000"/>
                          </a:schemeClr>
                        </a:solidFill>
                        <a:latin typeface="Ubuntu" panose="020B0504030602030204" pitchFamily="34" charset="0"/>
                      </a:endParaRPr>
                    </a:p>
                  </a:txBody>
                  <a:tcPr marL="117020" marR="117020" marT="43883" marB="43883" anchor="ctr">
                    <a:lnL w="12700" cap="flat" cmpd="sng" algn="ctr">
                      <a:solidFill>
                        <a:srgbClr val="FDFDFD"/>
                      </a:solidFill>
                      <a:prstDash val="solid"/>
                      <a:round/>
                      <a:headEnd type="none" w="med" len="med"/>
                      <a:tailEnd type="none" w="med" len="med"/>
                    </a:lnL>
                    <a:lnR w="12700" cap="flat" cmpd="sng" algn="ctr">
                      <a:solidFill>
                        <a:srgbClr val="FDFDFD"/>
                      </a:solidFill>
                      <a:prstDash val="solid"/>
                      <a:round/>
                      <a:headEnd type="none" w="med" len="med"/>
                      <a:tailEnd type="none" w="med" len="med"/>
                    </a:lnR>
                    <a:lnT w="12700" cap="flat" cmpd="sng" algn="ctr">
                      <a:solidFill>
                        <a:srgbClr val="FDFDFD"/>
                      </a:solidFill>
                      <a:prstDash val="solid"/>
                      <a:round/>
                      <a:headEnd type="none" w="med" len="med"/>
                      <a:tailEnd type="none" w="med" len="med"/>
                    </a:lnT>
                    <a:lnB w="12700" cap="flat" cmpd="sng" algn="ctr">
                      <a:solidFill>
                        <a:srgbClr val="FDFDFD"/>
                      </a:solidFill>
                      <a:prstDash val="solid"/>
                      <a:round/>
                      <a:headEnd type="none" w="med" len="med"/>
                      <a:tailEnd type="none" w="med" len="med"/>
                    </a:lnB>
                    <a:solidFill>
                      <a:schemeClr val="accent1"/>
                    </a:solidFill>
                  </a:tcPr>
                </a:tc>
                <a:extLst>
                  <a:ext uri="{0D108BD9-81ED-4DB2-BD59-A6C34878D82A}">
                    <a16:rowId xmlns:a16="http://schemas.microsoft.com/office/drawing/2014/main" xmlns="" val="10000"/>
                  </a:ext>
                </a:extLst>
              </a:tr>
              <a:tr h="648000">
                <a:tc>
                  <a:txBody>
                    <a:bodyPr/>
                    <a:lstStyle/>
                    <a:p>
                      <a:pPr algn="ctr"/>
                      <a:r>
                        <a:rPr lang="es-HN" sz="1100" dirty="0">
                          <a:solidFill>
                            <a:schemeClr val="tx2"/>
                          </a:solidFill>
                        </a:rPr>
                        <a:t>Tile</a:t>
                      </a:r>
                      <a:r>
                        <a:rPr lang="es-HN" sz="1100" baseline="0" dirty="0">
                          <a:solidFill>
                            <a:schemeClr val="tx2"/>
                          </a:solidFill>
                        </a:rPr>
                        <a:t> Name</a:t>
                      </a:r>
                      <a:endParaRPr lang="es-HN" sz="1100" b="1" dirty="0">
                        <a:solidFill>
                          <a:schemeClr val="tx2"/>
                        </a:solidFill>
                        <a:latin typeface="Ubuntu" panose="020B0504030602030204" pitchFamily="34" charset="0"/>
                      </a:endParaRPr>
                    </a:p>
                  </a:txBody>
                  <a:tcPr marL="117020" marR="117020" marT="43883" marB="43883" anchor="ctr">
                    <a:lnL w="12700" cap="flat" cmpd="sng" algn="ctr">
                      <a:solidFill>
                        <a:srgbClr val="FDFDFD"/>
                      </a:solidFill>
                      <a:prstDash val="solid"/>
                      <a:round/>
                      <a:headEnd type="none" w="med" len="med"/>
                      <a:tailEnd type="none" w="med" len="med"/>
                    </a:lnL>
                    <a:lnR w="12700" cap="flat" cmpd="sng" algn="ctr">
                      <a:solidFill>
                        <a:srgbClr val="FDFDFD"/>
                      </a:solidFill>
                      <a:prstDash val="solid"/>
                      <a:round/>
                      <a:headEnd type="none" w="med" len="med"/>
                      <a:tailEnd type="none" w="med" len="med"/>
                    </a:lnR>
                    <a:lnT w="12700" cap="flat" cmpd="sng" algn="ctr">
                      <a:solidFill>
                        <a:srgbClr val="FDFDFD"/>
                      </a:solidFill>
                      <a:prstDash val="solid"/>
                      <a:round/>
                      <a:headEnd type="none" w="med" len="med"/>
                      <a:tailEnd type="none" w="med" len="med"/>
                    </a:lnT>
                    <a:lnB w="12700" cap="flat" cmpd="sng" algn="ctr">
                      <a:solidFill>
                        <a:srgbClr val="FDFDFD"/>
                      </a:solidFill>
                      <a:prstDash val="solid"/>
                      <a:round/>
                      <a:headEnd type="none" w="med" len="med"/>
                      <a:tailEnd type="none" w="med" len="med"/>
                    </a:lnB>
                    <a:solidFill>
                      <a:schemeClr val="accent3">
                        <a:lumMod val="20000"/>
                        <a:lumOff val="80000"/>
                      </a:schemeClr>
                    </a:solidFill>
                  </a:tcPr>
                </a:tc>
                <a:tc>
                  <a:txBody>
                    <a:bodyPr/>
                    <a:lstStyle/>
                    <a:p>
                      <a:pPr algn="ctr"/>
                      <a:r>
                        <a:rPr lang="en-US" sz="1100" dirty="0">
                          <a:solidFill>
                            <a:schemeClr val="tx2"/>
                          </a:solidFill>
                        </a:rPr>
                        <a:t>Lorem Ipsum has been the industry‘s.</a:t>
                      </a:r>
                    </a:p>
                  </a:txBody>
                  <a:tcPr marL="117020" marR="117020" marT="43883" marB="43883" anchor="ctr">
                    <a:lnL w="12700" cap="flat" cmpd="sng" algn="ctr">
                      <a:solidFill>
                        <a:srgbClr val="FDFDFD"/>
                      </a:solidFill>
                      <a:prstDash val="solid"/>
                      <a:round/>
                      <a:headEnd type="none" w="med" len="med"/>
                      <a:tailEnd type="none" w="med" len="med"/>
                    </a:lnL>
                    <a:lnR w="12700" cap="flat" cmpd="sng" algn="ctr">
                      <a:solidFill>
                        <a:srgbClr val="FDFDFD"/>
                      </a:solidFill>
                      <a:prstDash val="solid"/>
                      <a:round/>
                      <a:headEnd type="none" w="med" len="med"/>
                      <a:tailEnd type="none" w="med" len="med"/>
                    </a:lnR>
                    <a:lnT w="12700" cap="flat" cmpd="sng" algn="ctr">
                      <a:solidFill>
                        <a:srgbClr val="FDFDFD"/>
                      </a:solidFill>
                      <a:prstDash val="solid"/>
                      <a:round/>
                      <a:headEnd type="none" w="med" len="med"/>
                      <a:tailEnd type="none" w="med" len="med"/>
                    </a:lnT>
                    <a:lnB w="12700" cap="flat" cmpd="sng" algn="ctr">
                      <a:solidFill>
                        <a:srgbClr val="FDFDFD"/>
                      </a:solidFill>
                      <a:prstDash val="solid"/>
                      <a:round/>
                      <a:headEnd type="none" w="med" len="med"/>
                      <a:tailEnd type="none" w="med" len="med"/>
                    </a:lnB>
                    <a:solidFill>
                      <a:schemeClr val="accent3">
                        <a:lumMod val="20000"/>
                        <a:lumOff val="80000"/>
                      </a:schemeClr>
                    </a:solidFill>
                  </a:tcPr>
                </a:tc>
                <a:tc>
                  <a:txBody>
                    <a:bodyPr/>
                    <a:lstStyle/>
                    <a:p>
                      <a:pPr algn="ctr"/>
                      <a:r>
                        <a:rPr lang="en-US" sz="1100" dirty="0">
                          <a:solidFill>
                            <a:schemeClr val="tx2"/>
                          </a:solidFill>
                        </a:rPr>
                        <a:t>Lorem Ipsum has been the industry‘s.</a:t>
                      </a:r>
                      <a:endParaRPr lang="es-HN" sz="1100" dirty="0">
                        <a:solidFill>
                          <a:schemeClr val="tx2"/>
                        </a:solidFill>
                        <a:latin typeface="Ubuntu" panose="020B0504030602030204" pitchFamily="34" charset="0"/>
                      </a:endParaRPr>
                    </a:p>
                  </a:txBody>
                  <a:tcPr marL="117020" marR="117020" marT="43883" marB="43883" anchor="ctr">
                    <a:lnL w="12700" cap="flat" cmpd="sng" algn="ctr">
                      <a:solidFill>
                        <a:srgbClr val="FDFDFD"/>
                      </a:solidFill>
                      <a:prstDash val="solid"/>
                      <a:round/>
                      <a:headEnd type="none" w="med" len="med"/>
                      <a:tailEnd type="none" w="med" len="med"/>
                    </a:lnL>
                    <a:lnR w="12700" cap="flat" cmpd="sng" algn="ctr">
                      <a:solidFill>
                        <a:srgbClr val="FDFDFD"/>
                      </a:solidFill>
                      <a:prstDash val="solid"/>
                      <a:round/>
                      <a:headEnd type="none" w="med" len="med"/>
                      <a:tailEnd type="none" w="med" len="med"/>
                    </a:lnR>
                    <a:lnT w="12700" cap="flat" cmpd="sng" algn="ctr">
                      <a:solidFill>
                        <a:srgbClr val="FDFDFD"/>
                      </a:solidFill>
                      <a:prstDash val="solid"/>
                      <a:round/>
                      <a:headEnd type="none" w="med" len="med"/>
                      <a:tailEnd type="none" w="med" len="med"/>
                    </a:lnT>
                    <a:lnB w="12700" cap="flat" cmpd="sng" algn="ctr">
                      <a:solidFill>
                        <a:srgbClr val="FDFDFD"/>
                      </a:solidFill>
                      <a:prstDash val="solid"/>
                      <a:round/>
                      <a:headEnd type="none" w="med" len="med"/>
                      <a:tailEnd type="none" w="med" len="med"/>
                    </a:lnB>
                    <a:solidFill>
                      <a:schemeClr val="accent3">
                        <a:lumMod val="20000"/>
                        <a:lumOff val="80000"/>
                      </a:schemeClr>
                    </a:solidFill>
                  </a:tcPr>
                </a:tc>
                <a:tc>
                  <a:txBody>
                    <a:bodyPr/>
                    <a:lstStyle/>
                    <a:p>
                      <a:pPr algn="ctr"/>
                      <a:r>
                        <a:rPr lang="en-US" sz="1100" dirty="0">
                          <a:solidFill>
                            <a:schemeClr val="tx2"/>
                          </a:solidFill>
                        </a:rPr>
                        <a:t>Lorem Ipsum has been the industry‘s.</a:t>
                      </a:r>
                      <a:endParaRPr lang="es-HN" sz="1100" dirty="0">
                        <a:solidFill>
                          <a:schemeClr val="tx2"/>
                        </a:solidFill>
                        <a:latin typeface="Ubuntu" panose="020B0504030602030204" pitchFamily="34" charset="0"/>
                      </a:endParaRPr>
                    </a:p>
                  </a:txBody>
                  <a:tcPr marL="117020" marR="117020" marT="43883" marB="43883" anchor="ctr">
                    <a:lnL w="12700" cap="flat" cmpd="sng" algn="ctr">
                      <a:solidFill>
                        <a:srgbClr val="FDFDFD"/>
                      </a:solidFill>
                      <a:prstDash val="solid"/>
                      <a:round/>
                      <a:headEnd type="none" w="med" len="med"/>
                      <a:tailEnd type="none" w="med" len="med"/>
                    </a:lnL>
                    <a:lnR w="12700" cap="flat" cmpd="sng" algn="ctr">
                      <a:solidFill>
                        <a:srgbClr val="FDFDFD"/>
                      </a:solidFill>
                      <a:prstDash val="solid"/>
                      <a:round/>
                      <a:headEnd type="none" w="med" len="med"/>
                      <a:tailEnd type="none" w="med" len="med"/>
                    </a:lnR>
                    <a:lnT w="12700" cap="flat" cmpd="sng" algn="ctr">
                      <a:solidFill>
                        <a:srgbClr val="FDFDFD"/>
                      </a:solidFill>
                      <a:prstDash val="solid"/>
                      <a:round/>
                      <a:headEnd type="none" w="med" len="med"/>
                      <a:tailEnd type="none" w="med" len="med"/>
                    </a:lnT>
                    <a:lnB w="12700" cap="flat" cmpd="sng" algn="ctr">
                      <a:solidFill>
                        <a:srgbClr val="FDFDFD"/>
                      </a:solidFill>
                      <a:prstDash val="solid"/>
                      <a:round/>
                      <a:headEnd type="none" w="med" len="med"/>
                      <a:tailEnd type="none" w="med" len="med"/>
                    </a:lnB>
                    <a:solidFill>
                      <a:schemeClr val="accent3">
                        <a:lumMod val="20000"/>
                        <a:lumOff val="80000"/>
                      </a:schemeClr>
                    </a:solidFill>
                  </a:tcPr>
                </a:tc>
                <a:extLst>
                  <a:ext uri="{0D108BD9-81ED-4DB2-BD59-A6C34878D82A}">
                    <a16:rowId xmlns:a16="http://schemas.microsoft.com/office/drawing/2014/main" xmlns="" val="10001"/>
                  </a:ext>
                </a:extLst>
              </a:tr>
              <a:tr h="648000">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es-HN" sz="1100" dirty="0">
                          <a:solidFill>
                            <a:schemeClr val="tx2"/>
                          </a:solidFill>
                        </a:rPr>
                        <a:t>Tile</a:t>
                      </a:r>
                      <a:r>
                        <a:rPr lang="es-HN" sz="1100" baseline="0" dirty="0">
                          <a:solidFill>
                            <a:schemeClr val="tx2"/>
                          </a:solidFill>
                        </a:rPr>
                        <a:t> Name</a:t>
                      </a:r>
                      <a:endParaRPr lang="es-HN" sz="1100" dirty="0">
                        <a:solidFill>
                          <a:schemeClr val="tx2"/>
                        </a:solidFill>
                      </a:endParaRPr>
                    </a:p>
                  </a:txBody>
                  <a:tcPr marL="117020" marR="117020" marT="43883" marB="43883" anchor="ctr">
                    <a:lnL w="12700" cap="flat" cmpd="sng" algn="ctr">
                      <a:solidFill>
                        <a:srgbClr val="FDFDFD"/>
                      </a:solidFill>
                      <a:prstDash val="solid"/>
                      <a:round/>
                      <a:headEnd type="none" w="med" len="med"/>
                      <a:tailEnd type="none" w="med" len="med"/>
                    </a:lnL>
                    <a:lnR w="12700" cap="flat" cmpd="sng" algn="ctr">
                      <a:solidFill>
                        <a:srgbClr val="FDFDFD"/>
                      </a:solidFill>
                      <a:prstDash val="solid"/>
                      <a:round/>
                      <a:headEnd type="none" w="med" len="med"/>
                      <a:tailEnd type="none" w="med" len="med"/>
                    </a:lnR>
                    <a:lnT w="12700" cap="flat" cmpd="sng" algn="ctr">
                      <a:solidFill>
                        <a:srgbClr val="FDFDFD"/>
                      </a:solidFill>
                      <a:prstDash val="solid"/>
                      <a:round/>
                      <a:headEnd type="none" w="med" len="med"/>
                      <a:tailEnd type="none" w="med" len="med"/>
                    </a:lnT>
                    <a:lnB w="12700" cap="flat" cmpd="sng" algn="ctr">
                      <a:solidFill>
                        <a:srgbClr val="FDFDFD"/>
                      </a:solidFill>
                      <a:prstDash val="solid"/>
                      <a:round/>
                      <a:headEnd type="none" w="med" len="med"/>
                      <a:tailEnd type="none" w="med" len="med"/>
                    </a:lnB>
                    <a:solidFill>
                      <a:schemeClr val="accent5">
                        <a:lumMod val="20000"/>
                        <a:lumOff val="80000"/>
                      </a:schemeClr>
                    </a:solidFill>
                  </a:tcPr>
                </a:tc>
                <a:tc>
                  <a:txBody>
                    <a:bodyPr/>
                    <a:lstStyle/>
                    <a:p>
                      <a:pPr algn="ctr"/>
                      <a:r>
                        <a:rPr lang="en-US" sz="1100" dirty="0">
                          <a:solidFill>
                            <a:schemeClr val="tx2"/>
                          </a:solidFill>
                        </a:rPr>
                        <a:t>550</a:t>
                      </a:r>
                    </a:p>
                  </a:txBody>
                  <a:tcPr marL="117020" marR="117020" marT="43883" marB="43883" anchor="ctr">
                    <a:lnL w="12700" cap="flat" cmpd="sng" algn="ctr">
                      <a:solidFill>
                        <a:srgbClr val="FDFDFD"/>
                      </a:solidFill>
                      <a:prstDash val="solid"/>
                      <a:round/>
                      <a:headEnd type="none" w="med" len="med"/>
                      <a:tailEnd type="none" w="med" len="med"/>
                    </a:lnL>
                    <a:lnR w="12700" cap="flat" cmpd="sng" algn="ctr">
                      <a:solidFill>
                        <a:srgbClr val="FDFDFD"/>
                      </a:solidFill>
                      <a:prstDash val="solid"/>
                      <a:round/>
                      <a:headEnd type="none" w="med" len="med"/>
                      <a:tailEnd type="none" w="med" len="med"/>
                    </a:lnR>
                    <a:lnT w="12700" cap="flat" cmpd="sng" algn="ctr">
                      <a:solidFill>
                        <a:srgbClr val="FDFDFD"/>
                      </a:solidFill>
                      <a:prstDash val="solid"/>
                      <a:round/>
                      <a:headEnd type="none" w="med" len="med"/>
                      <a:tailEnd type="none" w="med" len="med"/>
                    </a:lnT>
                    <a:lnB w="12700" cap="flat" cmpd="sng" algn="ctr">
                      <a:solidFill>
                        <a:srgbClr val="FDFDFD"/>
                      </a:solidFill>
                      <a:prstDash val="solid"/>
                      <a:round/>
                      <a:headEnd type="none" w="med" len="med"/>
                      <a:tailEnd type="none" w="med" len="med"/>
                    </a:lnB>
                    <a:solidFill>
                      <a:schemeClr val="accent5">
                        <a:lumMod val="20000"/>
                        <a:lumOff val="80000"/>
                      </a:schemeClr>
                    </a:solidFill>
                  </a:tcPr>
                </a:tc>
                <a:tc>
                  <a:txBody>
                    <a:bodyPr/>
                    <a:lstStyle/>
                    <a:p>
                      <a:pPr algn="ctr"/>
                      <a:r>
                        <a:rPr lang="en-US" sz="1100" dirty="0">
                          <a:solidFill>
                            <a:schemeClr val="tx2"/>
                          </a:solidFill>
                        </a:rPr>
                        <a:t>320</a:t>
                      </a:r>
                      <a:endParaRPr lang="es-HN" sz="1100" b="1" dirty="0">
                        <a:solidFill>
                          <a:schemeClr val="tx2"/>
                        </a:solidFill>
                        <a:latin typeface="Ubuntu" panose="020B0504030602030204" pitchFamily="34" charset="0"/>
                      </a:endParaRPr>
                    </a:p>
                  </a:txBody>
                  <a:tcPr marL="117020" marR="117020" marT="43883" marB="43883" anchor="ctr">
                    <a:lnL w="12700" cap="flat" cmpd="sng" algn="ctr">
                      <a:solidFill>
                        <a:srgbClr val="FDFDFD"/>
                      </a:solidFill>
                      <a:prstDash val="solid"/>
                      <a:round/>
                      <a:headEnd type="none" w="med" len="med"/>
                      <a:tailEnd type="none" w="med" len="med"/>
                    </a:lnL>
                    <a:lnR w="12700" cap="flat" cmpd="sng" algn="ctr">
                      <a:solidFill>
                        <a:srgbClr val="FDFDFD"/>
                      </a:solidFill>
                      <a:prstDash val="solid"/>
                      <a:round/>
                      <a:headEnd type="none" w="med" len="med"/>
                      <a:tailEnd type="none" w="med" len="med"/>
                    </a:lnR>
                    <a:lnT w="12700" cap="flat" cmpd="sng" algn="ctr">
                      <a:solidFill>
                        <a:srgbClr val="FDFDFD"/>
                      </a:solidFill>
                      <a:prstDash val="solid"/>
                      <a:round/>
                      <a:headEnd type="none" w="med" len="med"/>
                      <a:tailEnd type="none" w="med" len="med"/>
                    </a:lnT>
                    <a:lnB w="12700" cap="flat" cmpd="sng" algn="ctr">
                      <a:solidFill>
                        <a:srgbClr val="FDFDFD"/>
                      </a:solidFill>
                      <a:prstDash val="solid"/>
                      <a:round/>
                      <a:headEnd type="none" w="med" len="med"/>
                      <a:tailEnd type="none" w="med" len="med"/>
                    </a:lnB>
                    <a:solidFill>
                      <a:schemeClr val="accent5">
                        <a:lumMod val="20000"/>
                        <a:lumOff val="80000"/>
                      </a:schemeClr>
                    </a:solidFill>
                  </a:tcPr>
                </a:tc>
                <a:tc>
                  <a:txBody>
                    <a:bodyPr/>
                    <a:lstStyle/>
                    <a:p>
                      <a:pPr algn="ctr"/>
                      <a:r>
                        <a:rPr lang="en-US" sz="1100" dirty="0">
                          <a:solidFill>
                            <a:schemeClr val="tx2"/>
                          </a:solidFill>
                        </a:rPr>
                        <a:t>244</a:t>
                      </a:r>
                      <a:endParaRPr lang="es-HN" sz="1100" b="1" dirty="0">
                        <a:solidFill>
                          <a:schemeClr val="tx2"/>
                        </a:solidFill>
                        <a:latin typeface="Ubuntu" panose="020B0504030602030204" pitchFamily="34" charset="0"/>
                      </a:endParaRPr>
                    </a:p>
                  </a:txBody>
                  <a:tcPr marL="117020" marR="117020" marT="43883" marB="43883" anchor="ctr">
                    <a:lnL w="12700" cap="flat" cmpd="sng" algn="ctr">
                      <a:solidFill>
                        <a:srgbClr val="FDFDFD"/>
                      </a:solidFill>
                      <a:prstDash val="solid"/>
                      <a:round/>
                      <a:headEnd type="none" w="med" len="med"/>
                      <a:tailEnd type="none" w="med" len="med"/>
                    </a:lnL>
                    <a:lnR w="12700" cap="flat" cmpd="sng" algn="ctr">
                      <a:solidFill>
                        <a:srgbClr val="FDFDFD"/>
                      </a:solidFill>
                      <a:prstDash val="solid"/>
                      <a:round/>
                      <a:headEnd type="none" w="med" len="med"/>
                      <a:tailEnd type="none" w="med" len="med"/>
                    </a:lnR>
                    <a:lnT w="12700" cap="flat" cmpd="sng" algn="ctr">
                      <a:solidFill>
                        <a:srgbClr val="FDFDFD"/>
                      </a:solidFill>
                      <a:prstDash val="solid"/>
                      <a:round/>
                      <a:headEnd type="none" w="med" len="med"/>
                      <a:tailEnd type="none" w="med" len="med"/>
                    </a:lnT>
                    <a:lnB w="12700" cap="flat" cmpd="sng" algn="ctr">
                      <a:solidFill>
                        <a:srgbClr val="FDFDFD"/>
                      </a:solidFill>
                      <a:prstDash val="solid"/>
                      <a:round/>
                      <a:headEnd type="none" w="med" len="med"/>
                      <a:tailEnd type="none" w="med" len="med"/>
                    </a:lnB>
                    <a:solidFill>
                      <a:schemeClr val="accent5">
                        <a:lumMod val="20000"/>
                        <a:lumOff val="80000"/>
                      </a:schemeClr>
                    </a:solidFill>
                  </a:tcPr>
                </a:tc>
                <a:extLst>
                  <a:ext uri="{0D108BD9-81ED-4DB2-BD59-A6C34878D82A}">
                    <a16:rowId xmlns:a16="http://schemas.microsoft.com/office/drawing/2014/main" xmlns="" val="10002"/>
                  </a:ext>
                </a:extLst>
              </a:tr>
              <a:tr h="648000">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es-HN" sz="1100" dirty="0">
                          <a:solidFill>
                            <a:schemeClr val="tx2"/>
                          </a:solidFill>
                        </a:rPr>
                        <a:t>Tile</a:t>
                      </a:r>
                      <a:r>
                        <a:rPr lang="es-HN" sz="1100" baseline="0" dirty="0">
                          <a:solidFill>
                            <a:schemeClr val="tx2"/>
                          </a:solidFill>
                        </a:rPr>
                        <a:t> Name</a:t>
                      </a:r>
                      <a:endParaRPr lang="es-HN" sz="1100" dirty="0">
                        <a:solidFill>
                          <a:schemeClr val="tx2"/>
                        </a:solidFill>
                      </a:endParaRPr>
                    </a:p>
                  </a:txBody>
                  <a:tcPr marL="117020" marR="117020" marT="43883" marB="43883" anchor="ctr">
                    <a:lnL w="12700" cap="flat" cmpd="sng" algn="ctr">
                      <a:solidFill>
                        <a:srgbClr val="FDFDFD"/>
                      </a:solidFill>
                      <a:prstDash val="solid"/>
                      <a:round/>
                      <a:headEnd type="none" w="med" len="med"/>
                      <a:tailEnd type="none" w="med" len="med"/>
                    </a:lnL>
                    <a:lnR w="12700" cap="flat" cmpd="sng" algn="ctr">
                      <a:solidFill>
                        <a:srgbClr val="FDFDFD"/>
                      </a:solidFill>
                      <a:prstDash val="solid"/>
                      <a:round/>
                      <a:headEnd type="none" w="med" len="med"/>
                      <a:tailEnd type="none" w="med" len="med"/>
                    </a:lnR>
                    <a:lnT w="12700" cap="flat" cmpd="sng" algn="ctr">
                      <a:solidFill>
                        <a:srgbClr val="FDFDFD"/>
                      </a:solidFill>
                      <a:prstDash val="solid"/>
                      <a:round/>
                      <a:headEnd type="none" w="med" len="med"/>
                      <a:tailEnd type="none" w="med" len="med"/>
                    </a:lnT>
                    <a:lnB w="12700" cap="flat" cmpd="sng" algn="ctr">
                      <a:solidFill>
                        <a:srgbClr val="FDFDFD"/>
                      </a:solidFill>
                      <a:prstDash val="solid"/>
                      <a:round/>
                      <a:headEnd type="none" w="med" len="med"/>
                      <a:tailEnd type="none" w="med" len="med"/>
                    </a:lnB>
                    <a:solidFill>
                      <a:schemeClr val="accent3">
                        <a:lumMod val="20000"/>
                        <a:lumOff val="80000"/>
                      </a:schemeClr>
                    </a:solidFill>
                  </a:tcPr>
                </a:tc>
                <a:tc>
                  <a:txBody>
                    <a:bodyPr/>
                    <a:lstStyle/>
                    <a:p>
                      <a:pPr algn="ctr"/>
                      <a:r>
                        <a:rPr lang="en-US" sz="1100" dirty="0">
                          <a:solidFill>
                            <a:schemeClr val="tx2"/>
                          </a:solidFill>
                        </a:rPr>
                        <a:t>Lorem Ipsum has been the industry‘s.</a:t>
                      </a:r>
                      <a:endParaRPr lang="en-US" sz="1100" dirty="0">
                        <a:solidFill>
                          <a:schemeClr val="tx2"/>
                        </a:solidFill>
                        <a:latin typeface="Ubuntu" panose="020B0504030602030204" pitchFamily="34" charset="0"/>
                        <a:cs typeface="+mn-cs"/>
                      </a:endParaRPr>
                    </a:p>
                  </a:txBody>
                  <a:tcPr marL="117020" marR="117020" marT="43883" marB="43883" anchor="ctr">
                    <a:lnL w="12700" cap="flat" cmpd="sng" algn="ctr">
                      <a:solidFill>
                        <a:srgbClr val="FDFDFD"/>
                      </a:solidFill>
                      <a:prstDash val="solid"/>
                      <a:round/>
                      <a:headEnd type="none" w="med" len="med"/>
                      <a:tailEnd type="none" w="med" len="med"/>
                    </a:lnL>
                    <a:lnR w="12700" cap="flat" cmpd="sng" algn="ctr">
                      <a:solidFill>
                        <a:srgbClr val="FDFDFD"/>
                      </a:solidFill>
                      <a:prstDash val="solid"/>
                      <a:round/>
                      <a:headEnd type="none" w="med" len="med"/>
                      <a:tailEnd type="none" w="med" len="med"/>
                    </a:lnR>
                    <a:lnT w="12700" cap="flat" cmpd="sng" algn="ctr">
                      <a:solidFill>
                        <a:srgbClr val="FDFDFD"/>
                      </a:solidFill>
                      <a:prstDash val="solid"/>
                      <a:round/>
                      <a:headEnd type="none" w="med" len="med"/>
                      <a:tailEnd type="none" w="med" len="med"/>
                    </a:lnT>
                    <a:lnB w="12700" cap="flat" cmpd="sng" algn="ctr">
                      <a:solidFill>
                        <a:srgbClr val="FDFDFD"/>
                      </a:solidFill>
                      <a:prstDash val="solid"/>
                      <a:round/>
                      <a:headEnd type="none" w="med" len="med"/>
                      <a:tailEnd type="none" w="med" len="med"/>
                    </a:lnB>
                    <a:solidFill>
                      <a:schemeClr val="accent3">
                        <a:lumMod val="20000"/>
                        <a:lumOff val="80000"/>
                      </a:schemeClr>
                    </a:solidFill>
                  </a:tcPr>
                </a:tc>
                <a:tc>
                  <a:txBody>
                    <a:bodyPr/>
                    <a:lstStyle/>
                    <a:p>
                      <a:pPr algn="ctr"/>
                      <a:r>
                        <a:rPr lang="en-US" sz="1100" dirty="0">
                          <a:solidFill>
                            <a:schemeClr val="tx2"/>
                          </a:solidFill>
                        </a:rPr>
                        <a:t>Lorem Ipsum has been the industry‘s.</a:t>
                      </a:r>
                      <a:endParaRPr lang="es-HN" sz="1100" dirty="0">
                        <a:solidFill>
                          <a:schemeClr val="tx2"/>
                        </a:solidFill>
                        <a:latin typeface="Ubuntu" panose="020B0504030602030204" pitchFamily="34" charset="0"/>
                      </a:endParaRPr>
                    </a:p>
                  </a:txBody>
                  <a:tcPr marL="117020" marR="117020" marT="43883" marB="43883" anchor="ctr">
                    <a:lnL w="12700" cap="flat" cmpd="sng" algn="ctr">
                      <a:solidFill>
                        <a:srgbClr val="FDFDFD"/>
                      </a:solidFill>
                      <a:prstDash val="solid"/>
                      <a:round/>
                      <a:headEnd type="none" w="med" len="med"/>
                      <a:tailEnd type="none" w="med" len="med"/>
                    </a:lnL>
                    <a:lnR w="12700" cap="flat" cmpd="sng" algn="ctr">
                      <a:solidFill>
                        <a:srgbClr val="FDFDFD"/>
                      </a:solidFill>
                      <a:prstDash val="solid"/>
                      <a:round/>
                      <a:headEnd type="none" w="med" len="med"/>
                      <a:tailEnd type="none" w="med" len="med"/>
                    </a:lnR>
                    <a:lnT w="12700" cap="flat" cmpd="sng" algn="ctr">
                      <a:solidFill>
                        <a:srgbClr val="FDFDFD"/>
                      </a:solidFill>
                      <a:prstDash val="solid"/>
                      <a:round/>
                      <a:headEnd type="none" w="med" len="med"/>
                      <a:tailEnd type="none" w="med" len="med"/>
                    </a:lnT>
                    <a:lnB w="12700" cap="flat" cmpd="sng" algn="ctr">
                      <a:solidFill>
                        <a:srgbClr val="FDFDFD"/>
                      </a:solidFill>
                      <a:prstDash val="solid"/>
                      <a:round/>
                      <a:headEnd type="none" w="med" len="med"/>
                      <a:tailEnd type="none" w="med" len="med"/>
                    </a:lnB>
                    <a:solidFill>
                      <a:schemeClr val="accent3">
                        <a:lumMod val="20000"/>
                        <a:lumOff val="80000"/>
                      </a:schemeClr>
                    </a:solidFill>
                  </a:tcPr>
                </a:tc>
                <a:tc>
                  <a:txBody>
                    <a:bodyPr/>
                    <a:lstStyle/>
                    <a:p>
                      <a:pPr algn="ctr"/>
                      <a:r>
                        <a:rPr lang="en-US" sz="1100" dirty="0">
                          <a:solidFill>
                            <a:schemeClr val="tx2"/>
                          </a:solidFill>
                        </a:rPr>
                        <a:t>Lorem Ipsum has been the industry‘s.</a:t>
                      </a:r>
                      <a:endParaRPr lang="es-HN" sz="1100" dirty="0">
                        <a:solidFill>
                          <a:schemeClr val="tx2"/>
                        </a:solidFill>
                        <a:latin typeface="Ubuntu" panose="020B0504030602030204" pitchFamily="34" charset="0"/>
                      </a:endParaRPr>
                    </a:p>
                  </a:txBody>
                  <a:tcPr marL="117020" marR="117020" marT="43883" marB="43883" anchor="ctr">
                    <a:lnL w="12700" cap="flat" cmpd="sng" algn="ctr">
                      <a:solidFill>
                        <a:srgbClr val="FDFDFD"/>
                      </a:solidFill>
                      <a:prstDash val="solid"/>
                      <a:round/>
                      <a:headEnd type="none" w="med" len="med"/>
                      <a:tailEnd type="none" w="med" len="med"/>
                    </a:lnL>
                    <a:lnR w="12700" cap="flat" cmpd="sng" algn="ctr">
                      <a:solidFill>
                        <a:srgbClr val="FDFDFD"/>
                      </a:solidFill>
                      <a:prstDash val="solid"/>
                      <a:round/>
                      <a:headEnd type="none" w="med" len="med"/>
                      <a:tailEnd type="none" w="med" len="med"/>
                    </a:lnR>
                    <a:lnT w="12700" cap="flat" cmpd="sng" algn="ctr">
                      <a:solidFill>
                        <a:srgbClr val="FDFDFD"/>
                      </a:solidFill>
                      <a:prstDash val="solid"/>
                      <a:round/>
                      <a:headEnd type="none" w="med" len="med"/>
                      <a:tailEnd type="none" w="med" len="med"/>
                    </a:lnT>
                    <a:lnB w="12700" cap="flat" cmpd="sng" algn="ctr">
                      <a:solidFill>
                        <a:srgbClr val="FDFDFD"/>
                      </a:solidFill>
                      <a:prstDash val="solid"/>
                      <a:round/>
                      <a:headEnd type="none" w="med" len="med"/>
                      <a:tailEnd type="none" w="med" len="med"/>
                    </a:lnB>
                    <a:solidFill>
                      <a:schemeClr val="accent3">
                        <a:lumMod val="20000"/>
                        <a:lumOff val="80000"/>
                      </a:schemeClr>
                    </a:solidFill>
                  </a:tcPr>
                </a:tc>
                <a:extLst>
                  <a:ext uri="{0D108BD9-81ED-4DB2-BD59-A6C34878D82A}">
                    <a16:rowId xmlns:a16="http://schemas.microsoft.com/office/drawing/2014/main" xmlns="" val="10003"/>
                  </a:ext>
                </a:extLst>
              </a:tr>
              <a:tr h="648000">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es-HN" sz="1100" dirty="0">
                          <a:solidFill>
                            <a:schemeClr val="tx2"/>
                          </a:solidFill>
                        </a:rPr>
                        <a:t>Tile</a:t>
                      </a:r>
                      <a:r>
                        <a:rPr lang="es-HN" sz="1100" baseline="0" dirty="0">
                          <a:solidFill>
                            <a:schemeClr val="tx2"/>
                          </a:solidFill>
                        </a:rPr>
                        <a:t> Name</a:t>
                      </a:r>
                      <a:endParaRPr lang="es-HN" sz="1100" dirty="0">
                        <a:solidFill>
                          <a:schemeClr val="tx2"/>
                        </a:solidFill>
                      </a:endParaRPr>
                    </a:p>
                  </a:txBody>
                  <a:tcPr marL="117020" marR="117020" marT="43883" marB="43883" anchor="ctr">
                    <a:lnL w="12700" cap="flat" cmpd="sng" algn="ctr">
                      <a:solidFill>
                        <a:srgbClr val="FDFDFD"/>
                      </a:solidFill>
                      <a:prstDash val="solid"/>
                      <a:round/>
                      <a:headEnd type="none" w="med" len="med"/>
                      <a:tailEnd type="none" w="med" len="med"/>
                    </a:lnL>
                    <a:lnR w="12700" cap="flat" cmpd="sng" algn="ctr">
                      <a:solidFill>
                        <a:srgbClr val="FDFDFD"/>
                      </a:solidFill>
                      <a:prstDash val="solid"/>
                      <a:round/>
                      <a:headEnd type="none" w="med" len="med"/>
                      <a:tailEnd type="none" w="med" len="med"/>
                    </a:lnR>
                    <a:lnT w="12700" cap="flat" cmpd="sng" algn="ctr">
                      <a:solidFill>
                        <a:srgbClr val="FDFDFD"/>
                      </a:solidFill>
                      <a:prstDash val="solid"/>
                      <a:round/>
                      <a:headEnd type="none" w="med" len="med"/>
                      <a:tailEnd type="none" w="med" len="med"/>
                    </a:lnT>
                    <a:lnB w="12700" cap="flat" cmpd="sng" algn="ctr">
                      <a:solidFill>
                        <a:srgbClr val="FDFDFD"/>
                      </a:solidFill>
                      <a:prstDash val="solid"/>
                      <a:round/>
                      <a:headEnd type="none" w="med" len="med"/>
                      <a:tailEnd type="none" w="med" len="med"/>
                    </a:lnB>
                    <a:solidFill>
                      <a:schemeClr val="accent5">
                        <a:lumMod val="20000"/>
                        <a:lumOff val="80000"/>
                      </a:schemeClr>
                    </a:solidFill>
                  </a:tcPr>
                </a:tc>
                <a:tc>
                  <a:txBody>
                    <a:bodyPr/>
                    <a:lstStyle/>
                    <a:p>
                      <a:pPr algn="ctr"/>
                      <a:r>
                        <a:rPr lang="en-US" sz="1100" dirty="0">
                          <a:solidFill>
                            <a:schemeClr val="tx2"/>
                          </a:solidFill>
                        </a:rPr>
                        <a:t>Lorem Ipsum has been the industry‘s.</a:t>
                      </a:r>
                      <a:endParaRPr lang="en-US" sz="1100" dirty="0">
                        <a:solidFill>
                          <a:schemeClr val="tx2"/>
                        </a:solidFill>
                        <a:latin typeface="Ubuntu" panose="020B0504030602030204" pitchFamily="34" charset="0"/>
                        <a:cs typeface="+mn-cs"/>
                      </a:endParaRPr>
                    </a:p>
                  </a:txBody>
                  <a:tcPr marL="117020" marR="117020" marT="43883" marB="43883" anchor="ctr">
                    <a:lnL w="12700" cap="flat" cmpd="sng" algn="ctr">
                      <a:solidFill>
                        <a:srgbClr val="FDFDFD"/>
                      </a:solidFill>
                      <a:prstDash val="solid"/>
                      <a:round/>
                      <a:headEnd type="none" w="med" len="med"/>
                      <a:tailEnd type="none" w="med" len="med"/>
                    </a:lnL>
                    <a:lnR w="12700" cap="flat" cmpd="sng" algn="ctr">
                      <a:solidFill>
                        <a:srgbClr val="FDFDFD"/>
                      </a:solidFill>
                      <a:prstDash val="solid"/>
                      <a:round/>
                      <a:headEnd type="none" w="med" len="med"/>
                      <a:tailEnd type="none" w="med" len="med"/>
                    </a:lnR>
                    <a:lnT w="12700" cap="flat" cmpd="sng" algn="ctr">
                      <a:solidFill>
                        <a:srgbClr val="FDFDFD"/>
                      </a:solidFill>
                      <a:prstDash val="solid"/>
                      <a:round/>
                      <a:headEnd type="none" w="med" len="med"/>
                      <a:tailEnd type="none" w="med" len="med"/>
                    </a:lnT>
                    <a:lnB w="12700" cap="flat" cmpd="sng" algn="ctr">
                      <a:solidFill>
                        <a:srgbClr val="FDFDFD"/>
                      </a:solidFill>
                      <a:prstDash val="solid"/>
                      <a:round/>
                      <a:headEnd type="none" w="med" len="med"/>
                      <a:tailEnd type="none" w="med" len="med"/>
                    </a:lnB>
                    <a:solidFill>
                      <a:schemeClr val="accent5">
                        <a:lumMod val="20000"/>
                        <a:lumOff val="80000"/>
                      </a:schemeClr>
                    </a:solidFill>
                  </a:tcPr>
                </a:tc>
                <a:tc>
                  <a:txBody>
                    <a:bodyPr/>
                    <a:lstStyle/>
                    <a:p>
                      <a:pPr algn="ctr"/>
                      <a:r>
                        <a:rPr lang="en-US" sz="1100" dirty="0">
                          <a:solidFill>
                            <a:schemeClr val="tx2"/>
                          </a:solidFill>
                        </a:rPr>
                        <a:t>Lorem Ipsum has been the industry‘s.</a:t>
                      </a:r>
                      <a:endParaRPr lang="es-HN" sz="1100" dirty="0">
                        <a:solidFill>
                          <a:schemeClr val="tx2"/>
                        </a:solidFill>
                        <a:latin typeface="Ubuntu" panose="020B0504030602030204" pitchFamily="34" charset="0"/>
                      </a:endParaRPr>
                    </a:p>
                  </a:txBody>
                  <a:tcPr marL="117020" marR="117020" marT="43883" marB="43883" anchor="ctr">
                    <a:lnL w="12700" cap="flat" cmpd="sng" algn="ctr">
                      <a:solidFill>
                        <a:srgbClr val="FDFDFD"/>
                      </a:solidFill>
                      <a:prstDash val="solid"/>
                      <a:round/>
                      <a:headEnd type="none" w="med" len="med"/>
                      <a:tailEnd type="none" w="med" len="med"/>
                    </a:lnL>
                    <a:lnR w="12700" cap="flat" cmpd="sng" algn="ctr">
                      <a:solidFill>
                        <a:srgbClr val="FDFDFD"/>
                      </a:solidFill>
                      <a:prstDash val="solid"/>
                      <a:round/>
                      <a:headEnd type="none" w="med" len="med"/>
                      <a:tailEnd type="none" w="med" len="med"/>
                    </a:lnR>
                    <a:lnT w="12700" cap="flat" cmpd="sng" algn="ctr">
                      <a:solidFill>
                        <a:srgbClr val="FDFDFD"/>
                      </a:solidFill>
                      <a:prstDash val="solid"/>
                      <a:round/>
                      <a:headEnd type="none" w="med" len="med"/>
                      <a:tailEnd type="none" w="med" len="med"/>
                    </a:lnT>
                    <a:lnB w="12700" cap="flat" cmpd="sng" algn="ctr">
                      <a:solidFill>
                        <a:srgbClr val="FDFDFD"/>
                      </a:solidFill>
                      <a:prstDash val="solid"/>
                      <a:round/>
                      <a:headEnd type="none" w="med" len="med"/>
                      <a:tailEnd type="none" w="med" len="med"/>
                    </a:lnB>
                    <a:solidFill>
                      <a:schemeClr val="accent5">
                        <a:lumMod val="20000"/>
                        <a:lumOff val="80000"/>
                      </a:schemeClr>
                    </a:solidFill>
                  </a:tcPr>
                </a:tc>
                <a:tc>
                  <a:txBody>
                    <a:bodyPr/>
                    <a:lstStyle/>
                    <a:p>
                      <a:pPr algn="ctr"/>
                      <a:r>
                        <a:rPr lang="en-US" sz="1100" dirty="0">
                          <a:solidFill>
                            <a:schemeClr val="tx2"/>
                          </a:solidFill>
                        </a:rPr>
                        <a:t>Lorem Ipsum has been the industry‘s.</a:t>
                      </a:r>
                      <a:endParaRPr lang="es-HN" sz="1100" dirty="0">
                        <a:solidFill>
                          <a:schemeClr val="tx2"/>
                        </a:solidFill>
                        <a:latin typeface="Ubuntu" panose="020B0504030602030204" pitchFamily="34" charset="0"/>
                      </a:endParaRPr>
                    </a:p>
                  </a:txBody>
                  <a:tcPr marL="117020" marR="117020" marT="43883" marB="43883" anchor="ctr">
                    <a:lnL w="12700" cap="flat" cmpd="sng" algn="ctr">
                      <a:solidFill>
                        <a:srgbClr val="FDFDFD"/>
                      </a:solidFill>
                      <a:prstDash val="solid"/>
                      <a:round/>
                      <a:headEnd type="none" w="med" len="med"/>
                      <a:tailEnd type="none" w="med" len="med"/>
                    </a:lnL>
                    <a:lnR w="12700" cap="flat" cmpd="sng" algn="ctr">
                      <a:solidFill>
                        <a:srgbClr val="FDFDFD"/>
                      </a:solidFill>
                      <a:prstDash val="solid"/>
                      <a:round/>
                      <a:headEnd type="none" w="med" len="med"/>
                      <a:tailEnd type="none" w="med" len="med"/>
                    </a:lnR>
                    <a:lnT w="12700" cap="flat" cmpd="sng" algn="ctr">
                      <a:solidFill>
                        <a:srgbClr val="FDFDFD"/>
                      </a:solidFill>
                      <a:prstDash val="solid"/>
                      <a:round/>
                      <a:headEnd type="none" w="med" len="med"/>
                      <a:tailEnd type="none" w="med" len="med"/>
                    </a:lnT>
                    <a:lnB w="12700" cap="flat" cmpd="sng" algn="ctr">
                      <a:solidFill>
                        <a:srgbClr val="FDFDFD"/>
                      </a:solidFill>
                      <a:prstDash val="solid"/>
                      <a:round/>
                      <a:headEnd type="none" w="med" len="med"/>
                      <a:tailEnd type="none" w="med" len="med"/>
                    </a:lnB>
                    <a:solidFill>
                      <a:schemeClr val="accent5">
                        <a:lumMod val="20000"/>
                        <a:lumOff val="80000"/>
                      </a:schemeClr>
                    </a:solidFill>
                  </a:tcPr>
                </a:tc>
                <a:extLst>
                  <a:ext uri="{0D108BD9-81ED-4DB2-BD59-A6C34878D82A}">
                    <a16:rowId xmlns:a16="http://schemas.microsoft.com/office/drawing/2014/main" xmlns="" val="10004"/>
                  </a:ext>
                </a:extLst>
              </a:tr>
              <a:tr h="648000">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es-HN" sz="1100" dirty="0">
                          <a:solidFill>
                            <a:schemeClr val="tx2"/>
                          </a:solidFill>
                        </a:rPr>
                        <a:t>Tile</a:t>
                      </a:r>
                      <a:r>
                        <a:rPr lang="es-HN" sz="1100" baseline="0" dirty="0">
                          <a:solidFill>
                            <a:schemeClr val="tx2"/>
                          </a:solidFill>
                        </a:rPr>
                        <a:t> Name</a:t>
                      </a:r>
                      <a:endParaRPr lang="es-HN" sz="1100" dirty="0">
                        <a:solidFill>
                          <a:schemeClr val="tx2"/>
                        </a:solidFill>
                      </a:endParaRPr>
                    </a:p>
                  </a:txBody>
                  <a:tcPr marL="117020" marR="117020" marT="43883" marB="43883" anchor="ctr">
                    <a:lnL w="12700" cap="flat" cmpd="sng" algn="ctr">
                      <a:solidFill>
                        <a:srgbClr val="FDFDFD"/>
                      </a:solidFill>
                      <a:prstDash val="solid"/>
                      <a:round/>
                      <a:headEnd type="none" w="med" len="med"/>
                      <a:tailEnd type="none" w="med" len="med"/>
                    </a:lnL>
                    <a:lnR w="12700" cap="flat" cmpd="sng" algn="ctr">
                      <a:solidFill>
                        <a:srgbClr val="FDFDFD"/>
                      </a:solidFill>
                      <a:prstDash val="solid"/>
                      <a:round/>
                      <a:headEnd type="none" w="med" len="med"/>
                      <a:tailEnd type="none" w="med" len="med"/>
                    </a:lnR>
                    <a:lnT w="12700" cap="flat" cmpd="sng" algn="ctr">
                      <a:solidFill>
                        <a:srgbClr val="FDFDFD"/>
                      </a:solidFill>
                      <a:prstDash val="solid"/>
                      <a:round/>
                      <a:headEnd type="none" w="med" len="med"/>
                      <a:tailEnd type="none" w="med" len="med"/>
                    </a:lnT>
                    <a:lnB w="12700" cap="flat" cmpd="sng" algn="ctr">
                      <a:solidFill>
                        <a:srgbClr val="FDFDFD"/>
                      </a:solidFill>
                      <a:prstDash val="solid"/>
                      <a:round/>
                      <a:headEnd type="none" w="med" len="med"/>
                      <a:tailEnd type="none" w="med" len="med"/>
                    </a:lnB>
                    <a:solidFill>
                      <a:schemeClr val="accent3">
                        <a:lumMod val="20000"/>
                        <a:lumOff val="80000"/>
                      </a:schemeClr>
                    </a:solidFill>
                  </a:tcPr>
                </a:tc>
                <a:tc>
                  <a:txBody>
                    <a:bodyPr/>
                    <a:lstStyle/>
                    <a:p>
                      <a:pPr algn="ctr"/>
                      <a:r>
                        <a:rPr lang="en-US" sz="1100" dirty="0">
                          <a:solidFill>
                            <a:schemeClr val="tx2"/>
                          </a:solidFill>
                        </a:rPr>
                        <a:t>550</a:t>
                      </a:r>
                      <a:endParaRPr lang="en-US" sz="1100" b="1" dirty="0">
                        <a:solidFill>
                          <a:schemeClr val="tx2"/>
                        </a:solidFill>
                        <a:latin typeface="Ubuntu" panose="020B0504030602030204" pitchFamily="34" charset="0"/>
                        <a:cs typeface="+mn-cs"/>
                      </a:endParaRPr>
                    </a:p>
                  </a:txBody>
                  <a:tcPr marL="117020" marR="117020" marT="43883" marB="43883" anchor="ctr">
                    <a:lnL w="12700" cap="flat" cmpd="sng" algn="ctr">
                      <a:solidFill>
                        <a:srgbClr val="FDFDFD"/>
                      </a:solidFill>
                      <a:prstDash val="solid"/>
                      <a:round/>
                      <a:headEnd type="none" w="med" len="med"/>
                      <a:tailEnd type="none" w="med" len="med"/>
                    </a:lnL>
                    <a:lnR w="12700" cap="flat" cmpd="sng" algn="ctr">
                      <a:solidFill>
                        <a:srgbClr val="FDFDFD"/>
                      </a:solidFill>
                      <a:prstDash val="solid"/>
                      <a:round/>
                      <a:headEnd type="none" w="med" len="med"/>
                      <a:tailEnd type="none" w="med" len="med"/>
                    </a:lnR>
                    <a:lnT w="12700" cap="flat" cmpd="sng" algn="ctr">
                      <a:solidFill>
                        <a:srgbClr val="FDFDFD"/>
                      </a:solidFill>
                      <a:prstDash val="solid"/>
                      <a:round/>
                      <a:headEnd type="none" w="med" len="med"/>
                      <a:tailEnd type="none" w="med" len="med"/>
                    </a:lnT>
                    <a:lnB w="12700" cap="flat" cmpd="sng" algn="ctr">
                      <a:solidFill>
                        <a:srgbClr val="FDFDFD"/>
                      </a:solidFill>
                      <a:prstDash val="solid"/>
                      <a:round/>
                      <a:headEnd type="none" w="med" len="med"/>
                      <a:tailEnd type="none" w="med" len="med"/>
                    </a:lnB>
                    <a:solidFill>
                      <a:schemeClr val="accent3">
                        <a:lumMod val="20000"/>
                        <a:lumOff val="80000"/>
                      </a:schemeClr>
                    </a:solidFill>
                  </a:tcPr>
                </a:tc>
                <a:tc>
                  <a:txBody>
                    <a:bodyPr/>
                    <a:lstStyle/>
                    <a:p>
                      <a:pPr algn="ctr"/>
                      <a:r>
                        <a:rPr lang="en-US" sz="1100" dirty="0">
                          <a:solidFill>
                            <a:schemeClr val="tx2"/>
                          </a:solidFill>
                        </a:rPr>
                        <a:t>320</a:t>
                      </a:r>
                      <a:endParaRPr lang="es-HN" sz="1100" b="1" dirty="0">
                        <a:solidFill>
                          <a:schemeClr val="tx2"/>
                        </a:solidFill>
                        <a:latin typeface="Ubuntu" panose="020B0504030602030204" pitchFamily="34" charset="0"/>
                      </a:endParaRPr>
                    </a:p>
                  </a:txBody>
                  <a:tcPr marL="117020" marR="117020" marT="43883" marB="43883" anchor="ctr">
                    <a:lnL w="12700" cap="flat" cmpd="sng" algn="ctr">
                      <a:solidFill>
                        <a:srgbClr val="FDFDFD"/>
                      </a:solidFill>
                      <a:prstDash val="solid"/>
                      <a:round/>
                      <a:headEnd type="none" w="med" len="med"/>
                      <a:tailEnd type="none" w="med" len="med"/>
                    </a:lnL>
                    <a:lnR w="12700" cap="flat" cmpd="sng" algn="ctr">
                      <a:solidFill>
                        <a:srgbClr val="FDFDFD"/>
                      </a:solidFill>
                      <a:prstDash val="solid"/>
                      <a:round/>
                      <a:headEnd type="none" w="med" len="med"/>
                      <a:tailEnd type="none" w="med" len="med"/>
                    </a:lnR>
                    <a:lnT w="12700" cap="flat" cmpd="sng" algn="ctr">
                      <a:solidFill>
                        <a:srgbClr val="FDFDFD"/>
                      </a:solidFill>
                      <a:prstDash val="solid"/>
                      <a:round/>
                      <a:headEnd type="none" w="med" len="med"/>
                      <a:tailEnd type="none" w="med" len="med"/>
                    </a:lnT>
                    <a:lnB w="12700" cap="flat" cmpd="sng" algn="ctr">
                      <a:solidFill>
                        <a:srgbClr val="FDFDFD"/>
                      </a:solidFill>
                      <a:prstDash val="solid"/>
                      <a:round/>
                      <a:headEnd type="none" w="med" len="med"/>
                      <a:tailEnd type="none" w="med" len="med"/>
                    </a:lnB>
                    <a:solidFill>
                      <a:schemeClr val="accent3">
                        <a:lumMod val="20000"/>
                        <a:lumOff val="80000"/>
                      </a:schemeClr>
                    </a:solidFill>
                  </a:tcPr>
                </a:tc>
                <a:tc>
                  <a:txBody>
                    <a:bodyPr/>
                    <a:lstStyle/>
                    <a:p>
                      <a:pPr algn="ctr"/>
                      <a:r>
                        <a:rPr lang="en-US" sz="1100" dirty="0">
                          <a:solidFill>
                            <a:schemeClr val="tx2"/>
                          </a:solidFill>
                        </a:rPr>
                        <a:t>244</a:t>
                      </a:r>
                      <a:endParaRPr lang="es-HN" sz="1100" b="1" dirty="0">
                        <a:solidFill>
                          <a:schemeClr val="tx2"/>
                        </a:solidFill>
                        <a:latin typeface="Ubuntu" panose="020B0504030602030204" pitchFamily="34" charset="0"/>
                      </a:endParaRPr>
                    </a:p>
                  </a:txBody>
                  <a:tcPr marL="117020" marR="117020" marT="43883" marB="43883" anchor="ctr">
                    <a:lnL w="12700" cap="flat" cmpd="sng" algn="ctr">
                      <a:solidFill>
                        <a:srgbClr val="FDFDFD"/>
                      </a:solidFill>
                      <a:prstDash val="solid"/>
                      <a:round/>
                      <a:headEnd type="none" w="med" len="med"/>
                      <a:tailEnd type="none" w="med" len="med"/>
                    </a:lnL>
                    <a:lnR w="12700" cap="flat" cmpd="sng" algn="ctr">
                      <a:solidFill>
                        <a:srgbClr val="FDFDFD"/>
                      </a:solidFill>
                      <a:prstDash val="solid"/>
                      <a:round/>
                      <a:headEnd type="none" w="med" len="med"/>
                      <a:tailEnd type="none" w="med" len="med"/>
                    </a:lnR>
                    <a:lnT w="12700" cap="flat" cmpd="sng" algn="ctr">
                      <a:solidFill>
                        <a:srgbClr val="FDFDFD"/>
                      </a:solidFill>
                      <a:prstDash val="solid"/>
                      <a:round/>
                      <a:headEnd type="none" w="med" len="med"/>
                      <a:tailEnd type="none" w="med" len="med"/>
                    </a:lnT>
                    <a:lnB w="12700" cap="flat" cmpd="sng" algn="ctr">
                      <a:solidFill>
                        <a:srgbClr val="FDFDFD"/>
                      </a:solidFill>
                      <a:prstDash val="solid"/>
                      <a:round/>
                      <a:headEnd type="none" w="med" len="med"/>
                      <a:tailEnd type="none" w="med" len="med"/>
                    </a:lnB>
                    <a:solidFill>
                      <a:schemeClr val="accent3">
                        <a:lumMod val="20000"/>
                        <a:lumOff val="80000"/>
                      </a:schemeClr>
                    </a:solidFill>
                  </a:tcPr>
                </a:tc>
                <a:extLst>
                  <a:ext uri="{0D108BD9-81ED-4DB2-BD59-A6C34878D82A}">
                    <a16:rowId xmlns:a16="http://schemas.microsoft.com/office/drawing/2014/main" xmlns="" val="10005"/>
                  </a:ext>
                </a:extLst>
              </a:tr>
            </a:tbl>
          </a:graphicData>
        </a:graphic>
      </p:graphicFrame>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本框 10"/>
          <p:cNvSpPr txBox="1"/>
          <p:nvPr/>
        </p:nvSpPr>
        <p:spPr>
          <a:xfrm>
            <a:off x="4295659" y="2056951"/>
            <a:ext cx="3602269" cy="1200329"/>
          </a:xfrm>
          <a:prstGeom prst="rect">
            <a:avLst/>
          </a:prstGeom>
          <a:noFill/>
        </p:spPr>
        <p:txBody>
          <a:bodyPr wrap="none" rtlCol="0">
            <a:spAutoFit/>
          </a:bodyPr>
          <a:lstStyle>
            <a:defPPr>
              <a:defRPr lang="zh-CN"/>
            </a:defPPr>
            <a:lvl1pPr algn="ctr">
              <a:defRPr sz="2800">
                <a:solidFill>
                  <a:schemeClr val="tx2"/>
                </a:solidFill>
                <a:effectLst>
                  <a:outerShdw dist="63500" dir="5400000" algn="tl" rotWithShape="0">
                    <a:prstClr val="black">
                      <a:alpha val="10000"/>
                    </a:prstClr>
                  </a:outerShdw>
                </a:effectLst>
                <a:latin typeface="DIN-BlackItalic" pitchFamily="50" charset="0"/>
                <a:ea typeface="+mj-ea"/>
              </a:defRPr>
            </a:lvl1pPr>
          </a:lstStyle>
          <a:p>
            <a:r>
              <a:rPr lang="en-US" altLang="zh-CN" sz="7200" dirty="0">
                <a:solidFill>
                  <a:schemeClr val="accent1"/>
                </a:solidFill>
              </a:rPr>
              <a:t>THANKS</a:t>
            </a:r>
            <a:endParaRPr lang="zh-CN" altLang="en-US" sz="7200" dirty="0">
              <a:solidFill>
                <a:schemeClr val="accent1"/>
              </a:solidFill>
            </a:endParaRPr>
          </a:p>
        </p:txBody>
      </p:sp>
      <p:sp>
        <p:nvSpPr>
          <p:cNvPr id="12" name="PA_矩形 10"/>
          <p:cNvSpPr/>
          <p:nvPr>
            <p:custDataLst>
              <p:tags r:id="rId1"/>
            </p:custDataLst>
          </p:nvPr>
        </p:nvSpPr>
        <p:spPr>
          <a:xfrm>
            <a:off x="2629950" y="3386754"/>
            <a:ext cx="6933686" cy="932563"/>
          </a:xfrm>
          <a:prstGeom prst="rect">
            <a:avLst/>
          </a:prstGeom>
          <a:noFill/>
        </p:spPr>
        <p:txBody>
          <a:bodyPr wrap="square" rtlCol="0">
            <a:spAutoFit/>
          </a:bodyPr>
          <a:lstStyle/>
          <a:p>
            <a:pPr algn="ctr">
              <a:lnSpc>
                <a:spcPct val="130000"/>
              </a:lnSpc>
            </a:pPr>
            <a:r>
              <a:rPr lang="en-US" altLang="zh-CN" sz="14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Lorem ipsum dolor sit </a:t>
            </a:r>
            <a:r>
              <a:rPr lang="en-US" altLang="zh-CN" sz="14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amet</a:t>
            </a:r>
            <a:r>
              <a:rPr lang="en-US" altLang="zh-CN" sz="14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altLang="zh-CN" sz="14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consectetur</a:t>
            </a:r>
            <a:r>
              <a:rPr lang="en-US" altLang="zh-CN" sz="14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altLang="zh-CN" sz="14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adipisicing</a:t>
            </a:r>
            <a:r>
              <a:rPr lang="en-US" altLang="zh-CN" sz="14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altLang="zh-CN" sz="14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elit</a:t>
            </a:r>
            <a:r>
              <a:rPr lang="en-US" altLang="zh-CN" sz="14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 sed do </a:t>
            </a:r>
            <a:r>
              <a:rPr lang="en-US" altLang="zh-CN" sz="14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eiusmod</a:t>
            </a:r>
            <a:r>
              <a:rPr lang="en-US" altLang="zh-CN" sz="14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altLang="zh-CN" sz="14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tempor</a:t>
            </a:r>
            <a:r>
              <a:rPr lang="en-US" altLang="zh-CN" sz="14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altLang="zh-CN" sz="14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incididunt</a:t>
            </a:r>
            <a:r>
              <a:rPr lang="en-US" altLang="zh-CN" sz="14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altLang="zh-CN" sz="14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ut</a:t>
            </a:r>
            <a:r>
              <a:rPr lang="en-US" altLang="zh-CN" sz="14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altLang="zh-CN" sz="14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labore</a:t>
            </a:r>
            <a:r>
              <a:rPr lang="en-US" altLang="zh-CN" sz="14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 et dolore magna </a:t>
            </a:r>
            <a:r>
              <a:rPr lang="en-US" altLang="zh-CN" sz="14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aliqua</a:t>
            </a:r>
            <a:r>
              <a:rPr lang="en-US" altLang="zh-CN" sz="14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 lorem ipsum dolor sit </a:t>
            </a:r>
            <a:r>
              <a:rPr lang="en-US" altLang="zh-CN" sz="14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amet</a:t>
            </a:r>
            <a:r>
              <a:rPr lang="en-US" altLang="zh-CN" sz="14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altLang="zh-CN" sz="14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consectetur</a:t>
            </a:r>
            <a:r>
              <a:rPr lang="en-US" altLang="zh-CN" sz="14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altLang="zh-CN" sz="14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adipisicing</a:t>
            </a:r>
            <a:r>
              <a:rPr lang="en-US" altLang="zh-CN" sz="14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altLang="zh-CN" sz="1400"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elit</a:t>
            </a:r>
            <a:endParaRPr lang="zh-CN" altLang="en-US" sz="1400"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文本框 16"/>
          <p:cNvSpPr txBox="1"/>
          <p:nvPr/>
        </p:nvSpPr>
        <p:spPr>
          <a:xfrm>
            <a:off x="2556516" y="3169274"/>
            <a:ext cx="3270432" cy="523905"/>
          </a:xfrm>
          <a:prstGeom prst="rect">
            <a:avLst/>
          </a:prstGeom>
          <a:noFill/>
        </p:spPr>
        <p:txBody>
          <a:bodyPr wrap="square" rtlCol="0" anchor="ctr">
            <a:noAutofit/>
          </a:bodyPr>
          <a:lstStyle>
            <a:defPPr>
              <a:defRPr lang="zh-CN"/>
            </a:defPPr>
            <a:lvl1pPr>
              <a:lnSpc>
                <a:spcPct val="130000"/>
              </a:lnSpc>
              <a:defRPr sz="1200">
                <a:solidFill>
                  <a:schemeClr val="tx2"/>
                </a:solidFill>
                <a:latin typeface="Open Sans Light" panose="020B0306030504020204"/>
                <a:cs typeface="Open Sans Light" panose="020B0306030504020204"/>
              </a:defRPr>
            </a:lvl1pPr>
          </a:lstStyle>
          <a:p>
            <a:pPr>
              <a:lnSpc>
                <a:spcPct val="120000"/>
              </a:lnSpc>
            </a:pPr>
            <a:r>
              <a:rPr lang="en-US" altLang="zh-CN" dirty="0">
                <a:solidFill>
                  <a:schemeClr val="tx1">
                    <a:lumMod val="75000"/>
                    <a:lumOff val="25000"/>
                  </a:schemeClr>
                </a:solidFill>
                <a:sym typeface="+mn-lt"/>
              </a:rPr>
              <a:t>Lorem ipsum dolor sit </a:t>
            </a:r>
            <a:r>
              <a:rPr lang="en-US" altLang="zh-CN" dirty="0" err="1">
                <a:solidFill>
                  <a:schemeClr val="tx1">
                    <a:lumMod val="75000"/>
                    <a:lumOff val="25000"/>
                  </a:schemeClr>
                </a:solidFill>
                <a:sym typeface="+mn-lt"/>
              </a:rPr>
              <a:t>amet</a:t>
            </a:r>
            <a:r>
              <a:rPr lang="en-US" altLang="zh-CN" dirty="0">
                <a:solidFill>
                  <a:schemeClr val="tx1">
                    <a:lumMod val="75000"/>
                    <a:lumOff val="25000"/>
                  </a:schemeClr>
                </a:solidFill>
                <a:sym typeface="+mn-lt"/>
              </a:rPr>
              <a:t>, please add your text here, lorem ipsum dolor sit </a:t>
            </a:r>
            <a:r>
              <a:rPr lang="en-US" altLang="zh-CN" dirty="0" err="1">
                <a:solidFill>
                  <a:schemeClr val="tx1">
                    <a:lumMod val="75000"/>
                    <a:lumOff val="25000"/>
                  </a:schemeClr>
                </a:solidFill>
                <a:sym typeface="+mn-lt"/>
              </a:rPr>
              <a:t>amet</a:t>
            </a:r>
            <a:endParaRPr lang="en-US" altLang="zh-CN" dirty="0">
              <a:solidFill>
                <a:schemeClr val="tx1">
                  <a:lumMod val="75000"/>
                  <a:lumOff val="25000"/>
                </a:schemeClr>
              </a:solidFill>
              <a:sym typeface="+mn-lt"/>
            </a:endParaRPr>
          </a:p>
        </p:txBody>
      </p:sp>
      <p:sp>
        <p:nvSpPr>
          <p:cNvPr id="18" name="文本框 17"/>
          <p:cNvSpPr txBox="1"/>
          <p:nvPr/>
        </p:nvSpPr>
        <p:spPr>
          <a:xfrm>
            <a:off x="2556516" y="4880784"/>
            <a:ext cx="3270432" cy="523905"/>
          </a:xfrm>
          <a:prstGeom prst="rect">
            <a:avLst/>
          </a:prstGeom>
          <a:noFill/>
        </p:spPr>
        <p:txBody>
          <a:bodyPr wrap="square" rtlCol="0" anchor="ctr">
            <a:noAutofit/>
          </a:bodyPr>
          <a:lstStyle>
            <a:defPPr>
              <a:defRPr lang="zh-CN"/>
            </a:defPPr>
            <a:lvl1pPr>
              <a:lnSpc>
                <a:spcPct val="130000"/>
              </a:lnSpc>
              <a:defRPr sz="1200">
                <a:solidFill>
                  <a:schemeClr val="tx2"/>
                </a:solidFill>
                <a:latin typeface="Open Sans Light" panose="020B0306030504020204"/>
                <a:cs typeface="Open Sans Light" panose="020B0306030504020204"/>
              </a:defRPr>
            </a:lvl1pPr>
          </a:lstStyle>
          <a:p>
            <a:pPr>
              <a:lnSpc>
                <a:spcPct val="120000"/>
              </a:lnSpc>
            </a:pPr>
            <a:r>
              <a:rPr lang="en-US" altLang="zh-CN" dirty="0">
                <a:solidFill>
                  <a:schemeClr val="tx1">
                    <a:lumMod val="75000"/>
                    <a:lumOff val="25000"/>
                  </a:schemeClr>
                </a:solidFill>
                <a:sym typeface="+mn-lt"/>
              </a:rPr>
              <a:t>Lorem ipsum dolor sit </a:t>
            </a:r>
            <a:r>
              <a:rPr lang="en-US" altLang="zh-CN" dirty="0" err="1">
                <a:solidFill>
                  <a:schemeClr val="tx1">
                    <a:lumMod val="75000"/>
                    <a:lumOff val="25000"/>
                  </a:schemeClr>
                </a:solidFill>
                <a:sym typeface="+mn-lt"/>
              </a:rPr>
              <a:t>amet</a:t>
            </a:r>
            <a:r>
              <a:rPr lang="en-US" altLang="zh-CN" dirty="0">
                <a:solidFill>
                  <a:schemeClr val="tx1">
                    <a:lumMod val="75000"/>
                    <a:lumOff val="25000"/>
                  </a:schemeClr>
                </a:solidFill>
                <a:sym typeface="+mn-lt"/>
              </a:rPr>
              <a:t>, please add your text here, lorem ipsum dolor sit </a:t>
            </a:r>
            <a:r>
              <a:rPr lang="en-US" altLang="zh-CN" dirty="0" err="1">
                <a:solidFill>
                  <a:schemeClr val="tx1">
                    <a:lumMod val="75000"/>
                    <a:lumOff val="25000"/>
                  </a:schemeClr>
                </a:solidFill>
                <a:sym typeface="+mn-lt"/>
              </a:rPr>
              <a:t>amet</a:t>
            </a:r>
            <a:endParaRPr lang="en-US" altLang="zh-CN" dirty="0">
              <a:solidFill>
                <a:schemeClr val="tx1">
                  <a:lumMod val="75000"/>
                  <a:lumOff val="25000"/>
                </a:schemeClr>
              </a:solidFill>
              <a:sym typeface="+mn-lt"/>
            </a:endParaRPr>
          </a:p>
        </p:txBody>
      </p:sp>
      <p:sp>
        <p:nvSpPr>
          <p:cNvPr id="19" name="文本框 18"/>
          <p:cNvSpPr txBox="1"/>
          <p:nvPr/>
        </p:nvSpPr>
        <p:spPr>
          <a:xfrm>
            <a:off x="7348279" y="3179402"/>
            <a:ext cx="3270432" cy="523905"/>
          </a:xfrm>
          <a:prstGeom prst="rect">
            <a:avLst/>
          </a:prstGeom>
          <a:noFill/>
        </p:spPr>
        <p:txBody>
          <a:bodyPr wrap="square" rtlCol="0" anchor="ctr">
            <a:noAutofit/>
          </a:bodyPr>
          <a:lstStyle>
            <a:defPPr>
              <a:defRPr lang="zh-CN"/>
            </a:defPPr>
            <a:lvl1pPr>
              <a:lnSpc>
                <a:spcPct val="130000"/>
              </a:lnSpc>
              <a:defRPr sz="1200">
                <a:solidFill>
                  <a:schemeClr val="tx2"/>
                </a:solidFill>
                <a:latin typeface="Open Sans Light" panose="020B0306030504020204"/>
                <a:cs typeface="Open Sans Light" panose="020B0306030504020204"/>
              </a:defRPr>
            </a:lvl1pPr>
          </a:lstStyle>
          <a:p>
            <a:pPr>
              <a:lnSpc>
                <a:spcPct val="120000"/>
              </a:lnSpc>
            </a:pPr>
            <a:r>
              <a:rPr lang="en-US" altLang="zh-CN" dirty="0">
                <a:solidFill>
                  <a:schemeClr val="tx1">
                    <a:lumMod val="75000"/>
                    <a:lumOff val="25000"/>
                  </a:schemeClr>
                </a:solidFill>
                <a:sym typeface="+mn-lt"/>
              </a:rPr>
              <a:t>Lorem ipsum dolor sit </a:t>
            </a:r>
            <a:r>
              <a:rPr lang="en-US" altLang="zh-CN" dirty="0" err="1">
                <a:solidFill>
                  <a:schemeClr val="tx1">
                    <a:lumMod val="75000"/>
                    <a:lumOff val="25000"/>
                  </a:schemeClr>
                </a:solidFill>
                <a:sym typeface="+mn-lt"/>
              </a:rPr>
              <a:t>amet</a:t>
            </a:r>
            <a:r>
              <a:rPr lang="en-US" altLang="zh-CN" dirty="0">
                <a:solidFill>
                  <a:schemeClr val="tx1">
                    <a:lumMod val="75000"/>
                    <a:lumOff val="25000"/>
                  </a:schemeClr>
                </a:solidFill>
                <a:sym typeface="+mn-lt"/>
              </a:rPr>
              <a:t>, please add your text here, lorem ipsum dolor sit </a:t>
            </a:r>
            <a:r>
              <a:rPr lang="en-US" altLang="zh-CN" dirty="0" err="1">
                <a:solidFill>
                  <a:schemeClr val="tx1">
                    <a:lumMod val="75000"/>
                    <a:lumOff val="25000"/>
                  </a:schemeClr>
                </a:solidFill>
                <a:sym typeface="+mn-lt"/>
              </a:rPr>
              <a:t>amet</a:t>
            </a:r>
            <a:endParaRPr lang="en-US" altLang="zh-CN" dirty="0">
              <a:solidFill>
                <a:schemeClr val="tx1">
                  <a:lumMod val="75000"/>
                  <a:lumOff val="25000"/>
                </a:schemeClr>
              </a:solidFill>
              <a:sym typeface="+mn-lt"/>
            </a:endParaRPr>
          </a:p>
        </p:txBody>
      </p:sp>
      <p:sp>
        <p:nvSpPr>
          <p:cNvPr id="20" name="文本框 19"/>
          <p:cNvSpPr txBox="1"/>
          <p:nvPr/>
        </p:nvSpPr>
        <p:spPr>
          <a:xfrm>
            <a:off x="7348279" y="4890911"/>
            <a:ext cx="3270432" cy="523905"/>
          </a:xfrm>
          <a:prstGeom prst="rect">
            <a:avLst/>
          </a:prstGeom>
          <a:noFill/>
        </p:spPr>
        <p:txBody>
          <a:bodyPr wrap="square" rtlCol="0" anchor="ctr">
            <a:noAutofit/>
          </a:bodyPr>
          <a:lstStyle>
            <a:defPPr>
              <a:defRPr lang="zh-CN"/>
            </a:defPPr>
            <a:lvl1pPr>
              <a:lnSpc>
                <a:spcPct val="130000"/>
              </a:lnSpc>
              <a:defRPr sz="1200">
                <a:solidFill>
                  <a:schemeClr val="tx2"/>
                </a:solidFill>
                <a:latin typeface="Open Sans Light" panose="020B0306030504020204"/>
                <a:cs typeface="Open Sans Light" panose="020B0306030504020204"/>
              </a:defRPr>
            </a:lvl1pPr>
          </a:lstStyle>
          <a:p>
            <a:pPr>
              <a:lnSpc>
                <a:spcPct val="120000"/>
              </a:lnSpc>
            </a:pPr>
            <a:r>
              <a:rPr lang="en-US" altLang="zh-CN" dirty="0">
                <a:solidFill>
                  <a:schemeClr val="tx1">
                    <a:lumMod val="75000"/>
                    <a:lumOff val="25000"/>
                  </a:schemeClr>
                </a:solidFill>
                <a:sym typeface="+mn-lt"/>
              </a:rPr>
              <a:t>Lorem ipsum dolor sit </a:t>
            </a:r>
            <a:r>
              <a:rPr lang="en-US" altLang="zh-CN" dirty="0" err="1">
                <a:solidFill>
                  <a:schemeClr val="tx1">
                    <a:lumMod val="75000"/>
                    <a:lumOff val="25000"/>
                  </a:schemeClr>
                </a:solidFill>
                <a:sym typeface="+mn-lt"/>
              </a:rPr>
              <a:t>amet</a:t>
            </a:r>
            <a:r>
              <a:rPr lang="en-US" altLang="zh-CN" dirty="0">
                <a:solidFill>
                  <a:schemeClr val="tx1">
                    <a:lumMod val="75000"/>
                    <a:lumOff val="25000"/>
                  </a:schemeClr>
                </a:solidFill>
                <a:sym typeface="+mn-lt"/>
              </a:rPr>
              <a:t>, please add your text here, lorem ipsum dolor sit </a:t>
            </a:r>
            <a:r>
              <a:rPr lang="en-US" altLang="zh-CN" dirty="0" err="1">
                <a:solidFill>
                  <a:schemeClr val="tx1">
                    <a:lumMod val="75000"/>
                    <a:lumOff val="25000"/>
                  </a:schemeClr>
                </a:solidFill>
                <a:sym typeface="+mn-lt"/>
              </a:rPr>
              <a:t>amet</a:t>
            </a:r>
            <a:endParaRPr lang="en-US" altLang="zh-CN" dirty="0">
              <a:solidFill>
                <a:schemeClr val="tx1">
                  <a:lumMod val="75000"/>
                  <a:lumOff val="25000"/>
                </a:schemeClr>
              </a:solidFill>
              <a:sym typeface="+mn-lt"/>
            </a:endParaRPr>
          </a:p>
        </p:txBody>
      </p:sp>
      <p:sp>
        <p:nvSpPr>
          <p:cNvPr id="21" name="文本框 20"/>
          <p:cNvSpPr txBox="1"/>
          <p:nvPr/>
        </p:nvSpPr>
        <p:spPr>
          <a:xfrm>
            <a:off x="5439409" y="923159"/>
            <a:ext cx="1313180" cy="769441"/>
          </a:xfrm>
          <a:prstGeom prst="rect">
            <a:avLst/>
          </a:prstGeom>
          <a:noFill/>
        </p:spPr>
        <p:txBody>
          <a:bodyPr wrap="none" rtlCol="0">
            <a:spAutoFit/>
          </a:bodyPr>
          <a:lstStyle>
            <a:defPPr>
              <a:defRPr lang="zh-CN"/>
            </a:defPPr>
            <a:lvl1pPr algn="ctr">
              <a:defRPr sz="4400">
                <a:solidFill>
                  <a:srgbClr val="525DAF"/>
                </a:solidFill>
                <a:effectLst/>
                <a:latin typeface="DIN-BlackItalic" pitchFamily="50" charset="0"/>
                <a:ea typeface="+mj-ea"/>
              </a:defRPr>
            </a:lvl1pPr>
          </a:lstStyle>
          <a:p>
            <a:r>
              <a:rPr lang="zh-CN" altLang="en-US" dirty="0"/>
              <a:t>目录</a:t>
            </a:r>
          </a:p>
        </p:txBody>
      </p:sp>
      <p:sp>
        <p:nvSpPr>
          <p:cNvPr id="22" name="文本框 21"/>
          <p:cNvSpPr txBox="1"/>
          <p:nvPr/>
        </p:nvSpPr>
        <p:spPr>
          <a:xfrm>
            <a:off x="5266286" y="1665962"/>
            <a:ext cx="1659429" cy="369332"/>
          </a:xfrm>
          <a:prstGeom prst="rect">
            <a:avLst/>
          </a:prstGeom>
          <a:noFill/>
        </p:spPr>
        <p:txBody>
          <a:bodyPr wrap="none" rtlCol="0">
            <a:spAutoFit/>
          </a:bodyPr>
          <a:lstStyle>
            <a:defPPr>
              <a:defRPr lang="zh-CN"/>
            </a:defPPr>
            <a:lvl1pPr algn="ctr">
              <a:defRPr spc="200">
                <a:solidFill>
                  <a:schemeClr val="tx1">
                    <a:lumMod val="75000"/>
                    <a:lumOff val="25000"/>
                  </a:schemeClr>
                </a:solidFill>
              </a:defRPr>
            </a:lvl1pPr>
          </a:lstStyle>
          <a:p>
            <a:r>
              <a:rPr lang="en-US" altLang="zh-CN" dirty="0"/>
              <a:t>CONTENTS</a:t>
            </a:r>
          </a:p>
        </p:txBody>
      </p:sp>
      <p:sp>
        <p:nvSpPr>
          <p:cNvPr id="23" name="文本框 22"/>
          <p:cNvSpPr txBox="1"/>
          <p:nvPr/>
        </p:nvSpPr>
        <p:spPr>
          <a:xfrm>
            <a:off x="2534931" y="2536189"/>
            <a:ext cx="2339102" cy="523220"/>
          </a:xfrm>
          <a:prstGeom prst="rect">
            <a:avLst/>
          </a:prstGeom>
          <a:noFill/>
        </p:spPr>
        <p:txBody>
          <a:bodyPr wrap="none" rtlCol="0">
            <a:spAutoFit/>
          </a:bodyPr>
          <a:lstStyle>
            <a:defPPr>
              <a:defRPr lang="zh-CN"/>
            </a:defPPr>
            <a:lvl1pPr algn="ctr">
              <a:defRPr sz="2800" spc="600">
                <a:solidFill>
                  <a:schemeClr val="accent1"/>
                </a:solidFill>
                <a:latin typeface="+mj-ea"/>
                <a:ea typeface="+mj-ea"/>
              </a:defRPr>
            </a:lvl1pPr>
          </a:lstStyle>
          <a:p>
            <a:pPr algn="l"/>
            <a:r>
              <a:rPr lang="zh-CN" altLang="en-US" spc="0" dirty="0">
                <a:solidFill>
                  <a:srgbClr val="525DAF"/>
                </a:solidFill>
              </a:rPr>
              <a:t>阶段工作概述</a:t>
            </a:r>
          </a:p>
        </p:txBody>
      </p:sp>
      <p:sp>
        <p:nvSpPr>
          <p:cNvPr id="24" name="文本框 23"/>
          <p:cNvSpPr txBox="1"/>
          <p:nvPr/>
        </p:nvSpPr>
        <p:spPr>
          <a:xfrm>
            <a:off x="2534931" y="4234078"/>
            <a:ext cx="2339102" cy="523220"/>
          </a:xfrm>
          <a:prstGeom prst="rect">
            <a:avLst/>
          </a:prstGeom>
          <a:noFill/>
        </p:spPr>
        <p:txBody>
          <a:bodyPr wrap="none" rtlCol="0">
            <a:spAutoFit/>
          </a:bodyPr>
          <a:lstStyle>
            <a:defPPr>
              <a:defRPr lang="zh-CN"/>
            </a:defPPr>
            <a:lvl1pPr algn="ctr">
              <a:defRPr sz="2800" spc="600">
                <a:solidFill>
                  <a:schemeClr val="accent1"/>
                </a:solidFill>
                <a:latin typeface="+mj-ea"/>
                <a:ea typeface="+mj-ea"/>
              </a:defRPr>
            </a:lvl1pPr>
          </a:lstStyle>
          <a:p>
            <a:pPr algn="l"/>
            <a:r>
              <a:rPr lang="zh-CN" altLang="en-US" spc="0" dirty="0">
                <a:solidFill>
                  <a:srgbClr val="525DAF"/>
                </a:solidFill>
              </a:rPr>
              <a:t>项目成功展示</a:t>
            </a:r>
          </a:p>
        </p:txBody>
      </p:sp>
      <p:sp>
        <p:nvSpPr>
          <p:cNvPr id="25" name="文本框 24"/>
          <p:cNvSpPr txBox="1"/>
          <p:nvPr/>
        </p:nvSpPr>
        <p:spPr>
          <a:xfrm>
            <a:off x="7315936" y="2519075"/>
            <a:ext cx="2339102" cy="523220"/>
          </a:xfrm>
          <a:prstGeom prst="rect">
            <a:avLst/>
          </a:prstGeom>
          <a:noFill/>
        </p:spPr>
        <p:txBody>
          <a:bodyPr wrap="none" rtlCol="0">
            <a:spAutoFit/>
          </a:bodyPr>
          <a:lstStyle>
            <a:defPPr>
              <a:defRPr lang="zh-CN"/>
            </a:defPPr>
            <a:lvl1pPr algn="ctr">
              <a:defRPr sz="2800" spc="600">
                <a:solidFill>
                  <a:schemeClr val="accent1"/>
                </a:solidFill>
                <a:latin typeface="+mj-ea"/>
                <a:ea typeface="+mj-ea"/>
              </a:defRPr>
            </a:lvl1pPr>
          </a:lstStyle>
          <a:p>
            <a:pPr algn="l"/>
            <a:r>
              <a:rPr lang="zh-CN" altLang="en-US" spc="0" dirty="0">
                <a:solidFill>
                  <a:srgbClr val="525DAF"/>
                </a:solidFill>
              </a:rPr>
              <a:t>工作完成情况</a:t>
            </a:r>
          </a:p>
        </p:txBody>
      </p:sp>
      <p:sp>
        <p:nvSpPr>
          <p:cNvPr id="26" name="文本框 25"/>
          <p:cNvSpPr txBox="1"/>
          <p:nvPr/>
        </p:nvSpPr>
        <p:spPr>
          <a:xfrm>
            <a:off x="7315936" y="4216963"/>
            <a:ext cx="2339102" cy="523220"/>
          </a:xfrm>
          <a:prstGeom prst="rect">
            <a:avLst/>
          </a:prstGeom>
          <a:noFill/>
        </p:spPr>
        <p:txBody>
          <a:bodyPr wrap="none" rtlCol="0">
            <a:spAutoFit/>
          </a:bodyPr>
          <a:lstStyle>
            <a:defPPr>
              <a:defRPr lang="zh-CN"/>
            </a:defPPr>
            <a:lvl1pPr algn="ctr">
              <a:defRPr sz="2800" spc="600">
                <a:solidFill>
                  <a:schemeClr val="accent1"/>
                </a:solidFill>
                <a:latin typeface="+mj-ea"/>
                <a:ea typeface="+mj-ea"/>
              </a:defRPr>
            </a:lvl1pPr>
          </a:lstStyle>
          <a:p>
            <a:pPr algn="l"/>
            <a:r>
              <a:rPr lang="zh-CN" altLang="en-US" spc="0" dirty="0">
                <a:solidFill>
                  <a:srgbClr val="525DAF"/>
                </a:solidFill>
              </a:rPr>
              <a:t>未来工作计划</a:t>
            </a:r>
          </a:p>
        </p:txBody>
      </p:sp>
      <p:sp>
        <p:nvSpPr>
          <p:cNvPr id="28" name="任意多边形 27"/>
          <p:cNvSpPr/>
          <p:nvPr/>
        </p:nvSpPr>
        <p:spPr>
          <a:xfrm>
            <a:off x="1703869" y="2513117"/>
            <a:ext cx="634036" cy="735481"/>
          </a:xfrm>
          <a:custGeom>
            <a:avLst/>
            <a:gdLst>
              <a:gd name="connsiteX0" fmla="*/ 317019 w 634036"/>
              <a:gd name="connsiteY0" fmla="*/ 0 h 735481"/>
              <a:gd name="connsiteX1" fmla="*/ 634036 w 634036"/>
              <a:gd name="connsiteY1" fmla="*/ 180548 h 735481"/>
              <a:gd name="connsiteX2" fmla="*/ 634036 w 634036"/>
              <a:gd name="connsiteY2" fmla="*/ 554933 h 735481"/>
              <a:gd name="connsiteX3" fmla="*/ 317019 w 634036"/>
              <a:gd name="connsiteY3" fmla="*/ 735481 h 735481"/>
              <a:gd name="connsiteX4" fmla="*/ 0 w 634036"/>
              <a:gd name="connsiteY4" fmla="*/ 554933 h 735481"/>
              <a:gd name="connsiteX5" fmla="*/ 0 w 634036"/>
              <a:gd name="connsiteY5" fmla="*/ 180548 h 7354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34036" h="735481">
                <a:moveTo>
                  <a:pt x="317019" y="0"/>
                </a:moveTo>
                <a:lnTo>
                  <a:pt x="634036" y="180548"/>
                </a:lnTo>
                <a:lnTo>
                  <a:pt x="634036" y="554933"/>
                </a:lnTo>
                <a:lnTo>
                  <a:pt x="317019" y="735481"/>
                </a:lnTo>
                <a:lnTo>
                  <a:pt x="0" y="554933"/>
                </a:lnTo>
                <a:lnTo>
                  <a:pt x="0" y="180548"/>
                </a:lnTo>
                <a:close/>
              </a:path>
            </a:pathLst>
          </a:custGeom>
          <a:solidFill>
            <a:srgbClr val="525DAF"/>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a:solidFill>
                  <a:schemeClr val="bg1"/>
                </a:solidFill>
                <a:latin typeface="+mj-ea"/>
                <a:ea typeface="+mj-ea"/>
              </a:rPr>
              <a:t>01</a:t>
            </a:r>
            <a:endParaRPr lang="zh-CN" altLang="en-US" sz="2800" dirty="0">
              <a:solidFill>
                <a:schemeClr val="bg1"/>
              </a:solidFill>
              <a:latin typeface="+mj-ea"/>
              <a:ea typeface="+mj-ea"/>
            </a:endParaRPr>
          </a:p>
        </p:txBody>
      </p:sp>
      <p:sp>
        <p:nvSpPr>
          <p:cNvPr id="30" name="任意多边形 29"/>
          <p:cNvSpPr/>
          <p:nvPr/>
        </p:nvSpPr>
        <p:spPr>
          <a:xfrm>
            <a:off x="1703869" y="4219563"/>
            <a:ext cx="634036" cy="735481"/>
          </a:xfrm>
          <a:custGeom>
            <a:avLst/>
            <a:gdLst>
              <a:gd name="connsiteX0" fmla="*/ 317019 w 634036"/>
              <a:gd name="connsiteY0" fmla="*/ 0 h 735481"/>
              <a:gd name="connsiteX1" fmla="*/ 634036 w 634036"/>
              <a:gd name="connsiteY1" fmla="*/ 180548 h 735481"/>
              <a:gd name="connsiteX2" fmla="*/ 634036 w 634036"/>
              <a:gd name="connsiteY2" fmla="*/ 554933 h 735481"/>
              <a:gd name="connsiteX3" fmla="*/ 317019 w 634036"/>
              <a:gd name="connsiteY3" fmla="*/ 735481 h 735481"/>
              <a:gd name="connsiteX4" fmla="*/ 0 w 634036"/>
              <a:gd name="connsiteY4" fmla="*/ 554933 h 735481"/>
              <a:gd name="connsiteX5" fmla="*/ 0 w 634036"/>
              <a:gd name="connsiteY5" fmla="*/ 180548 h 7354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34036" h="735481">
                <a:moveTo>
                  <a:pt x="317019" y="0"/>
                </a:moveTo>
                <a:lnTo>
                  <a:pt x="634036" y="180548"/>
                </a:lnTo>
                <a:lnTo>
                  <a:pt x="634036" y="554933"/>
                </a:lnTo>
                <a:lnTo>
                  <a:pt x="317019" y="735481"/>
                </a:lnTo>
                <a:lnTo>
                  <a:pt x="0" y="554933"/>
                </a:lnTo>
                <a:lnTo>
                  <a:pt x="0" y="180548"/>
                </a:lnTo>
                <a:close/>
              </a:path>
            </a:pathLst>
          </a:custGeom>
          <a:solidFill>
            <a:srgbClr val="525DAF"/>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a:solidFill>
                  <a:schemeClr val="bg1"/>
                </a:solidFill>
                <a:latin typeface="+mj-ea"/>
                <a:ea typeface="+mj-ea"/>
              </a:rPr>
              <a:t>03</a:t>
            </a:r>
            <a:endParaRPr lang="zh-CN" altLang="en-US" sz="2800" dirty="0">
              <a:solidFill>
                <a:schemeClr val="bg1"/>
              </a:solidFill>
              <a:latin typeface="+mj-ea"/>
              <a:ea typeface="+mj-ea"/>
            </a:endParaRPr>
          </a:p>
        </p:txBody>
      </p:sp>
      <p:sp>
        <p:nvSpPr>
          <p:cNvPr id="31" name="任意多边形 30"/>
          <p:cNvSpPr/>
          <p:nvPr/>
        </p:nvSpPr>
        <p:spPr>
          <a:xfrm>
            <a:off x="6495632" y="2513117"/>
            <a:ext cx="634036" cy="735481"/>
          </a:xfrm>
          <a:custGeom>
            <a:avLst/>
            <a:gdLst>
              <a:gd name="connsiteX0" fmla="*/ 317019 w 634036"/>
              <a:gd name="connsiteY0" fmla="*/ 0 h 735481"/>
              <a:gd name="connsiteX1" fmla="*/ 634036 w 634036"/>
              <a:gd name="connsiteY1" fmla="*/ 180548 h 735481"/>
              <a:gd name="connsiteX2" fmla="*/ 634036 w 634036"/>
              <a:gd name="connsiteY2" fmla="*/ 554933 h 735481"/>
              <a:gd name="connsiteX3" fmla="*/ 317019 w 634036"/>
              <a:gd name="connsiteY3" fmla="*/ 735481 h 735481"/>
              <a:gd name="connsiteX4" fmla="*/ 0 w 634036"/>
              <a:gd name="connsiteY4" fmla="*/ 554933 h 735481"/>
              <a:gd name="connsiteX5" fmla="*/ 0 w 634036"/>
              <a:gd name="connsiteY5" fmla="*/ 180548 h 7354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34036" h="735481">
                <a:moveTo>
                  <a:pt x="317019" y="0"/>
                </a:moveTo>
                <a:lnTo>
                  <a:pt x="634036" y="180548"/>
                </a:lnTo>
                <a:lnTo>
                  <a:pt x="634036" y="554933"/>
                </a:lnTo>
                <a:lnTo>
                  <a:pt x="317019" y="735481"/>
                </a:lnTo>
                <a:lnTo>
                  <a:pt x="0" y="554933"/>
                </a:lnTo>
                <a:lnTo>
                  <a:pt x="0" y="180548"/>
                </a:lnTo>
                <a:close/>
              </a:path>
            </a:pathLst>
          </a:custGeom>
          <a:solidFill>
            <a:srgbClr val="525DAF"/>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a:solidFill>
                  <a:schemeClr val="bg1"/>
                </a:solidFill>
                <a:latin typeface="+mj-ea"/>
                <a:ea typeface="+mj-ea"/>
              </a:rPr>
              <a:t>02</a:t>
            </a:r>
            <a:endParaRPr lang="zh-CN" altLang="en-US" sz="2800" dirty="0">
              <a:solidFill>
                <a:schemeClr val="bg1"/>
              </a:solidFill>
              <a:latin typeface="+mj-ea"/>
              <a:ea typeface="+mj-ea"/>
            </a:endParaRPr>
          </a:p>
        </p:txBody>
      </p:sp>
      <p:sp>
        <p:nvSpPr>
          <p:cNvPr id="33" name="任意多边形 32"/>
          <p:cNvSpPr/>
          <p:nvPr/>
        </p:nvSpPr>
        <p:spPr>
          <a:xfrm>
            <a:off x="6495632" y="4219564"/>
            <a:ext cx="634036" cy="735481"/>
          </a:xfrm>
          <a:custGeom>
            <a:avLst/>
            <a:gdLst>
              <a:gd name="connsiteX0" fmla="*/ 317019 w 634036"/>
              <a:gd name="connsiteY0" fmla="*/ 0 h 735481"/>
              <a:gd name="connsiteX1" fmla="*/ 634036 w 634036"/>
              <a:gd name="connsiteY1" fmla="*/ 180548 h 735481"/>
              <a:gd name="connsiteX2" fmla="*/ 634036 w 634036"/>
              <a:gd name="connsiteY2" fmla="*/ 554933 h 735481"/>
              <a:gd name="connsiteX3" fmla="*/ 317019 w 634036"/>
              <a:gd name="connsiteY3" fmla="*/ 735481 h 735481"/>
              <a:gd name="connsiteX4" fmla="*/ 0 w 634036"/>
              <a:gd name="connsiteY4" fmla="*/ 554933 h 735481"/>
              <a:gd name="connsiteX5" fmla="*/ 0 w 634036"/>
              <a:gd name="connsiteY5" fmla="*/ 180548 h 7354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34036" h="735481">
                <a:moveTo>
                  <a:pt x="317019" y="0"/>
                </a:moveTo>
                <a:lnTo>
                  <a:pt x="634036" y="180548"/>
                </a:lnTo>
                <a:lnTo>
                  <a:pt x="634036" y="554933"/>
                </a:lnTo>
                <a:lnTo>
                  <a:pt x="317019" y="735481"/>
                </a:lnTo>
                <a:lnTo>
                  <a:pt x="0" y="554933"/>
                </a:lnTo>
                <a:lnTo>
                  <a:pt x="0" y="180548"/>
                </a:lnTo>
                <a:close/>
              </a:path>
            </a:pathLst>
          </a:custGeom>
          <a:solidFill>
            <a:srgbClr val="525DAF"/>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a:solidFill>
                  <a:schemeClr val="bg1"/>
                </a:solidFill>
                <a:latin typeface="+mj-ea"/>
                <a:ea typeface="+mj-ea"/>
              </a:rPr>
              <a:t>04</a:t>
            </a:r>
            <a:endParaRPr lang="zh-CN" altLang="en-US" sz="2800" dirty="0">
              <a:solidFill>
                <a:schemeClr val="bg1"/>
              </a:solidFill>
              <a:latin typeface="+mj-ea"/>
              <a:ea typeface="+mj-ea"/>
            </a:endParaRPr>
          </a:p>
        </p:txBody>
      </p:sp>
      <p:cxnSp>
        <p:nvCxnSpPr>
          <p:cNvPr id="34" name="直接连接符 33"/>
          <p:cNvCxnSpPr/>
          <p:nvPr/>
        </p:nvCxnSpPr>
        <p:spPr>
          <a:xfrm>
            <a:off x="2623866" y="3084953"/>
            <a:ext cx="2858444" cy="0"/>
          </a:xfrm>
          <a:prstGeom prst="line">
            <a:avLst/>
          </a:prstGeom>
          <a:ln w="12700">
            <a:solidFill>
              <a:srgbClr val="525DAF"/>
            </a:solidFill>
          </a:ln>
        </p:spPr>
        <p:style>
          <a:lnRef idx="1">
            <a:schemeClr val="accent1"/>
          </a:lnRef>
          <a:fillRef idx="0">
            <a:schemeClr val="accent1"/>
          </a:fillRef>
          <a:effectRef idx="0">
            <a:schemeClr val="accent1"/>
          </a:effectRef>
          <a:fontRef idx="minor">
            <a:schemeClr val="tx1"/>
          </a:fontRef>
        </p:style>
      </p:cxnSp>
      <p:cxnSp>
        <p:nvCxnSpPr>
          <p:cNvPr id="35" name="直接连接符 34"/>
          <p:cNvCxnSpPr/>
          <p:nvPr/>
        </p:nvCxnSpPr>
        <p:spPr>
          <a:xfrm>
            <a:off x="2623866" y="4788840"/>
            <a:ext cx="2858444" cy="0"/>
          </a:xfrm>
          <a:prstGeom prst="line">
            <a:avLst/>
          </a:prstGeom>
          <a:ln w="12700">
            <a:solidFill>
              <a:srgbClr val="525DAF"/>
            </a:solidFill>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nvCxnSpPr>
        <p:spPr>
          <a:xfrm>
            <a:off x="7415629" y="3079835"/>
            <a:ext cx="2858444" cy="0"/>
          </a:xfrm>
          <a:prstGeom prst="line">
            <a:avLst/>
          </a:prstGeom>
          <a:ln w="12700">
            <a:solidFill>
              <a:srgbClr val="525DAF"/>
            </a:soli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p:nvPr/>
        </p:nvCxnSpPr>
        <p:spPr>
          <a:xfrm>
            <a:off x="7415629" y="4783723"/>
            <a:ext cx="2858444" cy="0"/>
          </a:xfrm>
          <a:prstGeom prst="line">
            <a:avLst/>
          </a:prstGeom>
          <a:ln w="12700">
            <a:solidFill>
              <a:srgbClr val="525DAF"/>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030277" y="1888459"/>
            <a:ext cx="10131446" cy="3832515"/>
            <a:chOff x="860404" y="1636999"/>
            <a:chExt cx="10471192" cy="3961034"/>
          </a:xfrm>
        </p:grpSpPr>
        <p:sp>
          <p:nvSpPr>
            <p:cNvPr id="6" name="AutoShape 4"/>
            <p:cNvSpPr/>
            <p:nvPr/>
          </p:nvSpPr>
          <p:spPr bwMode="auto">
            <a:xfrm>
              <a:off x="10849820" y="4343300"/>
              <a:ext cx="433928" cy="43546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7428" y="17466"/>
                  </a:moveTo>
                  <a:cubicBezTo>
                    <a:pt x="16669" y="16923"/>
                    <a:pt x="15846" y="16465"/>
                    <a:pt x="14963" y="16121"/>
                  </a:cubicBezTo>
                  <a:cubicBezTo>
                    <a:pt x="15595" y="14609"/>
                    <a:pt x="15967" y="12928"/>
                    <a:pt x="16010" y="11148"/>
                  </a:cubicBezTo>
                  <a:lnTo>
                    <a:pt x="20188" y="11148"/>
                  </a:lnTo>
                  <a:cubicBezTo>
                    <a:pt x="20097" y="13612"/>
                    <a:pt x="19065" y="15838"/>
                    <a:pt x="17428" y="17466"/>
                  </a:cubicBezTo>
                  <a:moveTo>
                    <a:pt x="1411" y="11148"/>
                  </a:moveTo>
                  <a:lnTo>
                    <a:pt x="5589" y="11148"/>
                  </a:lnTo>
                  <a:cubicBezTo>
                    <a:pt x="5632" y="12928"/>
                    <a:pt x="6004" y="14609"/>
                    <a:pt x="6636" y="16121"/>
                  </a:cubicBezTo>
                  <a:cubicBezTo>
                    <a:pt x="5753" y="16465"/>
                    <a:pt x="4931" y="16923"/>
                    <a:pt x="4171" y="17466"/>
                  </a:cubicBezTo>
                  <a:cubicBezTo>
                    <a:pt x="2534" y="15838"/>
                    <a:pt x="1502" y="13612"/>
                    <a:pt x="1411" y="11148"/>
                  </a:cubicBezTo>
                  <a:moveTo>
                    <a:pt x="3785" y="4553"/>
                  </a:moveTo>
                  <a:cubicBezTo>
                    <a:pt x="4579" y="5170"/>
                    <a:pt x="5448" y="5691"/>
                    <a:pt x="6388" y="6084"/>
                  </a:cubicBezTo>
                  <a:cubicBezTo>
                    <a:pt x="5901" y="7433"/>
                    <a:pt x="5627" y="8908"/>
                    <a:pt x="5589" y="10451"/>
                  </a:cubicBezTo>
                  <a:lnTo>
                    <a:pt x="1411" y="10451"/>
                  </a:lnTo>
                  <a:cubicBezTo>
                    <a:pt x="1494" y="8190"/>
                    <a:pt x="2376" y="6135"/>
                    <a:pt x="3785" y="4553"/>
                  </a:cubicBezTo>
                  <a:moveTo>
                    <a:pt x="11148" y="10451"/>
                  </a:moveTo>
                  <a:lnTo>
                    <a:pt x="11148" y="6950"/>
                  </a:lnTo>
                  <a:cubicBezTo>
                    <a:pt x="12339" y="6913"/>
                    <a:pt x="13484" y="6696"/>
                    <a:pt x="14558" y="6324"/>
                  </a:cubicBezTo>
                  <a:cubicBezTo>
                    <a:pt x="15018" y="7598"/>
                    <a:pt x="15276" y="8992"/>
                    <a:pt x="15314" y="10451"/>
                  </a:cubicBezTo>
                  <a:cubicBezTo>
                    <a:pt x="15314" y="10451"/>
                    <a:pt x="11148" y="10451"/>
                    <a:pt x="11148" y="10451"/>
                  </a:cubicBezTo>
                  <a:close/>
                  <a:moveTo>
                    <a:pt x="14311" y="15882"/>
                  </a:moveTo>
                  <a:cubicBezTo>
                    <a:pt x="13309" y="15559"/>
                    <a:pt x="12247" y="15380"/>
                    <a:pt x="11148" y="15346"/>
                  </a:cubicBezTo>
                  <a:lnTo>
                    <a:pt x="11148" y="11148"/>
                  </a:lnTo>
                  <a:lnTo>
                    <a:pt x="15314" y="11148"/>
                  </a:lnTo>
                  <a:cubicBezTo>
                    <a:pt x="15270" y="12844"/>
                    <a:pt x="14914" y="14445"/>
                    <a:pt x="14311" y="15882"/>
                  </a:cubicBezTo>
                  <a:moveTo>
                    <a:pt x="14683" y="16757"/>
                  </a:moveTo>
                  <a:cubicBezTo>
                    <a:pt x="15476" y="17063"/>
                    <a:pt x="16218" y="17466"/>
                    <a:pt x="16904" y="17941"/>
                  </a:cubicBezTo>
                  <a:cubicBezTo>
                    <a:pt x="15632" y="19031"/>
                    <a:pt x="14067" y="19781"/>
                    <a:pt x="12344" y="20068"/>
                  </a:cubicBezTo>
                  <a:cubicBezTo>
                    <a:pt x="13280" y="19136"/>
                    <a:pt x="14076" y="18017"/>
                    <a:pt x="14683" y="16757"/>
                  </a:cubicBezTo>
                  <a:moveTo>
                    <a:pt x="11148" y="20188"/>
                  </a:moveTo>
                  <a:lnTo>
                    <a:pt x="11148" y="16043"/>
                  </a:lnTo>
                  <a:cubicBezTo>
                    <a:pt x="12146" y="16075"/>
                    <a:pt x="13113" y="16231"/>
                    <a:pt x="14025" y="16516"/>
                  </a:cubicBezTo>
                  <a:cubicBezTo>
                    <a:pt x="13314" y="17970"/>
                    <a:pt x="12343" y="19223"/>
                    <a:pt x="11185" y="20186"/>
                  </a:cubicBezTo>
                  <a:cubicBezTo>
                    <a:pt x="11185" y="20186"/>
                    <a:pt x="11148" y="20188"/>
                    <a:pt x="11148" y="20188"/>
                  </a:cubicBezTo>
                  <a:close/>
                  <a:moveTo>
                    <a:pt x="9255" y="20068"/>
                  </a:moveTo>
                  <a:cubicBezTo>
                    <a:pt x="7532" y="19781"/>
                    <a:pt x="5967" y="19031"/>
                    <a:pt x="4695" y="17941"/>
                  </a:cubicBezTo>
                  <a:cubicBezTo>
                    <a:pt x="5381" y="17466"/>
                    <a:pt x="6123" y="17063"/>
                    <a:pt x="6916" y="16757"/>
                  </a:cubicBezTo>
                  <a:cubicBezTo>
                    <a:pt x="7523" y="18017"/>
                    <a:pt x="8319" y="19136"/>
                    <a:pt x="9255" y="20068"/>
                  </a:cubicBezTo>
                  <a:moveTo>
                    <a:pt x="10451" y="11148"/>
                  </a:moveTo>
                  <a:lnTo>
                    <a:pt x="10451" y="15346"/>
                  </a:lnTo>
                  <a:cubicBezTo>
                    <a:pt x="9352" y="15380"/>
                    <a:pt x="8290" y="15559"/>
                    <a:pt x="7288" y="15882"/>
                  </a:cubicBezTo>
                  <a:cubicBezTo>
                    <a:pt x="6685" y="14445"/>
                    <a:pt x="6329" y="12844"/>
                    <a:pt x="6285" y="11148"/>
                  </a:cubicBezTo>
                  <a:cubicBezTo>
                    <a:pt x="6285" y="11148"/>
                    <a:pt x="10451" y="11148"/>
                    <a:pt x="10451" y="11148"/>
                  </a:cubicBezTo>
                  <a:close/>
                  <a:moveTo>
                    <a:pt x="7041" y="6324"/>
                  </a:moveTo>
                  <a:cubicBezTo>
                    <a:pt x="8115" y="6696"/>
                    <a:pt x="9260" y="6913"/>
                    <a:pt x="10451" y="6950"/>
                  </a:cubicBezTo>
                  <a:lnTo>
                    <a:pt x="10451" y="10451"/>
                  </a:lnTo>
                  <a:lnTo>
                    <a:pt x="6285" y="10451"/>
                  </a:lnTo>
                  <a:cubicBezTo>
                    <a:pt x="6324" y="8992"/>
                    <a:pt x="6581" y="7598"/>
                    <a:pt x="7041" y="6324"/>
                  </a:cubicBezTo>
                  <a:moveTo>
                    <a:pt x="6651" y="5442"/>
                  </a:moveTo>
                  <a:cubicBezTo>
                    <a:pt x="5790" y="5084"/>
                    <a:pt x="4993" y="4609"/>
                    <a:pt x="4263" y="4050"/>
                  </a:cubicBezTo>
                  <a:cubicBezTo>
                    <a:pt x="5606" y="2749"/>
                    <a:pt x="7332" y="1851"/>
                    <a:pt x="9255" y="1531"/>
                  </a:cubicBezTo>
                  <a:cubicBezTo>
                    <a:pt x="8175" y="2610"/>
                    <a:pt x="7286" y="3939"/>
                    <a:pt x="6651" y="5442"/>
                  </a:cubicBezTo>
                  <a:moveTo>
                    <a:pt x="10451" y="1411"/>
                  </a:moveTo>
                  <a:lnTo>
                    <a:pt x="10451" y="6253"/>
                  </a:lnTo>
                  <a:cubicBezTo>
                    <a:pt x="9352" y="6217"/>
                    <a:pt x="8296" y="6021"/>
                    <a:pt x="7303" y="5681"/>
                  </a:cubicBezTo>
                  <a:cubicBezTo>
                    <a:pt x="8029" y="3972"/>
                    <a:pt x="9101" y="2507"/>
                    <a:pt x="10415" y="1413"/>
                  </a:cubicBezTo>
                  <a:cubicBezTo>
                    <a:pt x="10427" y="1412"/>
                    <a:pt x="10439" y="1411"/>
                    <a:pt x="10451" y="1411"/>
                  </a:cubicBezTo>
                  <a:moveTo>
                    <a:pt x="12344" y="1531"/>
                  </a:moveTo>
                  <a:cubicBezTo>
                    <a:pt x="14267" y="1851"/>
                    <a:pt x="15993" y="2749"/>
                    <a:pt x="17336" y="4050"/>
                  </a:cubicBezTo>
                  <a:cubicBezTo>
                    <a:pt x="16606" y="4609"/>
                    <a:pt x="15809" y="5084"/>
                    <a:pt x="14948" y="5442"/>
                  </a:cubicBezTo>
                  <a:cubicBezTo>
                    <a:pt x="14313" y="3939"/>
                    <a:pt x="13424" y="2610"/>
                    <a:pt x="12344" y="1531"/>
                  </a:cubicBezTo>
                  <a:moveTo>
                    <a:pt x="11184" y="1413"/>
                  </a:moveTo>
                  <a:cubicBezTo>
                    <a:pt x="12498" y="2507"/>
                    <a:pt x="13570" y="3972"/>
                    <a:pt x="14296" y="5681"/>
                  </a:cubicBezTo>
                  <a:cubicBezTo>
                    <a:pt x="13303" y="6021"/>
                    <a:pt x="12247" y="6217"/>
                    <a:pt x="11148" y="6253"/>
                  </a:cubicBezTo>
                  <a:lnTo>
                    <a:pt x="11148" y="1411"/>
                  </a:lnTo>
                  <a:cubicBezTo>
                    <a:pt x="11160" y="1411"/>
                    <a:pt x="11172" y="1412"/>
                    <a:pt x="11184" y="1413"/>
                  </a:cubicBezTo>
                  <a:moveTo>
                    <a:pt x="10414" y="20186"/>
                  </a:moveTo>
                  <a:cubicBezTo>
                    <a:pt x="9256" y="19223"/>
                    <a:pt x="8285" y="17970"/>
                    <a:pt x="7574" y="16516"/>
                  </a:cubicBezTo>
                  <a:cubicBezTo>
                    <a:pt x="8486" y="16231"/>
                    <a:pt x="9453" y="16075"/>
                    <a:pt x="10451" y="16043"/>
                  </a:cubicBezTo>
                  <a:lnTo>
                    <a:pt x="10451" y="20188"/>
                  </a:lnTo>
                  <a:cubicBezTo>
                    <a:pt x="10451" y="20188"/>
                    <a:pt x="10414" y="20186"/>
                    <a:pt x="10414" y="20186"/>
                  </a:cubicBezTo>
                  <a:close/>
                  <a:moveTo>
                    <a:pt x="20188" y="10451"/>
                  </a:moveTo>
                  <a:lnTo>
                    <a:pt x="16010" y="10451"/>
                  </a:lnTo>
                  <a:cubicBezTo>
                    <a:pt x="15972" y="8908"/>
                    <a:pt x="15698" y="7433"/>
                    <a:pt x="15211" y="6084"/>
                  </a:cubicBezTo>
                  <a:cubicBezTo>
                    <a:pt x="16151" y="5691"/>
                    <a:pt x="17020" y="5170"/>
                    <a:pt x="17814" y="4553"/>
                  </a:cubicBezTo>
                  <a:cubicBezTo>
                    <a:pt x="19223" y="6135"/>
                    <a:pt x="20105" y="8190"/>
                    <a:pt x="20188" y="10451"/>
                  </a:cubicBezTo>
                  <a:moveTo>
                    <a:pt x="10800" y="0"/>
                  </a:moveTo>
                  <a:cubicBezTo>
                    <a:pt x="4835" y="0"/>
                    <a:pt x="0" y="4835"/>
                    <a:pt x="0" y="10800"/>
                  </a:cubicBezTo>
                  <a:cubicBezTo>
                    <a:pt x="0" y="16764"/>
                    <a:pt x="4835" y="21600"/>
                    <a:pt x="10800" y="21600"/>
                  </a:cubicBezTo>
                  <a:cubicBezTo>
                    <a:pt x="16764" y="21600"/>
                    <a:pt x="21600" y="16764"/>
                    <a:pt x="21600" y="10800"/>
                  </a:cubicBezTo>
                  <a:cubicBezTo>
                    <a:pt x="21600" y="4835"/>
                    <a:pt x="16764" y="0"/>
                    <a:pt x="10800" y="0"/>
                  </a:cubicBezTo>
                </a:path>
              </a:pathLst>
            </a:custGeom>
            <a:solidFill>
              <a:schemeClr val="accent1"/>
            </a:solidFill>
            <a:ln>
              <a:noFill/>
            </a:ln>
            <a:effectLst/>
          </p:spPr>
          <p:txBody>
            <a:bodyPr lIns="50800" tIns="50800" rIns="50800" bIns="50800" anchor="ctr"/>
            <a:lstStyle/>
            <a:p>
              <a:pPr defTabSz="609600"/>
              <a:endParaRPr lang="en-US" sz="4000">
                <a:solidFill>
                  <a:srgbClr val="FFFFFF"/>
                </a:solidFill>
                <a:effectLst>
                  <a:outerShdw blurRad="38100" dist="38100" dir="2700000" algn="tl">
                    <a:srgbClr val="000000"/>
                  </a:outerShdw>
                </a:effectLst>
              </a:endParaRPr>
            </a:p>
          </p:txBody>
        </p:sp>
        <p:sp>
          <p:nvSpPr>
            <p:cNvPr id="7" name="AutoShape 5"/>
            <p:cNvSpPr/>
            <p:nvPr/>
          </p:nvSpPr>
          <p:spPr bwMode="auto">
            <a:xfrm>
              <a:off x="10246460" y="4483597"/>
              <a:ext cx="84332" cy="11269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7999" y="18900"/>
                  </a:moveTo>
                  <a:lnTo>
                    <a:pt x="3600" y="18900"/>
                  </a:lnTo>
                  <a:lnTo>
                    <a:pt x="3600" y="2700"/>
                  </a:lnTo>
                  <a:lnTo>
                    <a:pt x="7200" y="2700"/>
                  </a:lnTo>
                  <a:lnTo>
                    <a:pt x="17999" y="14850"/>
                  </a:lnTo>
                  <a:cubicBezTo>
                    <a:pt x="17999" y="14850"/>
                    <a:pt x="17999" y="18900"/>
                    <a:pt x="17999" y="18900"/>
                  </a:cubicBezTo>
                  <a:close/>
                  <a:moveTo>
                    <a:pt x="10195" y="1202"/>
                  </a:moveTo>
                  <a:cubicBezTo>
                    <a:pt x="9527" y="450"/>
                    <a:pt x="8402" y="0"/>
                    <a:pt x="7200" y="0"/>
                  </a:cubicBezTo>
                  <a:lnTo>
                    <a:pt x="3600" y="0"/>
                  </a:lnTo>
                  <a:cubicBezTo>
                    <a:pt x="1610" y="0"/>
                    <a:pt x="0" y="1207"/>
                    <a:pt x="0" y="2700"/>
                  </a:cubicBezTo>
                  <a:lnTo>
                    <a:pt x="0" y="18900"/>
                  </a:lnTo>
                  <a:cubicBezTo>
                    <a:pt x="0" y="20392"/>
                    <a:pt x="1610" y="21599"/>
                    <a:pt x="3600" y="21599"/>
                  </a:cubicBezTo>
                  <a:lnTo>
                    <a:pt x="17999" y="21599"/>
                  </a:lnTo>
                  <a:cubicBezTo>
                    <a:pt x="19989" y="21599"/>
                    <a:pt x="21600" y="20392"/>
                    <a:pt x="21600" y="18900"/>
                  </a:cubicBezTo>
                  <a:lnTo>
                    <a:pt x="21600" y="14850"/>
                  </a:lnTo>
                  <a:cubicBezTo>
                    <a:pt x="21600" y="14317"/>
                    <a:pt x="21389" y="13795"/>
                    <a:pt x="20995" y="13352"/>
                  </a:cubicBezTo>
                  <a:cubicBezTo>
                    <a:pt x="20995" y="13352"/>
                    <a:pt x="10195" y="1202"/>
                    <a:pt x="10195" y="1202"/>
                  </a:cubicBezTo>
                  <a:close/>
                </a:path>
              </a:pathLst>
            </a:custGeom>
            <a:solidFill>
              <a:schemeClr val="accent1"/>
            </a:solidFill>
            <a:ln>
              <a:noFill/>
            </a:ln>
            <a:effectLst/>
          </p:spPr>
          <p:txBody>
            <a:bodyPr lIns="50800" tIns="50800" rIns="50800" bIns="50800" anchor="ctr"/>
            <a:lstStyle/>
            <a:p>
              <a:pPr defTabSz="609600"/>
              <a:endParaRPr lang="en-US" sz="4000">
                <a:solidFill>
                  <a:srgbClr val="FFFFFF"/>
                </a:solidFill>
                <a:effectLst>
                  <a:outerShdw blurRad="38100" dist="38100" dir="2700000" algn="tl">
                    <a:srgbClr val="000000"/>
                  </a:outerShdw>
                </a:effectLst>
              </a:endParaRPr>
            </a:p>
          </p:txBody>
        </p:sp>
        <p:sp>
          <p:nvSpPr>
            <p:cNvPr id="8" name="AutoShape 6"/>
            <p:cNvSpPr/>
            <p:nvPr/>
          </p:nvSpPr>
          <p:spPr bwMode="auto">
            <a:xfrm>
              <a:off x="9938268" y="4371665"/>
              <a:ext cx="448495" cy="36492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50" y="16615"/>
                  </a:moveTo>
                  <a:cubicBezTo>
                    <a:pt x="20250" y="17074"/>
                    <a:pt x="19948" y="17446"/>
                    <a:pt x="19575" y="17446"/>
                  </a:cubicBezTo>
                  <a:lnTo>
                    <a:pt x="18803" y="17446"/>
                  </a:lnTo>
                  <a:cubicBezTo>
                    <a:pt x="18501" y="16016"/>
                    <a:pt x="17453" y="14953"/>
                    <a:pt x="16200" y="14953"/>
                  </a:cubicBezTo>
                  <a:cubicBezTo>
                    <a:pt x="14945" y="14953"/>
                    <a:pt x="13897" y="16016"/>
                    <a:pt x="13595" y="17446"/>
                  </a:cubicBezTo>
                  <a:lnTo>
                    <a:pt x="10029" y="17446"/>
                  </a:lnTo>
                  <a:cubicBezTo>
                    <a:pt x="9727" y="16016"/>
                    <a:pt x="8679" y="14953"/>
                    <a:pt x="7425" y="14953"/>
                  </a:cubicBezTo>
                  <a:cubicBezTo>
                    <a:pt x="6170" y="14953"/>
                    <a:pt x="5122" y="16016"/>
                    <a:pt x="4820" y="17446"/>
                  </a:cubicBezTo>
                  <a:lnTo>
                    <a:pt x="4050" y="17446"/>
                  </a:lnTo>
                  <a:cubicBezTo>
                    <a:pt x="3677" y="17446"/>
                    <a:pt x="3375" y="17074"/>
                    <a:pt x="3375" y="16615"/>
                  </a:cubicBezTo>
                  <a:lnTo>
                    <a:pt x="3375" y="14123"/>
                  </a:lnTo>
                  <a:lnTo>
                    <a:pt x="12150" y="14123"/>
                  </a:lnTo>
                  <a:cubicBezTo>
                    <a:pt x="13266" y="14123"/>
                    <a:pt x="14175" y="13005"/>
                    <a:pt x="14175" y="11630"/>
                  </a:cubicBezTo>
                  <a:lnTo>
                    <a:pt x="14175" y="5815"/>
                  </a:lnTo>
                  <a:lnTo>
                    <a:pt x="16875" y="5815"/>
                  </a:lnTo>
                  <a:cubicBezTo>
                    <a:pt x="17100" y="5815"/>
                    <a:pt x="17311" y="5954"/>
                    <a:pt x="17436" y="6185"/>
                  </a:cubicBezTo>
                  <a:lnTo>
                    <a:pt x="20136" y="11169"/>
                  </a:lnTo>
                  <a:cubicBezTo>
                    <a:pt x="20210" y="11306"/>
                    <a:pt x="20250" y="11466"/>
                    <a:pt x="20250" y="11630"/>
                  </a:cubicBezTo>
                  <a:cubicBezTo>
                    <a:pt x="20250" y="11630"/>
                    <a:pt x="20250" y="16615"/>
                    <a:pt x="20250" y="16615"/>
                  </a:cubicBezTo>
                  <a:close/>
                  <a:moveTo>
                    <a:pt x="16200" y="19938"/>
                  </a:moveTo>
                  <a:cubicBezTo>
                    <a:pt x="15454" y="19938"/>
                    <a:pt x="14850" y="19193"/>
                    <a:pt x="14850" y="18276"/>
                  </a:cubicBezTo>
                  <a:cubicBezTo>
                    <a:pt x="14850" y="17360"/>
                    <a:pt x="15454" y="16615"/>
                    <a:pt x="16200" y="16615"/>
                  </a:cubicBezTo>
                  <a:cubicBezTo>
                    <a:pt x="16945" y="16615"/>
                    <a:pt x="17550" y="17360"/>
                    <a:pt x="17550" y="18276"/>
                  </a:cubicBezTo>
                  <a:cubicBezTo>
                    <a:pt x="17550" y="19193"/>
                    <a:pt x="16945" y="19938"/>
                    <a:pt x="16200" y="19938"/>
                  </a:cubicBezTo>
                  <a:moveTo>
                    <a:pt x="7425" y="19938"/>
                  </a:moveTo>
                  <a:cubicBezTo>
                    <a:pt x="6679" y="19938"/>
                    <a:pt x="6075" y="19193"/>
                    <a:pt x="6075" y="18276"/>
                  </a:cubicBezTo>
                  <a:cubicBezTo>
                    <a:pt x="6075" y="17360"/>
                    <a:pt x="6679" y="16615"/>
                    <a:pt x="7425" y="16615"/>
                  </a:cubicBezTo>
                  <a:cubicBezTo>
                    <a:pt x="8170" y="16615"/>
                    <a:pt x="8775" y="17360"/>
                    <a:pt x="8775" y="18276"/>
                  </a:cubicBezTo>
                  <a:cubicBezTo>
                    <a:pt x="8775" y="19193"/>
                    <a:pt x="8170" y="19938"/>
                    <a:pt x="7425" y="19938"/>
                  </a:cubicBezTo>
                  <a:moveTo>
                    <a:pt x="2024" y="12461"/>
                  </a:moveTo>
                  <a:cubicBezTo>
                    <a:pt x="1652" y="12461"/>
                    <a:pt x="1349" y="12089"/>
                    <a:pt x="1349" y="11630"/>
                  </a:cubicBezTo>
                  <a:lnTo>
                    <a:pt x="1349" y="2492"/>
                  </a:lnTo>
                  <a:cubicBezTo>
                    <a:pt x="1349" y="2033"/>
                    <a:pt x="1652" y="1661"/>
                    <a:pt x="2024" y="1661"/>
                  </a:cubicBezTo>
                  <a:lnTo>
                    <a:pt x="12150" y="1661"/>
                  </a:lnTo>
                  <a:cubicBezTo>
                    <a:pt x="12523" y="1661"/>
                    <a:pt x="12825" y="2033"/>
                    <a:pt x="12825" y="2492"/>
                  </a:cubicBezTo>
                  <a:lnTo>
                    <a:pt x="12825" y="4153"/>
                  </a:lnTo>
                  <a:lnTo>
                    <a:pt x="12825" y="5815"/>
                  </a:lnTo>
                  <a:lnTo>
                    <a:pt x="12825" y="11630"/>
                  </a:lnTo>
                  <a:cubicBezTo>
                    <a:pt x="12825" y="12089"/>
                    <a:pt x="12523" y="12461"/>
                    <a:pt x="12150" y="12461"/>
                  </a:cubicBezTo>
                  <a:cubicBezTo>
                    <a:pt x="12150" y="12461"/>
                    <a:pt x="2024" y="12461"/>
                    <a:pt x="2024" y="12461"/>
                  </a:cubicBezTo>
                  <a:close/>
                  <a:moveTo>
                    <a:pt x="21259" y="10248"/>
                  </a:moveTo>
                  <a:lnTo>
                    <a:pt x="18559" y="5263"/>
                  </a:lnTo>
                  <a:cubicBezTo>
                    <a:pt x="18182" y="4568"/>
                    <a:pt x="17552" y="4153"/>
                    <a:pt x="16875" y="4153"/>
                  </a:cubicBezTo>
                  <a:lnTo>
                    <a:pt x="14175" y="4153"/>
                  </a:lnTo>
                  <a:lnTo>
                    <a:pt x="14175" y="2492"/>
                  </a:lnTo>
                  <a:cubicBezTo>
                    <a:pt x="14175" y="1117"/>
                    <a:pt x="13266" y="0"/>
                    <a:pt x="12150" y="0"/>
                  </a:cubicBezTo>
                  <a:lnTo>
                    <a:pt x="2024" y="0"/>
                  </a:lnTo>
                  <a:cubicBezTo>
                    <a:pt x="908" y="0"/>
                    <a:pt x="0" y="1117"/>
                    <a:pt x="0" y="2492"/>
                  </a:cubicBezTo>
                  <a:lnTo>
                    <a:pt x="0" y="11630"/>
                  </a:lnTo>
                  <a:cubicBezTo>
                    <a:pt x="0" y="13005"/>
                    <a:pt x="908" y="14123"/>
                    <a:pt x="2024" y="14123"/>
                  </a:cubicBezTo>
                  <a:lnTo>
                    <a:pt x="2025" y="14123"/>
                  </a:lnTo>
                  <a:lnTo>
                    <a:pt x="2025" y="16615"/>
                  </a:lnTo>
                  <a:cubicBezTo>
                    <a:pt x="2025" y="17989"/>
                    <a:pt x="2933" y="19107"/>
                    <a:pt x="4050" y="19107"/>
                  </a:cubicBezTo>
                  <a:lnTo>
                    <a:pt x="4820" y="19107"/>
                  </a:lnTo>
                  <a:cubicBezTo>
                    <a:pt x="5122" y="20537"/>
                    <a:pt x="6170" y="21600"/>
                    <a:pt x="7425" y="21600"/>
                  </a:cubicBezTo>
                  <a:cubicBezTo>
                    <a:pt x="8679" y="21600"/>
                    <a:pt x="9727" y="20537"/>
                    <a:pt x="10029" y="19107"/>
                  </a:cubicBezTo>
                  <a:lnTo>
                    <a:pt x="13595" y="19107"/>
                  </a:lnTo>
                  <a:cubicBezTo>
                    <a:pt x="13897" y="20537"/>
                    <a:pt x="14945" y="21600"/>
                    <a:pt x="16200" y="21600"/>
                  </a:cubicBezTo>
                  <a:cubicBezTo>
                    <a:pt x="17453" y="21600"/>
                    <a:pt x="18501" y="20537"/>
                    <a:pt x="18803" y="19107"/>
                  </a:cubicBezTo>
                  <a:lnTo>
                    <a:pt x="19575" y="19107"/>
                  </a:lnTo>
                  <a:cubicBezTo>
                    <a:pt x="20691" y="19107"/>
                    <a:pt x="21599" y="17989"/>
                    <a:pt x="21599" y="16615"/>
                  </a:cubicBezTo>
                  <a:lnTo>
                    <a:pt x="21599" y="11630"/>
                  </a:lnTo>
                  <a:cubicBezTo>
                    <a:pt x="21599" y="11137"/>
                    <a:pt x="21482" y="10658"/>
                    <a:pt x="21259" y="10248"/>
                  </a:cubicBezTo>
                </a:path>
              </a:pathLst>
            </a:custGeom>
            <a:solidFill>
              <a:schemeClr val="accent1"/>
            </a:solidFill>
            <a:ln>
              <a:noFill/>
            </a:ln>
            <a:effectLst/>
          </p:spPr>
          <p:txBody>
            <a:bodyPr lIns="50800" tIns="50800" rIns="50800" bIns="50800" anchor="ctr"/>
            <a:lstStyle/>
            <a:p>
              <a:pPr defTabSz="609600"/>
              <a:endParaRPr lang="en-US" sz="4000">
                <a:solidFill>
                  <a:srgbClr val="FFFFFF"/>
                </a:solidFill>
                <a:effectLst>
                  <a:outerShdw blurRad="38100" dist="38100" dir="2700000" algn="tl">
                    <a:srgbClr val="000000"/>
                  </a:outerShdw>
                </a:effectLst>
              </a:endParaRPr>
            </a:p>
          </p:txBody>
        </p:sp>
        <p:sp>
          <p:nvSpPr>
            <p:cNvPr id="13" name="AutoShape 7"/>
            <p:cNvSpPr/>
            <p:nvPr/>
          </p:nvSpPr>
          <p:spPr bwMode="auto">
            <a:xfrm>
              <a:off x="9041277" y="4329499"/>
              <a:ext cx="448495" cy="449260"/>
            </a:xfrm>
            <a:custGeom>
              <a:avLst/>
              <a:gdLst>
                <a:gd name="T0" fmla="+- 0 10800 1271"/>
                <a:gd name="T1" fmla="*/ T0 w 19058"/>
                <a:gd name="T2" fmla="+- 0 10799 1270"/>
                <a:gd name="T3" fmla="*/ 10799 h 19059"/>
                <a:gd name="T4" fmla="+- 0 10800 1271"/>
                <a:gd name="T5" fmla="*/ T4 w 19058"/>
                <a:gd name="T6" fmla="+- 0 10799 1270"/>
                <a:gd name="T7" fmla="*/ 10799 h 19059"/>
                <a:gd name="T8" fmla="+- 0 10800 1271"/>
                <a:gd name="T9" fmla="*/ T8 w 19058"/>
                <a:gd name="T10" fmla="+- 0 10799 1270"/>
                <a:gd name="T11" fmla="*/ 10799 h 19059"/>
                <a:gd name="T12" fmla="+- 0 10800 1271"/>
                <a:gd name="T13" fmla="*/ T12 w 19058"/>
                <a:gd name="T14" fmla="+- 0 10799 1270"/>
                <a:gd name="T15" fmla="*/ 10799 h 19059"/>
              </a:gdLst>
              <a:ahLst/>
              <a:cxnLst>
                <a:cxn ang="0">
                  <a:pos x="T1" y="T3"/>
                </a:cxn>
                <a:cxn ang="0">
                  <a:pos x="T5" y="T7"/>
                </a:cxn>
                <a:cxn ang="0">
                  <a:pos x="T9" y="T11"/>
                </a:cxn>
                <a:cxn ang="0">
                  <a:pos x="T13" y="T15"/>
                </a:cxn>
              </a:cxnLst>
              <a:rect l="0" t="0" r="r" b="b"/>
              <a:pathLst>
                <a:path w="19058" h="19059">
                  <a:moveTo>
                    <a:pt x="6430" y="17268"/>
                  </a:moveTo>
                  <a:cubicBezTo>
                    <a:pt x="2162" y="15559"/>
                    <a:pt x="82" y="10698"/>
                    <a:pt x="1790" y="6431"/>
                  </a:cubicBezTo>
                  <a:cubicBezTo>
                    <a:pt x="3499" y="2164"/>
                    <a:pt x="8360" y="81"/>
                    <a:pt x="12627" y="1791"/>
                  </a:cubicBezTo>
                  <a:cubicBezTo>
                    <a:pt x="16894" y="3499"/>
                    <a:pt x="18975" y="8361"/>
                    <a:pt x="17267" y="12628"/>
                  </a:cubicBezTo>
                  <a:cubicBezTo>
                    <a:pt x="15558" y="16895"/>
                    <a:pt x="10696" y="18976"/>
                    <a:pt x="6430" y="17268"/>
                  </a:cubicBezTo>
                  <a:moveTo>
                    <a:pt x="13070" y="685"/>
                  </a:moveTo>
                  <a:cubicBezTo>
                    <a:pt x="8186" y="-1270"/>
                    <a:pt x="2641" y="1103"/>
                    <a:pt x="685" y="5987"/>
                  </a:cubicBezTo>
                  <a:cubicBezTo>
                    <a:pt x="-1271" y="10872"/>
                    <a:pt x="1103" y="16418"/>
                    <a:pt x="5987" y="18373"/>
                  </a:cubicBezTo>
                  <a:cubicBezTo>
                    <a:pt x="10871" y="20330"/>
                    <a:pt x="16416" y="17955"/>
                    <a:pt x="18373" y="13071"/>
                  </a:cubicBezTo>
                  <a:cubicBezTo>
                    <a:pt x="20329" y="8186"/>
                    <a:pt x="17954" y="2641"/>
                    <a:pt x="13070" y="685"/>
                  </a:cubicBezTo>
                </a:path>
              </a:pathLst>
            </a:custGeom>
            <a:solidFill>
              <a:schemeClr val="accent1"/>
            </a:solidFill>
            <a:ln>
              <a:noFill/>
            </a:ln>
            <a:effectLst/>
          </p:spPr>
          <p:txBody>
            <a:bodyPr lIns="50800" tIns="50800" rIns="50800" bIns="50800" anchor="ctr"/>
            <a:lstStyle/>
            <a:p>
              <a:pPr defTabSz="609600"/>
              <a:endParaRPr lang="en-US" sz="4000">
                <a:solidFill>
                  <a:srgbClr val="FFFFFF"/>
                </a:solidFill>
                <a:effectLst>
                  <a:outerShdw blurRad="38100" dist="38100" dir="2700000" algn="tl">
                    <a:srgbClr val="000000"/>
                  </a:outerShdw>
                </a:effectLst>
              </a:endParaRPr>
            </a:p>
          </p:txBody>
        </p:sp>
        <p:sp>
          <p:nvSpPr>
            <p:cNvPr id="14" name="AutoShape 8"/>
            <p:cNvSpPr/>
            <p:nvPr/>
          </p:nvSpPr>
          <p:spPr bwMode="auto">
            <a:xfrm>
              <a:off x="9237539" y="4525765"/>
              <a:ext cx="55966" cy="55966"/>
            </a:xfrm>
            <a:custGeom>
              <a:avLst/>
              <a:gdLst>
                <a:gd name="T0" fmla="+- 0 10801 1272"/>
                <a:gd name="T1" fmla="*/ T0 w 19059"/>
                <a:gd name="T2" fmla="+- 0 10800 1272"/>
                <a:gd name="T3" fmla="*/ 10800 h 19056"/>
                <a:gd name="T4" fmla="+- 0 10801 1272"/>
                <a:gd name="T5" fmla="*/ T4 w 19059"/>
                <a:gd name="T6" fmla="+- 0 10800 1272"/>
                <a:gd name="T7" fmla="*/ 10800 h 19056"/>
                <a:gd name="T8" fmla="+- 0 10801 1272"/>
                <a:gd name="T9" fmla="*/ T8 w 19059"/>
                <a:gd name="T10" fmla="+- 0 10800 1272"/>
                <a:gd name="T11" fmla="*/ 10800 h 19056"/>
                <a:gd name="T12" fmla="+- 0 10801 1272"/>
                <a:gd name="T13" fmla="*/ T12 w 19059"/>
                <a:gd name="T14" fmla="+- 0 10800 1272"/>
                <a:gd name="T15" fmla="*/ 10800 h 19056"/>
              </a:gdLst>
              <a:ahLst/>
              <a:cxnLst>
                <a:cxn ang="0">
                  <a:pos x="T1" y="T3"/>
                </a:cxn>
                <a:cxn ang="0">
                  <a:pos x="T5" y="T7"/>
                </a:cxn>
                <a:cxn ang="0">
                  <a:pos x="T9" y="T11"/>
                </a:cxn>
                <a:cxn ang="0">
                  <a:pos x="T13" y="T15"/>
                </a:cxn>
              </a:cxnLst>
              <a:rect l="0" t="0" r="r" b="b"/>
              <a:pathLst>
                <a:path w="19059" h="19056">
                  <a:moveTo>
                    <a:pt x="7753" y="13951"/>
                  </a:moveTo>
                  <a:cubicBezTo>
                    <a:pt x="5315" y="12969"/>
                    <a:pt x="4129" y="10197"/>
                    <a:pt x="5101" y="7755"/>
                  </a:cubicBezTo>
                  <a:cubicBezTo>
                    <a:pt x="6083" y="5323"/>
                    <a:pt x="8860" y="4132"/>
                    <a:pt x="11298" y="5104"/>
                  </a:cubicBezTo>
                  <a:cubicBezTo>
                    <a:pt x="13735" y="6081"/>
                    <a:pt x="14926" y="8858"/>
                    <a:pt x="13949" y="11300"/>
                  </a:cubicBezTo>
                  <a:cubicBezTo>
                    <a:pt x="12972" y="13737"/>
                    <a:pt x="10195" y="14923"/>
                    <a:pt x="7753" y="13951"/>
                  </a:cubicBezTo>
                  <a:moveTo>
                    <a:pt x="13070" y="686"/>
                  </a:moveTo>
                  <a:cubicBezTo>
                    <a:pt x="8190" y="-1272"/>
                    <a:pt x="2640" y="1104"/>
                    <a:pt x="686" y="5988"/>
                  </a:cubicBezTo>
                  <a:cubicBezTo>
                    <a:pt x="-1272" y="10872"/>
                    <a:pt x="1105" y="16416"/>
                    <a:pt x="5985" y="18369"/>
                  </a:cubicBezTo>
                  <a:cubicBezTo>
                    <a:pt x="10870" y="20328"/>
                    <a:pt x="16415" y="17951"/>
                    <a:pt x="18374" y="13072"/>
                  </a:cubicBezTo>
                  <a:cubicBezTo>
                    <a:pt x="20328" y="8188"/>
                    <a:pt x="17960" y="2644"/>
                    <a:pt x="13070" y="686"/>
                  </a:cubicBezTo>
                </a:path>
              </a:pathLst>
            </a:custGeom>
            <a:solidFill>
              <a:schemeClr val="accent1"/>
            </a:solidFill>
            <a:ln>
              <a:noFill/>
            </a:ln>
            <a:effectLst/>
          </p:spPr>
          <p:txBody>
            <a:bodyPr lIns="50800" tIns="50800" rIns="50800" bIns="50800" anchor="ctr"/>
            <a:lstStyle/>
            <a:p>
              <a:pPr defTabSz="609600"/>
              <a:endParaRPr lang="en-US" sz="4000">
                <a:solidFill>
                  <a:srgbClr val="FFFFFF"/>
                </a:solidFill>
                <a:effectLst>
                  <a:outerShdw blurRad="38100" dist="38100" dir="2700000" algn="tl">
                    <a:srgbClr val="000000"/>
                  </a:outerShdw>
                </a:effectLst>
              </a:endParaRPr>
            </a:p>
          </p:txBody>
        </p:sp>
        <p:sp>
          <p:nvSpPr>
            <p:cNvPr id="15" name="AutoShape 9"/>
            <p:cNvSpPr/>
            <p:nvPr/>
          </p:nvSpPr>
          <p:spPr bwMode="auto">
            <a:xfrm>
              <a:off x="9180807" y="4469798"/>
              <a:ext cx="168665" cy="168665"/>
            </a:xfrm>
            <a:custGeom>
              <a:avLst/>
              <a:gdLst>
                <a:gd name="T0" fmla="+- 0 10800 1271"/>
                <a:gd name="T1" fmla="*/ T0 w 19059"/>
                <a:gd name="T2" fmla="+- 0 10800 1271"/>
                <a:gd name="T3" fmla="*/ 10800 h 19058"/>
                <a:gd name="T4" fmla="+- 0 10800 1271"/>
                <a:gd name="T5" fmla="*/ T4 w 19059"/>
                <a:gd name="T6" fmla="+- 0 10800 1271"/>
                <a:gd name="T7" fmla="*/ 10800 h 19058"/>
                <a:gd name="T8" fmla="+- 0 10800 1271"/>
                <a:gd name="T9" fmla="*/ T8 w 19059"/>
                <a:gd name="T10" fmla="+- 0 10800 1271"/>
                <a:gd name="T11" fmla="*/ 10800 h 19058"/>
                <a:gd name="T12" fmla="+- 0 10800 1271"/>
                <a:gd name="T13" fmla="*/ T12 w 19059"/>
                <a:gd name="T14" fmla="+- 0 10800 1271"/>
                <a:gd name="T15" fmla="*/ 10800 h 19058"/>
              </a:gdLst>
              <a:ahLst/>
              <a:cxnLst>
                <a:cxn ang="0">
                  <a:pos x="T1" y="T3"/>
                </a:cxn>
                <a:cxn ang="0">
                  <a:pos x="T5" y="T7"/>
                </a:cxn>
                <a:cxn ang="0">
                  <a:pos x="T9" y="T11"/>
                </a:cxn>
                <a:cxn ang="0">
                  <a:pos x="T13" y="T15"/>
                </a:cxn>
              </a:cxnLst>
              <a:rect l="0" t="0" r="r" b="b"/>
              <a:pathLst>
                <a:path w="19059" h="19058">
                  <a:moveTo>
                    <a:pt x="7169" y="15424"/>
                  </a:moveTo>
                  <a:cubicBezTo>
                    <a:pt x="3916" y="14123"/>
                    <a:pt x="2331" y="10417"/>
                    <a:pt x="3632" y="7167"/>
                  </a:cubicBezTo>
                  <a:cubicBezTo>
                    <a:pt x="4934" y="3917"/>
                    <a:pt x="8638" y="2331"/>
                    <a:pt x="11889" y="3632"/>
                  </a:cubicBezTo>
                  <a:cubicBezTo>
                    <a:pt x="15141" y="4934"/>
                    <a:pt x="16728" y="8640"/>
                    <a:pt x="15425" y="11890"/>
                  </a:cubicBezTo>
                  <a:cubicBezTo>
                    <a:pt x="14124" y="15140"/>
                    <a:pt x="10419" y="16728"/>
                    <a:pt x="7169" y="15424"/>
                  </a:cubicBezTo>
                  <a:moveTo>
                    <a:pt x="13071" y="685"/>
                  </a:moveTo>
                  <a:cubicBezTo>
                    <a:pt x="8186" y="-1271"/>
                    <a:pt x="2639" y="1104"/>
                    <a:pt x="686" y="5987"/>
                  </a:cubicBezTo>
                  <a:cubicBezTo>
                    <a:pt x="-1271" y="10871"/>
                    <a:pt x="1104" y="16416"/>
                    <a:pt x="5987" y="18372"/>
                  </a:cubicBezTo>
                  <a:cubicBezTo>
                    <a:pt x="10874" y="20329"/>
                    <a:pt x="16418" y="17955"/>
                    <a:pt x="18375" y="13070"/>
                  </a:cubicBezTo>
                  <a:cubicBezTo>
                    <a:pt x="20328" y="8186"/>
                    <a:pt x="17956" y="2641"/>
                    <a:pt x="13071" y="685"/>
                  </a:cubicBezTo>
                </a:path>
              </a:pathLst>
            </a:custGeom>
            <a:solidFill>
              <a:schemeClr val="accent1"/>
            </a:solidFill>
            <a:ln>
              <a:noFill/>
            </a:ln>
            <a:effectLst/>
          </p:spPr>
          <p:txBody>
            <a:bodyPr lIns="50800" tIns="50800" rIns="50800" bIns="50800" anchor="ctr"/>
            <a:lstStyle/>
            <a:p>
              <a:pPr defTabSz="609600"/>
              <a:endParaRPr lang="en-US" sz="4000">
                <a:solidFill>
                  <a:srgbClr val="FFFFFF"/>
                </a:solidFill>
                <a:effectLst>
                  <a:outerShdw blurRad="38100" dist="38100" dir="2700000" algn="tl">
                    <a:srgbClr val="000000"/>
                  </a:outerShdw>
                </a:effectLst>
              </a:endParaRPr>
            </a:p>
          </p:txBody>
        </p:sp>
        <p:sp>
          <p:nvSpPr>
            <p:cNvPr id="16" name="AutoShape 10"/>
            <p:cNvSpPr/>
            <p:nvPr/>
          </p:nvSpPr>
          <p:spPr bwMode="auto">
            <a:xfrm>
              <a:off x="9293509" y="4581730"/>
              <a:ext cx="69765" cy="72065"/>
            </a:xfrm>
            <a:custGeom>
              <a:avLst/>
              <a:gdLst>
                <a:gd name="T0" fmla="+- 0 10804 288"/>
                <a:gd name="T1" fmla="*/ T0 w 21033"/>
                <a:gd name="T2" fmla="+- 0 10798 277"/>
                <a:gd name="T3" fmla="*/ 10798 h 21043"/>
                <a:gd name="T4" fmla="+- 0 10804 288"/>
                <a:gd name="T5" fmla="*/ T4 w 21033"/>
                <a:gd name="T6" fmla="+- 0 10798 277"/>
                <a:gd name="T7" fmla="*/ 10798 h 21043"/>
                <a:gd name="T8" fmla="+- 0 10804 288"/>
                <a:gd name="T9" fmla="*/ T8 w 21033"/>
                <a:gd name="T10" fmla="+- 0 10798 277"/>
                <a:gd name="T11" fmla="*/ 10798 h 21043"/>
                <a:gd name="T12" fmla="+- 0 10804 288"/>
                <a:gd name="T13" fmla="*/ T12 w 21033"/>
                <a:gd name="T14" fmla="+- 0 10798 277"/>
                <a:gd name="T15" fmla="*/ 10798 h 21043"/>
              </a:gdLst>
              <a:ahLst/>
              <a:cxnLst>
                <a:cxn ang="0">
                  <a:pos x="T1" y="T3"/>
                </a:cxn>
                <a:cxn ang="0">
                  <a:pos x="T5" y="T7"/>
                </a:cxn>
                <a:cxn ang="0">
                  <a:pos x="T9" y="T11"/>
                </a:cxn>
                <a:cxn ang="0">
                  <a:pos x="T13" y="T15"/>
                </a:cxn>
              </a:cxnLst>
              <a:rect l="0" t="0" r="r" b="b"/>
              <a:pathLst>
                <a:path w="21033" h="21043">
                  <a:moveTo>
                    <a:pt x="20881" y="2825"/>
                  </a:moveTo>
                  <a:cubicBezTo>
                    <a:pt x="21312" y="1771"/>
                    <a:pt x="20787" y="572"/>
                    <a:pt x="19713" y="149"/>
                  </a:cubicBezTo>
                  <a:cubicBezTo>
                    <a:pt x="18636" y="-277"/>
                    <a:pt x="17414" y="238"/>
                    <a:pt x="16984" y="1296"/>
                  </a:cubicBezTo>
                  <a:lnTo>
                    <a:pt x="16980" y="1292"/>
                  </a:lnTo>
                  <a:cubicBezTo>
                    <a:pt x="13964" y="8692"/>
                    <a:pt x="8182" y="14184"/>
                    <a:pt x="1269" y="17089"/>
                  </a:cubicBezTo>
                  <a:cubicBezTo>
                    <a:pt x="207" y="17536"/>
                    <a:pt x="-288" y="18747"/>
                    <a:pt x="170" y="19789"/>
                  </a:cubicBezTo>
                  <a:cubicBezTo>
                    <a:pt x="629" y="20840"/>
                    <a:pt x="1863" y="21323"/>
                    <a:pt x="2924" y="20876"/>
                  </a:cubicBezTo>
                  <a:cubicBezTo>
                    <a:pt x="2961" y="20860"/>
                    <a:pt x="2982" y="20828"/>
                    <a:pt x="3014" y="20815"/>
                  </a:cubicBezTo>
                  <a:cubicBezTo>
                    <a:pt x="10874" y="17480"/>
                    <a:pt x="17451" y="11227"/>
                    <a:pt x="20877" y="2825"/>
                  </a:cubicBezTo>
                  <a:cubicBezTo>
                    <a:pt x="20877" y="2825"/>
                    <a:pt x="20881" y="2825"/>
                    <a:pt x="20881" y="2825"/>
                  </a:cubicBezTo>
                  <a:close/>
                </a:path>
              </a:pathLst>
            </a:custGeom>
            <a:solidFill>
              <a:schemeClr val="accent1"/>
            </a:solidFill>
            <a:ln>
              <a:noFill/>
            </a:ln>
            <a:effectLst/>
          </p:spPr>
          <p:txBody>
            <a:bodyPr lIns="50800" tIns="50800" rIns="50800" bIns="50800" anchor="ctr"/>
            <a:lstStyle/>
            <a:p>
              <a:pPr defTabSz="609600"/>
              <a:endParaRPr lang="en-US" sz="4000">
                <a:solidFill>
                  <a:srgbClr val="FFFFFF"/>
                </a:solidFill>
                <a:effectLst>
                  <a:outerShdw blurRad="38100" dist="38100" dir="2700000" algn="tl">
                    <a:srgbClr val="000000"/>
                  </a:outerShdw>
                </a:effectLst>
              </a:endParaRPr>
            </a:p>
          </p:txBody>
        </p:sp>
        <p:sp>
          <p:nvSpPr>
            <p:cNvPr id="17" name="AutoShape 11"/>
            <p:cNvSpPr/>
            <p:nvPr/>
          </p:nvSpPr>
          <p:spPr bwMode="auto">
            <a:xfrm>
              <a:off x="9321105" y="4610098"/>
              <a:ext cx="100431" cy="102731"/>
            </a:xfrm>
            <a:custGeom>
              <a:avLst/>
              <a:gdLst>
                <a:gd name="T0" fmla="+- 0 10803 203"/>
                <a:gd name="T1" fmla="*/ T0 w 21201"/>
                <a:gd name="T2" fmla="+- 0 10798 194"/>
                <a:gd name="T3" fmla="*/ 10798 h 21209"/>
                <a:gd name="T4" fmla="+- 0 10803 203"/>
                <a:gd name="T5" fmla="*/ T4 w 21201"/>
                <a:gd name="T6" fmla="+- 0 10798 194"/>
                <a:gd name="T7" fmla="*/ 10798 h 21209"/>
                <a:gd name="T8" fmla="+- 0 10803 203"/>
                <a:gd name="T9" fmla="*/ T8 w 21201"/>
                <a:gd name="T10" fmla="+- 0 10798 194"/>
                <a:gd name="T11" fmla="*/ 10798 h 21209"/>
                <a:gd name="T12" fmla="+- 0 10803 203"/>
                <a:gd name="T13" fmla="*/ T12 w 21201"/>
                <a:gd name="T14" fmla="+- 0 10798 194"/>
                <a:gd name="T15" fmla="*/ 10798 h 21209"/>
              </a:gdLst>
              <a:ahLst/>
              <a:cxnLst>
                <a:cxn ang="0">
                  <a:pos x="T1" y="T3"/>
                </a:cxn>
                <a:cxn ang="0">
                  <a:pos x="T5" y="T7"/>
                </a:cxn>
                <a:cxn ang="0">
                  <a:pos x="T9" y="T11"/>
                </a:cxn>
                <a:cxn ang="0">
                  <a:pos x="T13" y="T15"/>
                </a:cxn>
              </a:cxnLst>
              <a:rect l="0" t="0" r="r" b="b"/>
              <a:pathLst>
                <a:path w="21201" h="21209">
                  <a:moveTo>
                    <a:pt x="20267" y="104"/>
                  </a:moveTo>
                  <a:cubicBezTo>
                    <a:pt x="19508" y="-194"/>
                    <a:pt x="18645" y="169"/>
                    <a:pt x="18339" y="912"/>
                  </a:cubicBezTo>
                  <a:cubicBezTo>
                    <a:pt x="14991" y="9110"/>
                    <a:pt x="8568" y="15198"/>
                    <a:pt x="894" y="18420"/>
                  </a:cubicBezTo>
                  <a:cubicBezTo>
                    <a:pt x="144" y="18735"/>
                    <a:pt x="-203" y="19589"/>
                    <a:pt x="121" y="20327"/>
                  </a:cubicBezTo>
                  <a:cubicBezTo>
                    <a:pt x="442" y="21068"/>
                    <a:pt x="1314" y="21406"/>
                    <a:pt x="2067" y="21090"/>
                  </a:cubicBezTo>
                  <a:cubicBezTo>
                    <a:pt x="2102" y="21073"/>
                    <a:pt x="2125" y="21042"/>
                    <a:pt x="2159" y="21025"/>
                  </a:cubicBezTo>
                  <a:cubicBezTo>
                    <a:pt x="10491" y="17500"/>
                    <a:pt x="17461" y="10881"/>
                    <a:pt x="21095" y="1994"/>
                  </a:cubicBezTo>
                  <a:cubicBezTo>
                    <a:pt x="21397" y="1250"/>
                    <a:pt x="21026" y="404"/>
                    <a:pt x="20267" y="104"/>
                  </a:cubicBezTo>
                </a:path>
              </a:pathLst>
            </a:custGeom>
            <a:solidFill>
              <a:schemeClr val="accent1"/>
            </a:solidFill>
            <a:ln>
              <a:noFill/>
            </a:ln>
            <a:effectLst/>
          </p:spPr>
          <p:txBody>
            <a:bodyPr lIns="50800" tIns="50800" rIns="50800" bIns="50800" anchor="ctr"/>
            <a:lstStyle/>
            <a:p>
              <a:pPr defTabSz="609600"/>
              <a:endParaRPr lang="en-US" sz="4000">
                <a:solidFill>
                  <a:srgbClr val="FFFFFF"/>
                </a:solidFill>
                <a:effectLst>
                  <a:outerShdw blurRad="38100" dist="38100" dir="2700000" algn="tl">
                    <a:srgbClr val="000000"/>
                  </a:outerShdw>
                </a:effectLst>
              </a:endParaRPr>
            </a:p>
          </p:txBody>
        </p:sp>
        <p:sp>
          <p:nvSpPr>
            <p:cNvPr id="18" name="AutoShape 12"/>
            <p:cNvSpPr/>
            <p:nvPr/>
          </p:nvSpPr>
          <p:spPr bwMode="auto">
            <a:xfrm>
              <a:off x="9307306" y="4596297"/>
              <a:ext cx="85099" cy="86632"/>
            </a:xfrm>
            <a:custGeom>
              <a:avLst/>
              <a:gdLst>
                <a:gd name="T0" fmla="+- 0 10802 238"/>
                <a:gd name="T1" fmla="*/ T0 w 21128"/>
                <a:gd name="T2" fmla="+- 0 10797 227"/>
                <a:gd name="T3" fmla="*/ 10797 h 21141"/>
                <a:gd name="T4" fmla="+- 0 10802 238"/>
                <a:gd name="T5" fmla="*/ T4 w 21128"/>
                <a:gd name="T6" fmla="+- 0 10797 227"/>
                <a:gd name="T7" fmla="*/ 10797 h 21141"/>
                <a:gd name="T8" fmla="+- 0 10802 238"/>
                <a:gd name="T9" fmla="*/ T8 w 21128"/>
                <a:gd name="T10" fmla="+- 0 10797 227"/>
                <a:gd name="T11" fmla="*/ 10797 h 21141"/>
                <a:gd name="T12" fmla="+- 0 10802 238"/>
                <a:gd name="T13" fmla="*/ T12 w 21128"/>
                <a:gd name="T14" fmla="+- 0 10797 227"/>
                <a:gd name="T15" fmla="*/ 10797 h 21141"/>
              </a:gdLst>
              <a:ahLst/>
              <a:cxnLst>
                <a:cxn ang="0">
                  <a:pos x="T1" y="T3"/>
                </a:cxn>
                <a:cxn ang="0">
                  <a:pos x="T5" y="T7"/>
                </a:cxn>
                <a:cxn ang="0">
                  <a:pos x="T9" y="T11"/>
                </a:cxn>
                <a:cxn ang="0">
                  <a:pos x="T13" y="T15"/>
                </a:cxn>
              </a:cxnLst>
              <a:rect l="0" t="0" r="r" b="b"/>
              <a:pathLst>
                <a:path w="21128" h="21141">
                  <a:moveTo>
                    <a:pt x="20035" y="122"/>
                  </a:moveTo>
                  <a:cubicBezTo>
                    <a:pt x="19142" y="-227"/>
                    <a:pt x="18134" y="195"/>
                    <a:pt x="17778" y="1071"/>
                  </a:cubicBezTo>
                  <a:cubicBezTo>
                    <a:pt x="14571" y="8936"/>
                    <a:pt x="8412" y="14778"/>
                    <a:pt x="1051" y="17867"/>
                  </a:cubicBezTo>
                  <a:lnTo>
                    <a:pt x="1054" y="17867"/>
                  </a:lnTo>
                  <a:cubicBezTo>
                    <a:pt x="172" y="18240"/>
                    <a:pt x="-238" y="19242"/>
                    <a:pt x="142" y="20108"/>
                  </a:cubicBezTo>
                  <a:cubicBezTo>
                    <a:pt x="522" y="20973"/>
                    <a:pt x="1543" y="21372"/>
                    <a:pt x="2425" y="21003"/>
                  </a:cubicBezTo>
                  <a:cubicBezTo>
                    <a:pt x="2459" y="20986"/>
                    <a:pt x="2476" y="20956"/>
                    <a:pt x="2514" y="20936"/>
                  </a:cubicBezTo>
                  <a:cubicBezTo>
                    <a:pt x="10651" y="17491"/>
                    <a:pt x="17459" y="11027"/>
                    <a:pt x="21002" y="2339"/>
                  </a:cubicBezTo>
                  <a:cubicBezTo>
                    <a:pt x="21361" y="1463"/>
                    <a:pt x="20927" y="472"/>
                    <a:pt x="20035" y="122"/>
                  </a:cubicBezTo>
                </a:path>
              </a:pathLst>
            </a:custGeom>
            <a:solidFill>
              <a:schemeClr val="accent1"/>
            </a:solidFill>
            <a:ln>
              <a:noFill/>
            </a:ln>
            <a:effectLst/>
          </p:spPr>
          <p:txBody>
            <a:bodyPr lIns="50800" tIns="50800" rIns="50800" bIns="50800" anchor="ctr"/>
            <a:lstStyle/>
            <a:p>
              <a:pPr defTabSz="609600"/>
              <a:endParaRPr lang="en-US" sz="4000">
                <a:solidFill>
                  <a:srgbClr val="FFFFFF"/>
                </a:solidFill>
                <a:effectLst>
                  <a:outerShdw blurRad="38100" dist="38100" dir="2700000" algn="tl">
                    <a:srgbClr val="000000"/>
                  </a:outerShdw>
                </a:effectLst>
              </a:endParaRPr>
            </a:p>
          </p:txBody>
        </p:sp>
        <p:sp>
          <p:nvSpPr>
            <p:cNvPr id="19" name="AutoShape 13"/>
            <p:cNvSpPr/>
            <p:nvPr/>
          </p:nvSpPr>
          <p:spPr bwMode="auto">
            <a:xfrm>
              <a:off x="9167010" y="4455998"/>
              <a:ext cx="70533" cy="71298"/>
            </a:xfrm>
            <a:custGeom>
              <a:avLst/>
              <a:gdLst>
                <a:gd name="T0" fmla="+- 0 10797 278"/>
                <a:gd name="T1" fmla="*/ T0 w 21039"/>
                <a:gd name="T2" fmla="+- 0 10803 281"/>
                <a:gd name="T3" fmla="*/ 10803 h 21044"/>
                <a:gd name="T4" fmla="+- 0 10797 278"/>
                <a:gd name="T5" fmla="*/ T4 w 21039"/>
                <a:gd name="T6" fmla="+- 0 10803 281"/>
                <a:gd name="T7" fmla="*/ 10803 h 21044"/>
                <a:gd name="T8" fmla="+- 0 10797 278"/>
                <a:gd name="T9" fmla="*/ T8 w 21039"/>
                <a:gd name="T10" fmla="+- 0 10803 281"/>
                <a:gd name="T11" fmla="*/ 10803 h 21044"/>
                <a:gd name="T12" fmla="+- 0 10797 278"/>
                <a:gd name="T13" fmla="*/ T12 w 21039"/>
                <a:gd name="T14" fmla="+- 0 10803 281"/>
                <a:gd name="T15" fmla="*/ 10803 h 21044"/>
              </a:gdLst>
              <a:ahLst/>
              <a:cxnLst>
                <a:cxn ang="0">
                  <a:pos x="T1" y="T3"/>
                </a:cxn>
                <a:cxn ang="0">
                  <a:pos x="T5" y="T7"/>
                </a:cxn>
                <a:cxn ang="0">
                  <a:pos x="T9" y="T11"/>
                </a:cxn>
                <a:cxn ang="0">
                  <a:pos x="T13" y="T15"/>
                </a:cxn>
              </a:cxnLst>
              <a:rect l="0" t="0" r="r" b="b"/>
              <a:pathLst>
                <a:path w="21039" h="21044">
                  <a:moveTo>
                    <a:pt x="20871" y="1248"/>
                  </a:moveTo>
                  <a:cubicBezTo>
                    <a:pt x="20411" y="197"/>
                    <a:pt x="19177" y="-281"/>
                    <a:pt x="18112" y="169"/>
                  </a:cubicBezTo>
                  <a:cubicBezTo>
                    <a:pt x="18075" y="181"/>
                    <a:pt x="18050" y="214"/>
                    <a:pt x="18021" y="226"/>
                  </a:cubicBezTo>
                  <a:cubicBezTo>
                    <a:pt x="10159" y="3562"/>
                    <a:pt x="3583" y="9820"/>
                    <a:pt x="152" y="18220"/>
                  </a:cubicBezTo>
                  <a:lnTo>
                    <a:pt x="148" y="18220"/>
                  </a:lnTo>
                  <a:cubicBezTo>
                    <a:pt x="-278" y="19278"/>
                    <a:pt x="242" y="20473"/>
                    <a:pt x="1320" y="20896"/>
                  </a:cubicBezTo>
                  <a:cubicBezTo>
                    <a:pt x="2398" y="21318"/>
                    <a:pt x="3620" y="20803"/>
                    <a:pt x="4046" y="19749"/>
                  </a:cubicBezTo>
                  <a:lnTo>
                    <a:pt x="4051" y="19749"/>
                  </a:lnTo>
                  <a:cubicBezTo>
                    <a:pt x="7068" y="12356"/>
                    <a:pt x="12856" y="6858"/>
                    <a:pt x="19764" y="3956"/>
                  </a:cubicBezTo>
                  <a:cubicBezTo>
                    <a:pt x="20830" y="3506"/>
                    <a:pt x="21322" y="2298"/>
                    <a:pt x="20871" y="1248"/>
                  </a:cubicBezTo>
                </a:path>
              </a:pathLst>
            </a:custGeom>
            <a:solidFill>
              <a:schemeClr val="accent1"/>
            </a:solidFill>
            <a:ln>
              <a:noFill/>
            </a:ln>
            <a:effectLst/>
          </p:spPr>
          <p:txBody>
            <a:bodyPr lIns="50800" tIns="50800" rIns="50800" bIns="50800" anchor="ctr"/>
            <a:lstStyle/>
            <a:p>
              <a:pPr defTabSz="609600"/>
              <a:endParaRPr lang="en-US" sz="4000">
                <a:solidFill>
                  <a:srgbClr val="FFFFFF"/>
                </a:solidFill>
                <a:effectLst>
                  <a:outerShdw blurRad="38100" dist="38100" dir="2700000" algn="tl">
                    <a:srgbClr val="000000"/>
                  </a:outerShdw>
                </a:effectLst>
              </a:endParaRPr>
            </a:p>
          </p:txBody>
        </p:sp>
        <p:sp>
          <p:nvSpPr>
            <p:cNvPr id="20" name="AutoShape 14"/>
            <p:cNvSpPr/>
            <p:nvPr/>
          </p:nvSpPr>
          <p:spPr bwMode="auto">
            <a:xfrm>
              <a:off x="9111042" y="4400031"/>
              <a:ext cx="100431" cy="101966"/>
            </a:xfrm>
            <a:custGeom>
              <a:avLst/>
              <a:gdLst>
                <a:gd name="T0" fmla="+- 0 10797 198"/>
                <a:gd name="T1" fmla="*/ T0 w 21199"/>
                <a:gd name="T2" fmla="+- 0 10802 198"/>
                <a:gd name="T3" fmla="*/ 10802 h 21208"/>
                <a:gd name="T4" fmla="+- 0 10797 198"/>
                <a:gd name="T5" fmla="*/ T4 w 21199"/>
                <a:gd name="T6" fmla="+- 0 10802 198"/>
                <a:gd name="T7" fmla="*/ 10802 h 21208"/>
                <a:gd name="T8" fmla="+- 0 10797 198"/>
                <a:gd name="T9" fmla="*/ T8 w 21199"/>
                <a:gd name="T10" fmla="+- 0 10802 198"/>
                <a:gd name="T11" fmla="*/ 10802 h 21208"/>
                <a:gd name="T12" fmla="+- 0 10797 198"/>
                <a:gd name="T13" fmla="*/ T12 w 21199"/>
                <a:gd name="T14" fmla="+- 0 10802 198"/>
                <a:gd name="T15" fmla="*/ 10802 h 21208"/>
              </a:gdLst>
              <a:ahLst/>
              <a:cxnLst>
                <a:cxn ang="0">
                  <a:pos x="T1" y="T3"/>
                </a:cxn>
                <a:cxn ang="0">
                  <a:pos x="T5" y="T7"/>
                </a:cxn>
                <a:cxn ang="0">
                  <a:pos x="T9" y="T11"/>
                </a:cxn>
                <a:cxn ang="0">
                  <a:pos x="T13" y="T15"/>
                </a:cxn>
              </a:cxnLst>
              <a:rect l="0" t="0" r="r" b="b"/>
              <a:pathLst>
                <a:path w="21199" h="21208">
                  <a:moveTo>
                    <a:pt x="21077" y="880"/>
                  </a:moveTo>
                  <a:cubicBezTo>
                    <a:pt x="20753" y="142"/>
                    <a:pt x="19881" y="-198"/>
                    <a:pt x="19129" y="117"/>
                  </a:cubicBezTo>
                  <a:cubicBezTo>
                    <a:pt x="19097" y="131"/>
                    <a:pt x="19071" y="162"/>
                    <a:pt x="19039" y="179"/>
                  </a:cubicBezTo>
                  <a:cubicBezTo>
                    <a:pt x="10706" y="3707"/>
                    <a:pt x="3739" y="10322"/>
                    <a:pt x="106" y="19208"/>
                  </a:cubicBezTo>
                  <a:cubicBezTo>
                    <a:pt x="-198" y="19957"/>
                    <a:pt x="172" y="20803"/>
                    <a:pt x="934" y="21101"/>
                  </a:cubicBezTo>
                  <a:cubicBezTo>
                    <a:pt x="1689" y="21401"/>
                    <a:pt x="2552" y="21041"/>
                    <a:pt x="2859" y="20292"/>
                  </a:cubicBezTo>
                  <a:cubicBezTo>
                    <a:pt x="6206" y="12096"/>
                    <a:pt x="12625" y="6008"/>
                    <a:pt x="20301" y="2787"/>
                  </a:cubicBezTo>
                  <a:cubicBezTo>
                    <a:pt x="21051" y="2469"/>
                    <a:pt x="21402" y="1618"/>
                    <a:pt x="21077" y="880"/>
                  </a:cubicBezTo>
                </a:path>
              </a:pathLst>
            </a:custGeom>
            <a:solidFill>
              <a:schemeClr val="accent1"/>
            </a:solidFill>
            <a:ln>
              <a:noFill/>
            </a:ln>
            <a:effectLst/>
          </p:spPr>
          <p:txBody>
            <a:bodyPr lIns="50800" tIns="50800" rIns="50800" bIns="50800" anchor="ctr"/>
            <a:lstStyle/>
            <a:p>
              <a:pPr defTabSz="609600"/>
              <a:endParaRPr lang="en-US" sz="4000">
                <a:solidFill>
                  <a:srgbClr val="FFFFFF"/>
                </a:solidFill>
                <a:effectLst>
                  <a:outerShdw blurRad="38100" dist="38100" dir="2700000" algn="tl">
                    <a:srgbClr val="000000"/>
                  </a:outerShdw>
                </a:effectLst>
              </a:endParaRPr>
            </a:p>
          </p:txBody>
        </p:sp>
        <p:sp>
          <p:nvSpPr>
            <p:cNvPr id="21" name="AutoShape 15"/>
            <p:cNvSpPr/>
            <p:nvPr/>
          </p:nvSpPr>
          <p:spPr bwMode="auto">
            <a:xfrm>
              <a:off x="9139408" y="4427632"/>
              <a:ext cx="85099" cy="87399"/>
            </a:xfrm>
            <a:custGeom>
              <a:avLst/>
              <a:gdLst>
                <a:gd name="T0" fmla="+- 0 10796 232"/>
                <a:gd name="T1" fmla="*/ T0 w 21129"/>
                <a:gd name="T2" fmla="+- 0 10804 234"/>
                <a:gd name="T3" fmla="*/ 10804 h 21141"/>
                <a:gd name="T4" fmla="+- 0 10796 232"/>
                <a:gd name="T5" fmla="*/ T4 w 21129"/>
                <a:gd name="T6" fmla="+- 0 10804 234"/>
                <a:gd name="T7" fmla="*/ 10804 h 21141"/>
                <a:gd name="T8" fmla="+- 0 10796 232"/>
                <a:gd name="T9" fmla="*/ T8 w 21129"/>
                <a:gd name="T10" fmla="+- 0 10804 234"/>
                <a:gd name="T11" fmla="*/ 10804 h 21141"/>
                <a:gd name="T12" fmla="+- 0 10796 232"/>
                <a:gd name="T13" fmla="*/ T12 w 21129"/>
                <a:gd name="T14" fmla="+- 0 10804 234"/>
                <a:gd name="T15" fmla="*/ 10804 h 21141"/>
              </a:gdLst>
              <a:ahLst/>
              <a:cxnLst>
                <a:cxn ang="0">
                  <a:pos x="T1" y="T3"/>
                </a:cxn>
                <a:cxn ang="0">
                  <a:pos x="T5" y="T7"/>
                </a:cxn>
                <a:cxn ang="0">
                  <a:pos x="T9" y="T11"/>
                </a:cxn>
                <a:cxn ang="0">
                  <a:pos x="T13" y="T15"/>
                </a:cxn>
              </a:cxnLst>
              <a:rect l="0" t="0" r="r" b="b"/>
              <a:pathLst>
                <a:path w="21129" h="21141">
                  <a:moveTo>
                    <a:pt x="20075" y="3267"/>
                  </a:moveTo>
                  <a:cubicBezTo>
                    <a:pt x="20953" y="2898"/>
                    <a:pt x="21368" y="1899"/>
                    <a:pt x="20987" y="1030"/>
                  </a:cubicBezTo>
                  <a:cubicBezTo>
                    <a:pt x="20611" y="168"/>
                    <a:pt x="19589" y="-234"/>
                    <a:pt x="18707" y="138"/>
                  </a:cubicBezTo>
                  <a:cubicBezTo>
                    <a:pt x="18670" y="152"/>
                    <a:pt x="18649" y="185"/>
                    <a:pt x="18615" y="198"/>
                  </a:cubicBezTo>
                  <a:cubicBezTo>
                    <a:pt x="10481" y="3647"/>
                    <a:pt x="3673" y="10118"/>
                    <a:pt x="124" y="18802"/>
                  </a:cubicBezTo>
                  <a:cubicBezTo>
                    <a:pt x="-232" y="19678"/>
                    <a:pt x="205" y="20666"/>
                    <a:pt x="1094" y="21019"/>
                  </a:cubicBezTo>
                  <a:cubicBezTo>
                    <a:pt x="1983" y="21366"/>
                    <a:pt x="2991" y="20946"/>
                    <a:pt x="3354" y="20071"/>
                  </a:cubicBezTo>
                  <a:cubicBezTo>
                    <a:pt x="6561" y="12205"/>
                    <a:pt x="12717" y="6360"/>
                    <a:pt x="20075" y="3274"/>
                  </a:cubicBezTo>
                  <a:cubicBezTo>
                    <a:pt x="20075" y="3274"/>
                    <a:pt x="20075" y="3267"/>
                    <a:pt x="20075" y="3267"/>
                  </a:cubicBezTo>
                  <a:close/>
                </a:path>
              </a:pathLst>
            </a:custGeom>
            <a:solidFill>
              <a:schemeClr val="accent1"/>
            </a:solidFill>
            <a:ln>
              <a:noFill/>
            </a:ln>
            <a:effectLst/>
          </p:spPr>
          <p:txBody>
            <a:bodyPr lIns="50800" tIns="50800" rIns="50800" bIns="50800" anchor="ctr"/>
            <a:lstStyle/>
            <a:p>
              <a:pPr defTabSz="609600"/>
              <a:endParaRPr lang="en-US" sz="4000">
                <a:solidFill>
                  <a:srgbClr val="FFFFFF"/>
                </a:solidFill>
                <a:effectLst>
                  <a:outerShdw blurRad="38100" dist="38100" dir="2700000" algn="tl">
                    <a:srgbClr val="000000"/>
                  </a:outerShdw>
                </a:effectLst>
              </a:endParaRPr>
            </a:p>
          </p:txBody>
        </p:sp>
        <p:sp>
          <p:nvSpPr>
            <p:cNvPr id="22" name="AutoShape 16"/>
            <p:cNvSpPr/>
            <p:nvPr/>
          </p:nvSpPr>
          <p:spPr bwMode="auto">
            <a:xfrm>
              <a:off x="8368150" y="4581730"/>
              <a:ext cx="55966" cy="5673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38" y="0"/>
                    <a:pt x="0" y="4841"/>
                    <a:pt x="0" y="10800"/>
                  </a:cubicBezTo>
                  <a:cubicBezTo>
                    <a:pt x="0" y="16758"/>
                    <a:pt x="4838" y="21599"/>
                    <a:pt x="10800" y="21599"/>
                  </a:cubicBezTo>
                  <a:cubicBezTo>
                    <a:pt x="16761" y="21599"/>
                    <a:pt x="21600" y="16758"/>
                    <a:pt x="21600" y="10800"/>
                  </a:cubicBezTo>
                  <a:cubicBezTo>
                    <a:pt x="21600" y="4841"/>
                    <a:pt x="16761" y="0"/>
                    <a:pt x="10800" y="0"/>
                  </a:cubicBezTo>
                </a:path>
              </a:pathLst>
            </a:custGeom>
            <a:solidFill>
              <a:schemeClr val="accent1"/>
            </a:solidFill>
            <a:ln>
              <a:noFill/>
            </a:ln>
            <a:effectLst/>
          </p:spPr>
          <p:txBody>
            <a:bodyPr lIns="50800" tIns="50800" rIns="50800" bIns="50800" anchor="ctr"/>
            <a:lstStyle/>
            <a:p>
              <a:pPr defTabSz="609600"/>
              <a:endParaRPr lang="en-US" sz="4000">
                <a:solidFill>
                  <a:srgbClr val="FFFFFF"/>
                </a:solidFill>
                <a:effectLst>
                  <a:outerShdw blurRad="38100" dist="38100" dir="2700000" algn="tl">
                    <a:srgbClr val="000000"/>
                  </a:outerShdw>
                </a:effectLst>
              </a:endParaRPr>
            </a:p>
          </p:txBody>
        </p:sp>
        <p:sp>
          <p:nvSpPr>
            <p:cNvPr id="23" name="AutoShape 17"/>
            <p:cNvSpPr/>
            <p:nvPr/>
          </p:nvSpPr>
          <p:spPr bwMode="auto">
            <a:xfrm>
              <a:off x="8143520" y="4343300"/>
              <a:ext cx="448494" cy="435461"/>
            </a:xfrm>
            <a:custGeom>
              <a:avLst/>
              <a:gdLst>
                <a:gd name="T0" fmla="*/ 10473 w 20946"/>
                <a:gd name="T1" fmla="*/ 10800 h 21600"/>
                <a:gd name="T2" fmla="*/ 10473 w 20946"/>
                <a:gd name="T3" fmla="*/ 10800 h 21600"/>
                <a:gd name="T4" fmla="*/ 10473 w 20946"/>
                <a:gd name="T5" fmla="*/ 10800 h 21600"/>
                <a:gd name="T6" fmla="*/ 10473 w 20946"/>
                <a:gd name="T7" fmla="*/ 10800 h 21600"/>
              </a:gdLst>
              <a:ahLst/>
              <a:cxnLst>
                <a:cxn ang="0">
                  <a:pos x="T0" y="T1"/>
                </a:cxn>
                <a:cxn ang="0">
                  <a:pos x="T2" y="T3"/>
                </a:cxn>
                <a:cxn ang="0">
                  <a:pos x="T4" y="T5"/>
                </a:cxn>
                <a:cxn ang="0">
                  <a:pos x="T6" y="T7"/>
                </a:cxn>
              </a:cxnLst>
              <a:rect l="0" t="0" r="r" b="b"/>
              <a:pathLst>
                <a:path w="20946" h="21600">
                  <a:moveTo>
                    <a:pt x="18509" y="15329"/>
                  </a:moveTo>
                  <a:lnTo>
                    <a:pt x="11782" y="15329"/>
                  </a:lnTo>
                  <a:cubicBezTo>
                    <a:pt x="10699" y="15329"/>
                    <a:pt x="9818" y="14391"/>
                    <a:pt x="9818" y="13238"/>
                  </a:cubicBezTo>
                  <a:cubicBezTo>
                    <a:pt x="9818" y="12086"/>
                    <a:pt x="10699" y="11148"/>
                    <a:pt x="11782" y="11148"/>
                  </a:cubicBezTo>
                  <a:lnTo>
                    <a:pt x="17673" y="11148"/>
                  </a:lnTo>
                  <a:cubicBezTo>
                    <a:pt x="18077" y="11142"/>
                    <a:pt x="18477" y="10934"/>
                    <a:pt x="18721" y="10588"/>
                  </a:cubicBezTo>
                  <a:cubicBezTo>
                    <a:pt x="18789" y="10491"/>
                    <a:pt x="18842" y="10381"/>
                    <a:pt x="18885" y="10267"/>
                  </a:cubicBezTo>
                  <a:cubicBezTo>
                    <a:pt x="18890" y="10251"/>
                    <a:pt x="18901" y="10239"/>
                    <a:pt x="18906" y="10224"/>
                  </a:cubicBezTo>
                  <a:cubicBezTo>
                    <a:pt x="19377" y="10880"/>
                    <a:pt x="19636" y="11686"/>
                    <a:pt x="19636" y="12541"/>
                  </a:cubicBezTo>
                  <a:cubicBezTo>
                    <a:pt x="19636" y="13613"/>
                    <a:pt x="19230" y="14607"/>
                    <a:pt x="18509" y="15329"/>
                  </a:cubicBezTo>
                  <a:moveTo>
                    <a:pt x="17673" y="17767"/>
                  </a:moveTo>
                  <a:cubicBezTo>
                    <a:pt x="17673" y="19114"/>
                    <a:pt x="16647" y="20206"/>
                    <a:pt x="15382" y="20206"/>
                  </a:cubicBezTo>
                  <a:lnTo>
                    <a:pt x="3600" y="20206"/>
                  </a:lnTo>
                  <a:cubicBezTo>
                    <a:pt x="2334" y="20206"/>
                    <a:pt x="1309" y="19114"/>
                    <a:pt x="1309" y="17767"/>
                  </a:cubicBezTo>
                  <a:lnTo>
                    <a:pt x="1309" y="6786"/>
                  </a:lnTo>
                  <a:cubicBezTo>
                    <a:pt x="1931" y="7334"/>
                    <a:pt x="2730" y="7664"/>
                    <a:pt x="3600" y="7664"/>
                  </a:cubicBezTo>
                  <a:lnTo>
                    <a:pt x="14400" y="7664"/>
                  </a:lnTo>
                  <a:lnTo>
                    <a:pt x="17018" y="7664"/>
                  </a:lnTo>
                  <a:cubicBezTo>
                    <a:pt x="17379" y="7664"/>
                    <a:pt x="17673" y="7976"/>
                    <a:pt x="17673" y="8361"/>
                  </a:cubicBezTo>
                  <a:lnTo>
                    <a:pt x="17673" y="9754"/>
                  </a:lnTo>
                  <a:lnTo>
                    <a:pt x="11782" y="9754"/>
                  </a:lnTo>
                  <a:cubicBezTo>
                    <a:pt x="9974" y="9754"/>
                    <a:pt x="8509" y="11314"/>
                    <a:pt x="8509" y="13238"/>
                  </a:cubicBezTo>
                  <a:cubicBezTo>
                    <a:pt x="8509" y="15163"/>
                    <a:pt x="9974" y="16722"/>
                    <a:pt x="11782" y="16722"/>
                  </a:cubicBezTo>
                  <a:lnTo>
                    <a:pt x="17673" y="16722"/>
                  </a:lnTo>
                  <a:cubicBezTo>
                    <a:pt x="17673" y="16722"/>
                    <a:pt x="17673" y="17767"/>
                    <a:pt x="17673" y="17767"/>
                  </a:cubicBezTo>
                  <a:close/>
                  <a:moveTo>
                    <a:pt x="16363" y="5574"/>
                  </a:moveTo>
                  <a:lnTo>
                    <a:pt x="16363" y="6270"/>
                  </a:lnTo>
                  <a:lnTo>
                    <a:pt x="14400" y="6270"/>
                  </a:lnTo>
                  <a:lnTo>
                    <a:pt x="3600" y="6270"/>
                  </a:lnTo>
                  <a:cubicBezTo>
                    <a:pt x="3246" y="6270"/>
                    <a:pt x="2916" y="6179"/>
                    <a:pt x="2617" y="6027"/>
                  </a:cubicBezTo>
                  <a:lnTo>
                    <a:pt x="2617" y="5574"/>
                  </a:lnTo>
                  <a:cubicBezTo>
                    <a:pt x="2617" y="5574"/>
                    <a:pt x="16363" y="5574"/>
                    <a:pt x="16363" y="5574"/>
                  </a:cubicBezTo>
                  <a:close/>
                  <a:moveTo>
                    <a:pt x="16363" y="4877"/>
                  </a:moveTo>
                  <a:lnTo>
                    <a:pt x="2617" y="4877"/>
                  </a:lnTo>
                  <a:lnTo>
                    <a:pt x="2617" y="4180"/>
                  </a:lnTo>
                  <a:lnTo>
                    <a:pt x="16363" y="4180"/>
                  </a:lnTo>
                  <a:cubicBezTo>
                    <a:pt x="16363" y="4180"/>
                    <a:pt x="16363" y="4877"/>
                    <a:pt x="16363" y="4877"/>
                  </a:cubicBezTo>
                  <a:close/>
                  <a:moveTo>
                    <a:pt x="16363" y="3483"/>
                  </a:moveTo>
                  <a:lnTo>
                    <a:pt x="2617" y="3483"/>
                  </a:lnTo>
                  <a:lnTo>
                    <a:pt x="2617" y="2787"/>
                  </a:lnTo>
                  <a:lnTo>
                    <a:pt x="16363" y="2787"/>
                  </a:lnTo>
                  <a:cubicBezTo>
                    <a:pt x="16363" y="2787"/>
                    <a:pt x="16363" y="3483"/>
                    <a:pt x="16363" y="3483"/>
                  </a:cubicBezTo>
                  <a:close/>
                  <a:moveTo>
                    <a:pt x="3600" y="1393"/>
                  </a:moveTo>
                  <a:lnTo>
                    <a:pt x="14400" y="1393"/>
                  </a:lnTo>
                  <a:lnTo>
                    <a:pt x="17018" y="1393"/>
                  </a:lnTo>
                  <a:cubicBezTo>
                    <a:pt x="17379" y="1393"/>
                    <a:pt x="17673" y="1705"/>
                    <a:pt x="17673" y="2090"/>
                  </a:cubicBezTo>
                  <a:lnTo>
                    <a:pt x="17673" y="3832"/>
                  </a:lnTo>
                  <a:lnTo>
                    <a:pt x="17673" y="4180"/>
                  </a:lnTo>
                  <a:lnTo>
                    <a:pt x="17673" y="6398"/>
                  </a:lnTo>
                  <a:cubicBezTo>
                    <a:pt x="17466" y="6321"/>
                    <a:pt x="17249" y="6270"/>
                    <a:pt x="17018" y="6270"/>
                  </a:cubicBezTo>
                  <a:lnTo>
                    <a:pt x="17018" y="5574"/>
                  </a:lnTo>
                  <a:lnTo>
                    <a:pt x="17018" y="4180"/>
                  </a:lnTo>
                  <a:lnTo>
                    <a:pt x="17018" y="2787"/>
                  </a:lnTo>
                  <a:cubicBezTo>
                    <a:pt x="17018" y="2401"/>
                    <a:pt x="16724" y="2090"/>
                    <a:pt x="16363" y="2090"/>
                  </a:cubicBezTo>
                  <a:lnTo>
                    <a:pt x="2617" y="2090"/>
                  </a:lnTo>
                  <a:cubicBezTo>
                    <a:pt x="2256" y="2090"/>
                    <a:pt x="1963" y="2401"/>
                    <a:pt x="1963" y="2787"/>
                  </a:cubicBezTo>
                  <a:lnTo>
                    <a:pt x="1963" y="4180"/>
                  </a:lnTo>
                  <a:lnTo>
                    <a:pt x="1963" y="5534"/>
                  </a:lnTo>
                  <a:cubicBezTo>
                    <a:pt x="1559" y="5094"/>
                    <a:pt x="1309" y="4495"/>
                    <a:pt x="1309" y="3832"/>
                  </a:cubicBezTo>
                  <a:cubicBezTo>
                    <a:pt x="1309" y="2485"/>
                    <a:pt x="2334" y="1393"/>
                    <a:pt x="3600" y="1393"/>
                  </a:cubicBezTo>
                  <a:moveTo>
                    <a:pt x="18983" y="8361"/>
                  </a:moveTo>
                  <a:lnTo>
                    <a:pt x="18982" y="8361"/>
                  </a:lnTo>
                  <a:lnTo>
                    <a:pt x="18982" y="4180"/>
                  </a:lnTo>
                  <a:lnTo>
                    <a:pt x="18982" y="3832"/>
                  </a:lnTo>
                  <a:lnTo>
                    <a:pt x="18982" y="2090"/>
                  </a:lnTo>
                  <a:cubicBezTo>
                    <a:pt x="18982" y="935"/>
                    <a:pt x="18102" y="0"/>
                    <a:pt x="17018" y="0"/>
                  </a:cubicBezTo>
                  <a:lnTo>
                    <a:pt x="14400" y="0"/>
                  </a:lnTo>
                  <a:lnTo>
                    <a:pt x="3600" y="0"/>
                  </a:lnTo>
                  <a:cubicBezTo>
                    <a:pt x="1614" y="0"/>
                    <a:pt x="0" y="1719"/>
                    <a:pt x="0" y="3832"/>
                  </a:cubicBezTo>
                  <a:lnTo>
                    <a:pt x="0" y="17767"/>
                  </a:lnTo>
                  <a:cubicBezTo>
                    <a:pt x="0" y="19880"/>
                    <a:pt x="1614" y="21600"/>
                    <a:pt x="3600" y="21600"/>
                  </a:cubicBezTo>
                  <a:lnTo>
                    <a:pt x="15382" y="21600"/>
                  </a:lnTo>
                  <a:cubicBezTo>
                    <a:pt x="17366" y="21600"/>
                    <a:pt x="18982" y="19880"/>
                    <a:pt x="18982" y="17767"/>
                  </a:cubicBezTo>
                  <a:lnTo>
                    <a:pt x="18982" y="16722"/>
                  </a:lnTo>
                  <a:lnTo>
                    <a:pt x="18983" y="16722"/>
                  </a:lnTo>
                  <a:cubicBezTo>
                    <a:pt x="21600" y="14631"/>
                    <a:pt x="21600" y="10452"/>
                    <a:pt x="18983" y="8361"/>
                  </a:cubicBezTo>
                </a:path>
              </a:pathLst>
            </a:custGeom>
            <a:solidFill>
              <a:schemeClr val="accent1"/>
            </a:solidFill>
            <a:ln>
              <a:noFill/>
            </a:ln>
            <a:effectLst/>
          </p:spPr>
          <p:txBody>
            <a:bodyPr lIns="50800" tIns="50800" rIns="50800" bIns="50800" anchor="ctr"/>
            <a:lstStyle/>
            <a:p>
              <a:pPr defTabSz="609600"/>
              <a:endParaRPr lang="en-US" sz="4000">
                <a:solidFill>
                  <a:srgbClr val="FFFFFF"/>
                </a:solidFill>
                <a:effectLst>
                  <a:outerShdw blurRad="38100" dist="38100" dir="2700000" algn="tl">
                    <a:srgbClr val="000000"/>
                  </a:outerShdw>
                </a:effectLst>
              </a:endParaRPr>
            </a:p>
          </p:txBody>
        </p:sp>
        <p:grpSp>
          <p:nvGrpSpPr>
            <p:cNvPr id="4" name="组合 3"/>
            <p:cNvGrpSpPr/>
            <p:nvPr/>
          </p:nvGrpSpPr>
          <p:grpSpPr>
            <a:xfrm>
              <a:off x="7246530" y="4329499"/>
              <a:ext cx="448494" cy="449260"/>
              <a:chOff x="7246530" y="4329499"/>
              <a:chExt cx="448494" cy="449260"/>
            </a:xfrm>
          </p:grpSpPr>
          <p:sp>
            <p:nvSpPr>
              <p:cNvPr id="24" name="AutoShape 18"/>
              <p:cNvSpPr/>
              <p:nvPr/>
            </p:nvSpPr>
            <p:spPr bwMode="auto">
              <a:xfrm>
                <a:off x="7246530" y="4329499"/>
                <a:ext cx="448494" cy="44926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9799"/>
                    </a:moveTo>
                    <a:cubicBezTo>
                      <a:pt x="20249" y="20048"/>
                      <a:pt x="20048" y="20249"/>
                      <a:pt x="19799" y="20249"/>
                    </a:cubicBezTo>
                    <a:lnTo>
                      <a:pt x="1800" y="20249"/>
                    </a:lnTo>
                    <a:cubicBezTo>
                      <a:pt x="1551" y="20249"/>
                      <a:pt x="1349" y="20048"/>
                      <a:pt x="1349" y="19799"/>
                    </a:cubicBezTo>
                    <a:lnTo>
                      <a:pt x="1349" y="3824"/>
                    </a:lnTo>
                    <a:cubicBezTo>
                      <a:pt x="1349" y="3576"/>
                      <a:pt x="1551" y="3375"/>
                      <a:pt x="1800" y="3375"/>
                    </a:cubicBezTo>
                    <a:lnTo>
                      <a:pt x="4724" y="3375"/>
                    </a:lnTo>
                    <a:lnTo>
                      <a:pt x="4724" y="4725"/>
                    </a:lnTo>
                    <a:cubicBezTo>
                      <a:pt x="4724" y="5098"/>
                      <a:pt x="5027" y="5400"/>
                      <a:pt x="5399" y="5400"/>
                    </a:cubicBezTo>
                    <a:cubicBezTo>
                      <a:pt x="5772" y="5400"/>
                      <a:pt x="6074" y="5098"/>
                      <a:pt x="6074" y="4725"/>
                    </a:cubicBezTo>
                    <a:lnTo>
                      <a:pt x="6074" y="3375"/>
                    </a:lnTo>
                    <a:lnTo>
                      <a:pt x="10124" y="3375"/>
                    </a:lnTo>
                    <a:lnTo>
                      <a:pt x="10124" y="4725"/>
                    </a:lnTo>
                    <a:cubicBezTo>
                      <a:pt x="10124" y="5098"/>
                      <a:pt x="10427" y="5400"/>
                      <a:pt x="10800" y="5400"/>
                    </a:cubicBezTo>
                    <a:cubicBezTo>
                      <a:pt x="11172" y="5400"/>
                      <a:pt x="11474" y="5098"/>
                      <a:pt x="11474" y="4725"/>
                    </a:cubicBezTo>
                    <a:lnTo>
                      <a:pt x="11474" y="3375"/>
                    </a:lnTo>
                    <a:lnTo>
                      <a:pt x="15524" y="3375"/>
                    </a:lnTo>
                    <a:lnTo>
                      <a:pt x="15524" y="4725"/>
                    </a:lnTo>
                    <a:cubicBezTo>
                      <a:pt x="15524" y="5098"/>
                      <a:pt x="15827" y="5400"/>
                      <a:pt x="16199" y="5400"/>
                    </a:cubicBezTo>
                    <a:cubicBezTo>
                      <a:pt x="16572" y="5400"/>
                      <a:pt x="16874" y="5098"/>
                      <a:pt x="16874" y="4725"/>
                    </a:cubicBezTo>
                    <a:lnTo>
                      <a:pt x="16874" y="3375"/>
                    </a:lnTo>
                    <a:lnTo>
                      <a:pt x="19799" y="3375"/>
                    </a:lnTo>
                    <a:cubicBezTo>
                      <a:pt x="20048" y="3375"/>
                      <a:pt x="20249" y="3576"/>
                      <a:pt x="20249" y="3824"/>
                    </a:cubicBezTo>
                    <a:cubicBezTo>
                      <a:pt x="20249" y="3824"/>
                      <a:pt x="20249" y="19799"/>
                      <a:pt x="20249" y="19799"/>
                    </a:cubicBezTo>
                    <a:close/>
                    <a:moveTo>
                      <a:pt x="19799" y="2025"/>
                    </a:moveTo>
                    <a:lnTo>
                      <a:pt x="16874" y="2025"/>
                    </a:lnTo>
                    <a:lnTo>
                      <a:pt x="16874" y="675"/>
                    </a:lnTo>
                    <a:cubicBezTo>
                      <a:pt x="16874" y="301"/>
                      <a:pt x="16572" y="0"/>
                      <a:pt x="16199" y="0"/>
                    </a:cubicBezTo>
                    <a:cubicBezTo>
                      <a:pt x="15827" y="0"/>
                      <a:pt x="15524" y="301"/>
                      <a:pt x="15524" y="675"/>
                    </a:cubicBezTo>
                    <a:lnTo>
                      <a:pt x="15524" y="2025"/>
                    </a:lnTo>
                    <a:lnTo>
                      <a:pt x="11474" y="2025"/>
                    </a:lnTo>
                    <a:lnTo>
                      <a:pt x="11474" y="675"/>
                    </a:lnTo>
                    <a:cubicBezTo>
                      <a:pt x="11474" y="301"/>
                      <a:pt x="11172" y="0"/>
                      <a:pt x="10800" y="0"/>
                    </a:cubicBezTo>
                    <a:cubicBezTo>
                      <a:pt x="10427" y="0"/>
                      <a:pt x="10124" y="301"/>
                      <a:pt x="10124" y="675"/>
                    </a:cubicBezTo>
                    <a:lnTo>
                      <a:pt x="10124" y="2025"/>
                    </a:lnTo>
                    <a:lnTo>
                      <a:pt x="6074" y="2025"/>
                    </a:lnTo>
                    <a:lnTo>
                      <a:pt x="6074" y="675"/>
                    </a:lnTo>
                    <a:cubicBezTo>
                      <a:pt x="6074" y="301"/>
                      <a:pt x="5772" y="0"/>
                      <a:pt x="5399" y="0"/>
                    </a:cubicBezTo>
                    <a:cubicBezTo>
                      <a:pt x="5027" y="0"/>
                      <a:pt x="4724" y="301"/>
                      <a:pt x="4724" y="675"/>
                    </a:cubicBezTo>
                    <a:lnTo>
                      <a:pt x="4724" y="2025"/>
                    </a:lnTo>
                    <a:lnTo>
                      <a:pt x="1800" y="2025"/>
                    </a:lnTo>
                    <a:cubicBezTo>
                      <a:pt x="805" y="2025"/>
                      <a:pt x="0" y="2830"/>
                      <a:pt x="0" y="3824"/>
                    </a:cubicBezTo>
                    <a:lnTo>
                      <a:pt x="0" y="19799"/>
                    </a:lnTo>
                    <a:cubicBezTo>
                      <a:pt x="0" y="20793"/>
                      <a:pt x="805" y="21599"/>
                      <a:pt x="1800" y="21599"/>
                    </a:cubicBezTo>
                    <a:lnTo>
                      <a:pt x="19799" y="21599"/>
                    </a:lnTo>
                    <a:cubicBezTo>
                      <a:pt x="20794" y="21599"/>
                      <a:pt x="21600" y="20793"/>
                      <a:pt x="21600" y="19799"/>
                    </a:cubicBezTo>
                    <a:lnTo>
                      <a:pt x="21600" y="3824"/>
                    </a:lnTo>
                    <a:cubicBezTo>
                      <a:pt x="21600" y="2830"/>
                      <a:pt x="20794" y="2025"/>
                      <a:pt x="19799" y="2025"/>
                    </a:cubicBezTo>
                  </a:path>
                </a:pathLst>
              </a:custGeom>
              <a:solidFill>
                <a:schemeClr val="accent1"/>
              </a:solidFill>
              <a:ln>
                <a:noFill/>
              </a:ln>
              <a:effectLst/>
            </p:spPr>
            <p:txBody>
              <a:bodyPr lIns="50800" tIns="50800" rIns="50800" bIns="50800" anchor="ctr"/>
              <a:lstStyle/>
              <a:p>
                <a:pPr defTabSz="609600"/>
                <a:endParaRPr lang="en-US" sz="4000">
                  <a:solidFill>
                    <a:srgbClr val="FFFFFF"/>
                  </a:solidFill>
                  <a:effectLst>
                    <a:outerShdw blurRad="38100" dist="38100" dir="2700000" algn="tl">
                      <a:srgbClr val="000000"/>
                    </a:outerShdw>
                  </a:effectLst>
                </a:endParaRPr>
              </a:p>
            </p:txBody>
          </p:sp>
          <p:sp>
            <p:nvSpPr>
              <p:cNvPr id="25" name="AutoShape 19"/>
              <p:cNvSpPr/>
              <p:nvPr/>
            </p:nvSpPr>
            <p:spPr bwMode="auto">
              <a:xfrm>
                <a:off x="7344662" y="4498165"/>
                <a:ext cx="55966" cy="4216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solidFill>
                <a:schemeClr val="accent1"/>
              </a:solidFill>
              <a:ln>
                <a:noFill/>
              </a:ln>
              <a:effectLst/>
            </p:spPr>
            <p:txBody>
              <a:bodyPr lIns="50800" tIns="50800" rIns="50800" bIns="50800" anchor="ctr"/>
              <a:lstStyle/>
              <a:p>
                <a:pPr defTabSz="609600"/>
                <a:endParaRPr lang="en-US" sz="4000">
                  <a:solidFill>
                    <a:srgbClr val="FFFFFF"/>
                  </a:solidFill>
                  <a:effectLst>
                    <a:outerShdw blurRad="38100" dist="38100" dir="2700000" algn="tl">
                      <a:srgbClr val="000000"/>
                    </a:outerShdw>
                  </a:effectLst>
                </a:endParaRPr>
              </a:p>
            </p:txBody>
          </p:sp>
          <p:sp>
            <p:nvSpPr>
              <p:cNvPr id="26" name="AutoShape 20"/>
              <p:cNvSpPr/>
              <p:nvPr/>
            </p:nvSpPr>
            <p:spPr bwMode="auto">
              <a:xfrm>
                <a:off x="7344662" y="4567932"/>
                <a:ext cx="55966" cy="4216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solidFill>
                <a:schemeClr val="accent1"/>
              </a:solidFill>
              <a:ln>
                <a:noFill/>
              </a:ln>
              <a:effectLst/>
            </p:spPr>
            <p:txBody>
              <a:bodyPr lIns="50800" tIns="50800" rIns="50800" bIns="50800" anchor="ctr"/>
              <a:lstStyle/>
              <a:p>
                <a:pPr defTabSz="609600"/>
                <a:endParaRPr lang="en-US" sz="4000">
                  <a:solidFill>
                    <a:srgbClr val="FFFFFF"/>
                  </a:solidFill>
                  <a:effectLst>
                    <a:outerShdw blurRad="38100" dist="38100" dir="2700000" algn="tl">
                      <a:srgbClr val="000000"/>
                    </a:outerShdw>
                  </a:effectLst>
                </a:endParaRPr>
              </a:p>
            </p:txBody>
          </p:sp>
          <p:sp>
            <p:nvSpPr>
              <p:cNvPr id="27" name="AutoShape 21"/>
              <p:cNvSpPr/>
              <p:nvPr/>
            </p:nvSpPr>
            <p:spPr bwMode="auto">
              <a:xfrm>
                <a:off x="7344662" y="4638465"/>
                <a:ext cx="55966" cy="4139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solidFill>
                <a:schemeClr val="accent1"/>
              </a:solidFill>
              <a:ln>
                <a:noFill/>
              </a:ln>
              <a:effectLst/>
            </p:spPr>
            <p:txBody>
              <a:bodyPr lIns="50800" tIns="50800" rIns="50800" bIns="50800" anchor="ctr"/>
              <a:lstStyle/>
              <a:p>
                <a:pPr defTabSz="609600"/>
                <a:endParaRPr lang="en-US" sz="4000">
                  <a:solidFill>
                    <a:srgbClr val="FFFFFF"/>
                  </a:solidFill>
                  <a:effectLst>
                    <a:outerShdw blurRad="38100" dist="38100" dir="2700000" algn="tl">
                      <a:srgbClr val="000000"/>
                    </a:outerShdw>
                  </a:effectLst>
                </a:endParaRPr>
              </a:p>
            </p:txBody>
          </p:sp>
          <p:sp>
            <p:nvSpPr>
              <p:cNvPr id="28" name="AutoShape 22"/>
              <p:cNvSpPr/>
              <p:nvPr/>
            </p:nvSpPr>
            <p:spPr bwMode="auto">
              <a:xfrm>
                <a:off x="7442794" y="4638465"/>
                <a:ext cx="55966" cy="4139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solidFill>
                <a:schemeClr val="accent1"/>
              </a:solidFill>
              <a:ln>
                <a:noFill/>
              </a:ln>
              <a:effectLst/>
            </p:spPr>
            <p:txBody>
              <a:bodyPr lIns="50800" tIns="50800" rIns="50800" bIns="50800" anchor="ctr"/>
              <a:lstStyle/>
              <a:p>
                <a:pPr defTabSz="609600"/>
                <a:endParaRPr lang="en-US" sz="4000">
                  <a:solidFill>
                    <a:srgbClr val="FFFFFF"/>
                  </a:solidFill>
                  <a:effectLst>
                    <a:outerShdw blurRad="38100" dist="38100" dir="2700000" algn="tl">
                      <a:srgbClr val="000000"/>
                    </a:outerShdw>
                  </a:effectLst>
                </a:endParaRPr>
              </a:p>
            </p:txBody>
          </p:sp>
          <p:sp>
            <p:nvSpPr>
              <p:cNvPr id="29" name="AutoShape 23"/>
              <p:cNvSpPr/>
              <p:nvPr/>
            </p:nvSpPr>
            <p:spPr bwMode="auto">
              <a:xfrm>
                <a:off x="7442794" y="4567932"/>
                <a:ext cx="55966" cy="4216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solidFill>
                <a:schemeClr val="accent1"/>
              </a:solidFill>
              <a:ln>
                <a:noFill/>
              </a:ln>
              <a:effectLst/>
            </p:spPr>
            <p:txBody>
              <a:bodyPr lIns="50800" tIns="50800" rIns="50800" bIns="50800" anchor="ctr"/>
              <a:lstStyle/>
              <a:p>
                <a:pPr defTabSz="609600"/>
                <a:endParaRPr lang="en-US" sz="4000">
                  <a:solidFill>
                    <a:srgbClr val="FFFFFF"/>
                  </a:solidFill>
                  <a:effectLst>
                    <a:outerShdw blurRad="38100" dist="38100" dir="2700000" algn="tl">
                      <a:srgbClr val="000000"/>
                    </a:outerShdw>
                  </a:effectLst>
                </a:endParaRPr>
              </a:p>
            </p:txBody>
          </p:sp>
          <p:sp>
            <p:nvSpPr>
              <p:cNvPr id="30" name="AutoShape 24"/>
              <p:cNvSpPr/>
              <p:nvPr/>
            </p:nvSpPr>
            <p:spPr bwMode="auto">
              <a:xfrm>
                <a:off x="7442794" y="4498165"/>
                <a:ext cx="55966" cy="4216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solidFill>
                <a:schemeClr val="accent1"/>
              </a:solidFill>
              <a:ln>
                <a:noFill/>
              </a:ln>
              <a:effectLst/>
            </p:spPr>
            <p:txBody>
              <a:bodyPr lIns="50800" tIns="50800" rIns="50800" bIns="50800" anchor="ctr"/>
              <a:lstStyle/>
              <a:p>
                <a:pPr defTabSz="609600"/>
                <a:endParaRPr lang="en-US" sz="4000">
                  <a:solidFill>
                    <a:srgbClr val="FFFFFF"/>
                  </a:solidFill>
                  <a:effectLst>
                    <a:outerShdw blurRad="38100" dist="38100" dir="2700000" algn="tl">
                      <a:srgbClr val="000000"/>
                    </a:outerShdw>
                  </a:effectLst>
                </a:endParaRPr>
              </a:p>
            </p:txBody>
          </p:sp>
          <p:sp>
            <p:nvSpPr>
              <p:cNvPr id="31" name="AutoShape 25"/>
              <p:cNvSpPr/>
              <p:nvPr/>
            </p:nvSpPr>
            <p:spPr bwMode="auto">
              <a:xfrm>
                <a:off x="7540927" y="4638465"/>
                <a:ext cx="55966" cy="4139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solidFill>
                <a:schemeClr val="accent1"/>
              </a:solidFill>
              <a:ln>
                <a:noFill/>
              </a:ln>
              <a:effectLst/>
            </p:spPr>
            <p:txBody>
              <a:bodyPr lIns="50800" tIns="50800" rIns="50800" bIns="50800" anchor="ctr"/>
              <a:lstStyle/>
              <a:p>
                <a:pPr defTabSz="609600"/>
                <a:endParaRPr lang="en-US" sz="4000">
                  <a:solidFill>
                    <a:srgbClr val="FFFFFF"/>
                  </a:solidFill>
                  <a:effectLst>
                    <a:outerShdw blurRad="38100" dist="38100" dir="2700000" algn="tl">
                      <a:srgbClr val="000000"/>
                    </a:outerShdw>
                  </a:effectLst>
                </a:endParaRPr>
              </a:p>
            </p:txBody>
          </p:sp>
          <p:sp>
            <p:nvSpPr>
              <p:cNvPr id="32" name="AutoShape 26"/>
              <p:cNvSpPr/>
              <p:nvPr/>
            </p:nvSpPr>
            <p:spPr bwMode="auto">
              <a:xfrm>
                <a:off x="7540927" y="4567932"/>
                <a:ext cx="55966" cy="4216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solidFill>
                <a:schemeClr val="accent1"/>
              </a:solidFill>
              <a:ln>
                <a:noFill/>
              </a:ln>
              <a:effectLst/>
            </p:spPr>
            <p:txBody>
              <a:bodyPr lIns="50800" tIns="50800" rIns="50800" bIns="50800" anchor="ctr"/>
              <a:lstStyle/>
              <a:p>
                <a:pPr defTabSz="609600"/>
                <a:endParaRPr lang="en-US" sz="4000">
                  <a:solidFill>
                    <a:srgbClr val="FFFFFF"/>
                  </a:solidFill>
                  <a:effectLst>
                    <a:outerShdw blurRad="38100" dist="38100" dir="2700000" algn="tl">
                      <a:srgbClr val="000000"/>
                    </a:outerShdw>
                  </a:effectLst>
                </a:endParaRPr>
              </a:p>
            </p:txBody>
          </p:sp>
          <p:sp>
            <p:nvSpPr>
              <p:cNvPr id="33" name="AutoShape 27"/>
              <p:cNvSpPr/>
              <p:nvPr/>
            </p:nvSpPr>
            <p:spPr bwMode="auto">
              <a:xfrm>
                <a:off x="7540927" y="4498165"/>
                <a:ext cx="55966" cy="4216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solidFill>
                <a:schemeClr val="accent1"/>
              </a:solidFill>
              <a:ln>
                <a:noFill/>
              </a:ln>
              <a:effectLst/>
            </p:spPr>
            <p:txBody>
              <a:bodyPr lIns="50800" tIns="50800" rIns="50800" bIns="50800" anchor="ctr"/>
              <a:lstStyle/>
              <a:p>
                <a:pPr defTabSz="609600"/>
                <a:endParaRPr lang="en-US" sz="4000">
                  <a:solidFill>
                    <a:srgbClr val="FFFFFF"/>
                  </a:solidFill>
                  <a:effectLst>
                    <a:outerShdw blurRad="38100" dist="38100" dir="2700000" algn="tl">
                      <a:srgbClr val="000000"/>
                    </a:outerShdw>
                  </a:effectLst>
                </a:endParaRPr>
              </a:p>
            </p:txBody>
          </p:sp>
        </p:grpSp>
        <p:sp>
          <p:nvSpPr>
            <p:cNvPr id="34" name="AutoShape 28"/>
            <p:cNvSpPr/>
            <p:nvPr/>
          </p:nvSpPr>
          <p:spPr bwMode="auto">
            <a:xfrm>
              <a:off x="6348775" y="4329499"/>
              <a:ext cx="449260" cy="44926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9450"/>
                  </a:moveTo>
                  <a:cubicBezTo>
                    <a:pt x="20249" y="9823"/>
                    <a:pt x="19947" y="10124"/>
                    <a:pt x="19575" y="10124"/>
                  </a:cubicBezTo>
                  <a:lnTo>
                    <a:pt x="18324" y="10124"/>
                  </a:lnTo>
                  <a:lnTo>
                    <a:pt x="15624" y="5400"/>
                  </a:lnTo>
                  <a:lnTo>
                    <a:pt x="17549" y="5400"/>
                  </a:lnTo>
                  <a:cubicBezTo>
                    <a:pt x="17762" y="5400"/>
                    <a:pt x="17962" y="5500"/>
                    <a:pt x="18089" y="5670"/>
                  </a:cubicBezTo>
                  <a:lnTo>
                    <a:pt x="20114" y="8370"/>
                  </a:lnTo>
                  <a:cubicBezTo>
                    <a:pt x="20202" y="8486"/>
                    <a:pt x="20249" y="8628"/>
                    <a:pt x="20249" y="8774"/>
                  </a:cubicBezTo>
                  <a:cubicBezTo>
                    <a:pt x="20249" y="8774"/>
                    <a:pt x="20249" y="9450"/>
                    <a:pt x="20249" y="9450"/>
                  </a:cubicBezTo>
                  <a:close/>
                  <a:moveTo>
                    <a:pt x="18224" y="20249"/>
                  </a:moveTo>
                  <a:lnTo>
                    <a:pt x="14174" y="20249"/>
                  </a:lnTo>
                  <a:lnTo>
                    <a:pt x="14174" y="13500"/>
                  </a:lnTo>
                  <a:cubicBezTo>
                    <a:pt x="14174" y="13126"/>
                    <a:pt x="13872" y="12825"/>
                    <a:pt x="13499" y="12825"/>
                  </a:cubicBezTo>
                  <a:lnTo>
                    <a:pt x="8437" y="12825"/>
                  </a:lnTo>
                  <a:cubicBezTo>
                    <a:pt x="8064" y="12825"/>
                    <a:pt x="7762" y="13126"/>
                    <a:pt x="7762" y="13500"/>
                  </a:cubicBezTo>
                  <a:lnTo>
                    <a:pt x="7762" y="20249"/>
                  </a:lnTo>
                  <a:lnTo>
                    <a:pt x="3374" y="20249"/>
                  </a:lnTo>
                  <a:lnTo>
                    <a:pt x="3374" y="11475"/>
                  </a:lnTo>
                  <a:lnTo>
                    <a:pt x="18224" y="11475"/>
                  </a:lnTo>
                  <a:cubicBezTo>
                    <a:pt x="18224" y="11475"/>
                    <a:pt x="18224" y="20249"/>
                    <a:pt x="18224" y="20249"/>
                  </a:cubicBezTo>
                  <a:close/>
                  <a:moveTo>
                    <a:pt x="13499" y="20249"/>
                  </a:moveTo>
                  <a:lnTo>
                    <a:pt x="8437" y="20249"/>
                  </a:lnTo>
                  <a:lnTo>
                    <a:pt x="8437" y="13500"/>
                  </a:lnTo>
                  <a:lnTo>
                    <a:pt x="13499" y="13500"/>
                  </a:lnTo>
                  <a:cubicBezTo>
                    <a:pt x="13499" y="13500"/>
                    <a:pt x="13499" y="20249"/>
                    <a:pt x="13499" y="20249"/>
                  </a:cubicBezTo>
                  <a:close/>
                  <a:moveTo>
                    <a:pt x="1349" y="9450"/>
                  </a:moveTo>
                  <a:lnTo>
                    <a:pt x="1349" y="8774"/>
                  </a:lnTo>
                  <a:cubicBezTo>
                    <a:pt x="1349" y="8628"/>
                    <a:pt x="1397" y="8486"/>
                    <a:pt x="1485" y="8370"/>
                  </a:cubicBezTo>
                  <a:lnTo>
                    <a:pt x="3510" y="5670"/>
                  </a:lnTo>
                  <a:cubicBezTo>
                    <a:pt x="3637" y="5500"/>
                    <a:pt x="3837" y="5400"/>
                    <a:pt x="4049" y="5400"/>
                  </a:cubicBezTo>
                  <a:lnTo>
                    <a:pt x="5975" y="5400"/>
                  </a:lnTo>
                  <a:lnTo>
                    <a:pt x="3275" y="10124"/>
                  </a:lnTo>
                  <a:lnTo>
                    <a:pt x="2024" y="10124"/>
                  </a:lnTo>
                  <a:cubicBezTo>
                    <a:pt x="1652" y="10124"/>
                    <a:pt x="1349" y="9823"/>
                    <a:pt x="1349" y="9450"/>
                  </a:cubicBezTo>
                  <a:moveTo>
                    <a:pt x="13369" y="5400"/>
                  </a:moveTo>
                  <a:lnTo>
                    <a:pt x="14846" y="5400"/>
                  </a:lnTo>
                  <a:lnTo>
                    <a:pt x="17546" y="10124"/>
                  </a:lnTo>
                  <a:lnTo>
                    <a:pt x="14719" y="10124"/>
                  </a:lnTo>
                  <a:cubicBezTo>
                    <a:pt x="14719" y="10124"/>
                    <a:pt x="13369" y="5400"/>
                    <a:pt x="13369" y="5400"/>
                  </a:cubicBezTo>
                  <a:close/>
                  <a:moveTo>
                    <a:pt x="11137" y="5400"/>
                  </a:moveTo>
                  <a:lnTo>
                    <a:pt x="12666" y="5400"/>
                  </a:lnTo>
                  <a:lnTo>
                    <a:pt x="14016" y="10124"/>
                  </a:lnTo>
                  <a:lnTo>
                    <a:pt x="11137" y="10124"/>
                  </a:lnTo>
                  <a:cubicBezTo>
                    <a:pt x="11137" y="10124"/>
                    <a:pt x="11137" y="5400"/>
                    <a:pt x="11137" y="5400"/>
                  </a:cubicBezTo>
                  <a:close/>
                  <a:moveTo>
                    <a:pt x="8932" y="5400"/>
                  </a:moveTo>
                  <a:lnTo>
                    <a:pt x="10462" y="5400"/>
                  </a:lnTo>
                  <a:lnTo>
                    <a:pt x="10462" y="10124"/>
                  </a:lnTo>
                  <a:lnTo>
                    <a:pt x="7582" y="10124"/>
                  </a:lnTo>
                  <a:cubicBezTo>
                    <a:pt x="7582" y="10124"/>
                    <a:pt x="8932" y="5400"/>
                    <a:pt x="8932" y="5400"/>
                  </a:cubicBezTo>
                  <a:close/>
                  <a:moveTo>
                    <a:pt x="6880" y="10124"/>
                  </a:moveTo>
                  <a:lnTo>
                    <a:pt x="4052" y="10124"/>
                  </a:lnTo>
                  <a:lnTo>
                    <a:pt x="6752" y="5400"/>
                  </a:lnTo>
                  <a:lnTo>
                    <a:pt x="8230" y="5400"/>
                  </a:lnTo>
                  <a:cubicBezTo>
                    <a:pt x="8230" y="5400"/>
                    <a:pt x="6880" y="10124"/>
                    <a:pt x="6880" y="10124"/>
                  </a:cubicBezTo>
                  <a:close/>
                  <a:moveTo>
                    <a:pt x="17549" y="1350"/>
                  </a:moveTo>
                  <a:lnTo>
                    <a:pt x="17549" y="4050"/>
                  </a:lnTo>
                  <a:lnTo>
                    <a:pt x="4049" y="4050"/>
                  </a:lnTo>
                  <a:lnTo>
                    <a:pt x="4049" y="1350"/>
                  </a:lnTo>
                  <a:cubicBezTo>
                    <a:pt x="4049" y="1350"/>
                    <a:pt x="17549" y="1350"/>
                    <a:pt x="17549" y="1350"/>
                  </a:cubicBezTo>
                  <a:close/>
                  <a:moveTo>
                    <a:pt x="21194" y="7560"/>
                  </a:moveTo>
                  <a:lnTo>
                    <a:pt x="19170" y="4861"/>
                  </a:lnTo>
                  <a:cubicBezTo>
                    <a:pt x="19091" y="4755"/>
                    <a:pt x="18997" y="4663"/>
                    <a:pt x="18899" y="4576"/>
                  </a:cubicBezTo>
                  <a:lnTo>
                    <a:pt x="18899" y="1350"/>
                  </a:lnTo>
                  <a:cubicBezTo>
                    <a:pt x="18899" y="605"/>
                    <a:pt x="18295" y="0"/>
                    <a:pt x="17549" y="0"/>
                  </a:cubicBezTo>
                  <a:lnTo>
                    <a:pt x="4049" y="0"/>
                  </a:lnTo>
                  <a:cubicBezTo>
                    <a:pt x="3304" y="0"/>
                    <a:pt x="2699" y="605"/>
                    <a:pt x="2699" y="1350"/>
                  </a:cubicBezTo>
                  <a:lnTo>
                    <a:pt x="2699" y="4576"/>
                  </a:lnTo>
                  <a:cubicBezTo>
                    <a:pt x="2602" y="4663"/>
                    <a:pt x="2508" y="4754"/>
                    <a:pt x="2430" y="4860"/>
                  </a:cubicBezTo>
                  <a:lnTo>
                    <a:pt x="406" y="7559"/>
                  </a:lnTo>
                  <a:cubicBezTo>
                    <a:pt x="143" y="7907"/>
                    <a:pt x="0" y="8338"/>
                    <a:pt x="0" y="8774"/>
                  </a:cubicBezTo>
                  <a:lnTo>
                    <a:pt x="0" y="9450"/>
                  </a:lnTo>
                  <a:cubicBezTo>
                    <a:pt x="0" y="10566"/>
                    <a:pt x="908" y="11475"/>
                    <a:pt x="2024" y="11475"/>
                  </a:cubicBezTo>
                  <a:lnTo>
                    <a:pt x="2024" y="20249"/>
                  </a:lnTo>
                  <a:cubicBezTo>
                    <a:pt x="2024" y="20994"/>
                    <a:pt x="2629" y="21599"/>
                    <a:pt x="3374" y="21599"/>
                  </a:cubicBezTo>
                  <a:lnTo>
                    <a:pt x="18224" y="21599"/>
                  </a:lnTo>
                  <a:cubicBezTo>
                    <a:pt x="18970" y="21599"/>
                    <a:pt x="19575" y="20994"/>
                    <a:pt x="19575" y="20249"/>
                  </a:cubicBezTo>
                  <a:lnTo>
                    <a:pt x="19575" y="11475"/>
                  </a:lnTo>
                  <a:cubicBezTo>
                    <a:pt x="20691" y="11475"/>
                    <a:pt x="21600" y="10566"/>
                    <a:pt x="21600" y="9450"/>
                  </a:cubicBezTo>
                  <a:lnTo>
                    <a:pt x="21600" y="8774"/>
                  </a:lnTo>
                  <a:cubicBezTo>
                    <a:pt x="21600" y="8338"/>
                    <a:pt x="21456" y="7907"/>
                    <a:pt x="21194" y="7560"/>
                  </a:cubicBezTo>
                </a:path>
              </a:pathLst>
            </a:custGeom>
            <a:solidFill>
              <a:schemeClr val="accent1"/>
            </a:solidFill>
            <a:ln>
              <a:noFill/>
            </a:ln>
            <a:effectLst/>
          </p:spPr>
          <p:txBody>
            <a:bodyPr lIns="50800" tIns="50800" rIns="50800" bIns="50800" anchor="ctr"/>
            <a:lstStyle/>
            <a:p>
              <a:pPr defTabSz="609600"/>
              <a:endParaRPr lang="en-US" sz="4000">
                <a:solidFill>
                  <a:srgbClr val="FFFFFF"/>
                </a:solidFill>
                <a:effectLst>
                  <a:outerShdw blurRad="38100" dist="38100" dir="2700000" algn="tl">
                    <a:srgbClr val="000000"/>
                  </a:outerShdw>
                </a:effectLst>
              </a:endParaRPr>
            </a:p>
          </p:txBody>
        </p:sp>
        <p:sp>
          <p:nvSpPr>
            <p:cNvPr id="35" name="AutoShape 29"/>
            <p:cNvSpPr/>
            <p:nvPr/>
          </p:nvSpPr>
          <p:spPr bwMode="auto">
            <a:xfrm>
              <a:off x="10835257" y="3446309"/>
              <a:ext cx="448495" cy="406329"/>
            </a:xfrm>
            <a:custGeom>
              <a:avLst/>
              <a:gdLst>
                <a:gd name="T0" fmla="+- 0 10736 439"/>
                <a:gd name="T1" fmla="*/ T0 w 20595"/>
                <a:gd name="T2" fmla="+- 0 10869 621"/>
                <a:gd name="T3" fmla="*/ 10869 h 20497"/>
                <a:gd name="T4" fmla="+- 0 10736 439"/>
                <a:gd name="T5" fmla="*/ T4 w 20595"/>
                <a:gd name="T6" fmla="+- 0 10869 621"/>
                <a:gd name="T7" fmla="*/ 10869 h 20497"/>
                <a:gd name="T8" fmla="+- 0 10736 439"/>
                <a:gd name="T9" fmla="*/ T8 w 20595"/>
                <a:gd name="T10" fmla="+- 0 10869 621"/>
                <a:gd name="T11" fmla="*/ 10869 h 20497"/>
                <a:gd name="T12" fmla="+- 0 10736 439"/>
                <a:gd name="T13" fmla="*/ T12 w 20595"/>
                <a:gd name="T14" fmla="+- 0 10869 621"/>
                <a:gd name="T15" fmla="*/ 10869 h 20497"/>
              </a:gdLst>
              <a:ahLst/>
              <a:cxnLst>
                <a:cxn ang="0">
                  <a:pos x="T1" y="T3"/>
                </a:cxn>
                <a:cxn ang="0">
                  <a:pos x="T5" y="T7"/>
                </a:cxn>
                <a:cxn ang="0">
                  <a:pos x="T9" y="T11"/>
                </a:cxn>
                <a:cxn ang="0">
                  <a:pos x="T13" y="T15"/>
                </a:cxn>
              </a:cxnLst>
              <a:rect l="0" t="0" r="r" b="b"/>
              <a:pathLst>
                <a:path w="20595" h="20497">
                  <a:moveTo>
                    <a:pt x="18898" y="1863"/>
                  </a:moveTo>
                  <a:cubicBezTo>
                    <a:pt x="16636" y="-621"/>
                    <a:pt x="12968" y="-621"/>
                    <a:pt x="10707" y="1863"/>
                  </a:cubicBezTo>
                  <a:lnTo>
                    <a:pt x="1317" y="12053"/>
                  </a:lnTo>
                  <a:cubicBezTo>
                    <a:pt x="-439" y="13982"/>
                    <a:pt x="-439" y="17121"/>
                    <a:pt x="1317" y="19050"/>
                  </a:cubicBezTo>
                  <a:cubicBezTo>
                    <a:pt x="3073" y="20979"/>
                    <a:pt x="5931" y="20979"/>
                    <a:pt x="7687" y="19050"/>
                  </a:cubicBezTo>
                  <a:lnTo>
                    <a:pt x="17078" y="8860"/>
                  </a:lnTo>
                  <a:cubicBezTo>
                    <a:pt x="18335" y="7479"/>
                    <a:pt x="18335" y="5242"/>
                    <a:pt x="17078" y="3862"/>
                  </a:cubicBezTo>
                  <a:cubicBezTo>
                    <a:pt x="15821" y="2482"/>
                    <a:pt x="13783" y="2482"/>
                    <a:pt x="12527" y="3862"/>
                  </a:cubicBezTo>
                  <a:lnTo>
                    <a:pt x="5467" y="11614"/>
                  </a:lnTo>
                  <a:cubicBezTo>
                    <a:pt x="5216" y="11891"/>
                    <a:pt x="5216" y="12337"/>
                    <a:pt x="5467" y="12614"/>
                  </a:cubicBezTo>
                  <a:cubicBezTo>
                    <a:pt x="5719" y="12890"/>
                    <a:pt x="6126" y="12890"/>
                    <a:pt x="6378" y="12614"/>
                  </a:cubicBezTo>
                  <a:lnTo>
                    <a:pt x="13437" y="4861"/>
                  </a:lnTo>
                  <a:cubicBezTo>
                    <a:pt x="14190" y="4035"/>
                    <a:pt x="15414" y="4035"/>
                    <a:pt x="16167" y="4861"/>
                  </a:cubicBezTo>
                  <a:cubicBezTo>
                    <a:pt x="16920" y="5688"/>
                    <a:pt x="16920" y="7034"/>
                    <a:pt x="16167" y="7860"/>
                  </a:cubicBezTo>
                  <a:lnTo>
                    <a:pt x="6777" y="18050"/>
                  </a:lnTo>
                  <a:cubicBezTo>
                    <a:pt x="5520" y="19430"/>
                    <a:pt x="3484" y="19430"/>
                    <a:pt x="2227" y="18050"/>
                  </a:cubicBezTo>
                  <a:cubicBezTo>
                    <a:pt x="970" y="16670"/>
                    <a:pt x="970" y="14433"/>
                    <a:pt x="2227" y="13053"/>
                  </a:cubicBezTo>
                  <a:lnTo>
                    <a:pt x="11525" y="2963"/>
                  </a:lnTo>
                  <a:cubicBezTo>
                    <a:pt x="13285" y="1030"/>
                    <a:pt x="16139" y="1030"/>
                    <a:pt x="17896" y="2963"/>
                  </a:cubicBezTo>
                  <a:cubicBezTo>
                    <a:pt x="19657" y="4896"/>
                    <a:pt x="19657" y="8027"/>
                    <a:pt x="17897" y="9959"/>
                  </a:cubicBezTo>
                  <a:lnTo>
                    <a:pt x="10929" y="17611"/>
                  </a:lnTo>
                  <a:cubicBezTo>
                    <a:pt x="10677" y="17888"/>
                    <a:pt x="10677" y="18334"/>
                    <a:pt x="10929" y="18610"/>
                  </a:cubicBezTo>
                  <a:cubicBezTo>
                    <a:pt x="11181" y="18887"/>
                    <a:pt x="11588" y="18887"/>
                    <a:pt x="11839" y="18610"/>
                  </a:cubicBezTo>
                  <a:lnTo>
                    <a:pt x="18898" y="10859"/>
                  </a:lnTo>
                  <a:cubicBezTo>
                    <a:pt x="21160" y="8375"/>
                    <a:pt x="21160" y="4347"/>
                    <a:pt x="18898" y="1863"/>
                  </a:cubicBezTo>
                </a:path>
              </a:pathLst>
            </a:custGeom>
            <a:solidFill>
              <a:schemeClr val="accent1"/>
            </a:solidFill>
            <a:ln>
              <a:noFill/>
            </a:ln>
            <a:effectLst/>
          </p:spPr>
          <p:txBody>
            <a:bodyPr lIns="50800" tIns="50800" rIns="50800" bIns="50800" anchor="ctr"/>
            <a:lstStyle/>
            <a:p>
              <a:pPr defTabSz="609600"/>
              <a:endParaRPr lang="en-US" sz="4000">
                <a:solidFill>
                  <a:srgbClr val="FFFFFF"/>
                </a:solidFill>
                <a:effectLst>
                  <a:outerShdw blurRad="38100" dist="38100" dir="2700000" algn="tl">
                    <a:srgbClr val="000000"/>
                  </a:outerShdw>
                </a:effectLst>
              </a:endParaRPr>
            </a:p>
          </p:txBody>
        </p:sp>
        <p:sp>
          <p:nvSpPr>
            <p:cNvPr id="36" name="AutoShape 30"/>
            <p:cNvSpPr/>
            <p:nvPr/>
          </p:nvSpPr>
          <p:spPr bwMode="auto">
            <a:xfrm>
              <a:off x="10008030" y="3431743"/>
              <a:ext cx="308963" cy="449260"/>
            </a:xfrm>
            <a:custGeom>
              <a:avLst/>
              <a:gdLst>
                <a:gd name="T0" fmla="*/ 10383 w 20767"/>
                <a:gd name="T1" fmla="*/ 10800 h 21600"/>
                <a:gd name="T2" fmla="*/ 10383 w 20767"/>
                <a:gd name="T3" fmla="*/ 10800 h 21600"/>
                <a:gd name="T4" fmla="*/ 10383 w 20767"/>
                <a:gd name="T5" fmla="*/ 10800 h 21600"/>
                <a:gd name="T6" fmla="*/ 10383 w 20767"/>
                <a:gd name="T7" fmla="*/ 10800 h 21600"/>
              </a:gdLst>
              <a:ahLst/>
              <a:cxnLst>
                <a:cxn ang="0">
                  <a:pos x="T0" y="T1"/>
                </a:cxn>
                <a:cxn ang="0">
                  <a:pos x="T2" y="T3"/>
                </a:cxn>
                <a:cxn ang="0">
                  <a:pos x="T4" y="T5"/>
                </a:cxn>
                <a:cxn ang="0">
                  <a:pos x="T6" y="T7"/>
                </a:cxn>
              </a:cxnLst>
              <a:rect l="0" t="0" r="r" b="b"/>
              <a:pathLst>
                <a:path w="20767" h="21600">
                  <a:moveTo>
                    <a:pt x="18566" y="16551"/>
                  </a:moveTo>
                  <a:cubicBezTo>
                    <a:pt x="17960" y="18284"/>
                    <a:pt x="17274" y="20249"/>
                    <a:pt x="9436" y="20249"/>
                  </a:cubicBezTo>
                  <a:cubicBezTo>
                    <a:pt x="4711" y="20249"/>
                    <a:pt x="1888" y="17809"/>
                    <a:pt x="1888" y="15451"/>
                  </a:cubicBezTo>
                  <a:cubicBezTo>
                    <a:pt x="1888" y="13645"/>
                    <a:pt x="2349" y="12161"/>
                    <a:pt x="2835" y="10591"/>
                  </a:cubicBezTo>
                  <a:cubicBezTo>
                    <a:pt x="3454" y="8600"/>
                    <a:pt x="4088" y="6563"/>
                    <a:pt x="3813" y="3868"/>
                  </a:cubicBezTo>
                  <a:cubicBezTo>
                    <a:pt x="6723" y="6750"/>
                    <a:pt x="7759" y="10567"/>
                    <a:pt x="7759" y="10567"/>
                  </a:cubicBezTo>
                  <a:cubicBezTo>
                    <a:pt x="7759" y="10567"/>
                    <a:pt x="10468" y="7846"/>
                    <a:pt x="11196" y="6582"/>
                  </a:cubicBezTo>
                  <a:cubicBezTo>
                    <a:pt x="11755" y="7395"/>
                    <a:pt x="12267" y="10124"/>
                    <a:pt x="12267" y="12825"/>
                  </a:cubicBezTo>
                  <a:cubicBezTo>
                    <a:pt x="12267" y="12825"/>
                    <a:pt x="14773" y="11347"/>
                    <a:pt x="16653" y="9127"/>
                  </a:cubicBezTo>
                  <a:cubicBezTo>
                    <a:pt x="18632" y="11666"/>
                    <a:pt x="19346" y="14320"/>
                    <a:pt x="18566" y="16551"/>
                  </a:cubicBezTo>
                  <a:moveTo>
                    <a:pt x="16041" y="6075"/>
                  </a:moveTo>
                  <a:cubicBezTo>
                    <a:pt x="15982" y="7879"/>
                    <a:pt x="14088" y="9404"/>
                    <a:pt x="14088" y="9404"/>
                  </a:cubicBezTo>
                  <a:cubicBezTo>
                    <a:pt x="14088" y="6046"/>
                    <a:pt x="10380" y="3375"/>
                    <a:pt x="10380" y="3375"/>
                  </a:cubicBezTo>
                  <a:cubicBezTo>
                    <a:pt x="10380" y="3375"/>
                    <a:pt x="10330" y="5373"/>
                    <a:pt x="8452" y="7389"/>
                  </a:cubicBezTo>
                  <a:cubicBezTo>
                    <a:pt x="6574" y="2686"/>
                    <a:pt x="938" y="0"/>
                    <a:pt x="938" y="0"/>
                  </a:cubicBezTo>
                  <a:cubicBezTo>
                    <a:pt x="3756" y="7389"/>
                    <a:pt x="0" y="10076"/>
                    <a:pt x="0" y="15451"/>
                  </a:cubicBezTo>
                  <a:cubicBezTo>
                    <a:pt x="0" y="18604"/>
                    <a:pt x="3730" y="21599"/>
                    <a:pt x="9436" y="21599"/>
                  </a:cubicBezTo>
                  <a:cubicBezTo>
                    <a:pt x="17888" y="21599"/>
                    <a:pt x="19523" y="19379"/>
                    <a:pt x="20396" y="16878"/>
                  </a:cubicBezTo>
                  <a:cubicBezTo>
                    <a:pt x="21599" y="13436"/>
                    <a:pt x="19797" y="9432"/>
                    <a:pt x="16041" y="6075"/>
                  </a:cubicBezTo>
                </a:path>
              </a:pathLst>
            </a:custGeom>
            <a:solidFill>
              <a:schemeClr val="accent1"/>
            </a:solidFill>
            <a:ln>
              <a:noFill/>
            </a:ln>
            <a:effectLst/>
          </p:spPr>
          <p:txBody>
            <a:bodyPr lIns="50800" tIns="50800" rIns="50800" bIns="50800" anchor="ctr"/>
            <a:lstStyle/>
            <a:p>
              <a:pPr defTabSz="609600"/>
              <a:endParaRPr lang="en-US" sz="4000">
                <a:solidFill>
                  <a:srgbClr val="FFFFFF"/>
                </a:solidFill>
                <a:effectLst>
                  <a:outerShdw blurRad="38100" dist="38100" dir="2700000" algn="tl">
                    <a:srgbClr val="000000"/>
                  </a:outerShdw>
                </a:effectLst>
              </a:endParaRPr>
            </a:p>
          </p:txBody>
        </p:sp>
        <p:sp>
          <p:nvSpPr>
            <p:cNvPr id="37" name="AutoShape 31"/>
            <p:cNvSpPr/>
            <p:nvPr/>
          </p:nvSpPr>
          <p:spPr bwMode="auto">
            <a:xfrm>
              <a:off x="10064763" y="3628010"/>
              <a:ext cx="198564" cy="160998"/>
            </a:xfrm>
            <a:custGeom>
              <a:avLst/>
              <a:gdLst>
                <a:gd name="T0" fmla="*/ 10641 w 21282"/>
                <a:gd name="T1" fmla="*/ 10800 h 21600"/>
                <a:gd name="T2" fmla="*/ 10641 w 21282"/>
                <a:gd name="T3" fmla="*/ 10800 h 21600"/>
                <a:gd name="T4" fmla="*/ 10641 w 21282"/>
                <a:gd name="T5" fmla="*/ 10800 h 21600"/>
                <a:gd name="T6" fmla="*/ 10641 w 21282"/>
                <a:gd name="T7" fmla="*/ 10800 h 21600"/>
              </a:gdLst>
              <a:ahLst/>
              <a:cxnLst>
                <a:cxn ang="0">
                  <a:pos x="T0" y="T1"/>
                </a:cxn>
                <a:cxn ang="0">
                  <a:pos x="T2" y="T3"/>
                </a:cxn>
                <a:cxn ang="0">
                  <a:pos x="T4" y="T5"/>
                </a:cxn>
                <a:cxn ang="0">
                  <a:pos x="T6" y="T7"/>
                </a:cxn>
              </a:cxnLst>
              <a:rect l="0" t="0" r="r" b="b"/>
              <a:pathLst>
                <a:path w="21282" h="21600">
                  <a:moveTo>
                    <a:pt x="20698" y="5891"/>
                  </a:moveTo>
                  <a:lnTo>
                    <a:pt x="19424" y="7749"/>
                  </a:lnTo>
                  <a:cubicBezTo>
                    <a:pt x="17846" y="10064"/>
                    <a:pt x="16352" y="12259"/>
                    <a:pt x="12365" y="14784"/>
                  </a:cubicBezTo>
                  <a:cubicBezTo>
                    <a:pt x="11794" y="12631"/>
                    <a:pt x="11275" y="10259"/>
                    <a:pt x="11275" y="6631"/>
                  </a:cubicBezTo>
                  <a:lnTo>
                    <a:pt x="11275" y="3408"/>
                  </a:lnTo>
                  <a:lnTo>
                    <a:pt x="9000" y="7893"/>
                  </a:lnTo>
                  <a:cubicBezTo>
                    <a:pt x="8233" y="9421"/>
                    <a:pt x="7598" y="10690"/>
                    <a:pt x="6649" y="12373"/>
                  </a:cubicBezTo>
                  <a:cubicBezTo>
                    <a:pt x="5211" y="8296"/>
                    <a:pt x="4195" y="5281"/>
                    <a:pt x="3422" y="2545"/>
                  </a:cubicBezTo>
                  <a:lnTo>
                    <a:pt x="2705" y="0"/>
                  </a:lnTo>
                  <a:lnTo>
                    <a:pt x="1926" y="2847"/>
                  </a:lnTo>
                  <a:cubicBezTo>
                    <a:pt x="936" y="6469"/>
                    <a:pt x="0" y="9891"/>
                    <a:pt x="0" y="18771"/>
                  </a:cubicBezTo>
                  <a:cubicBezTo>
                    <a:pt x="0" y="19292"/>
                    <a:pt x="333" y="19714"/>
                    <a:pt x="749" y="19714"/>
                  </a:cubicBezTo>
                  <a:cubicBezTo>
                    <a:pt x="1162" y="19714"/>
                    <a:pt x="1499" y="19292"/>
                    <a:pt x="1499" y="18771"/>
                  </a:cubicBezTo>
                  <a:cubicBezTo>
                    <a:pt x="1499" y="11964"/>
                    <a:pt x="2037" y="8594"/>
                    <a:pt x="2758" y="5681"/>
                  </a:cubicBezTo>
                  <a:cubicBezTo>
                    <a:pt x="3537" y="8174"/>
                    <a:pt x="4520" y="11009"/>
                    <a:pt x="5812" y="14638"/>
                  </a:cubicBezTo>
                  <a:lnTo>
                    <a:pt x="6339" y="16117"/>
                  </a:lnTo>
                  <a:lnTo>
                    <a:pt x="7100" y="14811"/>
                  </a:lnTo>
                  <a:cubicBezTo>
                    <a:pt x="8344" y="12681"/>
                    <a:pt x="9085" y="11248"/>
                    <a:pt x="9896" y="9638"/>
                  </a:cubicBezTo>
                  <a:cubicBezTo>
                    <a:pt x="10133" y="12428"/>
                    <a:pt x="10681" y="14428"/>
                    <a:pt x="11223" y="16408"/>
                  </a:cubicBezTo>
                  <a:lnTo>
                    <a:pt x="11495" y="17404"/>
                  </a:lnTo>
                  <a:lnTo>
                    <a:pt x="12253" y="16953"/>
                  </a:lnTo>
                  <a:cubicBezTo>
                    <a:pt x="16306" y="14531"/>
                    <a:pt x="18203" y="12327"/>
                    <a:pt x="19708" y="10211"/>
                  </a:cubicBezTo>
                  <a:cubicBezTo>
                    <a:pt x="19942" y="13727"/>
                    <a:pt x="19573" y="17574"/>
                    <a:pt x="18698" y="20305"/>
                  </a:cubicBezTo>
                  <a:cubicBezTo>
                    <a:pt x="18543" y="20787"/>
                    <a:pt x="18730" y="21336"/>
                    <a:pt x="19114" y="21531"/>
                  </a:cubicBezTo>
                  <a:cubicBezTo>
                    <a:pt x="19204" y="21577"/>
                    <a:pt x="19301" y="21599"/>
                    <a:pt x="19395" y="21599"/>
                  </a:cubicBezTo>
                  <a:cubicBezTo>
                    <a:pt x="19690" y="21599"/>
                    <a:pt x="19972" y="21377"/>
                    <a:pt x="20089" y="21008"/>
                  </a:cubicBezTo>
                  <a:cubicBezTo>
                    <a:pt x="21251" y="17380"/>
                    <a:pt x="21600" y="12213"/>
                    <a:pt x="20976" y="7841"/>
                  </a:cubicBezTo>
                  <a:cubicBezTo>
                    <a:pt x="20976" y="7841"/>
                    <a:pt x="20698" y="5891"/>
                    <a:pt x="20698" y="5891"/>
                  </a:cubicBezTo>
                  <a:close/>
                </a:path>
              </a:pathLst>
            </a:custGeom>
            <a:solidFill>
              <a:schemeClr val="accent1"/>
            </a:solidFill>
            <a:ln>
              <a:noFill/>
            </a:ln>
            <a:effectLst/>
          </p:spPr>
          <p:txBody>
            <a:bodyPr lIns="50800" tIns="50800" rIns="50800" bIns="50800" anchor="ctr"/>
            <a:lstStyle/>
            <a:p>
              <a:pPr defTabSz="609600"/>
              <a:endParaRPr lang="en-US" sz="4000">
                <a:solidFill>
                  <a:srgbClr val="FFFFFF"/>
                </a:solidFill>
                <a:effectLst>
                  <a:outerShdw blurRad="38100" dist="38100" dir="2700000" algn="tl">
                    <a:srgbClr val="000000"/>
                  </a:outerShdw>
                </a:effectLst>
              </a:endParaRPr>
            </a:p>
          </p:txBody>
        </p:sp>
        <p:sp>
          <p:nvSpPr>
            <p:cNvPr id="38" name="AutoShape 32"/>
            <p:cNvSpPr/>
            <p:nvPr/>
          </p:nvSpPr>
          <p:spPr bwMode="auto">
            <a:xfrm>
              <a:off x="9041275" y="3460112"/>
              <a:ext cx="448494" cy="392528"/>
            </a:xfrm>
            <a:custGeom>
              <a:avLst/>
              <a:gdLst>
                <a:gd name="T0" fmla="+- 0 10800 108"/>
                <a:gd name="T1" fmla="*/ T0 w 21384"/>
                <a:gd name="T2" fmla="*/ 10800 h 21600"/>
                <a:gd name="T3" fmla="+- 0 10800 108"/>
                <a:gd name="T4" fmla="*/ T3 w 21384"/>
                <a:gd name="T5" fmla="*/ 10800 h 21600"/>
                <a:gd name="T6" fmla="+- 0 10800 108"/>
                <a:gd name="T7" fmla="*/ T6 w 21384"/>
                <a:gd name="T8" fmla="*/ 10800 h 21600"/>
                <a:gd name="T9" fmla="+- 0 10800 108"/>
                <a:gd name="T10" fmla="*/ T9 w 21384"/>
                <a:gd name="T11" fmla="*/ 10800 h 21600"/>
              </a:gdLst>
              <a:ahLst/>
              <a:cxnLst>
                <a:cxn ang="0">
                  <a:pos x="T1" y="T2"/>
                </a:cxn>
                <a:cxn ang="0">
                  <a:pos x="T4" y="T5"/>
                </a:cxn>
                <a:cxn ang="0">
                  <a:pos x="T7" y="T8"/>
                </a:cxn>
                <a:cxn ang="0">
                  <a:pos x="T10" y="T11"/>
                </a:cxn>
              </a:cxnLst>
              <a:rect l="0" t="0" r="r" b="b"/>
              <a:pathLst>
                <a:path w="21384" h="21600">
                  <a:moveTo>
                    <a:pt x="18710" y="9257"/>
                  </a:moveTo>
                  <a:lnTo>
                    <a:pt x="16706" y="7714"/>
                  </a:lnTo>
                  <a:lnTo>
                    <a:pt x="16706" y="20057"/>
                  </a:lnTo>
                  <a:lnTo>
                    <a:pt x="4677" y="20057"/>
                  </a:lnTo>
                  <a:lnTo>
                    <a:pt x="4677" y="7714"/>
                  </a:lnTo>
                  <a:lnTo>
                    <a:pt x="2673" y="9257"/>
                  </a:lnTo>
                  <a:lnTo>
                    <a:pt x="1336" y="4628"/>
                  </a:lnTo>
                  <a:lnTo>
                    <a:pt x="4677" y="1542"/>
                  </a:lnTo>
                  <a:lnTo>
                    <a:pt x="7468" y="1542"/>
                  </a:lnTo>
                  <a:cubicBezTo>
                    <a:pt x="7841" y="2871"/>
                    <a:pt x="9136" y="3857"/>
                    <a:pt x="10691" y="3857"/>
                  </a:cubicBezTo>
                  <a:cubicBezTo>
                    <a:pt x="12247" y="3857"/>
                    <a:pt x="13542" y="2871"/>
                    <a:pt x="13915" y="1542"/>
                  </a:cubicBezTo>
                  <a:lnTo>
                    <a:pt x="16706" y="1542"/>
                  </a:lnTo>
                  <a:lnTo>
                    <a:pt x="20047" y="4628"/>
                  </a:lnTo>
                  <a:cubicBezTo>
                    <a:pt x="20047" y="4628"/>
                    <a:pt x="18710" y="9257"/>
                    <a:pt x="18710" y="9257"/>
                  </a:cubicBezTo>
                  <a:close/>
                  <a:moveTo>
                    <a:pt x="13200" y="1542"/>
                  </a:moveTo>
                  <a:cubicBezTo>
                    <a:pt x="12831" y="2438"/>
                    <a:pt x="11852" y="3085"/>
                    <a:pt x="10691" y="3085"/>
                  </a:cubicBezTo>
                  <a:cubicBezTo>
                    <a:pt x="9531" y="3085"/>
                    <a:pt x="8552" y="2438"/>
                    <a:pt x="8183" y="1542"/>
                  </a:cubicBezTo>
                  <a:cubicBezTo>
                    <a:pt x="8183" y="1542"/>
                    <a:pt x="13200" y="1542"/>
                    <a:pt x="13200" y="1542"/>
                  </a:cubicBezTo>
                  <a:close/>
                  <a:moveTo>
                    <a:pt x="20882" y="3423"/>
                  </a:moveTo>
                  <a:lnTo>
                    <a:pt x="17541" y="338"/>
                  </a:lnTo>
                  <a:cubicBezTo>
                    <a:pt x="17303" y="119"/>
                    <a:pt x="17009" y="0"/>
                    <a:pt x="16706" y="0"/>
                  </a:cubicBezTo>
                  <a:lnTo>
                    <a:pt x="4677" y="0"/>
                  </a:lnTo>
                  <a:cubicBezTo>
                    <a:pt x="4374" y="0"/>
                    <a:pt x="4080" y="119"/>
                    <a:pt x="3842" y="338"/>
                  </a:cubicBezTo>
                  <a:lnTo>
                    <a:pt x="501" y="3423"/>
                  </a:lnTo>
                  <a:cubicBezTo>
                    <a:pt x="64" y="3827"/>
                    <a:pt x="-108" y="4503"/>
                    <a:pt x="68" y="5116"/>
                  </a:cubicBezTo>
                  <a:lnTo>
                    <a:pt x="1405" y="9745"/>
                  </a:lnTo>
                  <a:cubicBezTo>
                    <a:pt x="1537" y="10201"/>
                    <a:pt x="1845" y="10560"/>
                    <a:pt x="2239" y="10716"/>
                  </a:cubicBezTo>
                  <a:cubicBezTo>
                    <a:pt x="2380" y="10772"/>
                    <a:pt x="2527" y="10800"/>
                    <a:pt x="2673" y="10800"/>
                  </a:cubicBezTo>
                  <a:cubicBezTo>
                    <a:pt x="2905" y="10800"/>
                    <a:pt x="3136" y="10729"/>
                    <a:pt x="3341" y="10593"/>
                  </a:cubicBezTo>
                  <a:lnTo>
                    <a:pt x="3341" y="20057"/>
                  </a:lnTo>
                  <a:cubicBezTo>
                    <a:pt x="3341" y="20908"/>
                    <a:pt x="3940" y="21600"/>
                    <a:pt x="4677" y="21600"/>
                  </a:cubicBezTo>
                  <a:lnTo>
                    <a:pt x="16706" y="21600"/>
                  </a:lnTo>
                  <a:cubicBezTo>
                    <a:pt x="17443" y="21600"/>
                    <a:pt x="18042" y="20908"/>
                    <a:pt x="18042" y="20057"/>
                  </a:cubicBezTo>
                  <a:lnTo>
                    <a:pt x="18042" y="10593"/>
                  </a:lnTo>
                  <a:cubicBezTo>
                    <a:pt x="18247" y="10729"/>
                    <a:pt x="18478" y="10800"/>
                    <a:pt x="18710" y="10800"/>
                  </a:cubicBezTo>
                  <a:cubicBezTo>
                    <a:pt x="18856" y="10800"/>
                    <a:pt x="19002" y="10772"/>
                    <a:pt x="19144" y="10716"/>
                  </a:cubicBezTo>
                  <a:cubicBezTo>
                    <a:pt x="19538" y="10560"/>
                    <a:pt x="19846" y="10201"/>
                    <a:pt x="19978" y="9745"/>
                  </a:cubicBezTo>
                  <a:lnTo>
                    <a:pt x="21315" y="5116"/>
                  </a:lnTo>
                  <a:cubicBezTo>
                    <a:pt x="21491" y="4503"/>
                    <a:pt x="21319" y="3827"/>
                    <a:pt x="20882" y="3423"/>
                  </a:cubicBezTo>
                </a:path>
              </a:pathLst>
            </a:custGeom>
            <a:solidFill>
              <a:schemeClr val="accent1"/>
            </a:solidFill>
            <a:ln>
              <a:noFill/>
            </a:ln>
            <a:effectLst/>
          </p:spPr>
          <p:txBody>
            <a:bodyPr lIns="50800" tIns="50800" rIns="50800" bIns="50800" anchor="ctr"/>
            <a:lstStyle/>
            <a:p>
              <a:pPr defTabSz="609600"/>
              <a:endParaRPr lang="en-US" sz="4000">
                <a:solidFill>
                  <a:srgbClr val="FFFFFF"/>
                </a:solidFill>
                <a:effectLst>
                  <a:outerShdw blurRad="38100" dist="38100" dir="2700000" algn="tl">
                    <a:srgbClr val="000000"/>
                  </a:outerShdw>
                </a:effectLst>
              </a:endParaRPr>
            </a:p>
          </p:txBody>
        </p:sp>
        <p:sp>
          <p:nvSpPr>
            <p:cNvPr id="39" name="AutoShape 33"/>
            <p:cNvSpPr/>
            <p:nvPr/>
          </p:nvSpPr>
          <p:spPr bwMode="auto">
            <a:xfrm>
              <a:off x="8143520" y="3600408"/>
              <a:ext cx="448494" cy="280597"/>
            </a:xfrm>
            <a:custGeom>
              <a:avLst/>
              <a:gdLst>
                <a:gd name="T0" fmla="*/ 10752 w 21505"/>
                <a:gd name="T1" fmla="*/ 10800 h 21600"/>
                <a:gd name="T2" fmla="*/ 10752 w 21505"/>
                <a:gd name="T3" fmla="*/ 10800 h 21600"/>
                <a:gd name="T4" fmla="*/ 10752 w 21505"/>
                <a:gd name="T5" fmla="*/ 10800 h 21600"/>
                <a:gd name="T6" fmla="*/ 10752 w 21505"/>
                <a:gd name="T7" fmla="*/ 10800 h 21600"/>
              </a:gdLst>
              <a:ahLst/>
              <a:cxnLst>
                <a:cxn ang="0">
                  <a:pos x="T0" y="T1"/>
                </a:cxn>
                <a:cxn ang="0">
                  <a:pos x="T2" y="T3"/>
                </a:cxn>
                <a:cxn ang="0">
                  <a:pos x="T4" y="T5"/>
                </a:cxn>
                <a:cxn ang="0">
                  <a:pos x="T6" y="T7"/>
                </a:cxn>
              </a:cxnLst>
              <a:rect l="0" t="0" r="r" b="b"/>
              <a:pathLst>
                <a:path w="21505" h="21600">
                  <a:moveTo>
                    <a:pt x="17472" y="17279"/>
                  </a:moveTo>
                  <a:lnTo>
                    <a:pt x="17472" y="18899"/>
                  </a:lnTo>
                  <a:cubicBezTo>
                    <a:pt x="17472" y="19198"/>
                    <a:pt x="17321" y="19439"/>
                    <a:pt x="17136" y="19439"/>
                  </a:cubicBezTo>
                  <a:lnTo>
                    <a:pt x="4368" y="19439"/>
                  </a:lnTo>
                  <a:cubicBezTo>
                    <a:pt x="4182" y="19439"/>
                    <a:pt x="4032" y="19198"/>
                    <a:pt x="4032" y="18899"/>
                  </a:cubicBezTo>
                  <a:lnTo>
                    <a:pt x="4032" y="17279"/>
                  </a:lnTo>
                  <a:lnTo>
                    <a:pt x="1344" y="12419"/>
                  </a:lnTo>
                  <a:cubicBezTo>
                    <a:pt x="1344" y="12121"/>
                    <a:pt x="1494" y="11879"/>
                    <a:pt x="1680" y="11879"/>
                  </a:cubicBezTo>
                  <a:lnTo>
                    <a:pt x="3360" y="11879"/>
                  </a:lnTo>
                  <a:lnTo>
                    <a:pt x="4032" y="11879"/>
                  </a:lnTo>
                  <a:lnTo>
                    <a:pt x="4704" y="11879"/>
                  </a:lnTo>
                  <a:lnTo>
                    <a:pt x="5376" y="11879"/>
                  </a:lnTo>
                  <a:lnTo>
                    <a:pt x="6048" y="11879"/>
                  </a:lnTo>
                  <a:lnTo>
                    <a:pt x="6720" y="11879"/>
                  </a:lnTo>
                  <a:lnTo>
                    <a:pt x="7392" y="11879"/>
                  </a:lnTo>
                  <a:lnTo>
                    <a:pt x="8064" y="11879"/>
                  </a:lnTo>
                  <a:lnTo>
                    <a:pt x="8736" y="11879"/>
                  </a:lnTo>
                  <a:lnTo>
                    <a:pt x="12768" y="11879"/>
                  </a:lnTo>
                  <a:lnTo>
                    <a:pt x="13440" y="11879"/>
                  </a:lnTo>
                  <a:lnTo>
                    <a:pt x="14112" y="11879"/>
                  </a:lnTo>
                  <a:lnTo>
                    <a:pt x="14784" y="11879"/>
                  </a:lnTo>
                  <a:lnTo>
                    <a:pt x="15456" y="11879"/>
                  </a:lnTo>
                  <a:lnTo>
                    <a:pt x="16128" y="11879"/>
                  </a:lnTo>
                  <a:lnTo>
                    <a:pt x="16800" y="11879"/>
                  </a:lnTo>
                  <a:lnTo>
                    <a:pt x="17472" y="11879"/>
                  </a:lnTo>
                  <a:lnTo>
                    <a:pt x="18144" y="11879"/>
                  </a:lnTo>
                  <a:lnTo>
                    <a:pt x="19824" y="11879"/>
                  </a:lnTo>
                  <a:cubicBezTo>
                    <a:pt x="20009" y="11879"/>
                    <a:pt x="20160" y="12121"/>
                    <a:pt x="20160" y="12419"/>
                  </a:cubicBezTo>
                  <a:cubicBezTo>
                    <a:pt x="20160" y="12419"/>
                    <a:pt x="17472" y="17279"/>
                    <a:pt x="17472" y="17279"/>
                  </a:cubicBezTo>
                  <a:close/>
                  <a:moveTo>
                    <a:pt x="10752" y="4320"/>
                  </a:moveTo>
                  <a:cubicBezTo>
                    <a:pt x="8625" y="4320"/>
                    <a:pt x="6826" y="6601"/>
                    <a:pt x="6246" y="9719"/>
                  </a:cubicBezTo>
                  <a:lnTo>
                    <a:pt x="5552" y="9719"/>
                  </a:lnTo>
                  <a:cubicBezTo>
                    <a:pt x="6152" y="6000"/>
                    <a:pt x="8252" y="3239"/>
                    <a:pt x="10752" y="3239"/>
                  </a:cubicBezTo>
                  <a:cubicBezTo>
                    <a:pt x="12934" y="3239"/>
                    <a:pt x="14813" y="5344"/>
                    <a:pt x="15654" y="8353"/>
                  </a:cubicBezTo>
                  <a:lnTo>
                    <a:pt x="15054" y="8835"/>
                  </a:lnTo>
                  <a:cubicBezTo>
                    <a:pt x="14323" y="6180"/>
                    <a:pt x="12671" y="4320"/>
                    <a:pt x="10752" y="4320"/>
                  </a:cubicBezTo>
                  <a:moveTo>
                    <a:pt x="10752" y="8639"/>
                  </a:moveTo>
                  <a:cubicBezTo>
                    <a:pt x="10158" y="8639"/>
                    <a:pt x="9630" y="9061"/>
                    <a:pt x="9260" y="9719"/>
                  </a:cubicBezTo>
                  <a:lnTo>
                    <a:pt x="8437" y="9719"/>
                  </a:lnTo>
                  <a:cubicBezTo>
                    <a:pt x="8904" y="8435"/>
                    <a:pt x="9761" y="7560"/>
                    <a:pt x="10752" y="7560"/>
                  </a:cubicBezTo>
                  <a:cubicBezTo>
                    <a:pt x="11742" y="7560"/>
                    <a:pt x="12600" y="8435"/>
                    <a:pt x="13066" y="9719"/>
                  </a:cubicBezTo>
                  <a:lnTo>
                    <a:pt x="12244" y="9719"/>
                  </a:lnTo>
                  <a:cubicBezTo>
                    <a:pt x="11874" y="9061"/>
                    <a:pt x="11345" y="8639"/>
                    <a:pt x="10752" y="8639"/>
                  </a:cubicBezTo>
                  <a:moveTo>
                    <a:pt x="13827" y="9719"/>
                  </a:moveTo>
                  <a:cubicBezTo>
                    <a:pt x="13307" y="7816"/>
                    <a:pt x="12126" y="6479"/>
                    <a:pt x="10752" y="6479"/>
                  </a:cubicBezTo>
                  <a:cubicBezTo>
                    <a:pt x="9378" y="6479"/>
                    <a:pt x="8197" y="7816"/>
                    <a:pt x="7676" y="9719"/>
                  </a:cubicBezTo>
                  <a:lnTo>
                    <a:pt x="6955" y="9719"/>
                  </a:lnTo>
                  <a:cubicBezTo>
                    <a:pt x="7510" y="7207"/>
                    <a:pt x="9001" y="5400"/>
                    <a:pt x="10752" y="5400"/>
                  </a:cubicBezTo>
                  <a:cubicBezTo>
                    <a:pt x="12409" y="5400"/>
                    <a:pt x="13834" y="7015"/>
                    <a:pt x="14454" y="9317"/>
                  </a:cubicBezTo>
                  <a:lnTo>
                    <a:pt x="13953" y="9719"/>
                  </a:lnTo>
                  <a:cubicBezTo>
                    <a:pt x="13953" y="9719"/>
                    <a:pt x="13827" y="9719"/>
                    <a:pt x="13827" y="9719"/>
                  </a:cubicBezTo>
                  <a:close/>
                  <a:moveTo>
                    <a:pt x="10752" y="1080"/>
                  </a:moveTo>
                  <a:cubicBezTo>
                    <a:pt x="13459" y="1080"/>
                    <a:pt x="15792" y="3672"/>
                    <a:pt x="16856" y="7388"/>
                  </a:cubicBezTo>
                  <a:lnTo>
                    <a:pt x="16256" y="7869"/>
                  </a:lnTo>
                  <a:cubicBezTo>
                    <a:pt x="15305" y="4504"/>
                    <a:pt x="13201" y="2160"/>
                    <a:pt x="10752" y="2160"/>
                  </a:cubicBezTo>
                  <a:cubicBezTo>
                    <a:pt x="7874" y="2160"/>
                    <a:pt x="5470" y="5392"/>
                    <a:pt x="4858" y="9719"/>
                  </a:cubicBezTo>
                  <a:lnTo>
                    <a:pt x="4167" y="9719"/>
                  </a:lnTo>
                  <a:cubicBezTo>
                    <a:pt x="4792" y="4796"/>
                    <a:pt x="7507" y="1080"/>
                    <a:pt x="10752" y="1080"/>
                  </a:cubicBezTo>
                  <a:moveTo>
                    <a:pt x="17336" y="9719"/>
                  </a:moveTo>
                  <a:lnTo>
                    <a:pt x="16958" y="9719"/>
                  </a:lnTo>
                  <a:lnTo>
                    <a:pt x="17294" y="9449"/>
                  </a:lnTo>
                  <a:cubicBezTo>
                    <a:pt x="17307" y="9540"/>
                    <a:pt x="17325" y="9628"/>
                    <a:pt x="17336" y="9719"/>
                  </a:cubicBezTo>
                  <a:moveTo>
                    <a:pt x="19824" y="9719"/>
                  </a:moveTo>
                  <a:lnTo>
                    <a:pt x="18016" y="9719"/>
                  </a:lnTo>
                  <a:cubicBezTo>
                    <a:pt x="17986" y="9461"/>
                    <a:pt x="17948" y="9209"/>
                    <a:pt x="17908" y="8957"/>
                  </a:cubicBezTo>
                  <a:lnTo>
                    <a:pt x="21132" y="6366"/>
                  </a:lnTo>
                  <a:cubicBezTo>
                    <a:pt x="21464" y="6099"/>
                    <a:pt x="21599" y="5450"/>
                    <a:pt x="21433" y="4916"/>
                  </a:cubicBezTo>
                  <a:cubicBezTo>
                    <a:pt x="21267" y="4383"/>
                    <a:pt x="20864" y="4169"/>
                    <a:pt x="20532" y="4433"/>
                  </a:cubicBezTo>
                  <a:lnTo>
                    <a:pt x="17456" y="6905"/>
                  </a:lnTo>
                  <a:cubicBezTo>
                    <a:pt x="16282" y="2836"/>
                    <a:pt x="13721" y="0"/>
                    <a:pt x="10752" y="0"/>
                  </a:cubicBezTo>
                  <a:cubicBezTo>
                    <a:pt x="7135" y="0"/>
                    <a:pt x="4122" y="4198"/>
                    <a:pt x="3488" y="9719"/>
                  </a:cubicBezTo>
                  <a:lnTo>
                    <a:pt x="1680" y="9719"/>
                  </a:lnTo>
                  <a:cubicBezTo>
                    <a:pt x="754" y="9719"/>
                    <a:pt x="0" y="10930"/>
                    <a:pt x="0" y="12419"/>
                  </a:cubicBezTo>
                  <a:cubicBezTo>
                    <a:pt x="0" y="12949"/>
                    <a:pt x="121" y="13459"/>
                    <a:pt x="339" y="13855"/>
                  </a:cubicBezTo>
                  <a:lnTo>
                    <a:pt x="2688" y="18101"/>
                  </a:lnTo>
                  <a:lnTo>
                    <a:pt x="2688" y="18899"/>
                  </a:lnTo>
                  <a:cubicBezTo>
                    <a:pt x="2688" y="20389"/>
                    <a:pt x="3442" y="21599"/>
                    <a:pt x="4368" y="21599"/>
                  </a:cubicBezTo>
                  <a:lnTo>
                    <a:pt x="17136" y="21599"/>
                  </a:lnTo>
                  <a:cubicBezTo>
                    <a:pt x="18062" y="21599"/>
                    <a:pt x="18816" y="20389"/>
                    <a:pt x="18816" y="18899"/>
                  </a:cubicBezTo>
                  <a:lnTo>
                    <a:pt x="18816" y="18101"/>
                  </a:lnTo>
                  <a:lnTo>
                    <a:pt x="21165" y="13855"/>
                  </a:lnTo>
                  <a:cubicBezTo>
                    <a:pt x="21383" y="13459"/>
                    <a:pt x="21504" y="12949"/>
                    <a:pt x="21504" y="12419"/>
                  </a:cubicBezTo>
                  <a:cubicBezTo>
                    <a:pt x="21504" y="10930"/>
                    <a:pt x="20750" y="9719"/>
                    <a:pt x="19824" y="9719"/>
                  </a:cubicBezTo>
                </a:path>
              </a:pathLst>
            </a:custGeom>
            <a:solidFill>
              <a:schemeClr val="accent1"/>
            </a:solidFill>
            <a:ln>
              <a:noFill/>
            </a:ln>
            <a:effectLst/>
          </p:spPr>
          <p:txBody>
            <a:bodyPr lIns="50800" tIns="50800" rIns="50800" bIns="50800" anchor="ctr"/>
            <a:lstStyle/>
            <a:p>
              <a:pPr defTabSz="609600"/>
              <a:endParaRPr lang="en-US" sz="4000">
                <a:solidFill>
                  <a:srgbClr val="FFFFFF"/>
                </a:solidFill>
                <a:effectLst>
                  <a:outerShdw blurRad="38100" dist="38100" dir="2700000" algn="tl">
                    <a:srgbClr val="000000"/>
                  </a:outerShdw>
                </a:effectLst>
              </a:endParaRPr>
            </a:p>
          </p:txBody>
        </p:sp>
        <p:sp>
          <p:nvSpPr>
            <p:cNvPr id="40" name="AutoShape 34"/>
            <p:cNvSpPr/>
            <p:nvPr/>
          </p:nvSpPr>
          <p:spPr bwMode="auto">
            <a:xfrm>
              <a:off x="8255455" y="3488477"/>
              <a:ext cx="32200" cy="105032"/>
            </a:xfrm>
            <a:custGeom>
              <a:avLst/>
              <a:gdLst>
                <a:gd name="T0" fmla="+- 0 10758 2273"/>
                <a:gd name="T1" fmla="*/ T0 w 16970"/>
                <a:gd name="T2" fmla="*/ 10800 h 21600"/>
                <a:gd name="T3" fmla="+- 0 10758 2273"/>
                <a:gd name="T4" fmla="*/ T3 w 16970"/>
                <a:gd name="T5" fmla="*/ 10800 h 21600"/>
                <a:gd name="T6" fmla="+- 0 10758 2273"/>
                <a:gd name="T7" fmla="*/ T6 w 16970"/>
                <a:gd name="T8" fmla="*/ 10800 h 21600"/>
                <a:gd name="T9" fmla="+- 0 10758 2273"/>
                <a:gd name="T10" fmla="*/ T9 w 16970"/>
                <a:gd name="T11" fmla="*/ 10800 h 21600"/>
              </a:gdLst>
              <a:ahLst/>
              <a:cxnLst>
                <a:cxn ang="0">
                  <a:pos x="T1" y="T2"/>
                </a:cxn>
                <a:cxn ang="0">
                  <a:pos x="T4" y="T5"/>
                </a:cxn>
                <a:cxn ang="0">
                  <a:pos x="T7" y="T8"/>
                </a:cxn>
                <a:cxn ang="0">
                  <a:pos x="T10" y="T11"/>
                </a:cxn>
              </a:cxnLst>
              <a:rect l="0" t="0" r="r" b="b"/>
              <a:pathLst>
                <a:path w="16970" h="21600">
                  <a:moveTo>
                    <a:pt x="1763" y="20770"/>
                  </a:moveTo>
                  <a:cubicBezTo>
                    <a:pt x="1785" y="20787"/>
                    <a:pt x="1800" y="20804"/>
                    <a:pt x="1822" y="20820"/>
                  </a:cubicBezTo>
                  <a:lnTo>
                    <a:pt x="1840" y="20820"/>
                  </a:lnTo>
                  <a:cubicBezTo>
                    <a:pt x="2471" y="21282"/>
                    <a:pt x="3719" y="21600"/>
                    <a:pt x="5169" y="21600"/>
                  </a:cubicBezTo>
                  <a:cubicBezTo>
                    <a:pt x="7249" y="21600"/>
                    <a:pt x="8949" y="20947"/>
                    <a:pt x="8949" y="20151"/>
                  </a:cubicBezTo>
                  <a:cubicBezTo>
                    <a:pt x="8949" y="20027"/>
                    <a:pt x="8890" y="19906"/>
                    <a:pt x="8813" y="19791"/>
                  </a:cubicBezTo>
                  <a:cubicBezTo>
                    <a:pt x="8827" y="19771"/>
                    <a:pt x="8827" y="19755"/>
                    <a:pt x="8805" y="19735"/>
                  </a:cubicBezTo>
                  <a:cubicBezTo>
                    <a:pt x="5994" y="17195"/>
                    <a:pt x="8670" y="14408"/>
                    <a:pt x="11954" y="11407"/>
                  </a:cubicBezTo>
                  <a:cubicBezTo>
                    <a:pt x="15517" y="8164"/>
                    <a:pt x="19327" y="4564"/>
                    <a:pt x="15125" y="902"/>
                  </a:cubicBezTo>
                  <a:cubicBezTo>
                    <a:pt x="14593" y="374"/>
                    <a:pt x="13264" y="0"/>
                    <a:pt x="11701" y="0"/>
                  </a:cubicBezTo>
                  <a:cubicBezTo>
                    <a:pt x="9671" y="0"/>
                    <a:pt x="8016" y="632"/>
                    <a:pt x="8016" y="1411"/>
                  </a:cubicBezTo>
                  <a:cubicBezTo>
                    <a:pt x="8016" y="1583"/>
                    <a:pt x="8108" y="1746"/>
                    <a:pt x="8259" y="1898"/>
                  </a:cubicBezTo>
                  <a:cubicBezTo>
                    <a:pt x="8259" y="1904"/>
                    <a:pt x="8259" y="1909"/>
                    <a:pt x="8266" y="1915"/>
                  </a:cubicBezTo>
                  <a:cubicBezTo>
                    <a:pt x="8273" y="1923"/>
                    <a:pt x="8281" y="1932"/>
                    <a:pt x="8295" y="1940"/>
                  </a:cubicBezTo>
                  <a:lnTo>
                    <a:pt x="8325" y="1974"/>
                  </a:lnTo>
                  <a:cubicBezTo>
                    <a:pt x="11360" y="4592"/>
                    <a:pt x="8424" y="7275"/>
                    <a:pt x="5106" y="10305"/>
                  </a:cubicBezTo>
                  <a:cubicBezTo>
                    <a:pt x="1605" y="13500"/>
                    <a:pt x="-2273" y="17040"/>
                    <a:pt x="1635" y="20649"/>
                  </a:cubicBezTo>
                  <a:cubicBezTo>
                    <a:pt x="1671" y="20691"/>
                    <a:pt x="1719" y="20730"/>
                    <a:pt x="1763" y="20770"/>
                  </a:cubicBezTo>
                </a:path>
              </a:pathLst>
            </a:custGeom>
            <a:solidFill>
              <a:schemeClr val="accent1"/>
            </a:solidFill>
            <a:ln>
              <a:noFill/>
            </a:ln>
            <a:effectLst/>
          </p:spPr>
          <p:txBody>
            <a:bodyPr lIns="50800" tIns="50800" rIns="50800" bIns="50800" anchor="ctr"/>
            <a:lstStyle/>
            <a:p>
              <a:pPr defTabSz="609600"/>
              <a:endParaRPr lang="en-US" sz="4000">
                <a:solidFill>
                  <a:srgbClr val="FFFFFF"/>
                </a:solidFill>
                <a:effectLst>
                  <a:outerShdw blurRad="38100" dist="38100" dir="2700000" algn="tl">
                    <a:srgbClr val="000000"/>
                  </a:outerShdw>
                </a:effectLst>
              </a:endParaRPr>
            </a:p>
          </p:txBody>
        </p:sp>
        <p:sp>
          <p:nvSpPr>
            <p:cNvPr id="41" name="AutoShape 35"/>
            <p:cNvSpPr/>
            <p:nvPr/>
          </p:nvSpPr>
          <p:spPr bwMode="auto">
            <a:xfrm>
              <a:off x="8424120" y="3488477"/>
              <a:ext cx="31433" cy="105032"/>
            </a:xfrm>
            <a:custGeom>
              <a:avLst/>
              <a:gdLst>
                <a:gd name="T0" fmla="+- 0 10758 2273"/>
                <a:gd name="T1" fmla="*/ T0 w 16970"/>
                <a:gd name="T2" fmla="*/ 10800 h 21600"/>
                <a:gd name="T3" fmla="+- 0 10758 2273"/>
                <a:gd name="T4" fmla="*/ T3 w 16970"/>
                <a:gd name="T5" fmla="*/ 10800 h 21600"/>
                <a:gd name="T6" fmla="+- 0 10758 2273"/>
                <a:gd name="T7" fmla="*/ T6 w 16970"/>
                <a:gd name="T8" fmla="*/ 10800 h 21600"/>
                <a:gd name="T9" fmla="+- 0 10758 2273"/>
                <a:gd name="T10" fmla="*/ T9 w 16970"/>
                <a:gd name="T11" fmla="*/ 10800 h 21600"/>
              </a:gdLst>
              <a:ahLst/>
              <a:cxnLst>
                <a:cxn ang="0">
                  <a:pos x="T1" y="T2"/>
                </a:cxn>
                <a:cxn ang="0">
                  <a:pos x="T4" y="T5"/>
                </a:cxn>
                <a:cxn ang="0">
                  <a:pos x="T7" y="T8"/>
                </a:cxn>
                <a:cxn ang="0">
                  <a:pos x="T10" y="T11"/>
                </a:cxn>
              </a:cxnLst>
              <a:rect l="0" t="0" r="r" b="b"/>
              <a:pathLst>
                <a:path w="16970" h="21600">
                  <a:moveTo>
                    <a:pt x="1763" y="20770"/>
                  </a:moveTo>
                  <a:cubicBezTo>
                    <a:pt x="1785" y="20787"/>
                    <a:pt x="1800" y="20804"/>
                    <a:pt x="1822" y="20820"/>
                  </a:cubicBezTo>
                  <a:lnTo>
                    <a:pt x="1840" y="20820"/>
                  </a:lnTo>
                  <a:cubicBezTo>
                    <a:pt x="2471" y="21282"/>
                    <a:pt x="3719" y="21600"/>
                    <a:pt x="5169" y="21600"/>
                  </a:cubicBezTo>
                  <a:cubicBezTo>
                    <a:pt x="7249" y="21600"/>
                    <a:pt x="8949" y="20950"/>
                    <a:pt x="8949" y="20151"/>
                  </a:cubicBezTo>
                  <a:cubicBezTo>
                    <a:pt x="8949" y="20027"/>
                    <a:pt x="8890" y="19906"/>
                    <a:pt x="8813" y="19791"/>
                  </a:cubicBezTo>
                  <a:cubicBezTo>
                    <a:pt x="8827" y="19771"/>
                    <a:pt x="8827" y="19755"/>
                    <a:pt x="8805" y="19735"/>
                  </a:cubicBezTo>
                  <a:cubicBezTo>
                    <a:pt x="5994" y="17195"/>
                    <a:pt x="8670" y="14408"/>
                    <a:pt x="11954" y="11407"/>
                  </a:cubicBezTo>
                  <a:cubicBezTo>
                    <a:pt x="15517" y="8164"/>
                    <a:pt x="19327" y="4564"/>
                    <a:pt x="15125" y="902"/>
                  </a:cubicBezTo>
                  <a:cubicBezTo>
                    <a:pt x="14593" y="374"/>
                    <a:pt x="13264" y="0"/>
                    <a:pt x="11701" y="0"/>
                  </a:cubicBezTo>
                  <a:cubicBezTo>
                    <a:pt x="9671" y="0"/>
                    <a:pt x="8016" y="632"/>
                    <a:pt x="8016" y="1411"/>
                  </a:cubicBezTo>
                  <a:cubicBezTo>
                    <a:pt x="8016" y="1583"/>
                    <a:pt x="8108" y="1746"/>
                    <a:pt x="8259" y="1898"/>
                  </a:cubicBezTo>
                  <a:cubicBezTo>
                    <a:pt x="8259" y="1904"/>
                    <a:pt x="8259" y="1909"/>
                    <a:pt x="8266" y="1915"/>
                  </a:cubicBezTo>
                  <a:cubicBezTo>
                    <a:pt x="8273" y="1923"/>
                    <a:pt x="8281" y="1932"/>
                    <a:pt x="8295" y="1940"/>
                  </a:cubicBezTo>
                  <a:lnTo>
                    <a:pt x="8325" y="1974"/>
                  </a:lnTo>
                  <a:cubicBezTo>
                    <a:pt x="11360" y="4592"/>
                    <a:pt x="8424" y="7275"/>
                    <a:pt x="5106" y="10305"/>
                  </a:cubicBezTo>
                  <a:cubicBezTo>
                    <a:pt x="1605" y="13500"/>
                    <a:pt x="-2273" y="17040"/>
                    <a:pt x="1635" y="20649"/>
                  </a:cubicBezTo>
                  <a:cubicBezTo>
                    <a:pt x="1671" y="20691"/>
                    <a:pt x="1719" y="20730"/>
                    <a:pt x="1763" y="20770"/>
                  </a:cubicBezTo>
                </a:path>
              </a:pathLst>
            </a:custGeom>
            <a:solidFill>
              <a:schemeClr val="accent1"/>
            </a:solidFill>
            <a:ln>
              <a:noFill/>
            </a:ln>
            <a:effectLst/>
          </p:spPr>
          <p:txBody>
            <a:bodyPr lIns="50800" tIns="50800" rIns="50800" bIns="50800" anchor="ctr"/>
            <a:lstStyle/>
            <a:p>
              <a:pPr defTabSz="609600"/>
              <a:endParaRPr lang="en-US" sz="4000">
                <a:solidFill>
                  <a:srgbClr val="FFFFFF"/>
                </a:solidFill>
                <a:effectLst>
                  <a:outerShdw blurRad="38100" dist="38100" dir="2700000" algn="tl">
                    <a:srgbClr val="000000"/>
                  </a:outerShdw>
                </a:effectLst>
              </a:endParaRPr>
            </a:p>
          </p:txBody>
        </p:sp>
        <p:sp>
          <p:nvSpPr>
            <p:cNvPr id="42" name="AutoShape 36"/>
            <p:cNvSpPr/>
            <p:nvPr/>
          </p:nvSpPr>
          <p:spPr bwMode="auto">
            <a:xfrm>
              <a:off x="8353587" y="3431743"/>
              <a:ext cx="32200" cy="105798"/>
            </a:xfrm>
            <a:custGeom>
              <a:avLst/>
              <a:gdLst>
                <a:gd name="T0" fmla="+- 0 10758 2273"/>
                <a:gd name="T1" fmla="*/ T0 w 16970"/>
                <a:gd name="T2" fmla="*/ 10800 h 21600"/>
                <a:gd name="T3" fmla="+- 0 10758 2273"/>
                <a:gd name="T4" fmla="*/ T3 w 16970"/>
                <a:gd name="T5" fmla="*/ 10800 h 21600"/>
                <a:gd name="T6" fmla="+- 0 10758 2273"/>
                <a:gd name="T7" fmla="*/ T6 w 16970"/>
                <a:gd name="T8" fmla="*/ 10800 h 21600"/>
                <a:gd name="T9" fmla="+- 0 10758 2273"/>
                <a:gd name="T10" fmla="*/ T9 w 16970"/>
                <a:gd name="T11" fmla="*/ 10800 h 21600"/>
              </a:gdLst>
              <a:ahLst/>
              <a:cxnLst>
                <a:cxn ang="0">
                  <a:pos x="T1" y="T2"/>
                </a:cxn>
                <a:cxn ang="0">
                  <a:pos x="T4" y="T5"/>
                </a:cxn>
                <a:cxn ang="0">
                  <a:pos x="T7" y="T8"/>
                </a:cxn>
                <a:cxn ang="0">
                  <a:pos x="T10" y="T11"/>
                </a:cxn>
              </a:cxnLst>
              <a:rect l="0" t="0" r="r" b="b"/>
              <a:pathLst>
                <a:path w="16970" h="21600">
                  <a:moveTo>
                    <a:pt x="1763" y="20770"/>
                  </a:moveTo>
                  <a:cubicBezTo>
                    <a:pt x="1785" y="20787"/>
                    <a:pt x="1800" y="20804"/>
                    <a:pt x="1822" y="20820"/>
                  </a:cubicBezTo>
                  <a:lnTo>
                    <a:pt x="1840" y="20820"/>
                  </a:lnTo>
                  <a:cubicBezTo>
                    <a:pt x="2471" y="21282"/>
                    <a:pt x="3719" y="21600"/>
                    <a:pt x="5169" y="21600"/>
                  </a:cubicBezTo>
                  <a:cubicBezTo>
                    <a:pt x="7249" y="21600"/>
                    <a:pt x="8949" y="20950"/>
                    <a:pt x="8949" y="20151"/>
                  </a:cubicBezTo>
                  <a:cubicBezTo>
                    <a:pt x="8949" y="20027"/>
                    <a:pt x="8890" y="19906"/>
                    <a:pt x="8813" y="19791"/>
                  </a:cubicBezTo>
                  <a:cubicBezTo>
                    <a:pt x="8827" y="19771"/>
                    <a:pt x="8827" y="19755"/>
                    <a:pt x="8805" y="19735"/>
                  </a:cubicBezTo>
                  <a:cubicBezTo>
                    <a:pt x="5994" y="17195"/>
                    <a:pt x="8670" y="14408"/>
                    <a:pt x="11954" y="11407"/>
                  </a:cubicBezTo>
                  <a:cubicBezTo>
                    <a:pt x="15517" y="8164"/>
                    <a:pt x="19327" y="4564"/>
                    <a:pt x="15125" y="902"/>
                  </a:cubicBezTo>
                  <a:cubicBezTo>
                    <a:pt x="14593" y="374"/>
                    <a:pt x="13264" y="0"/>
                    <a:pt x="11701" y="0"/>
                  </a:cubicBezTo>
                  <a:cubicBezTo>
                    <a:pt x="9671" y="0"/>
                    <a:pt x="8016" y="632"/>
                    <a:pt x="8016" y="1411"/>
                  </a:cubicBezTo>
                  <a:cubicBezTo>
                    <a:pt x="8016" y="1583"/>
                    <a:pt x="8108" y="1749"/>
                    <a:pt x="8259" y="1898"/>
                  </a:cubicBezTo>
                  <a:cubicBezTo>
                    <a:pt x="8259" y="1904"/>
                    <a:pt x="8259" y="1909"/>
                    <a:pt x="8266" y="1915"/>
                  </a:cubicBezTo>
                  <a:cubicBezTo>
                    <a:pt x="8273" y="1923"/>
                    <a:pt x="8281" y="1932"/>
                    <a:pt x="8295" y="1940"/>
                  </a:cubicBezTo>
                  <a:lnTo>
                    <a:pt x="8325" y="1974"/>
                  </a:lnTo>
                  <a:cubicBezTo>
                    <a:pt x="11360" y="4592"/>
                    <a:pt x="8424" y="7275"/>
                    <a:pt x="5106" y="10305"/>
                  </a:cubicBezTo>
                  <a:cubicBezTo>
                    <a:pt x="1605" y="13500"/>
                    <a:pt x="-2273" y="17040"/>
                    <a:pt x="1635" y="20649"/>
                  </a:cubicBezTo>
                  <a:cubicBezTo>
                    <a:pt x="1675" y="20691"/>
                    <a:pt x="1719" y="20730"/>
                    <a:pt x="1763" y="20770"/>
                  </a:cubicBezTo>
                </a:path>
              </a:pathLst>
            </a:custGeom>
            <a:solidFill>
              <a:schemeClr val="accent1"/>
            </a:solidFill>
            <a:ln>
              <a:noFill/>
            </a:ln>
            <a:effectLst/>
          </p:spPr>
          <p:txBody>
            <a:bodyPr lIns="50800" tIns="50800" rIns="50800" bIns="50800" anchor="ctr"/>
            <a:lstStyle/>
            <a:p>
              <a:pPr defTabSz="609600"/>
              <a:endParaRPr lang="en-US" sz="4000">
                <a:solidFill>
                  <a:srgbClr val="FFFFFF"/>
                </a:solidFill>
                <a:effectLst>
                  <a:outerShdw blurRad="38100" dist="38100" dir="2700000" algn="tl">
                    <a:srgbClr val="000000"/>
                  </a:outerShdw>
                </a:effectLst>
              </a:endParaRPr>
            </a:p>
          </p:txBody>
        </p:sp>
        <p:sp>
          <p:nvSpPr>
            <p:cNvPr id="43" name="AutoShape 37"/>
            <p:cNvSpPr/>
            <p:nvPr/>
          </p:nvSpPr>
          <p:spPr bwMode="auto">
            <a:xfrm>
              <a:off x="7246533" y="3473909"/>
              <a:ext cx="408629" cy="407096"/>
            </a:xfrm>
            <a:custGeom>
              <a:avLst/>
              <a:gdLst>
                <a:gd name="T0" fmla="+- 0 10849 98"/>
                <a:gd name="T1" fmla="*/ T0 w 21502"/>
                <a:gd name="T2" fmla="*/ 10800 h 21600"/>
                <a:gd name="T3" fmla="+- 0 10849 98"/>
                <a:gd name="T4" fmla="*/ T3 w 21502"/>
                <a:gd name="T5" fmla="*/ 10800 h 21600"/>
                <a:gd name="T6" fmla="+- 0 10849 98"/>
                <a:gd name="T7" fmla="*/ T6 w 21502"/>
                <a:gd name="T8" fmla="*/ 10800 h 21600"/>
                <a:gd name="T9" fmla="+- 0 10849 98"/>
                <a:gd name="T10" fmla="*/ T9 w 21502"/>
                <a:gd name="T11" fmla="*/ 10800 h 21600"/>
              </a:gdLst>
              <a:ahLst/>
              <a:cxnLst>
                <a:cxn ang="0">
                  <a:pos x="T1" y="T2"/>
                </a:cxn>
                <a:cxn ang="0">
                  <a:pos x="T4" y="T5"/>
                </a:cxn>
                <a:cxn ang="0">
                  <a:pos x="T7" y="T8"/>
                </a:cxn>
                <a:cxn ang="0">
                  <a:pos x="T10" y="T11"/>
                </a:cxn>
              </a:cxnLst>
              <a:rect l="0" t="0" r="r" b="b"/>
              <a:pathLst>
                <a:path w="21502" h="21600">
                  <a:moveTo>
                    <a:pt x="19917" y="7880"/>
                  </a:moveTo>
                  <a:lnTo>
                    <a:pt x="18875" y="8932"/>
                  </a:lnTo>
                  <a:cubicBezTo>
                    <a:pt x="18730" y="9079"/>
                    <a:pt x="18497" y="9079"/>
                    <a:pt x="18353" y="8932"/>
                  </a:cubicBezTo>
                  <a:lnTo>
                    <a:pt x="17048" y="7617"/>
                  </a:lnTo>
                  <a:lnTo>
                    <a:pt x="15991" y="10290"/>
                  </a:lnTo>
                  <a:lnTo>
                    <a:pt x="16080" y="10064"/>
                  </a:lnTo>
                  <a:cubicBezTo>
                    <a:pt x="13859" y="7826"/>
                    <a:pt x="11601" y="7544"/>
                    <a:pt x="9565" y="7291"/>
                  </a:cubicBezTo>
                  <a:cubicBezTo>
                    <a:pt x="8910" y="7210"/>
                    <a:pt x="8276" y="7126"/>
                    <a:pt x="7652" y="6990"/>
                  </a:cubicBezTo>
                  <a:lnTo>
                    <a:pt x="13918" y="4456"/>
                  </a:lnTo>
                  <a:lnTo>
                    <a:pt x="12652" y="3179"/>
                  </a:lnTo>
                  <a:cubicBezTo>
                    <a:pt x="12508" y="3033"/>
                    <a:pt x="12508" y="2798"/>
                    <a:pt x="12652" y="2652"/>
                  </a:cubicBezTo>
                  <a:lnTo>
                    <a:pt x="13695" y="1598"/>
                  </a:lnTo>
                  <a:cubicBezTo>
                    <a:pt x="13840" y="1453"/>
                    <a:pt x="14073" y="1453"/>
                    <a:pt x="14217" y="1598"/>
                  </a:cubicBezTo>
                  <a:lnTo>
                    <a:pt x="19917" y="7353"/>
                  </a:lnTo>
                  <a:cubicBezTo>
                    <a:pt x="20062" y="7499"/>
                    <a:pt x="20062" y="7734"/>
                    <a:pt x="19917" y="7880"/>
                  </a:cubicBezTo>
                  <a:moveTo>
                    <a:pt x="12292" y="19639"/>
                  </a:moveTo>
                  <a:cubicBezTo>
                    <a:pt x="12200" y="19872"/>
                    <a:pt x="11999" y="20044"/>
                    <a:pt x="11756" y="20095"/>
                  </a:cubicBezTo>
                  <a:cubicBezTo>
                    <a:pt x="11700" y="20106"/>
                    <a:pt x="11643" y="20111"/>
                    <a:pt x="11587" y="20110"/>
                  </a:cubicBezTo>
                  <a:cubicBezTo>
                    <a:pt x="11400" y="20105"/>
                    <a:pt x="11219" y="20030"/>
                    <a:pt x="11084" y="19892"/>
                  </a:cubicBezTo>
                  <a:lnTo>
                    <a:pt x="1692" y="10517"/>
                  </a:lnTo>
                  <a:cubicBezTo>
                    <a:pt x="1519" y="10343"/>
                    <a:pt x="1443" y="10094"/>
                    <a:pt x="1488" y="9852"/>
                  </a:cubicBezTo>
                  <a:cubicBezTo>
                    <a:pt x="1533" y="9610"/>
                    <a:pt x="1695" y="9407"/>
                    <a:pt x="1917" y="9308"/>
                  </a:cubicBezTo>
                  <a:lnTo>
                    <a:pt x="6505" y="7453"/>
                  </a:lnTo>
                  <a:cubicBezTo>
                    <a:pt x="9597" y="8490"/>
                    <a:pt x="12689" y="7491"/>
                    <a:pt x="15781" y="10821"/>
                  </a:cubicBezTo>
                  <a:cubicBezTo>
                    <a:pt x="15781" y="10821"/>
                    <a:pt x="12292" y="19639"/>
                    <a:pt x="12292" y="19639"/>
                  </a:cubicBezTo>
                  <a:close/>
                  <a:moveTo>
                    <a:pt x="15260" y="545"/>
                  </a:moveTo>
                  <a:cubicBezTo>
                    <a:pt x="14912" y="193"/>
                    <a:pt x="14449" y="0"/>
                    <a:pt x="13956" y="0"/>
                  </a:cubicBezTo>
                  <a:cubicBezTo>
                    <a:pt x="13463" y="0"/>
                    <a:pt x="13000" y="193"/>
                    <a:pt x="12651" y="546"/>
                  </a:cubicBezTo>
                  <a:lnTo>
                    <a:pt x="11610" y="1598"/>
                  </a:lnTo>
                  <a:cubicBezTo>
                    <a:pt x="11261" y="1949"/>
                    <a:pt x="11068" y="2417"/>
                    <a:pt x="11068" y="2915"/>
                  </a:cubicBezTo>
                  <a:cubicBezTo>
                    <a:pt x="11068" y="3265"/>
                    <a:pt x="11164" y="3601"/>
                    <a:pt x="11342" y="3893"/>
                  </a:cubicBezTo>
                  <a:lnTo>
                    <a:pt x="1324" y="7944"/>
                  </a:lnTo>
                  <a:cubicBezTo>
                    <a:pt x="654" y="8241"/>
                    <a:pt x="173" y="8851"/>
                    <a:pt x="38" y="9575"/>
                  </a:cubicBezTo>
                  <a:cubicBezTo>
                    <a:pt x="-98" y="10302"/>
                    <a:pt x="130" y="11048"/>
                    <a:pt x="654" y="11576"/>
                  </a:cubicBezTo>
                  <a:lnTo>
                    <a:pt x="10041" y="20946"/>
                  </a:lnTo>
                  <a:cubicBezTo>
                    <a:pt x="10445" y="21354"/>
                    <a:pt x="10982" y="21586"/>
                    <a:pt x="11549" y="21599"/>
                  </a:cubicBezTo>
                  <a:cubicBezTo>
                    <a:pt x="11562" y="21599"/>
                    <a:pt x="11593" y="21599"/>
                    <a:pt x="11605" y="21599"/>
                  </a:cubicBezTo>
                  <a:cubicBezTo>
                    <a:pt x="11754" y="21599"/>
                    <a:pt x="11906" y="21584"/>
                    <a:pt x="12056" y="21553"/>
                  </a:cubicBezTo>
                  <a:cubicBezTo>
                    <a:pt x="12789" y="21399"/>
                    <a:pt x="13390" y="20888"/>
                    <a:pt x="13662" y="20191"/>
                  </a:cubicBezTo>
                  <a:lnTo>
                    <a:pt x="17604" y="10229"/>
                  </a:lnTo>
                  <a:cubicBezTo>
                    <a:pt x="17902" y="10426"/>
                    <a:pt x="18250" y="10532"/>
                    <a:pt x="18613" y="10532"/>
                  </a:cubicBezTo>
                  <a:cubicBezTo>
                    <a:pt x="19107" y="10532"/>
                    <a:pt x="19570" y="10338"/>
                    <a:pt x="19918" y="9986"/>
                  </a:cubicBezTo>
                  <a:lnTo>
                    <a:pt x="20957" y="8937"/>
                  </a:lnTo>
                  <a:cubicBezTo>
                    <a:pt x="21308" y="8585"/>
                    <a:pt x="21502" y="8116"/>
                    <a:pt x="21502" y="7617"/>
                  </a:cubicBezTo>
                  <a:cubicBezTo>
                    <a:pt x="21502" y="7117"/>
                    <a:pt x="21308" y="6648"/>
                    <a:pt x="20961" y="6300"/>
                  </a:cubicBezTo>
                  <a:cubicBezTo>
                    <a:pt x="20961" y="6300"/>
                    <a:pt x="15260" y="545"/>
                    <a:pt x="15260" y="545"/>
                  </a:cubicBezTo>
                  <a:close/>
                </a:path>
              </a:pathLst>
            </a:custGeom>
            <a:solidFill>
              <a:schemeClr val="accent1"/>
            </a:solidFill>
            <a:ln>
              <a:noFill/>
            </a:ln>
            <a:effectLst/>
          </p:spPr>
          <p:txBody>
            <a:bodyPr lIns="50800" tIns="50800" rIns="50800" bIns="50800" anchor="ctr"/>
            <a:lstStyle/>
            <a:p>
              <a:pPr defTabSz="609600"/>
              <a:endParaRPr lang="en-US" sz="4000">
                <a:solidFill>
                  <a:srgbClr val="FFFFFF"/>
                </a:solidFill>
                <a:effectLst>
                  <a:outerShdw blurRad="38100" dist="38100" dir="2700000" algn="tl">
                    <a:srgbClr val="000000"/>
                  </a:outerShdw>
                </a:effectLst>
              </a:endParaRPr>
            </a:p>
          </p:txBody>
        </p:sp>
        <p:sp>
          <p:nvSpPr>
            <p:cNvPr id="44" name="AutoShape 38"/>
            <p:cNvSpPr/>
            <p:nvPr/>
          </p:nvSpPr>
          <p:spPr bwMode="auto">
            <a:xfrm>
              <a:off x="7442798" y="3656375"/>
              <a:ext cx="69765" cy="7053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4320"/>
                  </a:moveTo>
                  <a:cubicBezTo>
                    <a:pt x="14381" y="4320"/>
                    <a:pt x="17279" y="7222"/>
                    <a:pt x="17279" y="10800"/>
                  </a:cubicBezTo>
                  <a:cubicBezTo>
                    <a:pt x="17279" y="14377"/>
                    <a:pt x="14381" y="17279"/>
                    <a:pt x="10800" y="17279"/>
                  </a:cubicBezTo>
                  <a:cubicBezTo>
                    <a:pt x="7218" y="17279"/>
                    <a:pt x="4319" y="14377"/>
                    <a:pt x="4319" y="10800"/>
                  </a:cubicBezTo>
                  <a:cubicBezTo>
                    <a:pt x="4319" y="7222"/>
                    <a:pt x="7218" y="4320"/>
                    <a:pt x="10800" y="4320"/>
                  </a:cubicBezTo>
                  <a:moveTo>
                    <a:pt x="10800" y="21599"/>
                  </a:moveTo>
                  <a:cubicBezTo>
                    <a:pt x="16752" y="21599"/>
                    <a:pt x="21600" y="16756"/>
                    <a:pt x="21600" y="10800"/>
                  </a:cubicBezTo>
                  <a:cubicBezTo>
                    <a:pt x="21600" y="4843"/>
                    <a:pt x="16752" y="0"/>
                    <a:pt x="10800" y="0"/>
                  </a:cubicBezTo>
                  <a:cubicBezTo>
                    <a:pt x="4847" y="0"/>
                    <a:pt x="0" y="4843"/>
                    <a:pt x="0" y="10800"/>
                  </a:cubicBezTo>
                  <a:cubicBezTo>
                    <a:pt x="0" y="16756"/>
                    <a:pt x="4847" y="21599"/>
                    <a:pt x="10800" y="21599"/>
                  </a:cubicBezTo>
                </a:path>
              </a:pathLst>
            </a:custGeom>
            <a:solidFill>
              <a:schemeClr val="accent1"/>
            </a:solidFill>
            <a:ln>
              <a:noFill/>
            </a:ln>
            <a:effectLst/>
          </p:spPr>
          <p:txBody>
            <a:bodyPr lIns="50800" tIns="50800" rIns="50800" bIns="50800" anchor="ctr"/>
            <a:lstStyle/>
            <a:p>
              <a:pPr defTabSz="609600"/>
              <a:endParaRPr lang="en-US" sz="4000">
                <a:solidFill>
                  <a:srgbClr val="FFFFFF"/>
                </a:solidFill>
                <a:effectLst>
                  <a:outerShdw blurRad="38100" dist="38100" dir="2700000" algn="tl">
                    <a:srgbClr val="000000"/>
                  </a:outerShdw>
                </a:effectLst>
              </a:endParaRPr>
            </a:p>
          </p:txBody>
        </p:sp>
        <p:sp>
          <p:nvSpPr>
            <p:cNvPr id="45" name="AutoShape 39"/>
            <p:cNvSpPr/>
            <p:nvPr/>
          </p:nvSpPr>
          <p:spPr bwMode="auto">
            <a:xfrm>
              <a:off x="7625263" y="3431745"/>
              <a:ext cx="69765" cy="7053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7279"/>
                  </a:moveTo>
                  <a:cubicBezTo>
                    <a:pt x="7218" y="17279"/>
                    <a:pt x="4320" y="14377"/>
                    <a:pt x="4320" y="10800"/>
                  </a:cubicBezTo>
                  <a:cubicBezTo>
                    <a:pt x="4320" y="7222"/>
                    <a:pt x="7218" y="4320"/>
                    <a:pt x="10800" y="4320"/>
                  </a:cubicBezTo>
                  <a:cubicBezTo>
                    <a:pt x="14381" y="4320"/>
                    <a:pt x="17280" y="7222"/>
                    <a:pt x="17280" y="10800"/>
                  </a:cubicBezTo>
                  <a:cubicBezTo>
                    <a:pt x="17280" y="14377"/>
                    <a:pt x="14381" y="17279"/>
                    <a:pt x="10800" y="17279"/>
                  </a:cubicBezTo>
                  <a:moveTo>
                    <a:pt x="10800" y="0"/>
                  </a:moveTo>
                  <a:cubicBezTo>
                    <a:pt x="4847" y="0"/>
                    <a:pt x="0" y="4843"/>
                    <a:pt x="0" y="10800"/>
                  </a:cubicBezTo>
                  <a:cubicBezTo>
                    <a:pt x="0" y="16756"/>
                    <a:pt x="4847" y="21599"/>
                    <a:pt x="10800" y="21599"/>
                  </a:cubicBezTo>
                  <a:cubicBezTo>
                    <a:pt x="16752" y="21599"/>
                    <a:pt x="21600" y="16756"/>
                    <a:pt x="21600" y="10800"/>
                  </a:cubicBezTo>
                  <a:cubicBezTo>
                    <a:pt x="21600" y="4843"/>
                    <a:pt x="16752" y="0"/>
                    <a:pt x="10800" y="0"/>
                  </a:cubicBezTo>
                </a:path>
              </a:pathLst>
            </a:custGeom>
            <a:solidFill>
              <a:schemeClr val="accent1"/>
            </a:solidFill>
            <a:ln>
              <a:noFill/>
            </a:ln>
            <a:effectLst/>
          </p:spPr>
          <p:txBody>
            <a:bodyPr lIns="50800" tIns="50800" rIns="50800" bIns="50800" anchor="ctr"/>
            <a:lstStyle/>
            <a:p>
              <a:pPr defTabSz="609600"/>
              <a:endParaRPr lang="en-US" sz="4000">
                <a:solidFill>
                  <a:srgbClr val="FFFFFF"/>
                </a:solidFill>
                <a:effectLst>
                  <a:outerShdw blurRad="38100" dist="38100" dir="2700000" algn="tl">
                    <a:srgbClr val="000000"/>
                  </a:outerShdw>
                </a:effectLst>
              </a:endParaRPr>
            </a:p>
          </p:txBody>
        </p:sp>
        <p:sp>
          <p:nvSpPr>
            <p:cNvPr id="46" name="AutoShape 40"/>
            <p:cNvSpPr/>
            <p:nvPr/>
          </p:nvSpPr>
          <p:spPr bwMode="auto">
            <a:xfrm>
              <a:off x="7358462" y="3642575"/>
              <a:ext cx="55966" cy="5596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5400"/>
                  </a:moveTo>
                  <a:cubicBezTo>
                    <a:pt x="13779" y="5400"/>
                    <a:pt x="16199" y="7815"/>
                    <a:pt x="16199" y="10800"/>
                  </a:cubicBezTo>
                  <a:cubicBezTo>
                    <a:pt x="16199" y="13784"/>
                    <a:pt x="13779" y="16200"/>
                    <a:pt x="10800" y="16200"/>
                  </a:cubicBezTo>
                  <a:cubicBezTo>
                    <a:pt x="7820" y="16200"/>
                    <a:pt x="5399" y="13784"/>
                    <a:pt x="5399" y="10800"/>
                  </a:cubicBezTo>
                  <a:cubicBezTo>
                    <a:pt x="5399" y="7815"/>
                    <a:pt x="7820" y="5400"/>
                    <a:pt x="10800" y="5400"/>
                  </a:cubicBezTo>
                  <a:moveTo>
                    <a:pt x="0" y="10800"/>
                  </a:moveTo>
                  <a:cubicBezTo>
                    <a:pt x="0" y="16753"/>
                    <a:pt x="4843" y="21599"/>
                    <a:pt x="10800" y="21599"/>
                  </a:cubicBezTo>
                  <a:cubicBezTo>
                    <a:pt x="16756" y="21599"/>
                    <a:pt x="21600" y="16753"/>
                    <a:pt x="21600" y="10800"/>
                  </a:cubicBezTo>
                  <a:cubicBezTo>
                    <a:pt x="21600" y="4846"/>
                    <a:pt x="16756" y="0"/>
                    <a:pt x="10800" y="0"/>
                  </a:cubicBezTo>
                  <a:cubicBezTo>
                    <a:pt x="4843" y="0"/>
                    <a:pt x="0" y="4846"/>
                    <a:pt x="0" y="10800"/>
                  </a:cubicBezTo>
                </a:path>
              </a:pathLst>
            </a:custGeom>
            <a:solidFill>
              <a:schemeClr val="accent1"/>
            </a:solidFill>
            <a:ln>
              <a:noFill/>
            </a:ln>
            <a:effectLst/>
          </p:spPr>
          <p:txBody>
            <a:bodyPr lIns="50800" tIns="50800" rIns="50800" bIns="50800" anchor="ctr"/>
            <a:lstStyle/>
            <a:p>
              <a:pPr defTabSz="609600"/>
              <a:endParaRPr lang="en-US" sz="4000">
                <a:solidFill>
                  <a:srgbClr val="FFFFFF"/>
                </a:solidFill>
                <a:effectLst>
                  <a:outerShdw blurRad="38100" dist="38100" dir="2700000" algn="tl">
                    <a:srgbClr val="000000"/>
                  </a:outerShdw>
                </a:effectLst>
              </a:endParaRPr>
            </a:p>
          </p:txBody>
        </p:sp>
        <p:sp>
          <p:nvSpPr>
            <p:cNvPr id="47" name="AutoShape 41"/>
            <p:cNvSpPr/>
            <p:nvPr/>
          </p:nvSpPr>
          <p:spPr bwMode="auto">
            <a:xfrm>
              <a:off x="7414428" y="3740706"/>
              <a:ext cx="28366" cy="276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1599"/>
                  </a:moveTo>
                  <a:cubicBezTo>
                    <a:pt x="16758" y="21599"/>
                    <a:pt x="21600" y="16769"/>
                    <a:pt x="21600" y="10800"/>
                  </a:cubicBezTo>
                  <a:cubicBezTo>
                    <a:pt x="21600" y="4830"/>
                    <a:pt x="16758" y="0"/>
                    <a:pt x="10800" y="0"/>
                  </a:cubicBezTo>
                  <a:cubicBezTo>
                    <a:pt x="4841" y="0"/>
                    <a:pt x="0" y="4830"/>
                    <a:pt x="0" y="10800"/>
                  </a:cubicBezTo>
                  <a:cubicBezTo>
                    <a:pt x="0" y="16769"/>
                    <a:pt x="4841" y="21599"/>
                    <a:pt x="10800" y="21599"/>
                  </a:cubicBezTo>
                </a:path>
              </a:pathLst>
            </a:custGeom>
            <a:solidFill>
              <a:schemeClr val="accent1"/>
            </a:solidFill>
            <a:ln>
              <a:noFill/>
            </a:ln>
            <a:effectLst/>
          </p:spPr>
          <p:txBody>
            <a:bodyPr lIns="50800" tIns="50800" rIns="50800" bIns="50800" anchor="ctr"/>
            <a:lstStyle/>
            <a:p>
              <a:pPr defTabSz="609600"/>
              <a:endParaRPr lang="en-US" sz="4000">
                <a:solidFill>
                  <a:srgbClr val="FFFFFF"/>
                </a:solidFill>
                <a:effectLst>
                  <a:outerShdw blurRad="38100" dist="38100" dir="2700000" algn="tl">
                    <a:srgbClr val="000000"/>
                  </a:outerShdw>
                </a:effectLst>
              </a:endParaRPr>
            </a:p>
          </p:txBody>
        </p:sp>
        <p:sp>
          <p:nvSpPr>
            <p:cNvPr id="48" name="AutoShape 42"/>
            <p:cNvSpPr/>
            <p:nvPr/>
          </p:nvSpPr>
          <p:spPr bwMode="auto">
            <a:xfrm>
              <a:off x="7639059" y="3529876"/>
              <a:ext cx="27600" cy="2836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41" y="0"/>
                    <a:pt x="0" y="4830"/>
                    <a:pt x="0" y="10800"/>
                  </a:cubicBezTo>
                  <a:cubicBezTo>
                    <a:pt x="0" y="16769"/>
                    <a:pt x="4841" y="21599"/>
                    <a:pt x="10800" y="21599"/>
                  </a:cubicBezTo>
                  <a:cubicBezTo>
                    <a:pt x="16758" y="21599"/>
                    <a:pt x="21600" y="16769"/>
                    <a:pt x="21600" y="10800"/>
                  </a:cubicBezTo>
                  <a:cubicBezTo>
                    <a:pt x="21600" y="4830"/>
                    <a:pt x="16758" y="0"/>
                    <a:pt x="10800" y="0"/>
                  </a:cubicBezTo>
                </a:path>
              </a:pathLst>
            </a:custGeom>
            <a:solidFill>
              <a:schemeClr val="accent1"/>
            </a:solidFill>
            <a:ln>
              <a:noFill/>
            </a:ln>
            <a:effectLst/>
          </p:spPr>
          <p:txBody>
            <a:bodyPr lIns="50800" tIns="50800" rIns="50800" bIns="50800" anchor="ctr"/>
            <a:lstStyle/>
            <a:p>
              <a:pPr defTabSz="609600"/>
              <a:endParaRPr lang="en-US" sz="4000">
                <a:solidFill>
                  <a:srgbClr val="FFFFFF"/>
                </a:solidFill>
                <a:effectLst>
                  <a:outerShdw blurRad="38100" dist="38100" dir="2700000" algn="tl">
                    <a:srgbClr val="000000"/>
                  </a:outerShdw>
                </a:effectLst>
              </a:endParaRPr>
            </a:p>
          </p:txBody>
        </p:sp>
        <p:sp>
          <p:nvSpPr>
            <p:cNvPr id="49" name="AutoShape 43"/>
            <p:cNvSpPr/>
            <p:nvPr/>
          </p:nvSpPr>
          <p:spPr bwMode="auto">
            <a:xfrm>
              <a:off x="6348775" y="3460109"/>
              <a:ext cx="449260" cy="32276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951" y="9367"/>
                  </a:moveTo>
                  <a:cubicBezTo>
                    <a:pt x="10901" y="9383"/>
                    <a:pt x="10851" y="9391"/>
                    <a:pt x="10800" y="9391"/>
                  </a:cubicBezTo>
                  <a:cubicBezTo>
                    <a:pt x="10748" y="9391"/>
                    <a:pt x="10698" y="9383"/>
                    <a:pt x="10648" y="9367"/>
                  </a:cubicBezTo>
                  <a:lnTo>
                    <a:pt x="1873" y="6550"/>
                  </a:lnTo>
                  <a:cubicBezTo>
                    <a:pt x="1566" y="6452"/>
                    <a:pt x="1349" y="6072"/>
                    <a:pt x="1349" y="5634"/>
                  </a:cubicBezTo>
                  <a:cubicBezTo>
                    <a:pt x="1349" y="5197"/>
                    <a:pt x="1566" y="4817"/>
                    <a:pt x="1873" y="4719"/>
                  </a:cubicBezTo>
                  <a:lnTo>
                    <a:pt x="10648" y="1902"/>
                  </a:lnTo>
                  <a:cubicBezTo>
                    <a:pt x="10698" y="1886"/>
                    <a:pt x="10748" y="1878"/>
                    <a:pt x="10800" y="1878"/>
                  </a:cubicBezTo>
                  <a:cubicBezTo>
                    <a:pt x="10851" y="1878"/>
                    <a:pt x="10901" y="1886"/>
                    <a:pt x="10951" y="1902"/>
                  </a:cubicBezTo>
                  <a:lnTo>
                    <a:pt x="19726" y="4719"/>
                  </a:lnTo>
                  <a:cubicBezTo>
                    <a:pt x="20033" y="4817"/>
                    <a:pt x="20249" y="5197"/>
                    <a:pt x="20249" y="5634"/>
                  </a:cubicBezTo>
                  <a:cubicBezTo>
                    <a:pt x="20249" y="6072"/>
                    <a:pt x="20033" y="6452"/>
                    <a:pt x="19726" y="6550"/>
                  </a:cubicBezTo>
                  <a:cubicBezTo>
                    <a:pt x="19726" y="6550"/>
                    <a:pt x="10951" y="9367"/>
                    <a:pt x="10951" y="9367"/>
                  </a:cubicBezTo>
                  <a:close/>
                  <a:moveTo>
                    <a:pt x="16874" y="16904"/>
                  </a:moveTo>
                  <a:cubicBezTo>
                    <a:pt x="16874" y="17942"/>
                    <a:pt x="14849" y="19721"/>
                    <a:pt x="10800" y="19721"/>
                  </a:cubicBezTo>
                  <a:cubicBezTo>
                    <a:pt x="6749" y="19721"/>
                    <a:pt x="4724" y="17942"/>
                    <a:pt x="4724" y="16904"/>
                  </a:cubicBezTo>
                  <a:lnTo>
                    <a:pt x="4724" y="9394"/>
                  </a:lnTo>
                  <a:lnTo>
                    <a:pt x="10353" y="11200"/>
                  </a:lnTo>
                  <a:cubicBezTo>
                    <a:pt x="10501" y="11246"/>
                    <a:pt x="10651" y="11269"/>
                    <a:pt x="10800" y="11269"/>
                  </a:cubicBezTo>
                  <a:cubicBezTo>
                    <a:pt x="10949" y="11269"/>
                    <a:pt x="11098" y="11246"/>
                    <a:pt x="11255" y="11198"/>
                  </a:cubicBezTo>
                  <a:lnTo>
                    <a:pt x="16874" y="9394"/>
                  </a:lnTo>
                  <a:cubicBezTo>
                    <a:pt x="16874" y="9394"/>
                    <a:pt x="16874" y="16904"/>
                    <a:pt x="16874" y="16904"/>
                  </a:cubicBezTo>
                  <a:close/>
                  <a:moveTo>
                    <a:pt x="21600" y="5634"/>
                  </a:moveTo>
                  <a:cubicBezTo>
                    <a:pt x="21600" y="4314"/>
                    <a:pt x="20954" y="3185"/>
                    <a:pt x="20030" y="2888"/>
                  </a:cubicBezTo>
                  <a:lnTo>
                    <a:pt x="11246" y="68"/>
                  </a:lnTo>
                  <a:cubicBezTo>
                    <a:pt x="11098" y="22"/>
                    <a:pt x="10949" y="0"/>
                    <a:pt x="10800" y="0"/>
                  </a:cubicBezTo>
                  <a:cubicBezTo>
                    <a:pt x="10651" y="0"/>
                    <a:pt x="10501" y="22"/>
                    <a:pt x="10344" y="71"/>
                  </a:cubicBezTo>
                  <a:lnTo>
                    <a:pt x="1570" y="2888"/>
                  </a:lnTo>
                  <a:cubicBezTo>
                    <a:pt x="645" y="3185"/>
                    <a:pt x="0" y="4314"/>
                    <a:pt x="0" y="5634"/>
                  </a:cubicBezTo>
                  <a:cubicBezTo>
                    <a:pt x="0" y="6955"/>
                    <a:pt x="645" y="8084"/>
                    <a:pt x="1569" y="8380"/>
                  </a:cubicBezTo>
                  <a:lnTo>
                    <a:pt x="3374" y="8960"/>
                  </a:lnTo>
                  <a:lnTo>
                    <a:pt x="3374" y="16904"/>
                  </a:lnTo>
                  <a:cubicBezTo>
                    <a:pt x="3374" y="19397"/>
                    <a:pt x="5425" y="21600"/>
                    <a:pt x="10800" y="21600"/>
                  </a:cubicBezTo>
                  <a:cubicBezTo>
                    <a:pt x="16174" y="21600"/>
                    <a:pt x="18224" y="19397"/>
                    <a:pt x="18224" y="16904"/>
                  </a:cubicBezTo>
                  <a:lnTo>
                    <a:pt x="18224" y="8960"/>
                  </a:lnTo>
                  <a:lnTo>
                    <a:pt x="20030" y="8380"/>
                  </a:lnTo>
                  <a:cubicBezTo>
                    <a:pt x="20954" y="8084"/>
                    <a:pt x="21600" y="6955"/>
                    <a:pt x="21600" y="5634"/>
                  </a:cubicBezTo>
                </a:path>
              </a:pathLst>
            </a:custGeom>
            <a:solidFill>
              <a:schemeClr val="accent1"/>
            </a:solidFill>
            <a:ln>
              <a:noFill/>
            </a:ln>
            <a:effectLst/>
          </p:spPr>
          <p:txBody>
            <a:bodyPr lIns="50800" tIns="50800" rIns="50800" bIns="50800" anchor="ctr"/>
            <a:lstStyle/>
            <a:p>
              <a:pPr defTabSz="609600"/>
              <a:endParaRPr lang="en-US" sz="4000">
                <a:solidFill>
                  <a:srgbClr val="FFFFFF"/>
                </a:solidFill>
                <a:effectLst>
                  <a:outerShdw blurRad="38100" dist="38100" dir="2700000" algn="tl">
                    <a:srgbClr val="000000"/>
                  </a:outerShdw>
                </a:effectLst>
              </a:endParaRPr>
            </a:p>
          </p:txBody>
        </p:sp>
        <p:sp>
          <p:nvSpPr>
            <p:cNvPr id="50" name="AutoShape 44"/>
            <p:cNvSpPr/>
            <p:nvPr/>
          </p:nvSpPr>
          <p:spPr bwMode="auto">
            <a:xfrm>
              <a:off x="6755869" y="3600410"/>
              <a:ext cx="27600" cy="15409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1963"/>
                  </a:moveTo>
                  <a:lnTo>
                    <a:pt x="0" y="19636"/>
                  </a:lnTo>
                  <a:cubicBezTo>
                    <a:pt x="0" y="20721"/>
                    <a:pt x="4841" y="21599"/>
                    <a:pt x="10800" y="21599"/>
                  </a:cubicBezTo>
                  <a:cubicBezTo>
                    <a:pt x="16758" y="21599"/>
                    <a:pt x="21600" y="20721"/>
                    <a:pt x="21600" y="19636"/>
                  </a:cubicBezTo>
                  <a:lnTo>
                    <a:pt x="21600" y="1963"/>
                  </a:lnTo>
                  <a:cubicBezTo>
                    <a:pt x="21600" y="878"/>
                    <a:pt x="16758" y="0"/>
                    <a:pt x="10800" y="0"/>
                  </a:cubicBezTo>
                  <a:cubicBezTo>
                    <a:pt x="4841" y="0"/>
                    <a:pt x="0" y="878"/>
                    <a:pt x="0" y="1963"/>
                  </a:cubicBezTo>
                </a:path>
              </a:pathLst>
            </a:custGeom>
            <a:solidFill>
              <a:schemeClr val="accent1"/>
            </a:solidFill>
            <a:ln>
              <a:noFill/>
            </a:ln>
            <a:effectLst/>
          </p:spPr>
          <p:txBody>
            <a:bodyPr lIns="50800" tIns="50800" rIns="50800" bIns="50800" anchor="ctr"/>
            <a:lstStyle/>
            <a:p>
              <a:pPr defTabSz="609600"/>
              <a:endParaRPr lang="en-US" sz="4000">
                <a:solidFill>
                  <a:srgbClr val="FFFFFF"/>
                </a:solidFill>
                <a:effectLst>
                  <a:outerShdw blurRad="38100" dist="38100" dir="2700000" algn="tl">
                    <a:srgbClr val="000000"/>
                  </a:outerShdw>
                </a:effectLst>
              </a:endParaRPr>
            </a:p>
          </p:txBody>
        </p:sp>
        <p:sp>
          <p:nvSpPr>
            <p:cNvPr id="51" name="AutoShape 45"/>
            <p:cNvSpPr/>
            <p:nvPr/>
          </p:nvSpPr>
          <p:spPr bwMode="auto">
            <a:xfrm>
              <a:off x="6741302" y="3768306"/>
              <a:ext cx="56733" cy="8433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38" y="0"/>
                    <a:pt x="0" y="10427"/>
                    <a:pt x="0" y="14400"/>
                  </a:cubicBezTo>
                  <a:cubicBezTo>
                    <a:pt x="0" y="18372"/>
                    <a:pt x="4838" y="21599"/>
                    <a:pt x="10800" y="21599"/>
                  </a:cubicBezTo>
                  <a:cubicBezTo>
                    <a:pt x="16761" y="21599"/>
                    <a:pt x="21600" y="18372"/>
                    <a:pt x="21600" y="14400"/>
                  </a:cubicBezTo>
                  <a:cubicBezTo>
                    <a:pt x="21600" y="10427"/>
                    <a:pt x="16761" y="0"/>
                    <a:pt x="10800" y="0"/>
                  </a:cubicBezTo>
                </a:path>
              </a:pathLst>
            </a:custGeom>
            <a:solidFill>
              <a:schemeClr val="accent1"/>
            </a:solidFill>
            <a:ln>
              <a:noFill/>
            </a:ln>
            <a:effectLst/>
          </p:spPr>
          <p:txBody>
            <a:bodyPr lIns="50800" tIns="50800" rIns="50800" bIns="50800" anchor="ctr"/>
            <a:lstStyle/>
            <a:p>
              <a:pPr defTabSz="609600"/>
              <a:endParaRPr lang="en-US" sz="4000">
                <a:solidFill>
                  <a:srgbClr val="FFFFFF"/>
                </a:solidFill>
                <a:effectLst>
                  <a:outerShdw blurRad="38100" dist="38100" dir="2700000" algn="tl">
                    <a:srgbClr val="000000"/>
                  </a:outerShdw>
                </a:effectLst>
              </a:endParaRPr>
            </a:p>
          </p:txBody>
        </p:sp>
        <p:sp>
          <p:nvSpPr>
            <p:cNvPr id="52" name="AutoShape 46"/>
            <p:cNvSpPr/>
            <p:nvPr/>
          </p:nvSpPr>
          <p:spPr bwMode="auto">
            <a:xfrm>
              <a:off x="10835257" y="2534754"/>
              <a:ext cx="448495" cy="44849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874" y="17549"/>
                  </a:moveTo>
                  <a:cubicBezTo>
                    <a:pt x="15513" y="17549"/>
                    <a:pt x="14343" y="15612"/>
                    <a:pt x="13809" y="12825"/>
                  </a:cubicBezTo>
                  <a:lnTo>
                    <a:pt x="15524" y="12825"/>
                  </a:lnTo>
                  <a:cubicBezTo>
                    <a:pt x="17038" y="12825"/>
                    <a:pt x="18224" y="11343"/>
                    <a:pt x="18224" y="9450"/>
                  </a:cubicBezTo>
                  <a:cubicBezTo>
                    <a:pt x="18224" y="7558"/>
                    <a:pt x="17038" y="6075"/>
                    <a:pt x="15524" y="6075"/>
                  </a:cubicBezTo>
                  <a:lnTo>
                    <a:pt x="13809" y="6075"/>
                  </a:lnTo>
                  <a:cubicBezTo>
                    <a:pt x="14343" y="3289"/>
                    <a:pt x="15513" y="1350"/>
                    <a:pt x="16874" y="1350"/>
                  </a:cubicBezTo>
                  <a:cubicBezTo>
                    <a:pt x="18739" y="1350"/>
                    <a:pt x="20249" y="4976"/>
                    <a:pt x="20249" y="9450"/>
                  </a:cubicBezTo>
                  <a:cubicBezTo>
                    <a:pt x="20249" y="13923"/>
                    <a:pt x="18739" y="17549"/>
                    <a:pt x="16874" y="17549"/>
                  </a:cubicBezTo>
                  <a:moveTo>
                    <a:pt x="8926" y="11482"/>
                  </a:moveTo>
                  <a:lnTo>
                    <a:pt x="8774" y="11482"/>
                  </a:lnTo>
                  <a:lnTo>
                    <a:pt x="8774" y="11475"/>
                  </a:lnTo>
                  <a:cubicBezTo>
                    <a:pt x="8028" y="11475"/>
                    <a:pt x="7424" y="10569"/>
                    <a:pt x="7424" y="9450"/>
                  </a:cubicBezTo>
                  <a:cubicBezTo>
                    <a:pt x="7424" y="8332"/>
                    <a:pt x="8028" y="7425"/>
                    <a:pt x="8774" y="7425"/>
                  </a:cubicBezTo>
                  <a:lnTo>
                    <a:pt x="8926" y="7425"/>
                  </a:lnTo>
                  <a:cubicBezTo>
                    <a:pt x="10200" y="7425"/>
                    <a:pt x="11391" y="6924"/>
                    <a:pt x="12441" y="6063"/>
                  </a:cubicBezTo>
                  <a:cubicBezTo>
                    <a:pt x="12248" y="7149"/>
                    <a:pt x="12149" y="8300"/>
                    <a:pt x="12149" y="9450"/>
                  </a:cubicBezTo>
                  <a:cubicBezTo>
                    <a:pt x="12149" y="10603"/>
                    <a:pt x="12248" y="11758"/>
                    <a:pt x="12442" y="12846"/>
                  </a:cubicBezTo>
                  <a:cubicBezTo>
                    <a:pt x="11393" y="11983"/>
                    <a:pt x="10200" y="11482"/>
                    <a:pt x="8926" y="11482"/>
                  </a:cubicBezTo>
                  <a:moveTo>
                    <a:pt x="8096" y="20249"/>
                  </a:moveTo>
                  <a:lnTo>
                    <a:pt x="5396" y="20249"/>
                  </a:lnTo>
                  <a:lnTo>
                    <a:pt x="5396" y="14175"/>
                  </a:lnTo>
                  <a:cubicBezTo>
                    <a:pt x="5396" y="13683"/>
                    <a:pt x="5264" y="13223"/>
                    <a:pt x="5033" y="12825"/>
                  </a:cubicBezTo>
                  <a:lnTo>
                    <a:pt x="5505" y="12825"/>
                  </a:lnTo>
                  <a:lnTo>
                    <a:pt x="5505" y="12832"/>
                  </a:lnTo>
                  <a:lnTo>
                    <a:pt x="7535" y="12832"/>
                  </a:lnTo>
                  <a:cubicBezTo>
                    <a:pt x="7463" y="13042"/>
                    <a:pt x="7421" y="13265"/>
                    <a:pt x="7421" y="13500"/>
                  </a:cubicBezTo>
                  <a:lnTo>
                    <a:pt x="7421" y="18225"/>
                  </a:lnTo>
                  <a:cubicBezTo>
                    <a:pt x="7421" y="18874"/>
                    <a:pt x="7784" y="19307"/>
                    <a:pt x="8001" y="19565"/>
                  </a:cubicBezTo>
                  <a:cubicBezTo>
                    <a:pt x="8031" y="19601"/>
                    <a:pt x="8065" y="19638"/>
                    <a:pt x="8096" y="19677"/>
                  </a:cubicBezTo>
                  <a:cubicBezTo>
                    <a:pt x="8096" y="19677"/>
                    <a:pt x="8096" y="20249"/>
                    <a:pt x="8096" y="20249"/>
                  </a:cubicBezTo>
                  <a:close/>
                  <a:moveTo>
                    <a:pt x="1349" y="9450"/>
                  </a:moveTo>
                  <a:cubicBezTo>
                    <a:pt x="1349" y="8332"/>
                    <a:pt x="1953" y="7425"/>
                    <a:pt x="2699" y="7425"/>
                  </a:cubicBezTo>
                  <a:lnTo>
                    <a:pt x="7434" y="7425"/>
                  </a:lnTo>
                  <a:cubicBezTo>
                    <a:pt x="7014" y="7916"/>
                    <a:pt x="6749" y="8631"/>
                    <a:pt x="6749" y="9450"/>
                  </a:cubicBezTo>
                  <a:cubicBezTo>
                    <a:pt x="6749" y="10270"/>
                    <a:pt x="7014" y="10984"/>
                    <a:pt x="7434" y="11475"/>
                  </a:cubicBezTo>
                  <a:lnTo>
                    <a:pt x="2699" y="11475"/>
                  </a:lnTo>
                  <a:cubicBezTo>
                    <a:pt x="1953" y="11475"/>
                    <a:pt x="1349" y="10569"/>
                    <a:pt x="1349" y="9450"/>
                  </a:cubicBezTo>
                  <a:moveTo>
                    <a:pt x="13499" y="9450"/>
                  </a:moveTo>
                  <a:cubicBezTo>
                    <a:pt x="13499" y="8749"/>
                    <a:pt x="13540" y="8073"/>
                    <a:pt x="13610" y="7425"/>
                  </a:cubicBezTo>
                  <a:lnTo>
                    <a:pt x="15524" y="7425"/>
                  </a:lnTo>
                  <a:cubicBezTo>
                    <a:pt x="16269" y="7425"/>
                    <a:pt x="16874" y="8332"/>
                    <a:pt x="16874" y="9450"/>
                  </a:cubicBezTo>
                  <a:cubicBezTo>
                    <a:pt x="16874" y="10569"/>
                    <a:pt x="16269" y="11475"/>
                    <a:pt x="15524" y="11475"/>
                  </a:cubicBezTo>
                  <a:lnTo>
                    <a:pt x="13610" y="11475"/>
                  </a:lnTo>
                  <a:cubicBezTo>
                    <a:pt x="13540" y="10826"/>
                    <a:pt x="13499" y="10151"/>
                    <a:pt x="13499" y="9450"/>
                  </a:cubicBezTo>
                  <a:moveTo>
                    <a:pt x="16874" y="0"/>
                  </a:moveTo>
                  <a:cubicBezTo>
                    <a:pt x="15489" y="0"/>
                    <a:pt x="14400" y="951"/>
                    <a:pt x="13618" y="2420"/>
                  </a:cubicBezTo>
                  <a:lnTo>
                    <a:pt x="13604" y="2412"/>
                  </a:lnTo>
                  <a:cubicBezTo>
                    <a:pt x="12469" y="4635"/>
                    <a:pt x="10778" y="6075"/>
                    <a:pt x="8926" y="6075"/>
                  </a:cubicBezTo>
                  <a:lnTo>
                    <a:pt x="8479" y="6075"/>
                  </a:lnTo>
                  <a:lnTo>
                    <a:pt x="5505" y="6075"/>
                  </a:lnTo>
                  <a:lnTo>
                    <a:pt x="2699" y="6075"/>
                  </a:lnTo>
                  <a:cubicBezTo>
                    <a:pt x="1185" y="6075"/>
                    <a:pt x="0" y="7558"/>
                    <a:pt x="0" y="9450"/>
                  </a:cubicBezTo>
                  <a:cubicBezTo>
                    <a:pt x="0" y="11343"/>
                    <a:pt x="1185" y="12825"/>
                    <a:pt x="2699" y="12825"/>
                  </a:cubicBezTo>
                  <a:cubicBezTo>
                    <a:pt x="3443" y="12827"/>
                    <a:pt x="4046" y="13430"/>
                    <a:pt x="4046" y="14175"/>
                  </a:cubicBezTo>
                  <a:lnTo>
                    <a:pt x="4046" y="20249"/>
                  </a:lnTo>
                  <a:cubicBezTo>
                    <a:pt x="4046" y="20996"/>
                    <a:pt x="4651" y="21599"/>
                    <a:pt x="5396" y="21599"/>
                  </a:cubicBezTo>
                  <a:lnTo>
                    <a:pt x="8096" y="21599"/>
                  </a:lnTo>
                  <a:cubicBezTo>
                    <a:pt x="8842" y="21599"/>
                    <a:pt x="9446" y="20996"/>
                    <a:pt x="9446" y="20249"/>
                  </a:cubicBezTo>
                  <a:lnTo>
                    <a:pt x="9446" y="19575"/>
                  </a:lnTo>
                  <a:cubicBezTo>
                    <a:pt x="9446" y="18900"/>
                    <a:pt x="8771" y="18598"/>
                    <a:pt x="8771" y="18225"/>
                  </a:cubicBezTo>
                  <a:lnTo>
                    <a:pt x="8771" y="13500"/>
                  </a:lnTo>
                  <a:cubicBezTo>
                    <a:pt x="8771" y="13484"/>
                    <a:pt x="8781" y="13473"/>
                    <a:pt x="8782" y="13458"/>
                  </a:cubicBezTo>
                  <a:cubicBezTo>
                    <a:pt x="8789" y="13361"/>
                    <a:pt x="8815" y="13271"/>
                    <a:pt x="8859" y="13191"/>
                  </a:cubicBezTo>
                  <a:cubicBezTo>
                    <a:pt x="8871" y="13169"/>
                    <a:pt x="8884" y="13151"/>
                    <a:pt x="8898" y="13132"/>
                  </a:cubicBezTo>
                  <a:cubicBezTo>
                    <a:pt x="8952" y="13051"/>
                    <a:pt x="9020" y="12985"/>
                    <a:pt x="9103" y="12934"/>
                  </a:cubicBezTo>
                  <a:cubicBezTo>
                    <a:pt x="9107" y="12931"/>
                    <a:pt x="9108" y="12927"/>
                    <a:pt x="9112" y="12925"/>
                  </a:cubicBezTo>
                  <a:cubicBezTo>
                    <a:pt x="9115" y="12925"/>
                    <a:pt x="9117" y="12922"/>
                    <a:pt x="9120" y="12922"/>
                  </a:cubicBezTo>
                  <a:cubicBezTo>
                    <a:pt x="9174" y="12892"/>
                    <a:pt x="9238" y="12885"/>
                    <a:pt x="9299" y="12868"/>
                  </a:cubicBezTo>
                  <a:cubicBezTo>
                    <a:pt x="11003" y="13049"/>
                    <a:pt x="12545" y="14424"/>
                    <a:pt x="13604" y="16495"/>
                  </a:cubicBezTo>
                  <a:lnTo>
                    <a:pt x="13621" y="16487"/>
                  </a:lnTo>
                  <a:cubicBezTo>
                    <a:pt x="14404" y="17950"/>
                    <a:pt x="15490" y="18900"/>
                    <a:pt x="16874" y="18900"/>
                  </a:cubicBezTo>
                  <a:cubicBezTo>
                    <a:pt x="19977" y="18900"/>
                    <a:pt x="21600" y="14145"/>
                    <a:pt x="21600" y="9450"/>
                  </a:cubicBezTo>
                  <a:cubicBezTo>
                    <a:pt x="21600" y="4754"/>
                    <a:pt x="19977" y="0"/>
                    <a:pt x="16874" y="0"/>
                  </a:cubicBezTo>
                </a:path>
              </a:pathLst>
            </a:custGeom>
            <a:solidFill>
              <a:schemeClr val="accent1"/>
            </a:solidFill>
            <a:ln>
              <a:noFill/>
            </a:ln>
            <a:effectLst/>
          </p:spPr>
          <p:txBody>
            <a:bodyPr lIns="50800" tIns="50800" rIns="50800" bIns="50800" anchor="ctr"/>
            <a:lstStyle/>
            <a:p>
              <a:pPr defTabSz="609600"/>
              <a:endParaRPr lang="en-US" sz="4000">
                <a:solidFill>
                  <a:srgbClr val="FFFFFF"/>
                </a:solidFill>
                <a:effectLst>
                  <a:outerShdw blurRad="38100" dist="38100" dir="2700000" algn="tl">
                    <a:srgbClr val="000000"/>
                  </a:outerShdw>
                </a:effectLst>
              </a:endParaRPr>
            </a:p>
          </p:txBody>
        </p:sp>
        <p:sp>
          <p:nvSpPr>
            <p:cNvPr id="53" name="AutoShape 47"/>
            <p:cNvSpPr/>
            <p:nvPr/>
          </p:nvSpPr>
          <p:spPr bwMode="auto">
            <a:xfrm>
              <a:off x="9938268" y="2534754"/>
              <a:ext cx="448495" cy="448494"/>
            </a:xfrm>
            <a:custGeom>
              <a:avLst/>
              <a:gdLst>
                <a:gd name="T0" fmla="+- 0 10853 107"/>
                <a:gd name="T1" fmla="*/ T0 w 21493"/>
                <a:gd name="T2" fmla="*/ 10800 h 21600"/>
                <a:gd name="T3" fmla="+- 0 10853 107"/>
                <a:gd name="T4" fmla="*/ T3 w 21493"/>
                <a:gd name="T5" fmla="*/ 10800 h 21600"/>
                <a:gd name="T6" fmla="+- 0 10853 107"/>
                <a:gd name="T7" fmla="*/ T6 w 21493"/>
                <a:gd name="T8" fmla="*/ 10800 h 21600"/>
                <a:gd name="T9" fmla="+- 0 10853 107"/>
                <a:gd name="T10" fmla="*/ T9 w 21493"/>
                <a:gd name="T11" fmla="*/ 10800 h 21600"/>
              </a:gdLst>
              <a:ahLst/>
              <a:cxnLst>
                <a:cxn ang="0">
                  <a:pos x="T1" y="T2"/>
                </a:cxn>
                <a:cxn ang="0">
                  <a:pos x="T4" y="T5"/>
                </a:cxn>
                <a:cxn ang="0">
                  <a:pos x="T7" y="T8"/>
                </a:cxn>
                <a:cxn ang="0">
                  <a:pos x="T10" y="T11"/>
                </a:cxn>
              </a:cxnLst>
              <a:rect l="0" t="0" r="r" b="b"/>
              <a:pathLst>
                <a:path w="21493" h="21600">
                  <a:moveTo>
                    <a:pt x="20123" y="3375"/>
                  </a:moveTo>
                  <a:lnTo>
                    <a:pt x="8704" y="5400"/>
                  </a:lnTo>
                  <a:lnTo>
                    <a:pt x="8704" y="4725"/>
                  </a:lnTo>
                  <a:lnTo>
                    <a:pt x="8704" y="3375"/>
                  </a:lnTo>
                  <a:lnTo>
                    <a:pt x="20123" y="1350"/>
                  </a:lnTo>
                  <a:lnTo>
                    <a:pt x="20123" y="2700"/>
                  </a:lnTo>
                  <a:cubicBezTo>
                    <a:pt x="20123" y="2700"/>
                    <a:pt x="20123" y="3375"/>
                    <a:pt x="20123" y="3375"/>
                  </a:cubicBezTo>
                  <a:close/>
                  <a:moveTo>
                    <a:pt x="17901" y="18014"/>
                  </a:moveTo>
                  <a:cubicBezTo>
                    <a:pt x="16291" y="18553"/>
                    <a:pt x="14628" y="18025"/>
                    <a:pt x="14187" y="16839"/>
                  </a:cubicBezTo>
                  <a:cubicBezTo>
                    <a:pt x="13745" y="15651"/>
                    <a:pt x="14691" y="14251"/>
                    <a:pt x="16300" y="13712"/>
                  </a:cubicBezTo>
                  <a:cubicBezTo>
                    <a:pt x="17910" y="13173"/>
                    <a:pt x="19573" y="13699"/>
                    <a:pt x="20014" y="14886"/>
                  </a:cubicBezTo>
                  <a:cubicBezTo>
                    <a:pt x="20456" y="16074"/>
                    <a:pt x="19510" y="17474"/>
                    <a:pt x="17901" y="18014"/>
                  </a:cubicBezTo>
                  <a:moveTo>
                    <a:pt x="5163" y="20039"/>
                  </a:moveTo>
                  <a:cubicBezTo>
                    <a:pt x="3554" y="20578"/>
                    <a:pt x="1890" y="20050"/>
                    <a:pt x="1450" y="18864"/>
                  </a:cubicBezTo>
                  <a:cubicBezTo>
                    <a:pt x="1008" y="17676"/>
                    <a:pt x="1954" y="16276"/>
                    <a:pt x="3562" y="15737"/>
                  </a:cubicBezTo>
                  <a:cubicBezTo>
                    <a:pt x="5172" y="15198"/>
                    <a:pt x="6836" y="15724"/>
                    <a:pt x="7277" y="16911"/>
                  </a:cubicBezTo>
                  <a:cubicBezTo>
                    <a:pt x="7719" y="18099"/>
                    <a:pt x="6773" y="19499"/>
                    <a:pt x="5163" y="20039"/>
                  </a:cubicBezTo>
                  <a:moveTo>
                    <a:pt x="21012" y="316"/>
                  </a:moveTo>
                  <a:cubicBezTo>
                    <a:pt x="20770" y="110"/>
                    <a:pt x="20463" y="0"/>
                    <a:pt x="20149" y="0"/>
                  </a:cubicBezTo>
                  <a:cubicBezTo>
                    <a:pt x="20072" y="0"/>
                    <a:pt x="19993" y="6"/>
                    <a:pt x="19916" y="21"/>
                  </a:cubicBezTo>
                  <a:lnTo>
                    <a:pt x="8497" y="2046"/>
                  </a:lnTo>
                  <a:cubicBezTo>
                    <a:pt x="7855" y="2159"/>
                    <a:pt x="7387" y="2719"/>
                    <a:pt x="7387" y="3375"/>
                  </a:cubicBezTo>
                  <a:lnTo>
                    <a:pt x="7387" y="4725"/>
                  </a:lnTo>
                  <a:lnTo>
                    <a:pt x="7387" y="5400"/>
                  </a:lnTo>
                  <a:lnTo>
                    <a:pt x="7387" y="14964"/>
                  </a:lnTo>
                  <a:cubicBezTo>
                    <a:pt x="6706" y="14467"/>
                    <a:pt x="5822" y="14175"/>
                    <a:pt x="4839" y="14175"/>
                  </a:cubicBezTo>
                  <a:cubicBezTo>
                    <a:pt x="4268" y="14175"/>
                    <a:pt x="3696" y="14269"/>
                    <a:pt x="3139" y="14455"/>
                  </a:cubicBezTo>
                  <a:cubicBezTo>
                    <a:pt x="1865" y="14882"/>
                    <a:pt x="843" y="15739"/>
                    <a:pt x="336" y="16807"/>
                  </a:cubicBezTo>
                  <a:cubicBezTo>
                    <a:pt x="-56" y="17633"/>
                    <a:pt x="-107" y="18530"/>
                    <a:pt x="192" y="19336"/>
                  </a:cubicBezTo>
                  <a:cubicBezTo>
                    <a:pt x="703" y="20711"/>
                    <a:pt x="2155" y="21599"/>
                    <a:pt x="3892" y="21599"/>
                  </a:cubicBezTo>
                  <a:cubicBezTo>
                    <a:pt x="4462" y="21599"/>
                    <a:pt x="5033" y="21506"/>
                    <a:pt x="5590" y="21319"/>
                  </a:cubicBezTo>
                  <a:cubicBezTo>
                    <a:pt x="6865" y="20893"/>
                    <a:pt x="7887" y="20036"/>
                    <a:pt x="8394" y="18969"/>
                  </a:cubicBezTo>
                  <a:cubicBezTo>
                    <a:pt x="8612" y="18509"/>
                    <a:pt x="8714" y="18027"/>
                    <a:pt x="8718" y="17549"/>
                  </a:cubicBezTo>
                  <a:lnTo>
                    <a:pt x="8730" y="17549"/>
                  </a:lnTo>
                  <a:lnTo>
                    <a:pt x="8730" y="6750"/>
                  </a:lnTo>
                  <a:cubicBezTo>
                    <a:pt x="8807" y="6750"/>
                    <a:pt x="8886" y="6743"/>
                    <a:pt x="8964" y="6730"/>
                  </a:cubicBezTo>
                  <a:lnTo>
                    <a:pt x="20149" y="4746"/>
                  </a:lnTo>
                  <a:lnTo>
                    <a:pt x="20149" y="12939"/>
                  </a:lnTo>
                  <a:cubicBezTo>
                    <a:pt x="19468" y="12442"/>
                    <a:pt x="18584" y="12150"/>
                    <a:pt x="17600" y="12150"/>
                  </a:cubicBezTo>
                  <a:cubicBezTo>
                    <a:pt x="17030" y="12150"/>
                    <a:pt x="16459" y="12244"/>
                    <a:pt x="15902" y="12430"/>
                  </a:cubicBezTo>
                  <a:cubicBezTo>
                    <a:pt x="14628" y="12857"/>
                    <a:pt x="13606" y="13714"/>
                    <a:pt x="13098" y="14782"/>
                  </a:cubicBezTo>
                  <a:cubicBezTo>
                    <a:pt x="12706" y="15608"/>
                    <a:pt x="12656" y="16505"/>
                    <a:pt x="12955" y="17311"/>
                  </a:cubicBezTo>
                  <a:cubicBezTo>
                    <a:pt x="13466" y="18686"/>
                    <a:pt x="14918" y="19575"/>
                    <a:pt x="16653" y="19575"/>
                  </a:cubicBezTo>
                  <a:cubicBezTo>
                    <a:pt x="17224" y="19575"/>
                    <a:pt x="17796" y="19481"/>
                    <a:pt x="18352" y="19294"/>
                  </a:cubicBezTo>
                  <a:cubicBezTo>
                    <a:pt x="19627" y="18868"/>
                    <a:pt x="20649" y="18011"/>
                    <a:pt x="21157" y="16944"/>
                  </a:cubicBezTo>
                  <a:cubicBezTo>
                    <a:pt x="21374" y="16484"/>
                    <a:pt x="21477" y="16002"/>
                    <a:pt x="21480" y="15525"/>
                  </a:cubicBezTo>
                  <a:lnTo>
                    <a:pt x="21493" y="15525"/>
                  </a:lnTo>
                  <a:lnTo>
                    <a:pt x="21493" y="3375"/>
                  </a:lnTo>
                  <a:lnTo>
                    <a:pt x="21493" y="2700"/>
                  </a:lnTo>
                  <a:lnTo>
                    <a:pt x="21493" y="1350"/>
                  </a:lnTo>
                  <a:cubicBezTo>
                    <a:pt x="21493" y="951"/>
                    <a:pt x="21317" y="572"/>
                    <a:pt x="21012" y="316"/>
                  </a:cubicBezTo>
                </a:path>
              </a:pathLst>
            </a:custGeom>
            <a:solidFill>
              <a:schemeClr val="accent1"/>
            </a:solidFill>
            <a:ln>
              <a:noFill/>
            </a:ln>
            <a:effectLst/>
          </p:spPr>
          <p:txBody>
            <a:bodyPr lIns="50800" tIns="50800" rIns="50800" bIns="50800" anchor="ctr"/>
            <a:lstStyle/>
            <a:p>
              <a:pPr defTabSz="609600"/>
              <a:endParaRPr lang="en-US" sz="4000">
                <a:solidFill>
                  <a:srgbClr val="FFFFFF"/>
                </a:solidFill>
                <a:effectLst>
                  <a:outerShdw blurRad="38100" dist="38100" dir="2700000" algn="tl">
                    <a:srgbClr val="000000"/>
                  </a:outerShdw>
                </a:effectLst>
              </a:endParaRPr>
            </a:p>
          </p:txBody>
        </p:sp>
        <p:sp>
          <p:nvSpPr>
            <p:cNvPr id="54" name="AutoShape 48"/>
            <p:cNvSpPr/>
            <p:nvPr/>
          </p:nvSpPr>
          <p:spPr bwMode="auto">
            <a:xfrm>
              <a:off x="9068878" y="2534754"/>
              <a:ext cx="392529" cy="44849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7425"/>
                  </a:moveTo>
                  <a:cubicBezTo>
                    <a:pt x="5687" y="7425"/>
                    <a:pt x="1542" y="6064"/>
                    <a:pt x="1542" y="4387"/>
                  </a:cubicBezTo>
                  <a:cubicBezTo>
                    <a:pt x="1542" y="2709"/>
                    <a:pt x="5687" y="1350"/>
                    <a:pt x="10800" y="1350"/>
                  </a:cubicBezTo>
                  <a:cubicBezTo>
                    <a:pt x="15912" y="1350"/>
                    <a:pt x="20057" y="2709"/>
                    <a:pt x="20057" y="4387"/>
                  </a:cubicBezTo>
                  <a:cubicBezTo>
                    <a:pt x="20057" y="6064"/>
                    <a:pt x="15912" y="7425"/>
                    <a:pt x="10800" y="7425"/>
                  </a:cubicBezTo>
                  <a:moveTo>
                    <a:pt x="20057" y="9112"/>
                  </a:moveTo>
                  <a:lnTo>
                    <a:pt x="20054" y="9112"/>
                  </a:lnTo>
                  <a:cubicBezTo>
                    <a:pt x="20054" y="9119"/>
                    <a:pt x="20057" y="9127"/>
                    <a:pt x="20057" y="9133"/>
                  </a:cubicBezTo>
                  <a:cubicBezTo>
                    <a:pt x="20057" y="10800"/>
                    <a:pt x="15912" y="12150"/>
                    <a:pt x="10800" y="12150"/>
                  </a:cubicBezTo>
                  <a:cubicBezTo>
                    <a:pt x="5687" y="12150"/>
                    <a:pt x="1542" y="10800"/>
                    <a:pt x="1542" y="9133"/>
                  </a:cubicBezTo>
                  <a:cubicBezTo>
                    <a:pt x="1542" y="9127"/>
                    <a:pt x="1545" y="9119"/>
                    <a:pt x="1545" y="9112"/>
                  </a:cubicBezTo>
                  <a:lnTo>
                    <a:pt x="1542" y="9112"/>
                  </a:lnTo>
                  <a:lnTo>
                    <a:pt x="1542" y="6793"/>
                  </a:lnTo>
                  <a:cubicBezTo>
                    <a:pt x="3564" y="8140"/>
                    <a:pt x="7271" y="8774"/>
                    <a:pt x="10800" y="8774"/>
                  </a:cubicBezTo>
                  <a:cubicBezTo>
                    <a:pt x="14328" y="8774"/>
                    <a:pt x="18035" y="8140"/>
                    <a:pt x="20057" y="6793"/>
                  </a:cubicBezTo>
                  <a:cubicBezTo>
                    <a:pt x="20057" y="6793"/>
                    <a:pt x="20057" y="9112"/>
                    <a:pt x="20057" y="9112"/>
                  </a:cubicBezTo>
                  <a:close/>
                  <a:moveTo>
                    <a:pt x="20057" y="13162"/>
                  </a:moveTo>
                  <a:lnTo>
                    <a:pt x="20054" y="13162"/>
                  </a:lnTo>
                  <a:cubicBezTo>
                    <a:pt x="20054" y="13169"/>
                    <a:pt x="20057" y="13177"/>
                    <a:pt x="20057" y="13183"/>
                  </a:cubicBezTo>
                  <a:cubicBezTo>
                    <a:pt x="20057" y="14850"/>
                    <a:pt x="15912" y="16200"/>
                    <a:pt x="10800" y="16200"/>
                  </a:cubicBezTo>
                  <a:cubicBezTo>
                    <a:pt x="5687" y="16200"/>
                    <a:pt x="1542" y="14850"/>
                    <a:pt x="1542" y="13183"/>
                  </a:cubicBezTo>
                  <a:cubicBezTo>
                    <a:pt x="1542" y="13177"/>
                    <a:pt x="1545" y="13169"/>
                    <a:pt x="1545" y="13162"/>
                  </a:cubicBezTo>
                  <a:lnTo>
                    <a:pt x="1542" y="13162"/>
                  </a:lnTo>
                  <a:lnTo>
                    <a:pt x="1542" y="10640"/>
                  </a:lnTo>
                  <a:cubicBezTo>
                    <a:pt x="3136" y="12077"/>
                    <a:pt x="6982" y="12825"/>
                    <a:pt x="10800" y="12825"/>
                  </a:cubicBezTo>
                  <a:cubicBezTo>
                    <a:pt x="14617" y="12825"/>
                    <a:pt x="18463" y="12077"/>
                    <a:pt x="20057" y="10640"/>
                  </a:cubicBezTo>
                  <a:cubicBezTo>
                    <a:pt x="20057" y="10640"/>
                    <a:pt x="20057" y="13162"/>
                    <a:pt x="20057" y="13162"/>
                  </a:cubicBezTo>
                  <a:close/>
                  <a:moveTo>
                    <a:pt x="20057" y="17212"/>
                  </a:moveTo>
                  <a:cubicBezTo>
                    <a:pt x="20057" y="18889"/>
                    <a:pt x="15912" y="20249"/>
                    <a:pt x="10800" y="20249"/>
                  </a:cubicBezTo>
                  <a:cubicBezTo>
                    <a:pt x="5687" y="20249"/>
                    <a:pt x="1542" y="18889"/>
                    <a:pt x="1542" y="17212"/>
                  </a:cubicBezTo>
                  <a:lnTo>
                    <a:pt x="1542" y="14690"/>
                  </a:lnTo>
                  <a:cubicBezTo>
                    <a:pt x="3136" y="16127"/>
                    <a:pt x="6982" y="16875"/>
                    <a:pt x="10800" y="16875"/>
                  </a:cubicBezTo>
                  <a:cubicBezTo>
                    <a:pt x="14617" y="16875"/>
                    <a:pt x="18463" y="16127"/>
                    <a:pt x="20057" y="14690"/>
                  </a:cubicBezTo>
                  <a:cubicBezTo>
                    <a:pt x="20057" y="14690"/>
                    <a:pt x="20057" y="17212"/>
                    <a:pt x="20057" y="17212"/>
                  </a:cubicBezTo>
                  <a:close/>
                  <a:moveTo>
                    <a:pt x="10800" y="0"/>
                  </a:moveTo>
                  <a:cubicBezTo>
                    <a:pt x="5598" y="0"/>
                    <a:pt x="0" y="1372"/>
                    <a:pt x="0" y="4387"/>
                  </a:cubicBezTo>
                  <a:lnTo>
                    <a:pt x="0" y="17212"/>
                  </a:lnTo>
                  <a:cubicBezTo>
                    <a:pt x="0" y="20226"/>
                    <a:pt x="5598" y="21599"/>
                    <a:pt x="10800" y="21599"/>
                  </a:cubicBezTo>
                  <a:cubicBezTo>
                    <a:pt x="16001" y="21599"/>
                    <a:pt x="21599" y="20226"/>
                    <a:pt x="21599" y="17212"/>
                  </a:cubicBezTo>
                  <a:lnTo>
                    <a:pt x="21599" y="4387"/>
                  </a:lnTo>
                  <a:cubicBezTo>
                    <a:pt x="21599" y="1372"/>
                    <a:pt x="16001" y="0"/>
                    <a:pt x="10800" y="0"/>
                  </a:cubicBezTo>
                </a:path>
              </a:pathLst>
            </a:custGeom>
            <a:solidFill>
              <a:schemeClr val="accent1"/>
            </a:solidFill>
            <a:ln>
              <a:noFill/>
            </a:ln>
            <a:effectLst/>
          </p:spPr>
          <p:txBody>
            <a:bodyPr lIns="50800" tIns="50800" rIns="50800" bIns="50800" anchor="ctr"/>
            <a:lstStyle/>
            <a:p>
              <a:pPr defTabSz="609600"/>
              <a:endParaRPr lang="en-US" sz="4000">
                <a:solidFill>
                  <a:srgbClr val="FFFFFF"/>
                </a:solidFill>
                <a:effectLst>
                  <a:outerShdw blurRad="38100" dist="38100" dir="2700000" algn="tl">
                    <a:srgbClr val="000000"/>
                  </a:outerShdw>
                </a:effectLst>
              </a:endParaRPr>
            </a:p>
          </p:txBody>
        </p:sp>
        <p:sp>
          <p:nvSpPr>
            <p:cNvPr id="55" name="AutoShape 49"/>
            <p:cNvSpPr/>
            <p:nvPr/>
          </p:nvSpPr>
          <p:spPr bwMode="auto">
            <a:xfrm>
              <a:off x="9377071" y="2885118"/>
              <a:ext cx="28366" cy="276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1599"/>
                  </a:moveTo>
                  <a:cubicBezTo>
                    <a:pt x="16769" y="21599"/>
                    <a:pt x="21600" y="16769"/>
                    <a:pt x="21600" y="10800"/>
                  </a:cubicBezTo>
                  <a:cubicBezTo>
                    <a:pt x="21600" y="4830"/>
                    <a:pt x="16769" y="0"/>
                    <a:pt x="10800" y="0"/>
                  </a:cubicBezTo>
                  <a:cubicBezTo>
                    <a:pt x="4830" y="0"/>
                    <a:pt x="0" y="4830"/>
                    <a:pt x="0" y="10800"/>
                  </a:cubicBezTo>
                  <a:cubicBezTo>
                    <a:pt x="0" y="16769"/>
                    <a:pt x="4830" y="21599"/>
                    <a:pt x="10800" y="21599"/>
                  </a:cubicBezTo>
                </a:path>
              </a:pathLst>
            </a:custGeom>
            <a:solidFill>
              <a:schemeClr val="accent1"/>
            </a:solidFill>
            <a:ln>
              <a:noFill/>
            </a:ln>
            <a:effectLst/>
          </p:spPr>
          <p:txBody>
            <a:bodyPr lIns="50800" tIns="50800" rIns="50800" bIns="50800" anchor="ctr"/>
            <a:lstStyle/>
            <a:p>
              <a:pPr defTabSz="609600"/>
              <a:endParaRPr lang="en-US" sz="4000">
                <a:solidFill>
                  <a:srgbClr val="FFFFFF"/>
                </a:solidFill>
                <a:effectLst>
                  <a:outerShdw blurRad="38100" dist="38100" dir="2700000" algn="tl">
                    <a:srgbClr val="000000"/>
                  </a:outerShdw>
                </a:effectLst>
              </a:endParaRPr>
            </a:p>
          </p:txBody>
        </p:sp>
        <p:sp>
          <p:nvSpPr>
            <p:cNvPr id="56" name="AutoShape 50"/>
            <p:cNvSpPr/>
            <p:nvPr/>
          </p:nvSpPr>
          <p:spPr bwMode="auto">
            <a:xfrm>
              <a:off x="9377071" y="2800783"/>
              <a:ext cx="28366" cy="2836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1599"/>
                  </a:moveTo>
                  <a:cubicBezTo>
                    <a:pt x="16769" y="21599"/>
                    <a:pt x="21600" y="16769"/>
                    <a:pt x="21600" y="10800"/>
                  </a:cubicBezTo>
                  <a:cubicBezTo>
                    <a:pt x="21600" y="4830"/>
                    <a:pt x="16769" y="0"/>
                    <a:pt x="10800" y="0"/>
                  </a:cubicBezTo>
                  <a:cubicBezTo>
                    <a:pt x="4830" y="0"/>
                    <a:pt x="0" y="4830"/>
                    <a:pt x="0" y="10800"/>
                  </a:cubicBezTo>
                  <a:cubicBezTo>
                    <a:pt x="0" y="16769"/>
                    <a:pt x="4830" y="21599"/>
                    <a:pt x="10800" y="21599"/>
                  </a:cubicBezTo>
                </a:path>
              </a:pathLst>
            </a:custGeom>
            <a:solidFill>
              <a:schemeClr val="accent1"/>
            </a:solidFill>
            <a:ln>
              <a:noFill/>
            </a:ln>
            <a:effectLst/>
          </p:spPr>
          <p:txBody>
            <a:bodyPr lIns="50800" tIns="50800" rIns="50800" bIns="50800" anchor="ctr"/>
            <a:lstStyle/>
            <a:p>
              <a:pPr defTabSz="609600"/>
              <a:endParaRPr lang="en-US" sz="4000">
                <a:solidFill>
                  <a:srgbClr val="FFFFFF"/>
                </a:solidFill>
                <a:effectLst>
                  <a:outerShdw blurRad="38100" dist="38100" dir="2700000" algn="tl">
                    <a:srgbClr val="000000"/>
                  </a:outerShdw>
                </a:effectLst>
              </a:endParaRPr>
            </a:p>
          </p:txBody>
        </p:sp>
        <p:sp>
          <p:nvSpPr>
            <p:cNvPr id="57" name="AutoShape 51"/>
            <p:cNvSpPr/>
            <p:nvPr/>
          </p:nvSpPr>
          <p:spPr bwMode="auto">
            <a:xfrm>
              <a:off x="9377071" y="2716451"/>
              <a:ext cx="28366" cy="2836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1599"/>
                  </a:moveTo>
                  <a:cubicBezTo>
                    <a:pt x="16769" y="21599"/>
                    <a:pt x="21600" y="16769"/>
                    <a:pt x="21600" y="10800"/>
                  </a:cubicBezTo>
                  <a:cubicBezTo>
                    <a:pt x="21600" y="4830"/>
                    <a:pt x="16769" y="0"/>
                    <a:pt x="10800" y="0"/>
                  </a:cubicBezTo>
                  <a:cubicBezTo>
                    <a:pt x="4830" y="0"/>
                    <a:pt x="0" y="4830"/>
                    <a:pt x="0" y="10800"/>
                  </a:cubicBezTo>
                  <a:cubicBezTo>
                    <a:pt x="0" y="16769"/>
                    <a:pt x="4830" y="21599"/>
                    <a:pt x="10800" y="21599"/>
                  </a:cubicBezTo>
                </a:path>
              </a:pathLst>
            </a:custGeom>
            <a:solidFill>
              <a:schemeClr val="accent1"/>
            </a:solidFill>
            <a:ln>
              <a:noFill/>
            </a:ln>
            <a:effectLst/>
          </p:spPr>
          <p:txBody>
            <a:bodyPr lIns="50800" tIns="50800" rIns="50800" bIns="50800" anchor="ctr"/>
            <a:lstStyle/>
            <a:p>
              <a:pPr defTabSz="609600"/>
              <a:endParaRPr lang="en-US" sz="4000">
                <a:solidFill>
                  <a:srgbClr val="FFFFFF"/>
                </a:solidFill>
                <a:effectLst>
                  <a:outerShdw blurRad="38100" dist="38100" dir="2700000" algn="tl">
                    <a:srgbClr val="000000"/>
                  </a:outerShdw>
                </a:effectLst>
              </a:endParaRPr>
            </a:p>
          </p:txBody>
        </p:sp>
        <p:sp>
          <p:nvSpPr>
            <p:cNvPr id="58" name="AutoShape 52"/>
            <p:cNvSpPr/>
            <p:nvPr/>
          </p:nvSpPr>
          <p:spPr bwMode="auto">
            <a:xfrm>
              <a:off x="8143520" y="2534754"/>
              <a:ext cx="448494" cy="448494"/>
            </a:xfrm>
            <a:custGeom>
              <a:avLst/>
              <a:gdLst>
                <a:gd name="T0" fmla="+- 0 10800 87"/>
                <a:gd name="T1" fmla="*/ T0 w 21426"/>
                <a:gd name="T2" fmla="+- 0 10799 73"/>
                <a:gd name="T3" fmla="*/ 10799 h 21453"/>
                <a:gd name="T4" fmla="+- 0 10800 87"/>
                <a:gd name="T5" fmla="*/ T4 w 21426"/>
                <a:gd name="T6" fmla="+- 0 10799 73"/>
                <a:gd name="T7" fmla="*/ 10799 h 21453"/>
                <a:gd name="T8" fmla="+- 0 10800 87"/>
                <a:gd name="T9" fmla="*/ T8 w 21426"/>
                <a:gd name="T10" fmla="+- 0 10799 73"/>
                <a:gd name="T11" fmla="*/ 10799 h 21453"/>
                <a:gd name="T12" fmla="+- 0 10800 87"/>
                <a:gd name="T13" fmla="*/ T12 w 21426"/>
                <a:gd name="T14" fmla="+- 0 10799 73"/>
                <a:gd name="T15" fmla="*/ 10799 h 21453"/>
              </a:gdLst>
              <a:ahLst/>
              <a:cxnLst>
                <a:cxn ang="0">
                  <a:pos x="T1" y="T3"/>
                </a:cxn>
                <a:cxn ang="0">
                  <a:pos x="T5" y="T7"/>
                </a:cxn>
                <a:cxn ang="0">
                  <a:pos x="T9" y="T11"/>
                </a:cxn>
                <a:cxn ang="0">
                  <a:pos x="T13" y="T15"/>
                </a:cxn>
              </a:cxnLst>
              <a:rect l="0" t="0" r="r" b="b"/>
              <a:pathLst>
                <a:path w="21426" h="21453">
                  <a:moveTo>
                    <a:pt x="8034" y="20112"/>
                  </a:moveTo>
                  <a:cubicBezTo>
                    <a:pt x="5816" y="17892"/>
                    <a:pt x="3556" y="15628"/>
                    <a:pt x="1338" y="13408"/>
                  </a:cubicBezTo>
                  <a:cubicBezTo>
                    <a:pt x="3241" y="7240"/>
                    <a:pt x="11488" y="7509"/>
                    <a:pt x="13391" y="1341"/>
                  </a:cubicBezTo>
                  <a:cubicBezTo>
                    <a:pt x="15609" y="3560"/>
                    <a:pt x="17869" y="5825"/>
                    <a:pt x="20087" y="8045"/>
                  </a:cubicBezTo>
                  <a:cubicBezTo>
                    <a:pt x="18184" y="14212"/>
                    <a:pt x="9937" y="13944"/>
                    <a:pt x="8034" y="20112"/>
                  </a:cubicBezTo>
                  <a:moveTo>
                    <a:pt x="21034" y="7097"/>
                  </a:moveTo>
                  <a:lnTo>
                    <a:pt x="14338" y="393"/>
                  </a:lnTo>
                  <a:cubicBezTo>
                    <a:pt x="14006" y="60"/>
                    <a:pt x="13525" y="-73"/>
                    <a:pt x="13069" y="39"/>
                  </a:cubicBezTo>
                  <a:cubicBezTo>
                    <a:pt x="12828" y="98"/>
                    <a:pt x="12614" y="222"/>
                    <a:pt x="12444" y="393"/>
                  </a:cubicBezTo>
                  <a:cubicBezTo>
                    <a:pt x="12292" y="545"/>
                    <a:pt x="12177" y="733"/>
                    <a:pt x="12112" y="944"/>
                  </a:cubicBezTo>
                  <a:cubicBezTo>
                    <a:pt x="11808" y="1929"/>
                    <a:pt x="11283" y="2785"/>
                    <a:pt x="10507" y="3562"/>
                  </a:cubicBezTo>
                  <a:cubicBezTo>
                    <a:pt x="9471" y="4598"/>
                    <a:pt x="8121" y="5384"/>
                    <a:pt x="6693" y="6214"/>
                  </a:cubicBezTo>
                  <a:cubicBezTo>
                    <a:pt x="5177" y="7094"/>
                    <a:pt x="3611" y="8006"/>
                    <a:pt x="2328" y="9290"/>
                  </a:cubicBezTo>
                  <a:cubicBezTo>
                    <a:pt x="1237" y="10383"/>
                    <a:pt x="493" y="11600"/>
                    <a:pt x="59" y="13011"/>
                  </a:cubicBezTo>
                  <a:cubicBezTo>
                    <a:pt x="-87" y="13488"/>
                    <a:pt x="40" y="14004"/>
                    <a:pt x="391" y="14356"/>
                  </a:cubicBezTo>
                  <a:lnTo>
                    <a:pt x="7087" y="21060"/>
                  </a:lnTo>
                  <a:cubicBezTo>
                    <a:pt x="7419" y="21393"/>
                    <a:pt x="7900" y="21526"/>
                    <a:pt x="8356" y="21414"/>
                  </a:cubicBezTo>
                  <a:cubicBezTo>
                    <a:pt x="8597" y="21354"/>
                    <a:pt x="8811" y="21231"/>
                    <a:pt x="8981" y="21060"/>
                  </a:cubicBezTo>
                  <a:cubicBezTo>
                    <a:pt x="9133" y="20908"/>
                    <a:pt x="9248" y="20720"/>
                    <a:pt x="9314" y="20508"/>
                  </a:cubicBezTo>
                  <a:cubicBezTo>
                    <a:pt x="9617" y="19523"/>
                    <a:pt x="10142" y="18667"/>
                    <a:pt x="10918" y="17890"/>
                  </a:cubicBezTo>
                  <a:cubicBezTo>
                    <a:pt x="11954" y="16853"/>
                    <a:pt x="13304" y="16069"/>
                    <a:pt x="14733" y="15239"/>
                  </a:cubicBezTo>
                  <a:cubicBezTo>
                    <a:pt x="16248" y="14357"/>
                    <a:pt x="17814" y="13446"/>
                    <a:pt x="19097" y="12162"/>
                  </a:cubicBezTo>
                  <a:cubicBezTo>
                    <a:pt x="20188" y="11070"/>
                    <a:pt x="20932" y="9852"/>
                    <a:pt x="21366" y="8440"/>
                  </a:cubicBezTo>
                  <a:cubicBezTo>
                    <a:pt x="21512" y="7965"/>
                    <a:pt x="21385" y="7448"/>
                    <a:pt x="21034" y="7097"/>
                  </a:cubicBezTo>
                </a:path>
              </a:pathLst>
            </a:custGeom>
            <a:solidFill>
              <a:schemeClr val="accent1"/>
            </a:solidFill>
            <a:ln>
              <a:noFill/>
            </a:ln>
            <a:effectLst/>
          </p:spPr>
          <p:txBody>
            <a:bodyPr lIns="50800" tIns="50800" rIns="50800" bIns="50800" anchor="ctr"/>
            <a:lstStyle/>
            <a:p>
              <a:pPr defTabSz="609600"/>
              <a:endParaRPr lang="en-US" sz="4000">
                <a:solidFill>
                  <a:srgbClr val="FFFFFF"/>
                </a:solidFill>
                <a:effectLst>
                  <a:outerShdw blurRad="38100" dist="38100" dir="2700000" algn="tl">
                    <a:srgbClr val="000000"/>
                  </a:outerShdw>
                </a:effectLst>
              </a:endParaRPr>
            </a:p>
          </p:txBody>
        </p:sp>
        <p:sp>
          <p:nvSpPr>
            <p:cNvPr id="59" name="AutoShape 53"/>
            <p:cNvSpPr/>
            <p:nvPr/>
          </p:nvSpPr>
          <p:spPr bwMode="auto">
            <a:xfrm>
              <a:off x="8312188" y="2688854"/>
              <a:ext cx="121132" cy="125731"/>
            </a:xfrm>
            <a:custGeom>
              <a:avLst/>
              <a:gdLst>
                <a:gd name="T0" fmla="+- 0 10801 59"/>
                <a:gd name="T1" fmla="*/ T0 w 21484"/>
                <a:gd name="T2" fmla="+- 0 10799 41"/>
                <a:gd name="T3" fmla="*/ 10799 h 21516"/>
                <a:gd name="T4" fmla="+- 0 10801 59"/>
                <a:gd name="T5" fmla="*/ T4 w 21484"/>
                <a:gd name="T6" fmla="+- 0 10799 41"/>
                <a:gd name="T7" fmla="*/ 10799 h 21516"/>
                <a:gd name="T8" fmla="+- 0 10801 59"/>
                <a:gd name="T9" fmla="*/ T8 w 21484"/>
                <a:gd name="T10" fmla="+- 0 10799 41"/>
                <a:gd name="T11" fmla="*/ 10799 h 21516"/>
                <a:gd name="T12" fmla="+- 0 10801 59"/>
                <a:gd name="T13" fmla="*/ T12 w 21484"/>
                <a:gd name="T14" fmla="+- 0 10799 41"/>
                <a:gd name="T15" fmla="*/ 10799 h 21516"/>
              </a:gdLst>
              <a:ahLst/>
              <a:cxnLst>
                <a:cxn ang="0">
                  <a:pos x="T1" y="T3"/>
                </a:cxn>
                <a:cxn ang="0">
                  <a:pos x="T5" y="T7"/>
                </a:cxn>
                <a:cxn ang="0">
                  <a:pos x="T9" y="T11"/>
                </a:cxn>
                <a:cxn ang="0">
                  <a:pos x="T13" y="T15"/>
                </a:cxn>
              </a:cxnLst>
              <a:rect l="0" t="0" r="r" b="b"/>
              <a:pathLst>
                <a:path w="21484" h="21516">
                  <a:moveTo>
                    <a:pt x="17511" y="14987"/>
                  </a:moveTo>
                  <a:cubicBezTo>
                    <a:pt x="17287" y="15384"/>
                    <a:pt x="17032" y="15740"/>
                    <a:pt x="16731" y="16049"/>
                  </a:cubicBezTo>
                  <a:cubicBezTo>
                    <a:pt x="15340" y="14692"/>
                    <a:pt x="13947" y="13205"/>
                    <a:pt x="12559" y="11675"/>
                  </a:cubicBezTo>
                  <a:cubicBezTo>
                    <a:pt x="12912" y="11521"/>
                    <a:pt x="13287" y="11362"/>
                    <a:pt x="13689" y="11198"/>
                  </a:cubicBezTo>
                  <a:cubicBezTo>
                    <a:pt x="14092" y="11034"/>
                    <a:pt x="14494" y="10927"/>
                    <a:pt x="14895" y="10861"/>
                  </a:cubicBezTo>
                  <a:cubicBezTo>
                    <a:pt x="15308" y="10801"/>
                    <a:pt x="15715" y="10819"/>
                    <a:pt x="16122" y="10913"/>
                  </a:cubicBezTo>
                  <a:cubicBezTo>
                    <a:pt x="16527" y="11011"/>
                    <a:pt x="16909" y="11222"/>
                    <a:pt x="17262" y="11554"/>
                  </a:cubicBezTo>
                  <a:cubicBezTo>
                    <a:pt x="17612" y="11890"/>
                    <a:pt x="17835" y="12244"/>
                    <a:pt x="17923" y="12620"/>
                  </a:cubicBezTo>
                  <a:cubicBezTo>
                    <a:pt x="18020" y="13004"/>
                    <a:pt x="18025" y="13392"/>
                    <a:pt x="17958" y="13789"/>
                  </a:cubicBezTo>
                  <a:cubicBezTo>
                    <a:pt x="17883" y="14187"/>
                    <a:pt x="17738" y="14585"/>
                    <a:pt x="17511" y="14987"/>
                  </a:cubicBezTo>
                  <a:moveTo>
                    <a:pt x="5799" y="10193"/>
                  </a:moveTo>
                  <a:cubicBezTo>
                    <a:pt x="5096" y="10221"/>
                    <a:pt x="4482" y="9996"/>
                    <a:pt x="3946" y="9496"/>
                  </a:cubicBezTo>
                  <a:cubicBezTo>
                    <a:pt x="3717" y="9285"/>
                    <a:pt x="3558" y="9028"/>
                    <a:pt x="3461" y="8724"/>
                  </a:cubicBezTo>
                  <a:cubicBezTo>
                    <a:pt x="3359" y="8420"/>
                    <a:pt x="3326" y="8088"/>
                    <a:pt x="3366" y="7723"/>
                  </a:cubicBezTo>
                  <a:cubicBezTo>
                    <a:pt x="3397" y="7363"/>
                    <a:pt x="3509" y="6989"/>
                    <a:pt x="3703" y="6610"/>
                  </a:cubicBezTo>
                  <a:cubicBezTo>
                    <a:pt x="3889" y="6231"/>
                    <a:pt x="4160" y="5852"/>
                    <a:pt x="4510" y="5487"/>
                  </a:cubicBezTo>
                  <a:cubicBezTo>
                    <a:pt x="5768" y="6694"/>
                    <a:pt x="7022" y="8018"/>
                    <a:pt x="8282" y="9388"/>
                  </a:cubicBezTo>
                  <a:cubicBezTo>
                    <a:pt x="7330" y="9893"/>
                    <a:pt x="6501" y="10164"/>
                    <a:pt x="5799" y="10193"/>
                  </a:cubicBezTo>
                  <a:moveTo>
                    <a:pt x="19678" y="8570"/>
                  </a:moveTo>
                  <a:cubicBezTo>
                    <a:pt x="18868" y="7915"/>
                    <a:pt x="18055" y="7470"/>
                    <a:pt x="17235" y="7250"/>
                  </a:cubicBezTo>
                  <a:cubicBezTo>
                    <a:pt x="16421" y="7031"/>
                    <a:pt x="15603" y="6942"/>
                    <a:pt x="14779" y="6998"/>
                  </a:cubicBezTo>
                  <a:cubicBezTo>
                    <a:pt x="13964" y="7059"/>
                    <a:pt x="13130" y="7236"/>
                    <a:pt x="12296" y="7545"/>
                  </a:cubicBezTo>
                  <a:cubicBezTo>
                    <a:pt x="11462" y="7859"/>
                    <a:pt x="10625" y="8200"/>
                    <a:pt x="9782" y="8593"/>
                  </a:cubicBezTo>
                  <a:cubicBezTo>
                    <a:pt x="8448" y="7115"/>
                    <a:pt x="7114" y="5658"/>
                    <a:pt x="5778" y="4299"/>
                  </a:cubicBezTo>
                  <a:cubicBezTo>
                    <a:pt x="6382" y="3775"/>
                    <a:pt x="6963" y="3509"/>
                    <a:pt x="7526" y="3490"/>
                  </a:cubicBezTo>
                  <a:cubicBezTo>
                    <a:pt x="8088" y="3467"/>
                    <a:pt x="8631" y="3523"/>
                    <a:pt x="9145" y="3649"/>
                  </a:cubicBezTo>
                  <a:cubicBezTo>
                    <a:pt x="9669" y="3775"/>
                    <a:pt x="10149" y="3883"/>
                    <a:pt x="10590" y="3967"/>
                  </a:cubicBezTo>
                  <a:cubicBezTo>
                    <a:pt x="11038" y="4051"/>
                    <a:pt x="11424" y="3958"/>
                    <a:pt x="11765" y="3682"/>
                  </a:cubicBezTo>
                  <a:cubicBezTo>
                    <a:pt x="12123" y="3382"/>
                    <a:pt x="12321" y="2994"/>
                    <a:pt x="12351" y="2526"/>
                  </a:cubicBezTo>
                  <a:cubicBezTo>
                    <a:pt x="12376" y="2054"/>
                    <a:pt x="12189" y="1596"/>
                    <a:pt x="11782" y="1147"/>
                  </a:cubicBezTo>
                  <a:cubicBezTo>
                    <a:pt x="11258" y="569"/>
                    <a:pt x="10630" y="216"/>
                    <a:pt x="9872" y="85"/>
                  </a:cubicBezTo>
                  <a:cubicBezTo>
                    <a:pt x="9126" y="-41"/>
                    <a:pt x="8358" y="-30"/>
                    <a:pt x="7564" y="136"/>
                  </a:cubicBezTo>
                  <a:cubicBezTo>
                    <a:pt x="6780" y="309"/>
                    <a:pt x="6032" y="595"/>
                    <a:pt x="5324" y="997"/>
                  </a:cubicBezTo>
                  <a:cubicBezTo>
                    <a:pt x="4617" y="1399"/>
                    <a:pt x="4048" y="1811"/>
                    <a:pt x="3626" y="2213"/>
                  </a:cubicBezTo>
                  <a:cubicBezTo>
                    <a:pt x="3464" y="2066"/>
                    <a:pt x="3302" y="1918"/>
                    <a:pt x="3141" y="1773"/>
                  </a:cubicBezTo>
                  <a:cubicBezTo>
                    <a:pt x="2963" y="1614"/>
                    <a:pt x="2739" y="1530"/>
                    <a:pt x="2471" y="1535"/>
                  </a:cubicBezTo>
                  <a:cubicBezTo>
                    <a:pt x="2200" y="1535"/>
                    <a:pt x="1977" y="1647"/>
                    <a:pt x="1793" y="1853"/>
                  </a:cubicBezTo>
                  <a:cubicBezTo>
                    <a:pt x="1615" y="2054"/>
                    <a:pt x="1530" y="2288"/>
                    <a:pt x="1565" y="2536"/>
                  </a:cubicBezTo>
                  <a:cubicBezTo>
                    <a:pt x="1589" y="2793"/>
                    <a:pt x="1696" y="2989"/>
                    <a:pt x="1880" y="3139"/>
                  </a:cubicBezTo>
                  <a:cubicBezTo>
                    <a:pt x="2044" y="3270"/>
                    <a:pt x="2203" y="3401"/>
                    <a:pt x="2364" y="3537"/>
                  </a:cubicBezTo>
                  <a:cubicBezTo>
                    <a:pt x="1731" y="4276"/>
                    <a:pt x="1207" y="5094"/>
                    <a:pt x="795" y="5957"/>
                  </a:cubicBezTo>
                  <a:cubicBezTo>
                    <a:pt x="378" y="6820"/>
                    <a:pt x="130" y="7676"/>
                    <a:pt x="37" y="8509"/>
                  </a:cubicBezTo>
                  <a:cubicBezTo>
                    <a:pt x="-59" y="9346"/>
                    <a:pt x="33" y="10113"/>
                    <a:pt x="298" y="10824"/>
                  </a:cubicBezTo>
                  <a:cubicBezTo>
                    <a:pt x="566" y="11540"/>
                    <a:pt x="1056" y="12148"/>
                    <a:pt x="1774" y="12723"/>
                  </a:cubicBezTo>
                  <a:cubicBezTo>
                    <a:pt x="2942" y="13658"/>
                    <a:pt x="4321" y="14056"/>
                    <a:pt x="5915" y="13967"/>
                  </a:cubicBezTo>
                  <a:cubicBezTo>
                    <a:pt x="7507" y="13874"/>
                    <a:pt x="9223" y="13415"/>
                    <a:pt x="11064" y="12461"/>
                  </a:cubicBezTo>
                  <a:cubicBezTo>
                    <a:pt x="12532" y="14093"/>
                    <a:pt x="14002" y="15716"/>
                    <a:pt x="15470" y="17223"/>
                  </a:cubicBezTo>
                  <a:cubicBezTo>
                    <a:pt x="14849" y="17728"/>
                    <a:pt x="14305" y="18018"/>
                    <a:pt x="13826" y="18111"/>
                  </a:cubicBezTo>
                  <a:cubicBezTo>
                    <a:pt x="13344" y="18210"/>
                    <a:pt x="12917" y="18200"/>
                    <a:pt x="12530" y="18088"/>
                  </a:cubicBezTo>
                  <a:cubicBezTo>
                    <a:pt x="12142" y="17971"/>
                    <a:pt x="11782" y="17803"/>
                    <a:pt x="11455" y="17587"/>
                  </a:cubicBezTo>
                  <a:cubicBezTo>
                    <a:pt x="11125" y="17368"/>
                    <a:pt x="10799" y="17181"/>
                    <a:pt x="10474" y="17026"/>
                  </a:cubicBezTo>
                  <a:cubicBezTo>
                    <a:pt x="10154" y="16872"/>
                    <a:pt x="9823" y="16788"/>
                    <a:pt x="9486" y="16783"/>
                  </a:cubicBezTo>
                  <a:cubicBezTo>
                    <a:pt x="9145" y="16778"/>
                    <a:pt x="8785" y="16937"/>
                    <a:pt x="8388" y="17265"/>
                  </a:cubicBezTo>
                  <a:cubicBezTo>
                    <a:pt x="7981" y="17606"/>
                    <a:pt x="7777" y="18004"/>
                    <a:pt x="7777" y="18453"/>
                  </a:cubicBezTo>
                  <a:cubicBezTo>
                    <a:pt x="7777" y="18897"/>
                    <a:pt x="7991" y="19351"/>
                    <a:pt x="8408" y="19809"/>
                  </a:cubicBezTo>
                  <a:cubicBezTo>
                    <a:pt x="8830" y="20268"/>
                    <a:pt x="9379" y="20651"/>
                    <a:pt x="10042" y="20955"/>
                  </a:cubicBezTo>
                  <a:cubicBezTo>
                    <a:pt x="10708" y="21259"/>
                    <a:pt x="11455" y="21451"/>
                    <a:pt x="12279" y="21502"/>
                  </a:cubicBezTo>
                  <a:cubicBezTo>
                    <a:pt x="13103" y="21559"/>
                    <a:pt x="13970" y="21437"/>
                    <a:pt x="14886" y="21109"/>
                  </a:cubicBezTo>
                  <a:cubicBezTo>
                    <a:pt x="15807" y="20787"/>
                    <a:pt x="16721" y="20202"/>
                    <a:pt x="17617" y="19332"/>
                  </a:cubicBezTo>
                  <a:cubicBezTo>
                    <a:pt x="18051" y="19739"/>
                    <a:pt x="18489" y="20127"/>
                    <a:pt x="18921" y="20501"/>
                  </a:cubicBezTo>
                  <a:cubicBezTo>
                    <a:pt x="19107" y="20656"/>
                    <a:pt x="19328" y="20731"/>
                    <a:pt x="19601" y="20712"/>
                  </a:cubicBezTo>
                  <a:cubicBezTo>
                    <a:pt x="19861" y="20703"/>
                    <a:pt x="20090" y="20586"/>
                    <a:pt x="20269" y="20375"/>
                  </a:cubicBezTo>
                  <a:cubicBezTo>
                    <a:pt x="20455" y="20160"/>
                    <a:pt x="20532" y="19921"/>
                    <a:pt x="20503" y="19674"/>
                  </a:cubicBezTo>
                  <a:cubicBezTo>
                    <a:pt x="20477" y="19421"/>
                    <a:pt x="20371" y="19229"/>
                    <a:pt x="20192" y="19089"/>
                  </a:cubicBezTo>
                  <a:cubicBezTo>
                    <a:pt x="19755" y="18752"/>
                    <a:pt x="19321" y="18397"/>
                    <a:pt x="18884" y="18022"/>
                  </a:cubicBezTo>
                  <a:cubicBezTo>
                    <a:pt x="19626" y="17143"/>
                    <a:pt x="20221" y="16217"/>
                    <a:pt x="20664" y="15300"/>
                  </a:cubicBezTo>
                  <a:cubicBezTo>
                    <a:pt x="21103" y="14379"/>
                    <a:pt x="21367" y="13490"/>
                    <a:pt x="21453" y="12667"/>
                  </a:cubicBezTo>
                  <a:cubicBezTo>
                    <a:pt x="21540" y="11839"/>
                    <a:pt x="21439" y="11091"/>
                    <a:pt x="21159" y="10412"/>
                  </a:cubicBezTo>
                  <a:cubicBezTo>
                    <a:pt x="20880" y="9725"/>
                    <a:pt x="20386" y="9135"/>
                    <a:pt x="19678" y="8570"/>
                  </a:cubicBezTo>
                </a:path>
              </a:pathLst>
            </a:custGeom>
            <a:solidFill>
              <a:schemeClr val="accent1"/>
            </a:solidFill>
            <a:ln>
              <a:noFill/>
            </a:ln>
            <a:effectLst/>
          </p:spPr>
          <p:txBody>
            <a:bodyPr lIns="50800" tIns="50800" rIns="50800" bIns="50800" anchor="ctr"/>
            <a:lstStyle/>
            <a:p>
              <a:pPr defTabSz="609600"/>
              <a:endParaRPr lang="en-US" sz="4000">
                <a:solidFill>
                  <a:srgbClr val="FFFFFF"/>
                </a:solidFill>
                <a:effectLst>
                  <a:outerShdw blurRad="38100" dist="38100" dir="2700000" algn="tl">
                    <a:srgbClr val="000000"/>
                  </a:outerShdw>
                </a:effectLst>
              </a:endParaRPr>
            </a:p>
          </p:txBody>
        </p:sp>
        <p:sp>
          <p:nvSpPr>
            <p:cNvPr id="60" name="AutoShape 54"/>
            <p:cNvSpPr/>
            <p:nvPr/>
          </p:nvSpPr>
          <p:spPr bwMode="auto">
            <a:xfrm>
              <a:off x="8297618" y="2842951"/>
              <a:ext cx="68232" cy="71298"/>
            </a:xfrm>
            <a:custGeom>
              <a:avLst/>
              <a:gdLst>
                <a:gd name="T0" fmla="+- 0 10791 197"/>
                <a:gd name="T1" fmla="*/ T0 w 21188"/>
                <a:gd name="T2" fmla="+- 0 10794 193"/>
                <a:gd name="T3" fmla="*/ 10794 h 21203"/>
                <a:gd name="T4" fmla="+- 0 10791 197"/>
                <a:gd name="T5" fmla="*/ T4 w 21188"/>
                <a:gd name="T6" fmla="+- 0 10794 193"/>
                <a:gd name="T7" fmla="*/ 10794 h 21203"/>
                <a:gd name="T8" fmla="+- 0 10791 197"/>
                <a:gd name="T9" fmla="*/ T8 w 21188"/>
                <a:gd name="T10" fmla="+- 0 10794 193"/>
                <a:gd name="T11" fmla="*/ 10794 h 21203"/>
                <a:gd name="T12" fmla="+- 0 10791 197"/>
                <a:gd name="T13" fmla="*/ T12 w 21188"/>
                <a:gd name="T14" fmla="+- 0 10794 193"/>
                <a:gd name="T15" fmla="*/ 10794 h 21203"/>
              </a:gdLst>
              <a:ahLst/>
              <a:cxnLst>
                <a:cxn ang="0">
                  <a:pos x="T1" y="T3"/>
                </a:cxn>
                <a:cxn ang="0">
                  <a:pos x="T5" y="T7"/>
                </a:cxn>
                <a:cxn ang="0">
                  <a:pos x="T9" y="T11"/>
                </a:cxn>
                <a:cxn ang="0">
                  <a:pos x="T13" y="T15"/>
                </a:cxn>
              </a:cxnLst>
              <a:rect l="0" t="0" r="r" b="b"/>
              <a:pathLst>
                <a:path w="21188" h="21203">
                  <a:moveTo>
                    <a:pt x="17615" y="468"/>
                  </a:moveTo>
                  <a:lnTo>
                    <a:pt x="17606" y="468"/>
                  </a:lnTo>
                  <a:cubicBezTo>
                    <a:pt x="14870" y="2476"/>
                    <a:pt x="12200" y="4590"/>
                    <a:pt x="9727" y="6958"/>
                  </a:cubicBezTo>
                  <a:cubicBezTo>
                    <a:pt x="7348" y="9227"/>
                    <a:pt x="5200" y="11619"/>
                    <a:pt x="3329" y="14060"/>
                  </a:cubicBezTo>
                  <a:lnTo>
                    <a:pt x="341" y="17962"/>
                  </a:lnTo>
                  <a:lnTo>
                    <a:pt x="350" y="17970"/>
                  </a:lnTo>
                  <a:cubicBezTo>
                    <a:pt x="-197" y="18786"/>
                    <a:pt x="-106" y="19880"/>
                    <a:pt x="638" y="20590"/>
                  </a:cubicBezTo>
                  <a:cubicBezTo>
                    <a:pt x="1491" y="21407"/>
                    <a:pt x="2889" y="21407"/>
                    <a:pt x="3746" y="20590"/>
                  </a:cubicBezTo>
                  <a:cubicBezTo>
                    <a:pt x="3877" y="20460"/>
                    <a:pt x="3984" y="20321"/>
                    <a:pt x="4069" y="20174"/>
                  </a:cubicBezTo>
                  <a:lnTo>
                    <a:pt x="6867" y="16517"/>
                  </a:lnTo>
                  <a:cubicBezTo>
                    <a:pt x="8601" y="14255"/>
                    <a:pt x="10606" y="12027"/>
                    <a:pt x="12824" y="9913"/>
                  </a:cubicBezTo>
                  <a:cubicBezTo>
                    <a:pt x="15281" y="7570"/>
                    <a:pt x="17557" y="5758"/>
                    <a:pt x="20329" y="3749"/>
                  </a:cubicBezTo>
                  <a:lnTo>
                    <a:pt x="20321" y="3741"/>
                  </a:lnTo>
                  <a:cubicBezTo>
                    <a:pt x="20400" y="3684"/>
                    <a:pt x="20473" y="3635"/>
                    <a:pt x="20543" y="3570"/>
                  </a:cubicBezTo>
                  <a:cubicBezTo>
                    <a:pt x="21402" y="2753"/>
                    <a:pt x="21402" y="1427"/>
                    <a:pt x="20543" y="606"/>
                  </a:cubicBezTo>
                  <a:cubicBezTo>
                    <a:pt x="19742" y="-161"/>
                    <a:pt x="18472" y="-193"/>
                    <a:pt x="17615" y="468"/>
                  </a:cubicBezTo>
                </a:path>
              </a:pathLst>
            </a:custGeom>
            <a:solidFill>
              <a:schemeClr val="accent1"/>
            </a:solidFill>
            <a:ln>
              <a:noFill/>
            </a:ln>
            <a:effectLst/>
          </p:spPr>
          <p:txBody>
            <a:bodyPr lIns="50800" tIns="50800" rIns="50800" bIns="50800" anchor="ctr"/>
            <a:lstStyle/>
            <a:p>
              <a:pPr defTabSz="609600"/>
              <a:endParaRPr lang="en-US" sz="4000">
                <a:solidFill>
                  <a:srgbClr val="FFFFFF"/>
                </a:solidFill>
                <a:effectLst>
                  <a:outerShdw blurRad="38100" dist="38100" dir="2700000" algn="tl">
                    <a:srgbClr val="000000"/>
                  </a:outerShdw>
                </a:effectLst>
              </a:endParaRPr>
            </a:p>
          </p:txBody>
        </p:sp>
        <p:sp>
          <p:nvSpPr>
            <p:cNvPr id="61" name="AutoShape 55"/>
            <p:cNvSpPr/>
            <p:nvPr/>
          </p:nvSpPr>
          <p:spPr bwMode="auto">
            <a:xfrm>
              <a:off x="8368154" y="2604520"/>
              <a:ext cx="68999" cy="72065"/>
            </a:xfrm>
            <a:custGeom>
              <a:avLst/>
              <a:gdLst>
                <a:gd name="T0" fmla="+- 0 10803 213"/>
                <a:gd name="T1" fmla="*/ T0 w 21180"/>
                <a:gd name="T2" fmla="+- 0 10801 203"/>
                <a:gd name="T3" fmla="*/ 10801 h 21196"/>
                <a:gd name="T4" fmla="+- 0 10803 213"/>
                <a:gd name="T5" fmla="*/ T4 w 21180"/>
                <a:gd name="T6" fmla="+- 0 10801 203"/>
                <a:gd name="T7" fmla="*/ 10801 h 21196"/>
                <a:gd name="T8" fmla="+- 0 10803 213"/>
                <a:gd name="T9" fmla="*/ T8 w 21180"/>
                <a:gd name="T10" fmla="+- 0 10801 203"/>
                <a:gd name="T11" fmla="*/ 10801 h 21196"/>
                <a:gd name="T12" fmla="+- 0 10803 213"/>
                <a:gd name="T13" fmla="*/ T12 w 21180"/>
                <a:gd name="T14" fmla="+- 0 10801 203"/>
                <a:gd name="T15" fmla="*/ 10801 h 21196"/>
              </a:gdLst>
              <a:ahLst/>
              <a:cxnLst>
                <a:cxn ang="0">
                  <a:pos x="T1" y="T3"/>
                </a:cxn>
                <a:cxn ang="0">
                  <a:pos x="T5" y="T7"/>
                </a:cxn>
                <a:cxn ang="0">
                  <a:pos x="T9" y="T11"/>
                </a:cxn>
                <a:cxn ang="0">
                  <a:pos x="T13" y="T15"/>
                </a:cxn>
              </a:cxnLst>
              <a:rect l="0" t="0" r="r" b="b"/>
              <a:pathLst>
                <a:path w="21180" h="21196">
                  <a:moveTo>
                    <a:pt x="8372" y="11356"/>
                  </a:moveTo>
                  <a:cubicBezTo>
                    <a:pt x="6122" y="13508"/>
                    <a:pt x="3675" y="15444"/>
                    <a:pt x="1144" y="17292"/>
                  </a:cubicBezTo>
                  <a:cubicBezTo>
                    <a:pt x="963" y="17388"/>
                    <a:pt x="786" y="17493"/>
                    <a:pt x="637" y="17645"/>
                  </a:cubicBezTo>
                  <a:cubicBezTo>
                    <a:pt x="-213" y="18457"/>
                    <a:pt x="-213" y="19774"/>
                    <a:pt x="637" y="20585"/>
                  </a:cubicBezTo>
                  <a:cubicBezTo>
                    <a:pt x="1464" y="21380"/>
                    <a:pt x="2796" y="21397"/>
                    <a:pt x="3652" y="20641"/>
                  </a:cubicBezTo>
                  <a:lnTo>
                    <a:pt x="3665" y="20649"/>
                  </a:lnTo>
                  <a:cubicBezTo>
                    <a:pt x="6364" y="18673"/>
                    <a:pt x="8988" y="16581"/>
                    <a:pt x="11419" y="14263"/>
                  </a:cubicBezTo>
                  <a:cubicBezTo>
                    <a:pt x="13759" y="12030"/>
                    <a:pt x="15873" y="9685"/>
                    <a:pt x="17715" y="7283"/>
                  </a:cubicBezTo>
                  <a:lnTo>
                    <a:pt x="20663" y="3427"/>
                  </a:lnTo>
                  <a:lnTo>
                    <a:pt x="20654" y="3419"/>
                  </a:lnTo>
                  <a:cubicBezTo>
                    <a:pt x="21386" y="2600"/>
                    <a:pt x="21357" y="1379"/>
                    <a:pt x="20541" y="608"/>
                  </a:cubicBezTo>
                  <a:cubicBezTo>
                    <a:pt x="19697" y="-203"/>
                    <a:pt x="18323" y="-203"/>
                    <a:pt x="17468" y="608"/>
                  </a:cubicBezTo>
                  <a:cubicBezTo>
                    <a:pt x="17313" y="760"/>
                    <a:pt x="17197" y="937"/>
                    <a:pt x="17094" y="1114"/>
                  </a:cubicBezTo>
                  <a:lnTo>
                    <a:pt x="14228" y="4857"/>
                  </a:lnTo>
                  <a:cubicBezTo>
                    <a:pt x="12526" y="7090"/>
                    <a:pt x="10552" y="9275"/>
                    <a:pt x="8372" y="11356"/>
                  </a:cubicBezTo>
                </a:path>
              </a:pathLst>
            </a:custGeom>
            <a:solidFill>
              <a:schemeClr val="accent1"/>
            </a:solidFill>
            <a:ln>
              <a:noFill/>
            </a:ln>
            <a:effectLst/>
          </p:spPr>
          <p:txBody>
            <a:bodyPr lIns="50800" tIns="50800" rIns="50800" bIns="50800" anchor="ctr"/>
            <a:lstStyle/>
            <a:p>
              <a:pPr defTabSz="609600"/>
              <a:endParaRPr lang="en-US" sz="4000">
                <a:solidFill>
                  <a:srgbClr val="FFFFFF"/>
                </a:solidFill>
                <a:effectLst>
                  <a:outerShdw blurRad="38100" dist="38100" dir="2700000" algn="tl">
                    <a:srgbClr val="000000"/>
                  </a:outerShdw>
                </a:effectLst>
              </a:endParaRPr>
            </a:p>
          </p:txBody>
        </p:sp>
        <p:sp>
          <p:nvSpPr>
            <p:cNvPr id="62" name="AutoShape 56"/>
            <p:cNvSpPr/>
            <p:nvPr/>
          </p:nvSpPr>
          <p:spPr bwMode="auto">
            <a:xfrm>
              <a:off x="7246530" y="2534754"/>
              <a:ext cx="140298" cy="44849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88" y="7316"/>
                  </a:moveTo>
                  <a:cubicBezTo>
                    <a:pt x="16954" y="7352"/>
                    <a:pt x="16923" y="7387"/>
                    <a:pt x="16883" y="7423"/>
                  </a:cubicBezTo>
                  <a:cubicBezTo>
                    <a:pt x="16677" y="7601"/>
                    <a:pt x="16414" y="7770"/>
                    <a:pt x="16066" y="7920"/>
                  </a:cubicBezTo>
                  <a:cubicBezTo>
                    <a:pt x="16057" y="7924"/>
                    <a:pt x="16044" y="7927"/>
                    <a:pt x="16038" y="7931"/>
                  </a:cubicBezTo>
                  <a:cubicBezTo>
                    <a:pt x="15662" y="8092"/>
                    <a:pt x="15214" y="8234"/>
                    <a:pt x="14705" y="8354"/>
                  </a:cubicBezTo>
                  <a:cubicBezTo>
                    <a:pt x="14697" y="8357"/>
                    <a:pt x="14692" y="8358"/>
                    <a:pt x="14686" y="8359"/>
                  </a:cubicBezTo>
                  <a:cubicBezTo>
                    <a:pt x="14163" y="8482"/>
                    <a:pt x="13584" y="8581"/>
                    <a:pt x="12960" y="8649"/>
                  </a:cubicBezTo>
                  <a:cubicBezTo>
                    <a:pt x="12279" y="8726"/>
                    <a:pt x="11560" y="8774"/>
                    <a:pt x="10800" y="8774"/>
                  </a:cubicBezTo>
                  <a:cubicBezTo>
                    <a:pt x="10037" y="8774"/>
                    <a:pt x="9318" y="8726"/>
                    <a:pt x="8640" y="8649"/>
                  </a:cubicBezTo>
                  <a:cubicBezTo>
                    <a:pt x="8016" y="8581"/>
                    <a:pt x="7435" y="8482"/>
                    <a:pt x="6914" y="8359"/>
                  </a:cubicBezTo>
                  <a:cubicBezTo>
                    <a:pt x="6908" y="8358"/>
                    <a:pt x="6901" y="8357"/>
                    <a:pt x="6893" y="8354"/>
                  </a:cubicBezTo>
                  <a:cubicBezTo>
                    <a:pt x="6385" y="8234"/>
                    <a:pt x="5937" y="8092"/>
                    <a:pt x="5562" y="7931"/>
                  </a:cubicBezTo>
                  <a:cubicBezTo>
                    <a:pt x="5553" y="7927"/>
                    <a:pt x="5541" y="7924"/>
                    <a:pt x="5531" y="7920"/>
                  </a:cubicBezTo>
                  <a:cubicBezTo>
                    <a:pt x="5184" y="7770"/>
                    <a:pt x="4921" y="7601"/>
                    <a:pt x="4715" y="7423"/>
                  </a:cubicBezTo>
                  <a:cubicBezTo>
                    <a:pt x="4676" y="7387"/>
                    <a:pt x="4644" y="7352"/>
                    <a:pt x="4612" y="7316"/>
                  </a:cubicBezTo>
                  <a:cubicBezTo>
                    <a:pt x="4437" y="7136"/>
                    <a:pt x="4320" y="6947"/>
                    <a:pt x="4320" y="6750"/>
                  </a:cubicBezTo>
                  <a:cubicBezTo>
                    <a:pt x="4320" y="6550"/>
                    <a:pt x="4437" y="6362"/>
                    <a:pt x="4612" y="6181"/>
                  </a:cubicBezTo>
                  <a:cubicBezTo>
                    <a:pt x="4644" y="6146"/>
                    <a:pt x="4676" y="6110"/>
                    <a:pt x="4715" y="6076"/>
                  </a:cubicBezTo>
                  <a:cubicBezTo>
                    <a:pt x="4921" y="5898"/>
                    <a:pt x="5184" y="5729"/>
                    <a:pt x="5531" y="5577"/>
                  </a:cubicBezTo>
                  <a:cubicBezTo>
                    <a:pt x="5541" y="5574"/>
                    <a:pt x="5553" y="5571"/>
                    <a:pt x="5562" y="5567"/>
                  </a:cubicBezTo>
                  <a:cubicBezTo>
                    <a:pt x="5937" y="5407"/>
                    <a:pt x="6385" y="5264"/>
                    <a:pt x="6893" y="5144"/>
                  </a:cubicBezTo>
                  <a:cubicBezTo>
                    <a:pt x="6901" y="5142"/>
                    <a:pt x="6908" y="5140"/>
                    <a:pt x="6914" y="5138"/>
                  </a:cubicBezTo>
                  <a:cubicBezTo>
                    <a:pt x="7435" y="5017"/>
                    <a:pt x="8016" y="4918"/>
                    <a:pt x="8640" y="4848"/>
                  </a:cubicBezTo>
                  <a:cubicBezTo>
                    <a:pt x="9318" y="4773"/>
                    <a:pt x="10037" y="4725"/>
                    <a:pt x="10800" y="4725"/>
                  </a:cubicBezTo>
                  <a:cubicBezTo>
                    <a:pt x="11560" y="4725"/>
                    <a:pt x="12279" y="4773"/>
                    <a:pt x="12960" y="4848"/>
                  </a:cubicBezTo>
                  <a:cubicBezTo>
                    <a:pt x="13584" y="4918"/>
                    <a:pt x="14163" y="5017"/>
                    <a:pt x="14686" y="5138"/>
                  </a:cubicBezTo>
                  <a:cubicBezTo>
                    <a:pt x="14692" y="5140"/>
                    <a:pt x="14697" y="5142"/>
                    <a:pt x="14705" y="5144"/>
                  </a:cubicBezTo>
                  <a:cubicBezTo>
                    <a:pt x="15214" y="5264"/>
                    <a:pt x="15662" y="5407"/>
                    <a:pt x="16038" y="5567"/>
                  </a:cubicBezTo>
                  <a:cubicBezTo>
                    <a:pt x="16044" y="5571"/>
                    <a:pt x="16057" y="5574"/>
                    <a:pt x="16066" y="5577"/>
                  </a:cubicBezTo>
                  <a:cubicBezTo>
                    <a:pt x="16414" y="5729"/>
                    <a:pt x="16677" y="5898"/>
                    <a:pt x="16883" y="6076"/>
                  </a:cubicBezTo>
                  <a:cubicBezTo>
                    <a:pt x="16923" y="6110"/>
                    <a:pt x="16954" y="6146"/>
                    <a:pt x="16988" y="6181"/>
                  </a:cubicBezTo>
                  <a:cubicBezTo>
                    <a:pt x="17161" y="6362"/>
                    <a:pt x="17280" y="6550"/>
                    <a:pt x="17280" y="6750"/>
                  </a:cubicBezTo>
                  <a:cubicBezTo>
                    <a:pt x="17280" y="6947"/>
                    <a:pt x="17161" y="7136"/>
                    <a:pt x="16988" y="7316"/>
                  </a:cubicBezTo>
                  <a:moveTo>
                    <a:pt x="12960" y="19575"/>
                  </a:moveTo>
                  <a:cubicBezTo>
                    <a:pt x="12960" y="19948"/>
                    <a:pt x="11992" y="20249"/>
                    <a:pt x="10800" y="20249"/>
                  </a:cubicBezTo>
                  <a:cubicBezTo>
                    <a:pt x="9606" y="20249"/>
                    <a:pt x="8640" y="19948"/>
                    <a:pt x="8640" y="19575"/>
                  </a:cubicBezTo>
                  <a:lnTo>
                    <a:pt x="8640" y="10056"/>
                  </a:lnTo>
                  <a:cubicBezTo>
                    <a:pt x="9338" y="10101"/>
                    <a:pt x="10059" y="10124"/>
                    <a:pt x="10800" y="10124"/>
                  </a:cubicBezTo>
                  <a:cubicBezTo>
                    <a:pt x="11541" y="10124"/>
                    <a:pt x="12262" y="10101"/>
                    <a:pt x="12960" y="10056"/>
                  </a:cubicBezTo>
                  <a:cubicBezTo>
                    <a:pt x="12960" y="10056"/>
                    <a:pt x="12960" y="19575"/>
                    <a:pt x="12960" y="19575"/>
                  </a:cubicBezTo>
                  <a:close/>
                  <a:moveTo>
                    <a:pt x="8640" y="2025"/>
                  </a:moveTo>
                  <a:cubicBezTo>
                    <a:pt x="8640" y="1651"/>
                    <a:pt x="9606" y="1350"/>
                    <a:pt x="10800" y="1350"/>
                  </a:cubicBezTo>
                  <a:cubicBezTo>
                    <a:pt x="11992" y="1350"/>
                    <a:pt x="12960" y="1651"/>
                    <a:pt x="12960" y="2025"/>
                  </a:cubicBezTo>
                  <a:lnTo>
                    <a:pt x="12960" y="3442"/>
                  </a:lnTo>
                  <a:cubicBezTo>
                    <a:pt x="12262" y="3398"/>
                    <a:pt x="11541" y="3375"/>
                    <a:pt x="10800" y="3375"/>
                  </a:cubicBezTo>
                  <a:cubicBezTo>
                    <a:pt x="10059" y="3375"/>
                    <a:pt x="9338" y="3398"/>
                    <a:pt x="8640" y="3442"/>
                  </a:cubicBezTo>
                  <a:cubicBezTo>
                    <a:pt x="8640" y="3442"/>
                    <a:pt x="8640" y="2025"/>
                    <a:pt x="8640" y="2025"/>
                  </a:cubicBezTo>
                  <a:close/>
                  <a:moveTo>
                    <a:pt x="17280" y="4064"/>
                  </a:moveTo>
                  <a:lnTo>
                    <a:pt x="17280" y="2025"/>
                  </a:lnTo>
                  <a:cubicBezTo>
                    <a:pt x="17280" y="908"/>
                    <a:pt x="14373" y="0"/>
                    <a:pt x="10800" y="0"/>
                  </a:cubicBezTo>
                  <a:cubicBezTo>
                    <a:pt x="7225" y="0"/>
                    <a:pt x="4320" y="908"/>
                    <a:pt x="4320" y="2025"/>
                  </a:cubicBezTo>
                  <a:lnTo>
                    <a:pt x="4320" y="4064"/>
                  </a:lnTo>
                  <a:cubicBezTo>
                    <a:pt x="1710" y="4681"/>
                    <a:pt x="0" y="5649"/>
                    <a:pt x="0" y="6750"/>
                  </a:cubicBezTo>
                  <a:cubicBezTo>
                    <a:pt x="0" y="7850"/>
                    <a:pt x="1710" y="8818"/>
                    <a:pt x="4320" y="9434"/>
                  </a:cubicBezTo>
                  <a:lnTo>
                    <a:pt x="4320" y="19575"/>
                  </a:lnTo>
                  <a:cubicBezTo>
                    <a:pt x="4320" y="20691"/>
                    <a:pt x="7225" y="21599"/>
                    <a:pt x="10800" y="21599"/>
                  </a:cubicBezTo>
                  <a:cubicBezTo>
                    <a:pt x="14373" y="21599"/>
                    <a:pt x="17280" y="20691"/>
                    <a:pt x="17280" y="19575"/>
                  </a:cubicBezTo>
                  <a:lnTo>
                    <a:pt x="17280" y="9434"/>
                  </a:lnTo>
                  <a:cubicBezTo>
                    <a:pt x="19889" y="8818"/>
                    <a:pt x="21600" y="7850"/>
                    <a:pt x="21600" y="6750"/>
                  </a:cubicBezTo>
                  <a:cubicBezTo>
                    <a:pt x="21600" y="5649"/>
                    <a:pt x="19889" y="4681"/>
                    <a:pt x="17280" y="4064"/>
                  </a:cubicBezTo>
                </a:path>
              </a:pathLst>
            </a:custGeom>
            <a:solidFill>
              <a:schemeClr val="accent1"/>
            </a:solidFill>
            <a:ln>
              <a:noFill/>
            </a:ln>
            <a:effectLst/>
          </p:spPr>
          <p:txBody>
            <a:bodyPr lIns="50800" tIns="50800" rIns="50800" bIns="50800" anchor="ctr"/>
            <a:lstStyle/>
            <a:p>
              <a:pPr defTabSz="609600"/>
              <a:endParaRPr lang="en-US" sz="4000">
                <a:solidFill>
                  <a:srgbClr val="FFFFFF"/>
                </a:solidFill>
                <a:effectLst>
                  <a:outerShdw blurRad="38100" dist="38100" dir="2700000" algn="tl">
                    <a:srgbClr val="000000"/>
                  </a:outerShdw>
                </a:effectLst>
              </a:endParaRPr>
            </a:p>
          </p:txBody>
        </p:sp>
        <p:sp>
          <p:nvSpPr>
            <p:cNvPr id="63" name="AutoShape 57"/>
            <p:cNvSpPr/>
            <p:nvPr/>
          </p:nvSpPr>
          <p:spPr bwMode="auto">
            <a:xfrm>
              <a:off x="7554727" y="2534754"/>
              <a:ext cx="140298" cy="44849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88" y="7316"/>
                  </a:moveTo>
                  <a:cubicBezTo>
                    <a:pt x="16954" y="7352"/>
                    <a:pt x="16923" y="7387"/>
                    <a:pt x="16883" y="7423"/>
                  </a:cubicBezTo>
                  <a:cubicBezTo>
                    <a:pt x="16677" y="7601"/>
                    <a:pt x="16414" y="7770"/>
                    <a:pt x="16066" y="7920"/>
                  </a:cubicBezTo>
                  <a:cubicBezTo>
                    <a:pt x="16057" y="7924"/>
                    <a:pt x="16044" y="7927"/>
                    <a:pt x="16038" y="7931"/>
                  </a:cubicBezTo>
                  <a:cubicBezTo>
                    <a:pt x="15662" y="8092"/>
                    <a:pt x="15214" y="8234"/>
                    <a:pt x="14705" y="8354"/>
                  </a:cubicBezTo>
                  <a:cubicBezTo>
                    <a:pt x="14697" y="8357"/>
                    <a:pt x="14692" y="8358"/>
                    <a:pt x="14686" y="8359"/>
                  </a:cubicBezTo>
                  <a:cubicBezTo>
                    <a:pt x="14163" y="8482"/>
                    <a:pt x="13584" y="8581"/>
                    <a:pt x="12960" y="8649"/>
                  </a:cubicBezTo>
                  <a:cubicBezTo>
                    <a:pt x="12279" y="8726"/>
                    <a:pt x="11560" y="8774"/>
                    <a:pt x="10800" y="8774"/>
                  </a:cubicBezTo>
                  <a:cubicBezTo>
                    <a:pt x="10037" y="8774"/>
                    <a:pt x="9318" y="8726"/>
                    <a:pt x="8640" y="8649"/>
                  </a:cubicBezTo>
                  <a:cubicBezTo>
                    <a:pt x="8016" y="8581"/>
                    <a:pt x="7435" y="8482"/>
                    <a:pt x="6914" y="8359"/>
                  </a:cubicBezTo>
                  <a:cubicBezTo>
                    <a:pt x="6908" y="8358"/>
                    <a:pt x="6901" y="8357"/>
                    <a:pt x="6893" y="8354"/>
                  </a:cubicBezTo>
                  <a:cubicBezTo>
                    <a:pt x="6385" y="8234"/>
                    <a:pt x="5937" y="8092"/>
                    <a:pt x="5562" y="7931"/>
                  </a:cubicBezTo>
                  <a:cubicBezTo>
                    <a:pt x="5553" y="7927"/>
                    <a:pt x="5541" y="7924"/>
                    <a:pt x="5531" y="7920"/>
                  </a:cubicBezTo>
                  <a:cubicBezTo>
                    <a:pt x="5184" y="7770"/>
                    <a:pt x="4921" y="7601"/>
                    <a:pt x="4715" y="7423"/>
                  </a:cubicBezTo>
                  <a:cubicBezTo>
                    <a:pt x="4676" y="7387"/>
                    <a:pt x="4644" y="7352"/>
                    <a:pt x="4612" y="7316"/>
                  </a:cubicBezTo>
                  <a:cubicBezTo>
                    <a:pt x="4437" y="7136"/>
                    <a:pt x="4320" y="6947"/>
                    <a:pt x="4320" y="6750"/>
                  </a:cubicBezTo>
                  <a:cubicBezTo>
                    <a:pt x="4320" y="6550"/>
                    <a:pt x="4437" y="6362"/>
                    <a:pt x="4612" y="6181"/>
                  </a:cubicBezTo>
                  <a:cubicBezTo>
                    <a:pt x="4644" y="6146"/>
                    <a:pt x="4676" y="6110"/>
                    <a:pt x="4715" y="6076"/>
                  </a:cubicBezTo>
                  <a:cubicBezTo>
                    <a:pt x="4921" y="5898"/>
                    <a:pt x="5184" y="5729"/>
                    <a:pt x="5531" y="5577"/>
                  </a:cubicBezTo>
                  <a:cubicBezTo>
                    <a:pt x="5541" y="5574"/>
                    <a:pt x="5553" y="5571"/>
                    <a:pt x="5562" y="5567"/>
                  </a:cubicBezTo>
                  <a:cubicBezTo>
                    <a:pt x="5937" y="5407"/>
                    <a:pt x="6385" y="5264"/>
                    <a:pt x="6893" y="5144"/>
                  </a:cubicBezTo>
                  <a:cubicBezTo>
                    <a:pt x="6901" y="5142"/>
                    <a:pt x="6908" y="5140"/>
                    <a:pt x="6914" y="5138"/>
                  </a:cubicBezTo>
                  <a:cubicBezTo>
                    <a:pt x="7435" y="5017"/>
                    <a:pt x="8016" y="4918"/>
                    <a:pt x="8640" y="4848"/>
                  </a:cubicBezTo>
                  <a:cubicBezTo>
                    <a:pt x="9318" y="4773"/>
                    <a:pt x="10037" y="4725"/>
                    <a:pt x="10800" y="4725"/>
                  </a:cubicBezTo>
                  <a:cubicBezTo>
                    <a:pt x="11560" y="4725"/>
                    <a:pt x="12279" y="4773"/>
                    <a:pt x="12960" y="4848"/>
                  </a:cubicBezTo>
                  <a:cubicBezTo>
                    <a:pt x="13584" y="4918"/>
                    <a:pt x="14163" y="5017"/>
                    <a:pt x="14686" y="5138"/>
                  </a:cubicBezTo>
                  <a:cubicBezTo>
                    <a:pt x="14692" y="5140"/>
                    <a:pt x="14697" y="5142"/>
                    <a:pt x="14705" y="5144"/>
                  </a:cubicBezTo>
                  <a:cubicBezTo>
                    <a:pt x="15214" y="5264"/>
                    <a:pt x="15662" y="5407"/>
                    <a:pt x="16038" y="5567"/>
                  </a:cubicBezTo>
                  <a:cubicBezTo>
                    <a:pt x="16044" y="5571"/>
                    <a:pt x="16057" y="5574"/>
                    <a:pt x="16066" y="5577"/>
                  </a:cubicBezTo>
                  <a:cubicBezTo>
                    <a:pt x="16414" y="5729"/>
                    <a:pt x="16677" y="5898"/>
                    <a:pt x="16883" y="6076"/>
                  </a:cubicBezTo>
                  <a:cubicBezTo>
                    <a:pt x="16923" y="6110"/>
                    <a:pt x="16954" y="6146"/>
                    <a:pt x="16988" y="6181"/>
                  </a:cubicBezTo>
                  <a:cubicBezTo>
                    <a:pt x="17161" y="6362"/>
                    <a:pt x="17280" y="6550"/>
                    <a:pt x="17280" y="6750"/>
                  </a:cubicBezTo>
                  <a:cubicBezTo>
                    <a:pt x="17280" y="6947"/>
                    <a:pt x="17161" y="7136"/>
                    <a:pt x="16988" y="7316"/>
                  </a:cubicBezTo>
                  <a:moveTo>
                    <a:pt x="12960" y="19575"/>
                  </a:moveTo>
                  <a:cubicBezTo>
                    <a:pt x="12960" y="19948"/>
                    <a:pt x="11992" y="20249"/>
                    <a:pt x="10800" y="20249"/>
                  </a:cubicBezTo>
                  <a:cubicBezTo>
                    <a:pt x="9606" y="20249"/>
                    <a:pt x="8640" y="19948"/>
                    <a:pt x="8640" y="19575"/>
                  </a:cubicBezTo>
                  <a:lnTo>
                    <a:pt x="8640" y="10056"/>
                  </a:lnTo>
                  <a:cubicBezTo>
                    <a:pt x="9338" y="10101"/>
                    <a:pt x="10059" y="10124"/>
                    <a:pt x="10800" y="10124"/>
                  </a:cubicBezTo>
                  <a:cubicBezTo>
                    <a:pt x="11541" y="10124"/>
                    <a:pt x="12262" y="10101"/>
                    <a:pt x="12960" y="10056"/>
                  </a:cubicBezTo>
                  <a:cubicBezTo>
                    <a:pt x="12960" y="10056"/>
                    <a:pt x="12960" y="19575"/>
                    <a:pt x="12960" y="19575"/>
                  </a:cubicBezTo>
                  <a:close/>
                  <a:moveTo>
                    <a:pt x="8640" y="2025"/>
                  </a:moveTo>
                  <a:cubicBezTo>
                    <a:pt x="8640" y="1651"/>
                    <a:pt x="9606" y="1350"/>
                    <a:pt x="10800" y="1350"/>
                  </a:cubicBezTo>
                  <a:cubicBezTo>
                    <a:pt x="11992" y="1350"/>
                    <a:pt x="12960" y="1651"/>
                    <a:pt x="12960" y="2025"/>
                  </a:cubicBezTo>
                  <a:lnTo>
                    <a:pt x="12960" y="3442"/>
                  </a:lnTo>
                  <a:cubicBezTo>
                    <a:pt x="12262" y="3398"/>
                    <a:pt x="11541" y="3375"/>
                    <a:pt x="10800" y="3375"/>
                  </a:cubicBezTo>
                  <a:cubicBezTo>
                    <a:pt x="10059" y="3375"/>
                    <a:pt x="9338" y="3398"/>
                    <a:pt x="8640" y="3442"/>
                  </a:cubicBezTo>
                  <a:cubicBezTo>
                    <a:pt x="8640" y="3442"/>
                    <a:pt x="8640" y="2025"/>
                    <a:pt x="8640" y="2025"/>
                  </a:cubicBezTo>
                  <a:close/>
                  <a:moveTo>
                    <a:pt x="17280" y="4064"/>
                  </a:moveTo>
                  <a:lnTo>
                    <a:pt x="17280" y="2025"/>
                  </a:lnTo>
                  <a:cubicBezTo>
                    <a:pt x="17280" y="908"/>
                    <a:pt x="14373" y="0"/>
                    <a:pt x="10800" y="0"/>
                  </a:cubicBezTo>
                  <a:cubicBezTo>
                    <a:pt x="7225" y="0"/>
                    <a:pt x="4320" y="908"/>
                    <a:pt x="4320" y="2025"/>
                  </a:cubicBezTo>
                  <a:lnTo>
                    <a:pt x="4320" y="4064"/>
                  </a:lnTo>
                  <a:cubicBezTo>
                    <a:pt x="1710" y="4681"/>
                    <a:pt x="0" y="5649"/>
                    <a:pt x="0" y="6750"/>
                  </a:cubicBezTo>
                  <a:cubicBezTo>
                    <a:pt x="0" y="7850"/>
                    <a:pt x="1710" y="8818"/>
                    <a:pt x="4320" y="9434"/>
                  </a:cubicBezTo>
                  <a:lnTo>
                    <a:pt x="4320" y="19575"/>
                  </a:lnTo>
                  <a:cubicBezTo>
                    <a:pt x="4320" y="20691"/>
                    <a:pt x="7225" y="21599"/>
                    <a:pt x="10800" y="21599"/>
                  </a:cubicBezTo>
                  <a:cubicBezTo>
                    <a:pt x="14373" y="21599"/>
                    <a:pt x="17280" y="20691"/>
                    <a:pt x="17280" y="19575"/>
                  </a:cubicBezTo>
                  <a:lnTo>
                    <a:pt x="17280" y="9434"/>
                  </a:lnTo>
                  <a:cubicBezTo>
                    <a:pt x="19889" y="8818"/>
                    <a:pt x="21600" y="7850"/>
                    <a:pt x="21600" y="6750"/>
                  </a:cubicBezTo>
                  <a:cubicBezTo>
                    <a:pt x="21600" y="5649"/>
                    <a:pt x="19889" y="4681"/>
                    <a:pt x="17280" y="4064"/>
                  </a:cubicBezTo>
                </a:path>
              </a:pathLst>
            </a:custGeom>
            <a:solidFill>
              <a:schemeClr val="accent1"/>
            </a:solidFill>
            <a:ln>
              <a:noFill/>
            </a:ln>
            <a:effectLst/>
          </p:spPr>
          <p:txBody>
            <a:bodyPr lIns="50800" tIns="50800" rIns="50800" bIns="50800" anchor="ctr"/>
            <a:lstStyle/>
            <a:p>
              <a:pPr defTabSz="609600"/>
              <a:endParaRPr lang="en-US" sz="4000">
                <a:solidFill>
                  <a:srgbClr val="FFFFFF"/>
                </a:solidFill>
                <a:effectLst>
                  <a:outerShdw blurRad="38100" dist="38100" dir="2700000" algn="tl">
                    <a:srgbClr val="000000"/>
                  </a:outerShdw>
                </a:effectLst>
              </a:endParaRPr>
            </a:p>
          </p:txBody>
        </p:sp>
        <p:sp>
          <p:nvSpPr>
            <p:cNvPr id="64" name="AutoShape 58"/>
            <p:cNvSpPr/>
            <p:nvPr/>
          </p:nvSpPr>
          <p:spPr bwMode="auto">
            <a:xfrm>
              <a:off x="7400628" y="2534754"/>
              <a:ext cx="140298" cy="44849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88" y="15416"/>
                  </a:moveTo>
                  <a:cubicBezTo>
                    <a:pt x="16954" y="15452"/>
                    <a:pt x="16923" y="15487"/>
                    <a:pt x="16883" y="15523"/>
                  </a:cubicBezTo>
                  <a:cubicBezTo>
                    <a:pt x="16677" y="15701"/>
                    <a:pt x="16414" y="15870"/>
                    <a:pt x="16066" y="16020"/>
                  </a:cubicBezTo>
                  <a:cubicBezTo>
                    <a:pt x="16057" y="16024"/>
                    <a:pt x="16044" y="16027"/>
                    <a:pt x="16038" y="16031"/>
                  </a:cubicBezTo>
                  <a:cubicBezTo>
                    <a:pt x="15662" y="16192"/>
                    <a:pt x="15214" y="16334"/>
                    <a:pt x="14705" y="16454"/>
                  </a:cubicBezTo>
                  <a:cubicBezTo>
                    <a:pt x="14697" y="16457"/>
                    <a:pt x="14692" y="16458"/>
                    <a:pt x="14686" y="16459"/>
                  </a:cubicBezTo>
                  <a:cubicBezTo>
                    <a:pt x="14163" y="16582"/>
                    <a:pt x="13584" y="16681"/>
                    <a:pt x="12960" y="16749"/>
                  </a:cubicBezTo>
                  <a:cubicBezTo>
                    <a:pt x="12279" y="16826"/>
                    <a:pt x="11560" y="16875"/>
                    <a:pt x="10800" y="16875"/>
                  </a:cubicBezTo>
                  <a:cubicBezTo>
                    <a:pt x="10037" y="16875"/>
                    <a:pt x="9318" y="16826"/>
                    <a:pt x="8640" y="16749"/>
                  </a:cubicBezTo>
                  <a:cubicBezTo>
                    <a:pt x="8016" y="16681"/>
                    <a:pt x="7435" y="16582"/>
                    <a:pt x="6914" y="16459"/>
                  </a:cubicBezTo>
                  <a:cubicBezTo>
                    <a:pt x="6908" y="16458"/>
                    <a:pt x="6901" y="16457"/>
                    <a:pt x="6893" y="16454"/>
                  </a:cubicBezTo>
                  <a:cubicBezTo>
                    <a:pt x="6385" y="16334"/>
                    <a:pt x="5937" y="16192"/>
                    <a:pt x="5562" y="16031"/>
                  </a:cubicBezTo>
                  <a:cubicBezTo>
                    <a:pt x="5553" y="16027"/>
                    <a:pt x="5541" y="16024"/>
                    <a:pt x="5531" y="16020"/>
                  </a:cubicBezTo>
                  <a:cubicBezTo>
                    <a:pt x="5184" y="15870"/>
                    <a:pt x="4921" y="15701"/>
                    <a:pt x="4715" y="15523"/>
                  </a:cubicBezTo>
                  <a:cubicBezTo>
                    <a:pt x="4676" y="15487"/>
                    <a:pt x="4644" y="15452"/>
                    <a:pt x="4612" y="15416"/>
                  </a:cubicBezTo>
                  <a:cubicBezTo>
                    <a:pt x="4437" y="15236"/>
                    <a:pt x="4320" y="15047"/>
                    <a:pt x="4320" y="14850"/>
                  </a:cubicBezTo>
                  <a:cubicBezTo>
                    <a:pt x="4320" y="14650"/>
                    <a:pt x="4437" y="14462"/>
                    <a:pt x="4612" y="14281"/>
                  </a:cubicBezTo>
                  <a:cubicBezTo>
                    <a:pt x="4644" y="14246"/>
                    <a:pt x="4676" y="14210"/>
                    <a:pt x="4715" y="14176"/>
                  </a:cubicBezTo>
                  <a:cubicBezTo>
                    <a:pt x="4921" y="13998"/>
                    <a:pt x="5184" y="13829"/>
                    <a:pt x="5531" y="13677"/>
                  </a:cubicBezTo>
                  <a:cubicBezTo>
                    <a:pt x="5541" y="13674"/>
                    <a:pt x="5553" y="13671"/>
                    <a:pt x="5562" y="13667"/>
                  </a:cubicBezTo>
                  <a:cubicBezTo>
                    <a:pt x="5937" y="13507"/>
                    <a:pt x="6385" y="13364"/>
                    <a:pt x="6893" y="13244"/>
                  </a:cubicBezTo>
                  <a:cubicBezTo>
                    <a:pt x="6901" y="13242"/>
                    <a:pt x="6908" y="13240"/>
                    <a:pt x="6914" y="13238"/>
                  </a:cubicBezTo>
                  <a:cubicBezTo>
                    <a:pt x="7435" y="13117"/>
                    <a:pt x="8016" y="13018"/>
                    <a:pt x="8640" y="12948"/>
                  </a:cubicBezTo>
                  <a:cubicBezTo>
                    <a:pt x="9318" y="12873"/>
                    <a:pt x="10037" y="12825"/>
                    <a:pt x="10800" y="12825"/>
                  </a:cubicBezTo>
                  <a:cubicBezTo>
                    <a:pt x="11560" y="12825"/>
                    <a:pt x="12279" y="12873"/>
                    <a:pt x="12960" y="12948"/>
                  </a:cubicBezTo>
                  <a:cubicBezTo>
                    <a:pt x="13584" y="13018"/>
                    <a:pt x="14163" y="13117"/>
                    <a:pt x="14686" y="13238"/>
                  </a:cubicBezTo>
                  <a:cubicBezTo>
                    <a:pt x="14692" y="13240"/>
                    <a:pt x="14697" y="13242"/>
                    <a:pt x="14705" y="13244"/>
                  </a:cubicBezTo>
                  <a:cubicBezTo>
                    <a:pt x="15214" y="13364"/>
                    <a:pt x="15662" y="13507"/>
                    <a:pt x="16038" y="13667"/>
                  </a:cubicBezTo>
                  <a:cubicBezTo>
                    <a:pt x="16044" y="13671"/>
                    <a:pt x="16057" y="13674"/>
                    <a:pt x="16066" y="13677"/>
                  </a:cubicBezTo>
                  <a:cubicBezTo>
                    <a:pt x="16414" y="13829"/>
                    <a:pt x="16677" y="13998"/>
                    <a:pt x="16883" y="14176"/>
                  </a:cubicBezTo>
                  <a:cubicBezTo>
                    <a:pt x="16923" y="14210"/>
                    <a:pt x="16954" y="14246"/>
                    <a:pt x="16988" y="14281"/>
                  </a:cubicBezTo>
                  <a:cubicBezTo>
                    <a:pt x="17161" y="14462"/>
                    <a:pt x="17280" y="14650"/>
                    <a:pt x="17280" y="14850"/>
                  </a:cubicBezTo>
                  <a:cubicBezTo>
                    <a:pt x="17280" y="15047"/>
                    <a:pt x="17161" y="15236"/>
                    <a:pt x="16988" y="15416"/>
                  </a:cubicBezTo>
                  <a:moveTo>
                    <a:pt x="12960" y="19575"/>
                  </a:moveTo>
                  <a:cubicBezTo>
                    <a:pt x="12960" y="19948"/>
                    <a:pt x="11992" y="20249"/>
                    <a:pt x="10800" y="20249"/>
                  </a:cubicBezTo>
                  <a:cubicBezTo>
                    <a:pt x="9606" y="20249"/>
                    <a:pt x="8640" y="19948"/>
                    <a:pt x="8640" y="19575"/>
                  </a:cubicBezTo>
                  <a:lnTo>
                    <a:pt x="8640" y="18156"/>
                  </a:lnTo>
                  <a:cubicBezTo>
                    <a:pt x="9338" y="18201"/>
                    <a:pt x="10059" y="18225"/>
                    <a:pt x="10800" y="18225"/>
                  </a:cubicBezTo>
                  <a:cubicBezTo>
                    <a:pt x="11541" y="18225"/>
                    <a:pt x="12262" y="18201"/>
                    <a:pt x="12960" y="18156"/>
                  </a:cubicBezTo>
                  <a:cubicBezTo>
                    <a:pt x="12960" y="18156"/>
                    <a:pt x="12960" y="19575"/>
                    <a:pt x="12960" y="19575"/>
                  </a:cubicBezTo>
                  <a:close/>
                  <a:moveTo>
                    <a:pt x="8640" y="2025"/>
                  </a:moveTo>
                  <a:cubicBezTo>
                    <a:pt x="8640" y="1651"/>
                    <a:pt x="9606" y="1350"/>
                    <a:pt x="10800" y="1350"/>
                  </a:cubicBezTo>
                  <a:cubicBezTo>
                    <a:pt x="11992" y="1350"/>
                    <a:pt x="12960" y="1651"/>
                    <a:pt x="12960" y="2025"/>
                  </a:cubicBezTo>
                  <a:lnTo>
                    <a:pt x="12960" y="11542"/>
                  </a:lnTo>
                  <a:cubicBezTo>
                    <a:pt x="12262" y="11498"/>
                    <a:pt x="11541" y="11475"/>
                    <a:pt x="10800" y="11475"/>
                  </a:cubicBezTo>
                  <a:cubicBezTo>
                    <a:pt x="10059" y="11475"/>
                    <a:pt x="9338" y="11498"/>
                    <a:pt x="8640" y="11542"/>
                  </a:cubicBezTo>
                  <a:cubicBezTo>
                    <a:pt x="8640" y="11542"/>
                    <a:pt x="8640" y="2025"/>
                    <a:pt x="8640" y="2025"/>
                  </a:cubicBezTo>
                  <a:close/>
                  <a:moveTo>
                    <a:pt x="17280" y="12164"/>
                  </a:moveTo>
                  <a:lnTo>
                    <a:pt x="17280" y="2025"/>
                  </a:lnTo>
                  <a:cubicBezTo>
                    <a:pt x="17280" y="908"/>
                    <a:pt x="14373" y="0"/>
                    <a:pt x="10800" y="0"/>
                  </a:cubicBezTo>
                  <a:cubicBezTo>
                    <a:pt x="7225" y="0"/>
                    <a:pt x="4320" y="908"/>
                    <a:pt x="4320" y="2025"/>
                  </a:cubicBezTo>
                  <a:lnTo>
                    <a:pt x="4320" y="12164"/>
                  </a:lnTo>
                  <a:cubicBezTo>
                    <a:pt x="1710" y="12781"/>
                    <a:pt x="0" y="13749"/>
                    <a:pt x="0" y="14850"/>
                  </a:cubicBezTo>
                  <a:cubicBezTo>
                    <a:pt x="0" y="15950"/>
                    <a:pt x="1710" y="16918"/>
                    <a:pt x="4320" y="17534"/>
                  </a:cubicBezTo>
                  <a:lnTo>
                    <a:pt x="4320" y="19575"/>
                  </a:lnTo>
                  <a:cubicBezTo>
                    <a:pt x="4320" y="20691"/>
                    <a:pt x="7225" y="21599"/>
                    <a:pt x="10800" y="21599"/>
                  </a:cubicBezTo>
                  <a:cubicBezTo>
                    <a:pt x="14373" y="21599"/>
                    <a:pt x="17280" y="20691"/>
                    <a:pt x="17280" y="19575"/>
                  </a:cubicBezTo>
                  <a:lnTo>
                    <a:pt x="17280" y="17534"/>
                  </a:lnTo>
                  <a:cubicBezTo>
                    <a:pt x="19889" y="16918"/>
                    <a:pt x="21600" y="15950"/>
                    <a:pt x="21600" y="14850"/>
                  </a:cubicBezTo>
                  <a:cubicBezTo>
                    <a:pt x="21600" y="13749"/>
                    <a:pt x="19889" y="12781"/>
                    <a:pt x="17280" y="12164"/>
                  </a:cubicBezTo>
                </a:path>
              </a:pathLst>
            </a:custGeom>
            <a:solidFill>
              <a:schemeClr val="accent1"/>
            </a:solidFill>
            <a:ln>
              <a:noFill/>
            </a:ln>
            <a:effectLst/>
          </p:spPr>
          <p:txBody>
            <a:bodyPr lIns="50800" tIns="50800" rIns="50800" bIns="50800" anchor="ctr"/>
            <a:lstStyle/>
            <a:p>
              <a:pPr defTabSz="609600"/>
              <a:endParaRPr lang="en-US" sz="4000">
                <a:solidFill>
                  <a:srgbClr val="FFFFFF"/>
                </a:solidFill>
                <a:effectLst>
                  <a:outerShdw blurRad="38100" dist="38100" dir="2700000" algn="tl">
                    <a:srgbClr val="000000"/>
                  </a:outerShdw>
                </a:effectLst>
              </a:endParaRPr>
            </a:p>
          </p:txBody>
        </p:sp>
        <p:sp>
          <p:nvSpPr>
            <p:cNvPr id="65" name="AutoShape 59"/>
            <p:cNvSpPr/>
            <p:nvPr/>
          </p:nvSpPr>
          <p:spPr bwMode="auto">
            <a:xfrm>
              <a:off x="6348775" y="2534754"/>
              <a:ext cx="449260" cy="448494"/>
            </a:xfrm>
            <a:custGeom>
              <a:avLst/>
              <a:gdLst>
                <a:gd name="T0" fmla="+- 0 10794 23"/>
                <a:gd name="T1" fmla="*/ T0 w 21543"/>
                <a:gd name="T2" fmla="*/ 10800 h 21600"/>
                <a:gd name="T3" fmla="+- 0 10794 23"/>
                <a:gd name="T4" fmla="*/ T3 w 21543"/>
                <a:gd name="T5" fmla="*/ 10800 h 21600"/>
                <a:gd name="T6" fmla="+- 0 10794 23"/>
                <a:gd name="T7" fmla="*/ T6 w 21543"/>
                <a:gd name="T8" fmla="*/ 10800 h 21600"/>
                <a:gd name="T9" fmla="+- 0 10794 23"/>
                <a:gd name="T10" fmla="*/ T9 w 21543"/>
                <a:gd name="T11" fmla="*/ 10800 h 21600"/>
              </a:gdLst>
              <a:ahLst/>
              <a:cxnLst>
                <a:cxn ang="0">
                  <a:pos x="T1" y="T2"/>
                </a:cxn>
                <a:cxn ang="0">
                  <a:pos x="T4" y="T5"/>
                </a:cxn>
                <a:cxn ang="0">
                  <a:pos x="T7" y="T8"/>
                </a:cxn>
                <a:cxn ang="0">
                  <a:pos x="T10" y="T11"/>
                </a:cxn>
              </a:cxnLst>
              <a:rect l="0" t="0" r="r" b="b"/>
              <a:pathLst>
                <a:path w="21543" h="21600">
                  <a:moveTo>
                    <a:pt x="16976" y="19986"/>
                  </a:moveTo>
                  <a:lnTo>
                    <a:pt x="11226" y="17680"/>
                  </a:lnTo>
                  <a:cubicBezTo>
                    <a:pt x="11088" y="17626"/>
                    <a:pt x="10946" y="17608"/>
                    <a:pt x="10806" y="17600"/>
                  </a:cubicBezTo>
                  <a:lnTo>
                    <a:pt x="19660" y="3837"/>
                  </a:lnTo>
                  <a:cubicBezTo>
                    <a:pt x="19660" y="3837"/>
                    <a:pt x="16976" y="19986"/>
                    <a:pt x="16976" y="19986"/>
                  </a:cubicBezTo>
                  <a:close/>
                  <a:moveTo>
                    <a:pt x="6859" y="16244"/>
                  </a:moveTo>
                  <a:cubicBezTo>
                    <a:pt x="6858" y="16242"/>
                    <a:pt x="6855" y="16240"/>
                    <a:pt x="6854" y="16238"/>
                  </a:cubicBezTo>
                  <a:lnTo>
                    <a:pt x="19606" y="2552"/>
                  </a:lnTo>
                  <a:lnTo>
                    <a:pt x="8735" y="19536"/>
                  </a:lnTo>
                  <a:cubicBezTo>
                    <a:pt x="8735" y="19536"/>
                    <a:pt x="6859" y="16244"/>
                    <a:pt x="6859" y="16244"/>
                  </a:cubicBezTo>
                  <a:close/>
                  <a:moveTo>
                    <a:pt x="2111" y="14024"/>
                  </a:moveTo>
                  <a:lnTo>
                    <a:pt x="17712" y="3595"/>
                  </a:lnTo>
                  <a:lnTo>
                    <a:pt x="6369" y="15770"/>
                  </a:lnTo>
                  <a:cubicBezTo>
                    <a:pt x="6309" y="15734"/>
                    <a:pt x="6256" y="15687"/>
                    <a:pt x="6190" y="15660"/>
                  </a:cubicBezTo>
                  <a:cubicBezTo>
                    <a:pt x="6190" y="15660"/>
                    <a:pt x="2111" y="14024"/>
                    <a:pt x="2111" y="14024"/>
                  </a:cubicBezTo>
                  <a:close/>
                  <a:moveTo>
                    <a:pt x="21234" y="108"/>
                  </a:moveTo>
                  <a:cubicBezTo>
                    <a:pt x="21123" y="35"/>
                    <a:pt x="20996" y="0"/>
                    <a:pt x="20868" y="0"/>
                  </a:cubicBezTo>
                  <a:cubicBezTo>
                    <a:pt x="20738" y="0"/>
                    <a:pt x="20608" y="36"/>
                    <a:pt x="20495" y="113"/>
                  </a:cubicBezTo>
                  <a:lnTo>
                    <a:pt x="299" y="13613"/>
                  </a:lnTo>
                  <a:cubicBezTo>
                    <a:pt x="91" y="13751"/>
                    <a:pt x="-23" y="13995"/>
                    <a:pt x="3" y="14244"/>
                  </a:cubicBezTo>
                  <a:cubicBezTo>
                    <a:pt x="28" y="14494"/>
                    <a:pt x="190" y="14708"/>
                    <a:pt x="422" y="14801"/>
                  </a:cubicBezTo>
                  <a:lnTo>
                    <a:pt x="5689" y="16914"/>
                  </a:lnTo>
                  <a:lnTo>
                    <a:pt x="8166" y="21259"/>
                  </a:lnTo>
                  <a:cubicBezTo>
                    <a:pt x="8284" y="21468"/>
                    <a:pt x="8505" y="21597"/>
                    <a:pt x="8743" y="21599"/>
                  </a:cubicBezTo>
                  <a:lnTo>
                    <a:pt x="8751" y="21599"/>
                  </a:lnTo>
                  <a:cubicBezTo>
                    <a:pt x="8987" y="21599"/>
                    <a:pt x="9206" y="21474"/>
                    <a:pt x="9328" y="21271"/>
                  </a:cubicBezTo>
                  <a:lnTo>
                    <a:pt x="10726" y="18934"/>
                  </a:lnTo>
                  <a:lnTo>
                    <a:pt x="17253" y="21551"/>
                  </a:lnTo>
                  <a:cubicBezTo>
                    <a:pt x="17332" y="21584"/>
                    <a:pt x="17418" y="21599"/>
                    <a:pt x="17502" y="21599"/>
                  </a:cubicBezTo>
                  <a:cubicBezTo>
                    <a:pt x="17617" y="21599"/>
                    <a:pt x="17731" y="21571"/>
                    <a:pt x="17832" y="21512"/>
                  </a:cubicBezTo>
                  <a:cubicBezTo>
                    <a:pt x="18010" y="21412"/>
                    <a:pt x="18133" y="21238"/>
                    <a:pt x="18167" y="21035"/>
                  </a:cubicBezTo>
                  <a:lnTo>
                    <a:pt x="21533" y="785"/>
                  </a:lnTo>
                  <a:cubicBezTo>
                    <a:pt x="21576" y="520"/>
                    <a:pt x="21459" y="254"/>
                    <a:pt x="21234" y="108"/>
                  </a:cubicBezTo>
                </a:path>
              </a:pathLst>
            </a:custGeom>
            <a:solidFill>
              <a:schemeClr val="accent1"/>
            </a:solidFill>
            <a:ln>
              <a:noFill/>
            </a:ln>
            <a:effectLst/>
          </p:spPr>
          <p:txBody>
            <a:bodyPr lIns="50800" tIns="50800" rIns="50800" bIns="50800" anchor="ctr"/>
            <a:lstStyle/>
            <a:p>
              <a:pPr defTabSz="609600"/>
              <a:endParaRPr lang="en-US" sz="4000">
                <a:solidFill>
                  <a:srgbClr val="FFFFFF"/>
                </a:solidFill>
                <a:effectLst>
                  <a:outerShdw blurRad="38100" dist="38100" dir="2700000" algn="tl">
                    <a:srgbClr val="000000"/>
                  </a:outerShdw>
                </a:effectLst>
              </a:endParaRPr>
            </a:p>
          </p:txBody>
        </p:sp>
        <p:sp>
          <p:nvSpPr>
            <p:cNvPr id="66" name="AutoShape 60"/>
            <p:cNvSpPr/>
            <p:nvPr/>
          </p:nvSpPr>
          <p:spPr bwMode="auto">
            <a:xfrm>
              <a:off x="11046084" y="1762730"/>
              <a:ext cx="27600" cy="2836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1599"/>
                  </a:moveTo>
                  <a:cubicBezTo>
                    <a:pt x="16769" y="21599"/>
                    <a:pt x="21600" y="16769"/>
                    <a:pt x="21600" y="10800"/>
                  </a:cubicBezTo>
                  <a:cubicBezTo>
                    <a:pt x="21600" y="4819"/>
                    <a:pt x="16769" y="0"/>
                    <a:pt x="10800" y="0"/>
                  </a:cubicBezTo>
                  <a:cubicBezTo>
                    <a:pt x="4830" y="0"/>
                    <a:pt x="0" y="4819"/>
                    <a:pt x="0" y="10800"/>
                  </a:cubicBezTo>
                  <a:cubicBezTo>
                    <a:pt x="0" y="16769"/>
                    <a:pt x="4830" y="21599"/>
                    <a:pt x="10800" y="21599"/>
                  </a:cubicBezTo>
                </a:path>
              </a:pathLst>
            </a:custGeom>
            <a:solidFill>
              <a:schemeClr val="accent1"/>
            </a:solidFill>
            <a:ln>
              <a:noFill/>
            </a:ln>
            <a:effectLst/>
          </p:spPr>
          <p:txBody>
            <a:bodyPr lIns="50800" tIns="50800" rIns="50800" bIns="50800" anchor="ctr"/>
            <a:lstStyle/>
            <a:p>
              <a:pPr defTabSz="609600"/>
              <a:endParaRPr lang="en-US" sz="4000">
                <a:solidFill>
                  <a:srgbClr val="FFFFFF"/>
                </a:solidFill>
                <a:effectLst>
                  <a:outerShdw blurRad="38100" dist="38100" dir="2700000" algn="tl">
                    <a:srgbClr val="000000"/>
                  </a:outerShdw>
                </a:effectLst>
              </a:endParaRPr>
            </a:p>
          </p:txBody>
        </p:sp>
        <p:sp>
          <p:nvSpPr>
            <p:cNvPr id="67" name="AutoShape 61"/>
            <p:cNvSpPr/>
            <p:nvPr/>
          </p:nvSpPr>
          <p:spPr bwMode="auto">
            <a:xfrm>
              <a:off x="11046084" y="1931395"/>
              <a:ext cx="27600" cy="276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30" y="0"/>
                    <a:pt x="0" y="4830"/>
                    <a:pt x="0" y="10800"/>
                  </a:cubicBezTo>
                  <a:cubicBezTo>
                    <a:pt x="0" y="16769"/>
                    <a:pt x="4830" y="21599"/>
                    <a:pt x="10800" y="21599"/>
                  </a:cubicBezTo>
                  <a:cubicBezTo>
                    <a:pt x="16769" y="21599"/>
                    <a:pt x="21600" y="16769"/>
                    <a:pt x="21600" y="10800"/>
                  </a:cubicBezTo>
                  <a:cubicBezTo>
                    <a:pt x="21600" y="4830"/>
                    <a:pt x="16769" y="0"/>
                    <a:pt x="10800" y="0"/>
                  </a:cubicBezTo>
                </a:path>
              </a:pathLst>
            </a:custGeom>
            <a:solidFill>
              <a:schemeClr val="accent1"/>
            </a:solidFill>
            <a:ln>
              <a:noFill/>
            </a:ln>
            <a:effectLst/>
          </p:spPr>
          <p:txBody>
            <a:bodyPr lIns="50800" tIns="50800" rIns="50800" bIns="50800" anchor="ctr"/>
            <a:lstStyle/>
            <a:p>
              <a:pPr defTabSz="609600"/>
              <a:endParaRPr lang="en-US" sz="4000">
                <a:solidFill>
                  <a:srgbClr val="FFFFFF"/>
                </a:solidFill>
                <a:effectLst>
                  <a:outerShdw blurRad="38100" dist="38100" dir="2700000" algn="tl">
                    <a:srgbClr val="000000"/>
                  </a:outerShdw>
                </a:effectLst>
              </a:endParaRPr>
            </a:p>
          </p:txBody>
        </p:sp>
        <p:sp>
          <p:nvSpPr>
            <p:cNvPr id="68" name="AutoShape 62"/>
            <p:cNvSpPr/>
            <p:nvPr/>
          </p:nvSpPr>
          <p:spPr bwMode="auto">
            <a:xfrm>
              <a:off x="10961751" y="1847062"/>
              <a:ext cx="27600" cy="2836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30" y="0"/>
                    <a:pt x="0" y="4819"/>
                    <a:pt x="0" y="10800"/>
                  </a:cubicBezTo>
                  <a:cubicBezTo>
                    <a:pt x="0" y="16769"/>
                    <a:pt x="4830" y="21599"/>
                    <a:pt x="10800" y="21599"/>
                  </a:cubicBezTo>
                  <a:cubicBezTo>
                    <a:pt x="16769" y="21599"/>
                    <a:pt x="21600" y="16769"/>
                    <a:pt x="21600" y="10800"/>
                  </a:cubicBezTo>
                  <a:cubicBezTo>
                    <a:pt x="21600" y="4819"/>
                    <a:pt x="16769" y="0"/>
                    <a:pt x="10800" y="0"/>
                  </a:cubicBezTo>
                </a:path>
              </a:pathLst>
            </a:custGeom>
            <a:solidFill>
              <a:schemeClr val="accent1"/>
            </a:solidFill>
            <a:ln>
              <a:noFill/>
            </a:ln>
            <a:effectLst/>
          </p:spPr>
          <p:txBody>
            <a:bodyPr lIns="50800" tIns="50800" rIns="50800" bIns="50800" anchor="ctr"/>
            <a:lstStyle/>
            <a:p>
              <a:pPr defTabSz="609600"/>
              <a:endParaRPr lang="en-US" sz="4000">
                <a:solidFill>
                  <a:srgbClr val="FFFFFF"/>
                </a:solidFill>
                <a:effectLst>
                  <a:outerShdw blurRad="38100" dist="38100" dir="2700000" algn="tl">
                    <a:srgbClr val="000000"/>
                  </a:outerShdw>
                </a:effectLst>
              </a:endParaRPr>
            </a:p>
          </p:txBody>
        </p:sp>
        <p:sp>
          <p:nvSpPr>
            <p:cNvPr id="69" name="AutoShape 63"/>
            <p:cNvSpPr/>
            <p:nvPr/>
          </p:nvSpPr>
          <p:spPr bwMode="auto">
            <a:xfrm>
              <a:off x="11129651" y="1847062"/>
              <a:ext cx="28366" cy="2836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10800"/>
                  </a:moveTo>
                  <a:cubicBezTo>
                    <a:pt x="0" y="16769"/>
                    <a:pt x="4830" y="21599"/>
                    <a:pt x="10800" y="21599"/>
                  </a:cubicBezTo>
                  <a:cubicBezTo>
                    <a:pt x="16769" y="21599"/>
                    <a:pt x="21600" y="16769"/>
                    <a:pt x="21600" y="10800"/>
                  </a:cubicBezTo>
                  <a:cubicBezTo>
                    <a:pt x="21600" y="4819"/>
                    <a:pt x="16769" y="0"/>
                    <a:pt x="10800" y="0"/>
                  </a:cubicBezTo>
                  <a:cubicBezTo>
                    <a:pt x="4830" y="0"/>
                    <a:pt x="0" y="4819"/>
                    <a:pt x="0" y="10800"/>
                  </a:cubicBezTo>
                </a:path>
              </a:pathLst>
            </a:custGeom>
            <a:solidFill>
              <a:schemeClr val="accent1"/>
            </a:solidFill>
            <a:ln>
              <a:noFill/>
            </a:ln>
            <a:effectLst/>
          </p:spPr>
          <p:txBody>
            <a:bodyPr lIns="50800" tIns="50800" rIns="50800" bIns="50800" anchor="ctr"/>
            <a:lstStyle/>
            <a:p>
              <a:pPr defTabSz="609600"/>
              <a:endParaRPr lang="en-US" sz="4000">
                <a:solidFill>
                  <a:srgbClr val="FFFFFF"/>
                </a:solidFill>
                <a:effectLst>
                  <a:outerShdw blurRad="38100" dist="38100" dir="2700000" algn="tl">
                    <a:srgbClr val="000000"/>
                  </a:outerShdw>
                </a:effectLst>
              </a:endParaRPr>
            </a:p>
          </p:txBody>
        </p:sp>
        <p:sp>
          <p:nvSpPr>
            <p:cNvPr id="70" name="AutoShape 64"/>
            <p:cNvSpPr/>
            <p:nvPr/>
          </p:nvSpPr>
          <p:spPr bwMode="auto">
            <a:xfrm>
              <a:off x="10989353" y="1903029"/>
              <a:ext cx="28366" cy="28366"/>
            </a:xfrm>
            <a:custGeom>
              <a:avLst/>
              <a:gdLst>
                <a:gd name="T0" fmla="+- 0 10802 965"/>
                <a:gd name="T1" fmla="*/ T0 w 19675"/>
                <a:gd name="T2" fmla="+- 0 10800 961"/>
                <a:gd name="T3" fmla="*/ 10800 h 19678"/>
                <a:gd name="T4" fmla="+- 0 10802 965"/>
                <a:gd name="T5" fmla="*/ T4 w 19675"/>
                <a:gd name="T6" fmla="+- 0 10800 961"/>
                <a:gd name="T7" fmla="*/ 10800 h 19678"/>
                <a:gd name="T8" fmla="+- 0 10802 965"/>
                <a:gd name="T9" fmla="*/ T8 w 19675"/>
                <a:gd name="T10" fmla="+- 0 10800 961"/>
                <a:gd name="T11" fmla="*/ 10800 h 19678"/>
                <a:gd name="T12" fmla="+- 0 10802 965"/>
                <a:gd name="T13" fmla="*/ T12 w 19675"/>
                <a:gd name="T14" fmla="+- 0 10800 961"/>
                <a:gd name="T15" fmla="*/ 10800 h 19678"/>
              </a:gdLst>
              <a:ahLst/>
              <a:cxnLst>
                <a:cxn ang="0">
                  <a:pos x="T1" y="T3"/>
                </a:cxn>
                <a:cxn ang="0">
                  <a:pos x="T5" y="T7"/>
                </a:cxn>
                <a:cxn ang="0">
                  <a:pos x="T9" y="T11"/>
                </a:cxn>
                <a:cxn ang="0">
                  <a:pos x="T13" y="T15"/>
                </a:cxn>
              </a:cxnLst>
              <a:rect l="0" t="0" r="r" b="b"/>
              <a:pathLst>
                <a:path w="19675" h="19678">
                  <a:moveTo>
                    <a:pt x="2894" y="2882"/>
                  </a:moveTo>
                  <a:cubicBezTo>
                    <a:pt x="-965" y="6725"/>
                    <a:pt x="-965" y="12952"/>
                    <a:pt x="2894" y="16795"/>
                  </a:cubicBezTo>
                  <a:cubicBezTo>
                    <a:pt x="6734" y="20638"/>
                    <a:pt x="12935" y="20638"/>
                    <a:pt x="16794" y="16795"/>
                  </a:cubicBezTo>
                  <a:cubicBezTo>
                    <a:pt x="20634" y="12952"/>
                    <a:pt x="20634" y="6725"/>
                    <a:pt x="16794" y="2882"/>
                  </a:cubicBezTo>
                  <a:cubicBezTo>
                    <a:pt x="12935" y="-961"/>
                    <a:pt x="6734" y="-961"/>
                    <a:pt x="2894" y="2882"/>
                  </a:cubicBezTo>
                </a:path>
              </a:pathLst>
            </a:custGeom>
            <a:solidFill>
              <a:schemeClr val="accent1"/>
            </a:solidFill>
            <a:ln>
              <a:noFill/>
            </a:ln>
            <a:effectLst/>
          </p:spPr>
          <p:txBody>
            <a:bodyPr lIns="50800" tIns="50800" rIns="50800" bIns="50800" anchor="ctr"/>
            <a:lstStyle/>
            <a:p>
              <a:pPr defTabSz="609600"/>
              <a:endParaRPr lang="en-US" sz="4000">
                <a:solidFill>
                  <a:srgbClr val="FFFFFF"/>
                </a:solidFill>
                <a:effectLst>
                  <a:outerShdw blurRad="38100" dist="38100" dir="2700000" algn="tl">
                    <a:srgbClr val="000000"/>
                  </a:outerShdw>
                </a:effectLst>
              </a:endParaRPr>
            </a:p>
          </p:txBody>
        </p:sp>
        <p:sp>
          <p:nvSpPr>
            <p:cNvPr id="71" name="AutoShape 65"/>
            <p:cNvSpPr/>
            <p:nvPr/>
          </p:nvSpPr>
          <p:spPr bwMode="auto">
            <a:xfrm>
              <a:off x="10989353" y="1791096"/>
              <a:ext cx="28366" cy="28366"/>
            </a:xfrm>
            <a:custGeom>
              <a:avLst/>
              <a:gdLst>
                <a:gd name="T0" fmla="+- 0 10801 962"/>
                <a:gd name="T1" fmla="*/ T0 w 19678"/>
                <a:gd name="T2" fmla="+- 0 10801 965"/>
                <a:gd name="T3" fmla="*/ 10801 h 19673"/>
                <a:gd name="T4" fmla="+- 0 10801 962"/>
                <a:gd name="T5" fmla="*/ T4 w 19678"/>
                <a:gd name="T6" fmla="+- 0 10801 965"/>
                <a:gd name="T7" fmla="*/ 10801 h 19673"/>
                <a:gd name="T8" fmla="+- 0 10801 962"/>
                <a:gd name="T9" fmla="*/ T8 w 19678"/>
                <a:gd name="T10" fmla="+- 0 10801 965"/>
                <a:gd name="T11" fmla="*/ 10801 h 19673"/>
                <a:gd name="T12" fmla="+- 0 10801 962"/>
                <a:gd name="T13" fmla="*/ T12 w 19678"/>
                <a:gd name="T14" fmla="+- 0 10801 965"/>
                <a:gd name="T15" fmla="*/ 10801 h 19673"/>
              </a:gdLst>
              <a:ahLst/>
              <a:cxnLst>
                <a:cxn ang="0">
                  <a:pos x="T1" y="T3"/>
                </a:cxn>
                <a:cxn ang="0">
                  <a:pos x="T5" y="T7"/>
                </a:cxn>
                <a:cxn ang="0">
                  <a:pos x="T9" y="T11"/>
                </a:cxn>
                <a:cxn ang="0">
                  <a:pos x="T13" y="T15"/>
                </a:cxn>
              </a:cxnLst>
              <a:rect l="0" t="0" r="r" b="b"/>
              <a:pathLst>
                <a:path w="19678" h="19673">
                  <a:moveTo>
                    <a:pt x="2897" y="2894"/>
                  </a:moveTo>
                  <a:cubicBezTo>
                    <a:pt x="-962" y="6734"/>
                    <a:pt x="-962" y="12935"/>
                    <a:pt x="2877" y="16785"/>
                  </a:cubicBezTo>
                  <a:cubicBezTo>
                    <a:pt x="6737" y="20635"/>
                    <a:pt x="12938" y="20635"/>
                    <a:pt x="16797" y="16785"/>
                  </a:cubicBezTo>
                  <a:cubicBezTo>
                    <a:pt x="20638" y="12935"/>
                    <a:pt x="20638" y="6734"/>
                    <a:pt x="16797" y="2894"/>
                  </a:cubicBezTo>
                  <a:cubicBezTo>
                    <a:pt x="12938" y="-965"/>
                    <a:pt x="6737" y="-965"/>
                    <a:pt x="2897" y="2894"/>
                  </a:cubicBezTo>
                </a:path>
              </a:pathLst>
            </a:custGeom>
            <a:solidFill>
              <a:schemeClr val="accent1"/>
            </a:solidFill>
            <a:ln>
              <a:noFill/>
            </a:ln>
            <a:effectLst/>
          </p:spPr>
          <p:txBody>
            <a:bodyPr lIns="50800" tIns="50800" rIns="50800" bIns="50800" anchor="ctr"/>
            <a:lstStyle/>
            <a:p>
              <a:pPr defTabSz="609600"/>
              <a:endParaRPr lang="en-US" sz="4000">
                <a:solidFill>
                  <a:srgbClr val="FFFFFF"/>
                </a:solidFill>
                <a:effectLst>
                  <a:outerShdw blurRad="38100" dist="38100" dir="2700000" algn="tl">
                    <a:srgbClr val="000000"/>
                  </a:outerShdw>
                </a:effectLst>
              </a:endParaRPr>
            </a:p>
          </p:txBody>
        </p:sp>
        <p:sp>
          <p:nvSpPr>
            <p:cNvPr id="72" name="AutoShape 66"/>
            <p:cNvSpPr/>
            <p:nvPr/>
          </p:nvSpPr>
          <p:spPr bwMode="auto">
            <a:xfrm>
              <a:off x="11102050" y="1903029"/>
              <a:ext cx="27600" cy="28366"/>
            </a:xfrm>
            <a:custGeom>
              <a:avLst/>
              <a:gdLst>
                <a:gd name="T0" fmla="+- 0 10800 961"/>
                <a:gd name="T1" fmla="*/ T0 w 19678"/>
                <a:gd name="T2" fmla="+- 0 10800 961"/>
                <a:gd name="T3" fmla="*/ 10800 h 19678"/>
                <a:gd name="T4" fmla="+- 0 10800 961"/>
                <a:gd name="T5" fmla="*/ T4 w 19678"/>
                <a:gd name="T6" fmla="+- 0 10800 961"/>
                <a:gd name="T7" fmla="*/ 10800 h 19678"/>
                <a:gd name="T8" fmla="+- 0 10800 961"/>
                <a:gd name="T9" fmla="*/ T8 w 19678"/>
                <a:gd name="T10" fmla="+- 0 10800 961"/>
                <a:gd name="T11" fmla="*/ 10800 h 19678"/>
                <a:gd name="T12" fmla="+- 0 10800 961"/>
                <a:gd name="T13" fmla="*/ T12 w 19678"/>
                <a:gd name="T14" fmla="+- 0 10800 961"/>
                <a:gd name="T15" fmla="*/ 10800 h 19678"/>
              </a:gdLst>
              <a:ahLst/>
              <a:cxnLst>
                <a:cxn ang="0">
                  <a:pos x="T1" y="T3"/>
                </a:cxn>
                <a:cxn ang="0">
                  <a:pos x="T5" y="T7"/>
                </a:cxn>
                <a:cxn ang="0">
                  <a:pos x="T9" y="T11"/>
                </a:cxn>
                <a:cxn ang="0">
                  <a:pos x="T13" y="T15"/>
                </a:cxn>
              </a:cxnLst>
              <a:rect l="0" t="0" r="r" b="b"/>
              <a:pathLst>
                <a:path w="19678" h="19678">
                  <a:moveTo>
                    <a:pt x="2882" y="2882"/>
                  </a:moveTo>
                  <a:cubicBezTo>
                    <a:pt x="-961" y="6725"/>
                    <a:pt x="-961" y="12952"/>
                    <a:pt x="2882" y="16795"/>
                  </a:cubicBezTo>
                  <a:cubicBezTo>
                    <a:pt x="6725" y="20638"/>
                    <a:pt x="12952" y="20638"/>
                    <a:pt x="16795" y="16795"/>
                  </a:cubicBezTo>
                  <a:cubicBezTo>
                    <a:pt x="20639" y="12952"/>
                    <a:pt x="20639" y="6725"/>
                    <a:pt x="16795" y="2882"/>
                  </a:cubicBezTo>
                  <a:cubicBezTo>
                    <a:pt x="12952" y="-961"/>
                    <a:pt x="6725" y="-961"/>
                    <a:pt x="2882" y="2882"/>
                  </a:cubicBezTo>
                </a:path>
              </a:pathLst>
            </a:custGeom>
            <a:solidFill>
              <a:schemeClr val="accent1"/>
            </a:solidFill>
            <a:ln>
              <a:noFill/>
            </a:ln>
            <a:effectLst/>
          </p:spPr>
          <p:txBody>
            <a:bodyPr lIns="50800" tIns="50800" rIns="50800" bIns="50800" anchor="ctr"/>
            <a:lstStyle/>
            <a:p>
              <a:pPr defTabSz="609600"/>
              <a:endParaRPr lang="en-US" sz="4000">
                <a:solidFill>
                  <a:srgbClr val="FFFFFF"/>
                </a:solidFill>
                <a:effectLst>
                  <a:outerShdw blurRad="38100" dist="38100" dir="2700000" algn="tl">
                    <a:srgbClr val="000000"/>
                  </a:outerShdw>
                </a:effectLst>
              </a:endParaRPr>
            </a:p>
          </p:txBody>
        </p:sp>
        <p:sp>
          <p:nvSpPr>
            <p:cNvPr id="73" name="AutoShape 67"/>
            <p:cNvSpPr/>
            <p:nvPr/>
          </p:nvSpPr>
          <p:spPr bwMode="auto">
            <a:xfrm>
              <a:off x="10919589" y="1637000"/>
              <a:ext cx="308197" cy="44849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9818" y="16200"/>
                  </a:moveTo>
                  <a:cubicBezTo>
                    <a:pt x="5486" y="16200"/>
                    <a:pt x="1963" y="13776"/>
                    <a:pt x="1963" y="10800"/>
                  </a:cubicBezTo>
                  <a:cubicBezTo>
                    <a:pt x="1963" y="7821"/>
                    <a:pt x="5486" y="5400"/>
                    <a:pt x="9818" y="5400"/>
                  </a:cubicBezTo>
                  <a:cubicBezTo>
                    <a:pt x="14148" y="5400"/>
                    <a:pt x="17672" y="7821"/>
                    <a:pt x="17672" y="10800"/>
                  </a:cubicBezTo>
                  <a:cubicBezTo>
                    <a:pt x="17672" y="13776"/>
                    <a:pt x="14148" y="16200"/>
                    <a:pt x="9818" y="16200"/>
                  </a:cubicBezTo>
                  <a:moveTo>
                    <a:pt x="13745" y="20249"/>
                  </a:moveTo>
                  <a:lnTo>
                    <a:pt x="5890" y="20249"/>
                  </a:lnTo>
                  <a:lnTo>
                    <a:pt x="4909" y="16613"/>
                  </a:lnTo>
                  <a:cubicBezTo>
                    <a:pt x="6358" y="17192"/>
                    <a:pt x="8019" y="17549"/>
                    <a:pt x="9818" y="17549"/>
                  </a:cubicBezTo>
                  <a:cubicBezTo>
                    <a:pt x="11614" y="17549"/>
                    <a:pt x="13277" y="17192"/>
                    <a:pt x="14727" y="16613"/>
                  </a:cubicBezTo>
                  <a:cubicBezTo>
                    <a:pt x="14727" y="16613"/>
                    <a:pt x="13745" y="20249"/>
                    <a:pt x="13745" y="20249"/>
                  </a:cubicBezTo>
                  <a:close/>
                  <a:moveTo>
                    <a:pt x="5992" y="1350"/>
                  </a:moveTo>
                  <a:lnTo>
                    <a:pt x="13847" y="1350"/>
                  </a:lnTo>
                  <a:lnTo>
                    <a:pt x="14828" y="4985"/>
                  </a:lnTo>
                  <a:cubicBezTo>
                    <a:pt x="13379" y="4406"/>
                    <a:pt x="11718" y="4050"/>
                    <a:pt x="9919" y="4050"/>
                  </a:cubicBezTo>
                  <a:cubicBezTo>
                    <a:pt x="8123" y="4050"/>
                    <a:pt x="6460" y="4406"/>
                    <a:pt x="5010" y="4985"/>
                  </a:cubicBezTo>
                  <a:cubicBezTo>
                    <a:pt x="5010" y="4985"/>
                    <a:pt x="5992" y="1350"/>
                    <a:pt x="5992" y="1350"/>
                  </a:cubicBezTo>
                  <a:close/>
                  <a:moveTo>
                    <a:pt x="19636" y="9450"/>
                  </a:moveTo>
                  <a:cubicBezTo>
                    <a:pt x="19567" y="9450"/>
                    <a:pt x="19509" y="9472"/>
                    <a:pt x="19442" y="9477"/>
                  </a:cubicBezTo>
                  <a:cubicBezTo>
                    <a:pt x="19101" y="8298"/>
                    <a:pt x="18294" y="7245"/>
                    <a:pt x="17187" y="6376"/>
                  </a:cubicBezTo>
                  <a:lnTo>
                    <a:pt x="15778" y="1102"/>
                  </a:lnTo>
                  <a:cubicBezTo>
                    <a:pt x="15605" y="464"/>
                    <a:pt x="14794" y="0"/>
                    <a:pt x="13847" y="0"/>
                  </a:cubicBezTo>
                  <a:lnTo>
                    <a:pt x="5992" y="0"/>
                  </a:lnTo>
                  <a:cubicBezTo>
                    <a:pt x="5047" y="0"/>
                    <a:pt x="4236" y="464"/>
                    <a:pt x="4061" y="1102"/>
                  </a:cubicBezTo>
                  <a:lnTo>
                    <a:pt x="2686" y="6198"/>
                  </a:lnTo>
                  <a:cubicBezTo>
                    <a:pt x="1037" y="7405"/>
                    <a:pt x="0" y="9012"/>
                    <a:pt x="0" y="10800"/>
                  </a:cubicBezTo>
                  <a:cubicBezTo>
                    <a:pt x="0" y="12542"/>
                    <a:pt x="995" y="14110"/>
                    <a:pt x="2573" y="15307"/>
                  </a:cubicBezTo>
                  <a:lnTo>
                    <a:pt x="3959" y="20496"/>
                  </a:lnTo>
                  <a:cubicBezTo>
                    <a:pt x="4132" y="21135"/>
                    <a:pt x="4943" y="21599"/>
                    <a:pt x="5890" y="21599"/>
                  </a:cubicBezTo>
                  <a:lnTo>
                    <a:pt x="13745" y="21599"/>
                  </a:lnTo>
                  <a:cubicBezTo>
                    <a:pt x="14690" y="21599"/>
                    <a:pt x="15501" y="21135"/>
                    <a:pt x="15676" y="20496"/>
                  </a:cubicBezTo>
                  <a:lnTo>
                    <a:pt x="17074" y="15311"/>
                  </a:lnTo>
                  <a:cubicBezTo>
                    <a:pt x="18242" y="14426"/>
                    <a:pt x="19089" y="13340"/>
                    <a:pt x="19442" y="12122"/>
                  </a:cubicBezTo>
                  <a:cubicBezTo>
                    <a:pt x="19509" y="12127"/>
                    <a:pt x="19567" y="12150"/>
                    <a:pt x="19636" y="12150"/>
                  </a:cubicBezTo>
                  <a:cubicBezTo>
                    <a:pt x="20719" y="12150"/>
                    <a:pt x="21600" y="11544"/>
                    <a:pt x="21600" y="10800"/>
                  </a:cubicBezTo>
                  <a:cubicBezTo>
                    <a:pt x="21600" y="10053"/>
                    <a:pt x="20719" y="9450"/>
                    <a:pt x="19636" y="9450"/>
                  </a:cubicBezTo>
                </a:path>
              </a:pathLst>
            </a:custGeom>
            <a:solidFill>
              <a:schemeClr val="accent1"/>
            </a:solidFill>
            <a:ln>
              <a:noFill/>
            </a:ln>
            <a:effectLst/>
          </p:spPr>
          <p:txBody>
            <a:bodyPr lIns="50800" tIns="50800" rIns="50800" bIns="50800" anchor="ctr"/>
            <a:lstStyle/>
            <a:p>
              <a:pPr defTabSz="609600"/>
              <a:endParaRPr lang="en-US" sz="4000">
                <a:solidFill>
                  <a:srgbClr val="FFFFFF"/>
                </a:solidFill>
                <a:effectLst>
                  <a:outerShdw blurRad="38100" dist="38100" dir="2700000" algn="tl">
                    <a:srgbClr val="000000"/>
                  </a:outerShdw>
                </a:effectLst>
              </a:endParaRPr>
            </a:p>
          </p:txBody>
        </p:sp>
        <p:sp>
          <p:nvSpPr>
            <p:cNvPr id="74" name="AutoShape 68"/>
            <p:cNvSpPr/>
            <p:nvPr/>
          </p:nvSpPr>
          <p:spPr bwMode="auto">
            <a:xfrm>
              <a:off x="11046084" y="1791096"/>
              <a:ext cx="84332" cy="85099"/>
            </a:xfrm>
            <a:custGeom>
              <a:avLst/>
              <a:gdLst>
                <a:gd name="T0" fmla="*/ 10740 w 21481"/>
                <a:gd name="T1" fmla="+- 0 10860 120"/>
                <a:gd name="T2" fmla="*/ 10860 h 21480"/>
                <a:gd name="T3" fmla="*/ 10740 w 21481"/>
                <a:gd name="T4" fmla="+- 0 10860 120"/>
                <a:gd name="T5" fmla="*/ 10860 h 21480"/>
                <a:gd name="T6" fmla="*/ 10740 w 21481"/>
                <a:gd name="T7" fmla="+- 0 10860 120"/>
                <a:gd name="T8" fmla="*/ 10860 h 21480"/>
                <a:gd name="T9" fmla="*/ 10740 w 21481"/>
                <a:gd name="T10" fmla="+- 0 10860 120"/>
                <a:gd name="T11" fmla="*/ 10860 h 21480"/>
              </a:gdLst>
              <a:ahLst/>
              <a:cxnLst>
                <a:cxn ang="0">
                  <a:pos x="T0" y="T2"/>
                </a:cxn>
                <a:cxn ang="0">
                  <a:pos x="T3" y="T5"/>
                </a:cxn>
                <a:cxn ang="0">
                  <a:pos x="T6" y="T8"/>
                </a:cxn>
                <a:cxn ang="0">
                  <a:pos x="T9" y="T11"/>
                </a:cxn>
              </a:cxnLst>
              <a:rect l="0" t="0" r="r" b="b"/>
              <a:pathLst>
                <a:path w="21481" h="21480">
                  <a:moveTo>
                    <a:pt x="21127" y="346"/>
                  </a:moveTo>
                  <a:cubicBezTo>
                    <a:pt x="20697" y="-82"/>
                    <a:pt x="20002" y="-120"/>
                    <a:pt x="19516" y="270"/>
                  </a:cubicBezTo>
                  <a:lnTo>
                    <a:pt x="1055" y="15432"/>
                  </a:lnTo>
                  <a:cubicBezTo>
                    <a:pt x="375" y="16113"/>
                    <a:pt x="0" y="17012"/>
                    <a:pt x="0" y="17972"/>
                  </a:cubicBezTo>
                  <a:cubicBezTo>
                    <a:pt x="0" y="18902"/>
                    <a:pt x="361" y="19783"/>
                    <a:pt x="1027" y="20446"/>
                  </a:cubicBezTo>
                  <a:cubicBezTo>
                    <a:pt x="1694" y="21103"/>
                    <a:pt x="2583" y="21473"/>
                    <a:pt x="3542" y="21479"/>
                  </a:cubicBezTo>
                  <a:cubicBezTo>
                    <a:pt x="4431" y="21473"/>
                    <a:pt x="5354" y="21144"/>
                    <a:pt x="6028" y="20495"/>
                  </a:cubicBezTo>
                  <a:lnTo>
                    <a:pt x="12598" y="12627"/>
                  </a:lnTo>
                  <a:lnTo>
                    <a:pt x="21224" y="1935"/>
                  </a:lnTo>
                  <a:cubicBezTo>
                    <a:pt x="21600" y="1462"/>
                    <a:pt x="21558" y="771"/>
                    <a:pt x="21127" y="346"/>
                  </a:cubicBezTo>
                </a:path>
              </a:pathLst>
            </a:custGeom>
            <a:solidFill>
              <a:schemeClr val="accent1"/>
            </a:solidFill>
            <a:ln>
              <a:noFill/>
            </a:ln>
            <a:effectLst/>
          </p:spPr>
          <p:txBody>
            <a:bodyPr lIns="50800" tIns="50800" rIns="50800" bIns="50800" anchor="ctr"/>
            <a:lstStyle/>
            <a:p>
              <a:pPr defTabSz="609600"/>
              <a:endParaRPr lang="en-US" sz="4000">
                <a:solidFill>
                  <a:srgbClr val="FFFFFF"/>
                </a:solidFill>
                <a:effectLst>
                  <a:outerShdw blurRad="38100" dist="38100" dir="2700000" algn="tl">
                    <a:srgbClr val="000000"/>
                  </a:outerShdw>
                </a:effectLst>
              </a:endParaRPr>
            </a:p>
          </p:txBody>
        </p:sp>
        <p:grpSp>
          <p:nvGrpSpPr>
            <p:cNvPr id="5" name="组合 4"/>
            <p:cNvGrpSpPr/>
            <p:nvPr/>
          </p:nvGrpSpPr>
          <p:grpSpPr>
            <a:xfrm>
              <a:off x="9938268" y="1636999"/>
              <a:ext cx="448495" cy="420895"/>
              <a:chOff x="9938268" y="1636999"/>
              <a:chExt cx="448495" cy="420895"/>
            </a:xfrm>
          </p:grpSpPr>
          <p:sp>
            <p:nvSpPr>
              <p:cNvPr id="75" name="AutoShape 69"/>
              <p:cNvSpPr/>
              <p:nvPr/>
            </p:nvSpPr>
            <p:spPr bwMode="auto">
              <a:xfrm>
                <a:off x="9938268" y="1636999"/>
                <a:ext cx="448495" cy="42089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223" y="5760"/>
                    </a:moveTo>
                    <a:lnTo>
                      <a:pt x="17548" y="5760"/>
                    </a:lnTo>
                    <a:cubicBezTo>
                      <a:pt x="16804" y="5760"/>
                      <a:pt x="16198" y="5114"/>
                      <a:pt x="16198" y="4320"/>
                    </a:cubicBezTo>
                    <a:lnTo>
                      <a:pt x="16200" y="4320"/>
                    </a:lnTo>
                    <a:lnTo>
                      <a:pt x="16200" y="1440"/>
                    </a:lnTo>
                    <a:lnTo>
                      <a:pt x="20250" y="5760"/>
                    </a:lnTo>
                    <a:cubicBezTo>
                      <a:pt x="20250" y="5760"/>
                      <a:pt x="18223" y="5760"/>
                      <a:pt x="18223" y="5760"/>
                    </a:cubicBezTo>
                    <a:close/>
                    <a:moveTo>
                      <a:pt x="20250" y="19440"/>
                    </a:moveTo>
                    <a:cubicBezTo>
                      <a:pt x="20250" y="19837"/>
                      <a:pt x="19948" y="20160"/>
                      <a:pt x="19575" y="20160"/>
                    </a:cubicBezTo>
                    <a:lnTo>
                      <a:pt x="2024" y="20160"/>
                    </a:lnTo>
                    <a:cubicBezTo>
                      <a:pt x="1651" y="20160"/>
                      <a:pt x="1349" y="19837"/>
                      <a:pt x="1349" y="19440"/>
                    </a:cubicBezTo>
                    <a:lnTo>
                      <a:pt x="1349" y="2160"/>
                    </a:lnTo>
                    <a:cubicBezTo>
                      <a:pt x="1349" y="1762"/>
                      <a:pt x="1651" y="1440"/>
                      <a:pt x="2024" y="1440"/>
                    </a:cubicBezTo>
                    <a:lnTo>
                      <a:pt x="15525" y="1440"/>
                    </a:lnTo>
                    <a:lnTo>
                      <a:pt x="15525" y="4320"/>
                    </a:lnTo>
                    <a:lnTo>
                      <a:pt x="15523" y="4320"/>
                    </a:lnTo>
                    <a:cubicBezTo>
                      <a:pt x="15523" y="5513"/>
                      <a:pt x="16430" y="6480"/>
                      <a:pt x="17548" y="6480"/>
                    </a:cubicBezTo>
                    <a:lnTo>
                      <a:pt x="18223" y="6480"/>
                    </a:lnTo>
                    <a:lnTo>
                      <a:pt x="20250" y="6480"/>
                    </a:lnTo>
                    <a:cubicBezTo>
                      <a:pt x="20250" y="6480"/>
                      <a:pt x="20250" y="19440"/>
                      <a:pt x="20250" y="19440"/>
                    </a:cubicBezTo>
                    <a:close/>
                    <a:moveTo>
                      <a:pt x="21204" y="4741"/>
                    </a:moveTo>
                    <a:lnTo>
                      <a:pt x="17154" y="421"/>
                    </a:lnTo>
                    <a:cubicBezTo>
                      <a:pt x="16901" y="151"/>
                      <a:pt x="16557" y="0"/>
                      <a:pt x="16200" y="0"/>
                    </a:cubicBezTo>
                    <a:lnTo>
                      <a:pt x="2024" y="0"/>
                    </a:lnTo>
                    <a:cubicBezTo>
                      <a:pt x="908" y="0"/>
                      <a:pt x="0" y="968"/>
                      <a:pt x="0" y="2160"/>
                    </a:cubicBezTo>
                    <a:lnTo>
                      <a:pt x="0" y="19440"/>
                    </a:lnTo>
                    <a:cubicBezTo>
                      <a:pt x="0" y="20631"/>
                      <a:pt x="908" y="21600"/>
                      <a:pt x="2024" y="21600"/>
                    </a:cubicBezTo>
                    <a:lnTo>
                      <a:pt x="19575" y="21600"/>
                    </a:lnTo>
                    <a:cubicBezTo>
                      <a:pt x="20691" y="21600"/>
                      <a:pt x="21599" y="20631"/>
                      <a:pt x="21599" y="19440"/>
                    </a:cubicBezTo>
                    <a:lnTo>
                      <a:pt x="21599" y="5760"/>
                    </a:lnTo>
                    <a:cubicBezTo>
                      <a:pt x="21599" y="5378"/>
                      <a:pt x="21457" y="5011"/>
                      <a:pt x="21204" y="4741"/>
                    </a:cubicBezTo>
                  </a:path>
                </a:pathLst>
              </a:custGeom>
              <a:solidFill>
                <a:schemeClr val="accent1"/>
              </a:solidFill>
              <a:ln>
                <a:noFill/>
              </a:ln>
              <a:effectLst/>
            </p:spPr>
            <p:txBody>
              <a:bodyPr lIns="50800" tIns="50800" rIns="50800" bIns="50800" anchor="ctr"/>
              <a:lstStyle/>
              <a:p>
                <a:pPr defTabSz="609600"/>
                <a:endParaRPr lang="en-US" sz="4000">
                  <a:solidFill>
                    <a:srgbClr val="FFFFFF"/>
                  </a:solidFill>
                  <a:effectLst>
                    <a:outerShdw blurRad="38100" dist="38100" dir="2700000" algn="tl">
                      <a:srgbClr val="000000"/>
                    </a:outerShdw>
                  </a:effectLst>
                </a:endParaRPr>
              </a:p>
            </p:txBody>
          </p:sp>
          <p:sp>
            <p:nvSpPr>
              <p:cNvPr id="76" name="AutoShape 70"/>
              <p:cNvSpPr/>
              <p:nvPr/>
            </p:nvSpPr>
            <p:spPr bwMode="auto">
              <a:xfrm>
                <a:off x="10148329" y="1720566"/>
                <a:ext cx="84332" cy="1456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00" y="21599"/>
                    </a:moveTo>
                    <a:lnTo>
                      <a:pt x="19800" y="21599"/>
                    </a:lnTo>
                    <a:cubicBezTo>
                      <a:pt x="20791" y="21599"/>
                      <a:pt x="21600" y="16769"/>
                      <a:pt x="21600" y="10800"/>
                    </a:cubicBezTo>
                    <a:cubicBezTo>
                      <a:pt x="21600" y="4830"/>
                      <a:pt x="20791" y="0"/>
                      <a:pt x="19800" y="0"/>
                    </a:cubicBezTo>
                    <a:lnTo>
                      <a:pt x="1800" y="0"/>
                    </a:lnTo>
                    <a:cubicBezTo>
                      <a:pt x="801" y="0"/>
                      <a:pt x="0" y="4830"/>
                      <a:pt x="0" y="10800"/>
                    </a:cubicBezTo>
                    <a:cubicBezTo>
                      <a:pt x="0" y="16769"/>
                      <a:pt x="801" y="21599"/>
                      <a:pt x="1800" y="21599"/>
                    </a:cubicBezTo>
                  </a:path>
                </a:pathLst>
              </a:custGeom>
              <a:solidFill>
                <a:schemeClr val="accent1"/>
              </a:solidFill>
              <a:ln>
                <a:noFill/>
              </a:ln>
              <a:effectLst/>
            </p:spPr>
            <p:txBody>
              <a:bodyPr lIns="50800" tIns="50800" rIns="50800" bIns="50800" anchor="ctr"/>
              <a:lstStyle/>
              <a:p>
                <a:pPr defTabSz="609600"/>
                <a:endParaRPr lang="en-US" sz="4000">
                  <a:solidFill>
                    <a:srgbClr val="FFFFFF"/>
                  </a:solidFill>
                  <a:effectLst>
                    <a:outerShdw blurRad="38100" dist="38100" dir="2700000" algn="tl">
                      <a:srgbClr val="000000"/>
                    </a:outerShdw>
                  </a:effectLst>
                </a:endParaRPr>
              </a:p>
            </p:txBody>
          </p:sp>
          <p:sp>
            <p:nvSpPr>
              <p:cNvPr id="77" name="AutoShape 71"/>
              <p:cNvSpPr/>
              <p:nvPr/>
            </p:nvSpPr>
            <p:spPr bwMode="auto">
              <a:xfrm>
                <a:off x="10148329" y="1762731"/>
                <a:ext cx="84332" cy="1456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00" y="21599"/>
                    </a:moveTo>
                    <a:lnTo>
                      <a:pt x="19800" y="21599"/>
                    </a:lnTo>
                    <a:cubicBezTo>
                      <a:pt x="20791" y="21599"/>
                      <a:pt x="21600" y="16769"/>
                      <a:pt x="21600" y="10800"/>
                    </a:cubicBezTo>
                    <a:cubicBezTo>
                      <a:pt x="21600" y="4830"/>
                      <a:pt x="20791" y="0"/>
                      <a:pt x="19800" y="0"/>
                    </a:cubicBezTo>
                    <a:lnTo>
                      <a:pt x="1800" y="0"/>
                    </a:lnTo>
                    <a:cubicBezTo>
                      <a:pt x="801" y="0"/>
                      <a:pt x="0" y="4830"/>
                      <a:pt x="0" y="10800"/>
                    </a:cubicBezTo>
                    <a:cubicBezTo>
                      <a:pt x="0" y="16769"/>
                      <a:pt x="801" y="21599"/>
                      <a:pt x="1800" y="21599"/>
                    </a:cubicBezTo>
                  </a:path>
                </a:pathLst>
              </a:custGeom>
              <a:solidFill>
                <a:schemeClr val="accent1"/>
              </a:solidFill>
              <a:ln>
                <a:noFill/>
              </a:ln>
              <a:effectLst/>
            </p:spPr>
            <p:txBody>
              <a:bodyPr lIns="50800" tIns="50800" rIns="50800" bIns="50800" anchor="ctr"/>
              <a:lstStyle/>
              <a:p>
                <a:pPr defTabSz="609600"/>
                <a:endParaRPr lang="en-US" sz="4000">
                  <a:solidFill>
                    <a:srgbClr val="FFFFFF"/>
                  </a:solidFill>
                  <a:effectLst>
                    <a:outerShdw blurRad="38100" dist="38100" dir="2700000" algn="tl">
                      <a:srgbClr val="000000"/>
                    </a:outerShdw>
                  </a:effectLst>
                </a:endParaRPr>
              </a:p>
            </p:txBody>
          </p:sp>
          <p:sp>
            <p:nvSpPr>
              <p:cNvPr id="78" name="AutoShape 72"/>
              <p:cNvSpPr/>
              <p:nvPr/>
            </p:nvSpPr>
            <p:spPr bwMode="auto">
              <a:xfrm>
                <a:off x="10148329" y="1804897"/>
                <a:ext cx="182464" cy="1456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10800"/>
                    </a:moveTo>
                    <a:cubicBezTo>
                      <a:pt x="0" y="16769"/>
                      <a:pt x="369" y="21599"/>
                      <a:pt x="830" y="21599"/>
                    </a:cubicBezTo>
                    <a:lnTo>
                      <a:pt x="20769" y="21599"/>
                    </a:lnTo>
                    <a:cubicBezTo>
                      <a:pt x="21226" y="21599"/>
                      <a:pt x="21600" y="16769"/>
                      <a:pt x="21600" y="10800"/>
                    </a:cubicBezTo>
                    <a:cubicBezTo>
                      <a:pt x="21600" y="4830"/>
                      <a:pt x="21226" y="0"/>
                      <a:pt x="20769" y="0"/>
                    </a:cubicBezTo>
                    <a:lnTo>
                      <a:pt x="830" y="0"/>
                    </a:lnTo>
                    <a:cubicBezTo>
                      <a:pt x="369" y="0"/>
                      <a:pt x="0" y="4830"/>
                      <a:pt x="0" y="10800"/>
                    </a:cubicBezTo>
                  </a:path>
                </a:pathLst>
              </a:custGeom>
              <a:solidFill>
                <a:schemeClr val="accent1"/>
              </a:solidFill>
              <a:ln>
                <a:noFill/>
              </a:ln>
              <a:effectLst/>
            </p:spPr>
            <p:txBody>
              <a:bodyPr lIns="50800" tIns="50800" rIns="50800" bIns="50800" anchor="ctr"/>
              <a:lstStyle/>
              <a:p>
                <a:pPr defTabSz="609600"/>
                <a:endParaRPr lang="en-US" sz="4000">
                  <a:solidFill>
                    <a:srgbClr val="FFFFFF"/>
                  </a:solidFill>
                  <a:effectLst>
                    <a:outerShdw blurRad="38100" dist="38100" dir="2700000" algn="tl">
                      <a:srgbClr val="000000"/>
                    </a:outerShdw>
                  </a:effectLst>
                </a:endParaRPr>
              </a:p>
            </p:txBody>
          </p:sp>
          <p:sp>
            <p:nvSpPr>
              <p:cNvPr id="79" name="AutoShape 73"/>
              <p:cNvSpPr/>
              <p:nvPr/>
            </p:nvSpPr>
            <p:spPr bwMode="auto">
              <a:xfrm>
                <a:off x="9994231" y="1889231"/>
                <a:ext cx="336562" cy="1379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150" y="0"/>
                    </a:moveTo>
                    <a:lnTo>
                      <a:pt x="449" y="0"/>
                    </a:lnTo>
                    <a:cubicBezTo>
                      <a:pt x="201" y="0"/>
                      <a:pt x="0" y="4830"/>
                      <a:pt x="0" y="10800"/>
                    </a:cubicBezTo>
                    <a:cubicBezTo>
                      <a:pt x="0" y="16748"/>
                      <a:pt x="201" y="21599"/>
                      <a:pt x="449" y="21599"/>
                    </a:cubicBezTo>
                    <a:lnTo>
                      <a:pt x="21150" y="21599"/>
                    </a:lnTo>
                    <a:cubicBezTo>
                      <a:pt x="21397" y="21599"/>
                      <a:pt x="21599" y="16748"/>
                      <a:pt x="21599" y="10800"/>
                    </a:cubicBezTo>
                    <a:cubicBezTo>
                      <a:pt x="21599" y="4830"/>
                      <a:pt x="21397" y="0"/>
                      <a:pt x="21150" y="0"/>
                    </a:cubicBezTo>
                  </a:path>
                </a:pathLst>
              </a:custGeom>
              <a:solidFill>
                <a:schemeClr val="accent1"/>
              </a:solidFill>
              <a:ln>
                <a:noFill/>
              </a:ln>
              <a:effectLst/>
            </p:spPr>
            <p:txBody>
              <a:bodyPr lIns="50800" tIns="50800" rIns="50800" bIns="50800" anchor="ctr"/>
              <a:lstStyle/>
              <a:p>
                <a:pPr defTabSz="609600"/>
                <a:endParaRPr lang="en-US" sz="4000">
                  <a:solidFill>
                    <a:srgbClr val="FFFFFF"/>
                  </a:solidFill>
                  <a:effectLst>
                    <a:outerShdw blurRad="38100" dist="38100" dir="2700000" algn="tl">
                      <a:srgbClr val="000000"/>
                    </a:outerShdw>
                  </a:effectLst>
                </a:endParaRPr>
              </a:p>
            </p:txBody>
          </p:sp>
          <p:sp>
            <p:nvSpPr>
              <p:cNvPr id="80" name="AutoShape 74"/>
              <p:cNvSpPr/>
              <p:nvPr/>
            </p:nvSpPr>
            <p:spPr bwMode="auto">
              <a:xfrm>
                <a:off x="9994231" y="1931396"/>
                <a:ext cx="336562" cy="1379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150" y="0"/>
                    </a:moveTo>
                    <a:lnTo>
                      <a:pt x="449" y="0"/>
                    </a:lnTo>
                    <a:cubicBezTo>
                      <a:pt x="201" y="0"/>
                      <a:pt x="0" y="4830"/>
                      <a:pt x="0" y="10800"/>
                    </a:cubicBezTo>
                    <a:cubicBezTo>
                      <a:pt x="0" y="16748"/>
                      <a:pt x="201" y="21599"/>
                      <a:pt x="449" y="21599"/>
                    </a:cubicBezTo>
                    <a:lnTo>
                      <a:pt x="21150" y="21599"/>
                    </a:lnTo>
                    <a:cubicBezTo>
                      <a:pt x="21397" y="21599"/>
                      <a:pt x="21599" y="16748"/>
                      <a:pt x="21599" y="10800"/>
                    </a:cubicBezTo>
                    <a:cubicBezTo>
                      <a:pt x="21599" y="4830"/>
                      <a:pt x="21397" y="0"/>
                      <a:pt x="21150" y="0"/>
                    </a:cubicBezTo>
                  </a:path>
                </a:pathLst>
              </a:custGeom>
              <a:solidFill>
                <a:schemeClr val="accent1"/>
              </a:solidFill>
              <a:ln>
                <a:noFill/>
              </a:ln>
              <a:effectLst/>
            </p:spPr>
            <p:txBody>
              <a:bodyPr lIns="50800" tIns="50800" rIns="50800" bIns="50800" anchor="ctr"/>
              <a:lstStyle/>
              <a:p>
                <a:pPr defTabSz="609600"/>
                <a:endParaRPr lang="en-US" sz="4000">
                  <a:solidFill>
                    <a:srgbClr val="FFFFFF"/>
                  </a:solidFill>
                  <a:effectLst>
                    <a:outerShdw blurRad="38100" dist="38100" dir="2700000" algn="tl">
                      <a:srgbClr val="000000"/>
                    </a:outerShdw>
                  </a:effectLst>
                </a:endParaRPr>
              </a:p>
            </p:txBody>
          </p:sp>
          <p:sp>
            <p:nvSpPr>
              <p:cNvPr id="81" name="AutoShape 75"/>
              <p:cNvSpPr/>
              <p:nvPr/>
            </p:nvSpPr>
            <p:spPr bwMode="auto">
              <a:xfrm>
                <a:off x="9994231" y="1973563"/>
                <a:ext cx="336562" cy="1379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150" y="0"/>
                    </a:moveTo>
                    <a:lnTo>
                      <a:pt x="449" y="0"/>
                    </a:lnTo>
                    <a:cubicBezTo>
                      <a:pt x="201" y="0"/>
                      <a:pt x="0" y="4830"/>
                      <a:pt x="0" y="10800"/>
                    </a:cubicBezTo>
                    <a:cubicBezTo>
                      <a:pt x="0" y="16748"/>
                      <a:pt x="201" y="21599"/>
                      <a:pt x="449" y="21599"/>
                    </a:cubicBezTo>
                    <a:lnTo>
                      <a:pt x="21150" y="21599"/>
                    </a:lnTo>
                    <a:cubicBezTo>
                      <a:pt x="21397" y="21599"/>
                      <a:pt x="21599" y="16748"/>
                      <a:pt x="21599" y="10800"/>
                    </a:cubicBezTo>
                    <a:cubicBezTo>
                      <a:pt x="21599" y="4830"/>
                      <a:pt x="21397" y="0"/>
                      <a:pt x="21150" y="0"/>
                    </a:cubicBezTo>
                  </a:path>
                </a:pathLst>
              </a:custGeom>
              <a:solidFill>
                <a:schemeClr val="accent1"/>
              </a:solidFill>
              <a:ln>
                <a:noFill/>
              </a:ln>
              <a:effectLst/>
            </p:spPr>
            <p:txBody>
              <a:bodyPr lIns="50800" tIns="50800" rIns="50800" bIns="50800" anchor="ctr"/>
              <a:lstStyle/>
              <a:p>
                <a:pPr defTabSz="609600"/>
                <a:endParaRPr lang="en-US" sz="4000">
                  <a:solidFill>
                    <a:srgbClr val="FFFFFF"/>
                  </a:solidFill>
                  <a:effectLst>
                    <a:outerShdw blurRad="38100" dist="38100" dir="2700000" algn="tl">
                      <a:srgbClr val="000000"/>
                    </a:outerShdw>
                  </a:effectLst>
                </a:endParaRPr>
              </a:p>
            </p:txBody>
          </p:sp>
          <p:sp>
            <p:nvSpPr>
              <p:cNvPr id="82" name="AutoShape 76"/>
              <p:cNvSpPr/>
              <p:nvPr/>
            </p:nvSpPr>
            <p:spPr bwMode="auto">
              <a:xfrm>
                <a:off x="9994231" y="1847063"/>
                <a:ext cx="336562" cy="1379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150" y="0"/>
                    </a:moveTo>
                    <a:lnTo>
                      <a:pt x="449" y="0"/>
                    </a:lnTo>
                    <a:cubicBezTo>
                      <a:pt x="201" y="0"/>
                      <a:pt x="0" y="4830"/>
                      <a:pt x="0" y="10800"/>
                    </a:cubicBezTo>
                    <a:cubicBezTo>
                      <a:pt x="0" y="16769"/>
                      <a:pt x="201" y="21599"/>
                      <a:pt x="449" y="21599"/>
                    </a:cubicBezTo>
                    <a:lnTo>
                      <a:pt x="21150" y="21599"/>
                    </a:lnTo>
                    <a:cubicBezTo>
                      <a:pt x="21397" y="21599"/>
                      <a:pt x="21599" y="16769"/>
                      <a:pt x="21599" y="10800"/>
                    </a:cubicBezTo>
                    <a:cubicBezTo>
                      <a:pt x="21599" y="4830"/>
                      <a:pt x="21397" y="0"/>
                      <a:pt x="21150" y="0"/>
                    </a:cubicBezTo>
                  </a:path>
                </a:pathLst>
              </a:custGeom>
              <a:solidFill>
                <a:schemeClr val="accent1"/>
              </a:solidFill>
              <a:ln>
                <a:noFill/>
              </a:ln>
              <a:effectLst/>
            </p:spPr>
            <p:txBody>
              <a:bodyPr lIns="50800" tIns="50800" rIns="50800" bIns="50800" anchor="ctr"/>
              <a:lstStyle/>
              <a:p>
                <a:pPr defTabSz="609600"/>
                <a:endParaRPr lang="en-US" sz="4000">
                  <a:solidFill>
                    <a:srgbClr val="FFFFFF"/>
                  </a:solidFill>
                  <a:effectLst>
                    <a:outerShdw blurRad="38100" dist="38100" dir="2700000" algn="tl">
                      <a:srgbClr val="000000"/>
                    </a:outerShdw>
                  </a:effectLst>
                </a:endParaRPr>
              </a:p>
            </p:txBody>
          </p:sp>
          <p:sp>
            <p:nvSpPr>
              <p:cNvPr id="83" name="AutoShape 77"/>
              <p:cNvSpPr/>
              <p:nvPr/>
            </p:nvSpPr>
            <p:spPr bwMode="auto">
              <a:xfrm>
                <a:off x="9994233" y="1706763"/>
                <a:ext cx="126498" cy="11269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4799" y="5400"/>
                    </a:moveTo>
                    <a:lnTo>
                      <a:pt x="16800" y="5400"/>
                    </a:lnTo>
                    <a:lnTo>
                      <a:pt x="16800" y="16200"/>
                    </a:lnTo>
                    <a:lnTo>
                      <a:pt x="4799" y="16200"/>
                    </a:lnTo>
                    <a:cubicBezTo>
                      <a:pt x="4799" y="16200"/>
                      <a:pt x="4799" y="5400"/>
                      <a:pt x="4799" y="5400"/>
                    </a:cubicBezTo>
                    <a:close/>
                    <a:moveTo>
                      <a:pt x="2399" y="21599"/>
                    </a:moveTo>
                    <a:lnTo>
                      <a:pt x="19200" y="21599"/>
                    </a:lnTo>
                    <a:cubicBezTo>
                      <a:pt x="20526" y="21599"/>
                      <a:pt x="21599" y="20392"/>
                      <a:pt x="21599" y="18900"/>
                    </a:cubicBezTo>
                    <a:lnTo>
                      <a:pt x="21599" y="2700"/>
                    </a:lnTo>
                    <a:cubicBezTo>
                      <a:pt x="21599" y="1207"/>
                      <a:pt x="20526" y="0"/>
                      <a:pt x="19200" y="0"/>
                    </a:cubicBezTo>
                    <a:lnTo>
                      <a:pt x="2399" y="0"/>
                    </a:lnTo>
                    <a:cubicBezTo>
                      <a:pt x="1073" y="0"/>
                      <a:pt x="0" y="1207"/>
                      <a:pt x="0" y="2700"/>
                    </a:cubicBezTo>
                    <a:lnTo>
                      <a:pt x="0" y="18900"/>
                    </a:lnTo>
                    <a:cubicBezTo>
                      <a:pt x="0" y="20392"/>
                      <a:pt x="1073" y="21599"/>
                      <a:pt x="2399" y="21599"/>
                    </a:cubicBezTo>
                  </a:path>
                </a:pathLst>
              </a:custGeom>
              <a:solidFill>
                <a:schemeClr val="accent1"/>
              </a:solidFill>
              <a:ln>
                <a:noFill/>
              </a:ln>
              <a:effectLst/>
            </p:spPr>
            <p:txBody>
              <a:bodyPr lIns="50800" tIns="50800" rIns="50800" bIns="50800" anchor="ctr"/>
              <a:lstStyle/>
              <a:p>
                <a:pPr defTabSz="609600"/>
                <a:endParaRPr lang="en-US" sz="4000">
                  <a:solidFill>
                    <a:srgbClr val="FFFFFF"/>
                  </a:solidFill>
                  <a:effectLst>
                    <a:outerShdw blurRad="38100" dist="38100" dir="2700000" algn="tl">
                      <a:srgbClr val="000000"/>
                    </a:outerShdw>
                  </a:effectLst>
                </a:endParaRPr>
              </a:p>
            </p:txBody>
          </p:sp>
        </p:grpSp>
        <p:sp>
          <p:nvSpPr>
            <p:cNvPr id="84" name="AutoShape 78"/>
            <p:cNvSpPr/>
            <p:nvPr/>
          </p:nvSpPr>
          <p:spPr bwMode="auto">
            <a:xfrm>
              <a:off x="9055079" y="1637000"/>
              <a:ext cx="420129" cy="44849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160" y="18900"/>
                  </a:moveTo>
                  <a:cubicBezTo>
                    <a:pt x="20160" y="19643"/>
                    <a:pt x="19513" y="20249"/>
                    <a:pt x="18720" y="20249"/>
                  </a:cubicBezTo>
                  <a:lnTo>
                    <a:pt x="2880" y="20249"/>
                  </a:lnTo>
                  <a:cubicBezTo>
                    <a:pt x="2086" y="20249"/>
                    <a:pt x="1440" y="19643"/>
                    <a:pt x="1440" y="18900"/>
                  </a:cubicBezTo>
                  <a:lnTo>
                    <a:pt x="1440" y="2700"/>
                  </a:lnTo>
                  <a:cubicBezTo>
                    <a:pt x="1440" y="1955"/>
                    <a:pt x="2086" y="1350"/>
                    <a:pt x="2880" y="1350"/>
                  </a:cubicBezTo>
                  <a:lnTo>
                    <a:pt x="18720" y="1350"/>
                  </a:lnTo>
                  <a:cubicBezTo>
                    <a:pt x="19513" y="1350"/>
                    <a:pt x="20160" y="1955"/>
                    <a:pt x="20160" y="2700"/>
                  </a:cubicBezTo>
                  <a:cubicBezTo>
                    <a:pt x="20160" y="2700"/>
                    <a:pt x="20160" y="18900"/>
                    <a:pt x="20160" y="18900"/>
                  </a:cubicBezTo>
                  <a:close/>
                  <a:moveTo>
                    <a:pt x="18720" y="0"/>
                  </a:moveTo>
                  <a:lnTo>
                    <a:pt x="2880" y="0"/>
                  </a:lnTo>
                  <a:cubicBezTo>
                    <a:pt x="1289" y="0"/>
                    <a:pt x="0" y="1208"/>
                    <a:pt x="0" y="2700"/>
                  </a:cubicBezTo>
                  <a:lnTo>
                    <a:pt x="0" y="18900"/>
                  </a:lnTo>
                  <a:cubicBezTo>
                    <a:pt x="0" y="20391"/>
                    <a:pt x="1289" y="21599"/>
                    <a:pt x="2880" y="21599"/>
                  </a:cubicBezTo>
                  <a:lnTo>
                    <a:pt x="18720" y="21599"/>
                  </a:lnTo>
                  <a:cubicBezTo>
                    <a:pt x="20310" y="21599"/>
                    <a:pt x="21599" y="20391"/>
                    <a:pt x="21599" y="18900"/>
                  </a:cubicBezTo>
                  <a:lnTo>
                    <a:pt x="21599" y="2700"/>
                  </a:lnTo>
                  <a:cubicBezTo>
                    <a:pt x="21599" y="1208"/>
                    <a:pt x="20310" y="0"/>
                    <a:pt x="18720" y="0"/>
                  </a:cubicBezTo>
                </a:path>
              </a:pathLst>
            </a:custGeom>
            <a:solidFill>
              <a:schemeClr val="accent1"/>
            </a:solidFill>
            <a:ln>
              <a:noFill/>
            </a:ln>
            <a:effectLst/>
          </p:spPr>
          <p:txBody>
            <a:bodyPr lIns="50800" tIns="50800" rIns="50800" bIns="50800" anchor="ctr"/>
            <a:lstStyle/>
            <a:p>
              <a:pPr defTabSz="609600"/>
              <a:endParaRPr lang="en-US" sz="4000">
                <a:solidFill>
                  <a:srgbClr val="FFFFFF"/>
                </a:solidFill>
                <a:effectLst>
                  <a:outerShdw blurRad="38100" dist="38100" dir="2700000" algn="tl">
                    <a:srgbClr val="000000"/>
                  </a:outerShdw>
                </a:effectLst>
              </a:endParaRPr>
            </a:p>
          </p:txBody>
        </p:sp>
        <p:sp>
          <p:nvSpPr>
            <p:cNvPr id="85" name="AutoShape 79"/>
            <p:cNvSpPr/>
            <p:nvPr/>
          </p:nvSpPr>
          <p:spPr bwMode="auto">
            <a:xfrm>
              <a:off x="9111045" y="1692964"/>
              <a:ext cx="308197" cy="28059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7418" y="20519"/>
                  </a:moveTo>
                  <a:lnTo>
                    <a:pt x="14053" y="16248"/>
                  </a:lnTo>
                  <a:lnTo>
                    <a:pt x="16690" y="12959"/>
                  </a:lnTo>
                  <a:lnTo>
                    <a:pt x="20618" y="17689"/>
                  </a:lnTo>
                  <a:lnTo>
                    <a:pt x="20618" y="20519"/>
                  </a:lnTo>
                  <a:cubicBezTo>
                    <a:pt x="20618" y="20519"/>
                    <a:pt x="17418" y="20519"/>
                    <a:pt x="17418" y="20519"/>
                  </a:cubicBezTo>
                  <a:close/>
                  <a:moveTo>
                    <a:pt x="981" y="11446"/>
                  </a:moveTo>
                  <a:lnTo>
                    <a:pt x="4909" y="6479"/>
                  </a:lnTo>
                  <a:lnTo>
                    <a:pt x="12828" y="16353"/>
                  </a:lnTo>
                  <a:lnTo>
                    <a:pt x="13398" y="17064"/>
                  </a:lnTo>
                  <a:lnTo>
                    <a:pt x="16109" y="20519"/>
                  </a:lnTo>
                  <a:lnTo>
                    <a:pt x="981" y="20519"/>
                  </a:lnTo>
                  <a:cubicBezTo>
                    <a:pt x="981" y="20519"/>
                    <a:pt x="981" y="11446"/>
                    <a:pt x="981" y="11446"/>
                  </a:cubicBezTo>
                  <a:close/>
                  <a:moveTo>
                    <a:pt x="20618" y="1080"/>
                  </a:moveTo>
                  <a:lnTo>
                    <a:pt x="20618" y="16058"/>
                  </a:lnTo>
                  <a:lnTo>
                    <a:pt x="17427" y="12244"/>
                  </a:lnTo>
                  <a:cubicBezTo>
                    <a:pt x="17240" y="12012"/>
                    <a:pt x="16972" y="11879"/>
                    <a:pt x="16690" y="11879"/>
                  </a:cubicBezTo>
                  <a:cubicBezTo>
                    <a:pt x="16409" y="11879"/>
                    <a:pt x="16141" y="12012"/>
                    <a:pt x="15954" y="12244"/>
                  </a:cubicBezTo>
                  <a:lnTo>
                    <a:pt x="13399" y="15432"/>
                  </a:lnTo>
                  <a:lnTo>
                    <a:pt x="5645" y="5764"/>
                  </a:lnTo>
                  <a:cubicBezTo>
                    <a:pt x="5458" y="5532"/>
                    <a:pt x="5190" y="5400"/>
                    <a:pt x="4909" y="5400"/>
                  </a:cubicBezTo>
                  <a:cubicBezTo>
                    <a:pt x="4627" y="5400"/>
                    <a:pt x="4359" y="5532"/>
                    <a:pt x="4172" y="5764"/>
                  </a:cubicBezTo>
                  <a:lnTo>
                    <a:pt x="981" y="9812"/>
                  </a:lnTo>
                  <a:lnTo>
                    <a:pt x="981" y="1080"/>
                  </a:lnTo>
                  <a:cubicBezTo>
                    <a:pt x="981" y="1080"/>
                    <a:pt x="20618" y="1080"/>
                    <a:pt x="20618" y="1080"/>
                  </a:cubicBezTo>
                  <a:close/>
                  <a:moveTo>
                    <a:pt x="20618" y="0"/>
                  </a:moveTo>
                  <a:lnTo>
                    <a:pt x="981" y="0"/>
                  </a:lnTo>
                  <a:cubicBezTo>
                    <a:pt x="439" y="0"/>
                    <a:pt x="0" y="483"/>
                    <a:pt x="0" y="1080"/>
                  </a:cubicBezTo>
                  <a:lnTo>
                    <a:pt x="0" y="20519"/>
                  </a:lnTo>
                  <a:cubicBezTo>
                    <a:pt x="0" y="21116"/>
                    <a:pt x="439" y="21599"/>
                    <a:pt x="981" y="21599"/>
                  </a:cubicBezTo>
                  <a:lnTo>
                    <a:pt x="20618" y="21599"/>
                  </a:lnTo>
                  <a:cubicBezTo>
                    <a:pt x="21160" y="21599"/>
                    <a:pt x="21600" y="21116"/>
                    <a:pt x="21600" y="20519"/>
                  </a:cubicBezTo>
                  <a:lnTo>
                    <a:pt x="21600" y="1080"/>
                  </a:lnTo>
                  <a:cubicBezTo>
                    <a:pt x="21600" y="483"/>
                    <a:pt x="21160" y="0"/>
                    <a:pt x="20618" y="0"/>
                  </a:cubicBezTo>
                </a:path>
              </a:pathLst>
            </a:custGeom>
            <a:solidFill>
              <a:schemeClr val="accent1"/>
            </a:solidFill>
            <a:ln>
              <a:noFill/>
            </a:ln>
            <a:effectLst/>
          </p:spPr>
          <p:txBody>
            <a:bodyPr lIns="50800" tIns="50800" rIns="50800" bIns="50800" anchor="ctr"/>
            <a:lstStyle/>
            <a:p>
              <a:pPr defTabSz="609600"/>
              <a:endParaRPr lang="en-US" sz="4000">
                <a:solidFill>
                  <a:srgbClr val="FFFFFF"/>
                </a:solidFill>
                <a:effectLst>
                  <a:outerShdw blurRad="38100" dist="38100" dir="2700000" algn="tl">
                    <a:srgbClr val="000000"/>
                  </a:outerShdw>
                </a:effectLst>
              </a:endParaRPr>
            </a:p>
          </p:txBody>
        </p:sp>
        <p:sp>
          <p:nvSpPr>
            <p:cNvPr id="86" name="AutoShape 80"/>
            <p:cNvSpPr/>
            <p:nvPr/>
          </p:nvSpPr>
          <p:spPr bwMode="auto">
            <a:xfrm>
              <a:off x="9278939" y="1735130"/>
              <a:ext cx="84332" cy="8433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3600"/>
                  </a:moveTo>
                  <a:cubicBezTo>
                    <a:pt x="14769" y="3600"/>
                    <a:pt x="17999" y="6827"/>
                    <a:pt x="17999" y="10800"/>
                  </a:cubicBezTo>
                  <a:cubicBezTo>
                    <a:pt x="17999" y="14769"/>
                    <a:pt x="14769" y="18000"/>
                    <a:pt x="10800" y="18000"/>
                  </a:cubicBezTo>
                  <a:cubicBezTo>
                    <a:pt x="6830" y="18000"/>
                    <a:pt x="3600" y="14769"/>
                    <a:pt x="3600" y="10800"/>
                  </a:cubicBezTo>
                  <a:cubicBezTo>
                    <a:pt x="3600" y="6827"/>
                    <a:pt x="6830" y="3600"/>
                    <a:pt x="10800" y="3600"/>
                  </a:cubicBezTo>
                  <a:moveTo>
                    <a:pt x="10800" y="21599"/>
                  </a:moveTo>
                  <a:cubicBezTo>
                    <a:pt x="16766" y="21599"/>
                    <a:pt x="21600" y="16762"/>
                    <a:pt x="21600" y="10800"/>
                  </a:cubicBezTo>
                  <a:cubicBezTo>
                    <a:pt x="21600" y="4833"/>
                    <a:pt x="16766" y="0"/>
                    <a:pt x="10800" y="0"/>
                  </a:cubicBezTo>
                  <a:cubicBezTo>
                    <a:pt x="4833" y="0"/>
                    <a:pt x="0" y="4833"/>
                    <a:pt x="0" y="10800"/>
                  </a:cubicBezTo>
                  <a:cubicBezTo>
                    <a:pt x="0" y="16762"/>
                    <a:pt x="4833" y="21599"/>
                    <a:pt x="10800" y="21599"/>
                  </a:cubicBezTo>
                </a:path>
              </a:pathLst>
            </a:custGeom>
            <a:solidFill>
              <a:schemeClr val="accent1"/>
            </a:solidFill>
            <a:ln>
              <a:noFill/>
            </a:ln>
            <a:effectLst/>
          </p:spPr>
          <p:txBody>
            <a:bodyPr lIns="50800" tIns="50800" rIns="50800" bIns="50800" anchor="ctr"/>
            <a:lstStyle/>
            <a:p>
              <a:pPr defTabSz="609600"/>
              <a:endParaRPr lang="en-US" sz="4000">
                <a:solidFill>
                  <a:srgbClr val="FFFFFF"/>
                </a:solidFill>
                <a:effectLst>
                  <a:outerShdw blurRad="38100" dist="38100" dir="2700000" algn="tl">
                    <a:srgbClr val="000000"/>
                  </a:outerShdw>
                </a:effectLst>
              </a:endParaRPr>
            </a:p>
          </p:txBody>
        </p:sp>
        <p:sp>
          <p:nvSpPr>
            <p:cNvPr id="87" name="AutoShape 81"/>
            <p:cNvSpPr/>
            <p:nvPr/>
          </p:nvSpPr>
          <p:spPr bwMode="auto">
            <a:xfrm>
              <a:off x="8143520" y="1637000"/>
              <a:ext cx="448494" cy="44849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35" y="9811"/>
                  </a:moveTo>
                  <a:cubicBezTo>
                    <a:pt x="20220" y="10144"/>
                    <a:pt x="20081" y="10800"/>
                    <a:pt x="18899" y="10800"/>
                  </a:cubicBezTo>
                  <a:lnTo>
                    <a:pt x="17549" y="10800"/>
                  </a:lnTo>
                  <a:cubicBezTo>
                    <a:pt x="17363" y="10800"/>
                    <a:pt x="17212" y="10950"/>
                    <a:pt x="17212" y="11137"/>
                  </a:cubicBezTo>
                  <a:cubicBezTo>
                    <a:pt x="17212" y="11324"/>
                    <a:pt x="17363" y="11475"/>
                    <a:pt x="17549" y="11475"/>
                  </a:cubicBezTo>
                  <a:lnTo>
                    <a:pt x="18858" y="11475"/>
                  </a:lnTo>
                  <a:cubicBezTo>
                    <a:pt x="19870" y="11475"/>
                    <a:pt x="20003" y="12314"/>
                    <a:pt x="19938" y="12719"/>
                  </a:cubicBezTo>
                  <a:cubicBezTo>
                    <a:pt x="19855" y="13223"/>
                    <a:pt x="19618" y="14175"/>
                    <a:pt x="18478" y="14175"/>
                  </a:cubicBezTo>
                  <a:lnTo>
                    <a:pt x="16874" y="14175"/>
                  </a:lnTo>
                  <a:cubicBezTo>
                    <a:pt x="16688" y="14175"/>
                    <a:pt x="16537" y="14325"/>
                    <a:pt x="16537" y="14512"/>
                  </a:cubicBezTo>
                  <a:cubicBezTo>
                    <a:pt x="16537" y="14699"/>
                    <a:pt x="16688" y="14850"/>
                    <a:pt x="16874" y="14850"/>
                  </a:cubicBezTo>
                  <a:lnTo>
                    <a:pt x="18203" y="14850"/>
                  </a:lnTo>
                  <a:cubicBezTo>
                    <a:pt x="19343" y="14850"/>
                    <a:pt x="19243" y="15718"/>
                    <a:pt x="19079" y="16237"/>
                  </a:cubicBezTo>
                  <a:cubicBezTo>
                    <a:pt x="18864" y="16918"/>
                    <a:pt x="18732" y="17549"/>
                    <a:pt x="17297" y="17549"/>
                  </a:cubicBezTo>
                  <a:lnTo>
                    <a:pt x="16196" y="17549"/>
                  </a:lnTo>
                  <a:cubicBezTo>
                    <a:pt x="16009" y="17549"/>
                    <a:pt x="15859" y="17700"/>
                    <a:pt x="15859" y="17887"/>
                  </a:cubicBezTo>
                  <a:cubicBezTo>
                    <a:pt x="15859" y="18073"/>
                    <a:pt x="16009" y="18225"/>
                    <a:pt x="16196" y="18225"/>
                  </a:cubicBezTo>
                  <a:lnTo>
                    <a:pt x="17255" y="18225"/>
                  </a:lnTo>
                  <a:cubicBezTo>
                    <a:pt x="17993" y="18225"/>
                    <a:pt x="18027" y="18923"/>
                    <a:pt x="17950" y="19174"/>
                  </a:cubicBezTo>
                  <a:cubicBezTo>
                    <a:pt x="17866" y="19448"/>
                    <a:pt x="17767" y="19651"/>
                    <a:pt x="17762" y="19660"/>
                  </a:cubicBezTo>
                  <a:cubicBezTo>
                    <a:pt x="17558" y="20028"/>
                    <a:pt x="17229" y="20249"/>
                    <a:pt x="16534" y="20249"/>
                  </a:cubicBezTo>
                  <a:lnTo>
                    <a:pt x="12844" y="20249"/>
                  </a:lnTo>
                  <a:cubicBezTo>
                    <a:pt x="10990" y="20249"/>
                    <a:pt x="9151" y="19829"/>
                    <a:pt x="9104" y="19818"/>
                  </a:cubicBezTo>
                  <a:cubicBezTo>
                    <a:pt x="6299" y="19172"/>
                    <a:pt x="6152" y="19122"/>
                    <a:pt x="5976" y="19072"/>
                  </a:cubicBezTo>
                  <a:cubicBezTo>
                    <a:pt x="5976" y="19072"/>
                    <a:pt x="5405" y="18976"/>
                    <a:pt x="5405" y="18478"/>
                  </a:cubicBezTo>
                  <a:lnTo>
                    <a:pt x="5399" y="9155"/>
                  </a:lnTo>
                  <a:cubicBezTo>
                    <a:pt x="5399" y="8839"/>
                    <a:pt x="5601" y="8552"/>
                    <a:pt x="5935" y="8452"/>
                  </a:cubicBezTo>
                  <a:cubicBezTo>
                    <a:pt x="5977" y="8435"/>
                    <a:pt x="6034" y="8419"/>
                    <a:pt x="6074" y="8401"/>
                  </a:cubicBezTo>
                  <a:cubicBezTo>
                    <a:pt x="9158" y="7125"/>
                    <a:pt x="10097" y="4324"/>
                    <a:pt x="10124" y="2025"/>
                  </a:cubicBezTo>
                  <a:cubicBezTo>
                    <a:pt x="10128" y="1702"/>
                    <a:pt x="10378" y="1350"/>
                    <a:pt x="10800" y="1350"/>
                  </a:cubicBezTo>
                  <a:cubicBezTo>
                    <a:pt x="11514" y="1350"/>
                    <a:pt x="12774" y="2782"/>
                    <a:pt x="12774" y="4554"/>
                  </a:cubicBezTo>
                  <a:cubicBezTo>
                    <a:pt x="12774" y="6155"/>
                    <a:pt x="12711" y="6432"/>
                    <a:pt x="12149" y="8100"/>
                  </a:cubicBezTo>
                  <a:cubicBezTo>
                    <a:pt x="18899" y="8100"/>
                    <a:pt x="18852" y="8196"/>
                    <a:pt x="19448" y="8353"/>
                  </a:cubicBezTo>
                  <a:cubicBezTo>
                    <a:pt x="20187" y="8564"/>
                    <a:pt x="20249" y="9175"/>
                    <a:pt x="20249" y="9386"/>
                  </a:cubicBezTo>
                  <a:cubicBezTo>
                    <a:pt x="20249" y="9618"/>
                    <a:pt x="20243" y="9584"/>
                    <a:pt x="20235" y="9811"/>
                  </a:cubicBezTo>
                  <a:moveTo>
                    <a:pt x="4724" y="19575"/>
                  </a:moveTo>
                  <a:cubicBezTo>
                    <a:pt x="4724" y="19948"/>
                    <a:pt x="4423" y="20249"/>
                    <a:pt x="4049" y="20249"/>
                  </a:cubicBezTo>
                  <a:lnTo>
                    <a:pt x="2024" y="20249"/>
                  </a:lnTo>
                  <a:cubicBezTo>
                    <a:pt x="1652" y="20249"/>
                    <a:pt x="1349" y="19948"/>
                    <a:pt x="1349" y="19575"/>
                  </a:cubicBezTo>
                  <a:lnTo>
                    <a:pt x="1349" y="8774"/>
                  </a:lnTo>
                  <a:cubicBezTo>
                    <a:pt x="1349" y="8401"/>
                    <a:pt x="1652" y="8100"/>
                    <a:pt x="2024" y="8100"/>
                  </a:cubicBezTo>
                  <a:lnTo>
                    <a:pt x="4049" y="8100"/>
                  </a:lnTo>
                  <a:cubicBezTo>
                    <a:pt x="4423" y="8100"/>
                    <a:pt x="4724" y="8401"/>
                    <a:pt x="4724" y="8774"/>
                  </a:cubicBezTo>
                  <a:cubicBezTo>
                    <a:pt x="4724" y="8774"/>
                    <a:pt x="4724" y="19575"/>
                    <a:pt x="4724" y="19575"/>
                  </a:cubicBezTo>
                  <a:close/>
                  <a:moveTo>
                    <a:pt x="19686" y="7069"/>
                  </a:moveTo>
                  <a:cubicBezTo>
                    <a:pt x="18842" y="6846"/>
                    <a:pt x="16858" y="6849"/>
                    <a:pt x="13956" y="6773"/>
                  </a:cubicBezTo>
                  <a:cubicBezTo>
                    <a:pt x="14093" y="6139"/>
                    <a:pt x="14124" y="5568"/>
                    <a:pt x="14124" y="4554"/>
                  </a:cubicBezTo>
                  <a:cubicBezTo>
                    <a:pt x="14124" y="2133"/>
                    <a:pt x="12361" y="0"/>
                    <a:pt x="10800" y="0"/>
                  </a:cubicBezTo>
                  <a:cubicBezTo>
                    <a:pt x="9698" y="0"/>
                    <a:pt x="8789" y="901"/>
                    <a:pt x="8774" y="2009"/>
                  </a:cubicBezTo>
                  <a:cubicBezTo>
                    <a:pt x="8760" y="3368"/>
                    <a:pt x="8340" y="5716"/>
                    <a:pt x="6074" y="6906"/>
                  </a:cubicBezTo>
                  <a:cubicBezTo>
                    <a:pt x="5908" y="6994"/>
                    <a:pt x="5433" y="7228"/>
                    <a:pt x="5364" y="7259"/>
                  </a:cubicBezTo>
                  <a:lnTo>
                    <a:pt x="5399" y="7289"/>
                  </a:lnTo>
                  <a:cubicBezTo>
                    <a:pt x="5045" y="6984"/>
                    <a:pt x="4554" y="6750"/>
                    <a:pt x="4049" y="6750"/>
                  </a:cubicBezTo>
                  <a:lnTo>
                    <a:pt x="2024" y="6750"/>
                  </a:lnTo>
                  <a:cubicBezTo>
                    <a:pt x="908" y="6750"/>
                    <a:pt x="0" y="7658"/>
                    <a:pt x="0" y="8774"/>
                  </a:cubicBezTo>
                  <a:lnTo>
                    <a:pt x="0" y="19575"/>
                  </a:lnTo>
                  <a:cubicBezTo>
                    <a:pt x="0" y="20691"/>
                    <a:pt x="908" y="21599"/>
                    <a:pt x="2024" y="21599"/>
                  </a:cubicBezTo>
                  <a:lnTo>
                    <a:pt x="4049" y="21599"/>
                  </a:lnTo>
                  <a:cubicBezTo>
                    <a:pt x="4853" y="21599"/>
                    <a:pt x="5525" y="21114"/>
                    <a:pt x="5850" y="20434"/>
                  </a:cubicBezTo>
                  <a:cubicBezTo>
                    <a:pt x="5859" y="20437"/>
                    <a:pt x="5873" y="20441"/>
                    <a:pt x="5882" y="20442"/>
                  </a:cubicBezTo>
                  <a:cubicBezTo>
                    <a:pt x="5927" y="20454"/>
                    <a:pt x="5979" y="20467"/>
                    <a:pt x="6044" y="20485"/>
                  </a:cubicBezTo>
                  <a:cubicBezTo>
                    <a:pt x="6056" y="20487"/>
                    <a:pt x="6062" y="20488"/>
                    <a:pt x="6074" y="20492"/>
                  </a:cubicBezTo>
                  <a:cubicBezTo>
                    <a:pt x="6464" y="20588"/>
                    <a:pt x="7212" y="20768"/>
                    <a:pt x="8812" y="21135"/>
                  </a:cubicBezTo>
                  <a:cubicBezTo>
                    <a:pt x="9155" y="21213"/>
                    <a:pt x="10966" y="21599"/>
                    <a:pt x="12844" y="21599"/>
                  </a:cubicBezTo>
                  <a:lnTo>
                    <a:pt x="16534" y="21599"/>
                  </a:lnTo>
                  <a:cubicBezTo>
                    <a:pt x="17659" y="21599"/>
                    <a:pt x="18469" y="21167"/>
                    <a:pt x="18952" y="20298"/>
                  </a:cubicBezTo>
                  <a:cubicBezTo>
                    <a:pt x="18958" y="20285"/>
                    <a:pt x="19114" y="19982"/>
                    <a:pt x="19240" y="19572"/>
                  </a:cubicBezTo>
                  <a:cubicBezTo>
                    <a:pt x="19336" y="19263"/>
                    <a:pt x="19371" y="18827"/>
                    <a:pt x="19256" y="18384"/>
                  </a:cubicBezTo>
                  <a:cubicBezTo>
                    <a:pt x="19981" y="17886"/>
                    <a:pt x="20214" y="17133"/>
                    <a:pt x="20366" y="16643"/>
                  </a:cubicBezTo>
                  <a:cubicBezTo>
                    <a:pt x="20620" y="15838"/>
                    <a:pt x="20544" y="15235"/>
                    <a:pt x="20367" y="14803"/>
                  </a:cubicBezTo>
                  <a:cubicBezTo>
                    <a:pt x="20775" y="14418"/>
                    <a:pt x="21122" y="13831"/>
                    <a:pt x="21269" y="12935"/>
                  </a:cubicBezTo>
                  <a:cubicBezTo>
                    <a:pt x="21361" y="12380"/>
                    <a:pt x="21263" y="11809"/>
                    <a:pt x="21007" y="11334"/>
                  </a:cubicBezTo>
                  <a:cubicBezTo>
                    <a:pt x="21389" y="10905"/>
                    <a:pt x="21564" y="10365"/>
                    <a:pt x="21583" y="9865"/>
                  </a:cubicBezTo>
                  <a:lnTo>
                    <a:pt x="21591" y="9724"/>
                  </a:lnTo>
                  <a:cubicBezTo>
                    <a:pt x="21596" y="9635"/>
                    <a:pt x="21600" y="9581"/>
                    <a:pt x="21600" y="9386"/>
                  </a:cubicBezTo>
                  <a:cubicBezTo>
                    <a:pt x="21600" y="8533"/>
                    <a:pt x="21010" y="7446"/>
                    <a:pt x="19686" y="7069"/>
                  </a:cubicBezTo>
                </a:path>
              </a:pathLst>
            </a:custGeom>
            <a:solidFill>
              <a:schemeClr val="accent1"/>
            </a:solidFill>
            <a:ln>
              <a:noFill/>
            </a:ln>
            <a:effectLst/>
          </p:spPr>
          <p:txBody>
            <a:bodyPr lIns="50800" tIns="50800" rIns="50800" bIns="50800" anchor="ctr"/>
            <a:lstStyle/>
            <a:p>
              <a:pPr defTabSz="609600"/>
              <a:endParaRPr lang="en-US" sz="4000">
                <a:solidFill>
                  <a:srgbClr val="FFFFFF"/>
                </a:solidFill>
                <a:effectLst>
                  <a:outerShdw blurRad="38100" dist="38100" dir="2700000" algn="tl">
                    <a:srgbClr val="000000"/>
                  </a:outerShdw>
                </a:effectLst>
              </a:endParaRPr>
            </a:p>
          </p:txBody>
        </p:sp>
        <p:sp>
          <p:nvSpPr>
            <p:cNvPr id="88" name="AutoShape 82"/>
            <p:cNvSpPr/>
            <p:nvPr/>
          </p:nvSpPr>
          <p:spPr bwMode="auto">
            <a:xfrm>
              <a:off x="8185686" y="2001163"/>
              <a:ext cx="42166" cy="4216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4400"/>
                  </a:moveTo>
                  <a:cubicBezTo>
                    <a:pt x="8820" y="14400"/>
                    <a:pt x="7200" y="12782"/>
                    <a:pt x="7200" y="10800"/>
                  </a:cubicBezTo>
                  <a:cubicBezTo>
                    <a:pt x="7200" y="8817"/>
                    <a:pt x="8820" y="7200"/>
                    <a:pt x="10800" y="7200"/>
                  </a:cubicBezTo>
                  <a:cubicBezTo>
                    <a:pt x="12779" y="7200"/>
                    <a:pt x="14400" y="8817"/>
                    <a:pt x="14400" y="10800"/>
                  </a:cubicBezTo>
                  <a:cubicBezTo>
                    <a:pt x="14400" y="12782"/>
                    <a:pt x="12779" y="14400"/>
                    <a:pt x="10800" y="14400"/>
                  </a:cubicBezTo>
                  <a:moveTo>
                    <a:pt x="10800" y="0"/>
                  </a:moveTo>
                  <a:cubicBezTo>
                    <a:pt x="4837" y="0"/>
                    <a:pt x="0" y="4837"/>
                    <a:pt x="0" y="10800"/>
                  </a:cubicBezTo>
                  <a:cubicBezTo>
                    <a:pt x="0" y="16762"/>
                    <a:pt x="4837" y="21599"/>
                    <a:pt x="10800" y="21599"/>
                  </a:cubicBezTo>
                  <a:cubicBezTo>
                    <a:pt x="16762" y="21599"/>
                    <a:pt x="21600" y="16762"/>
                    <a:pt x="21600" y="10800"/>
                  </a:cubicBezTo>
                  <a:cubicBezTo>
                    <a:pt x="21600" y="4837"/>
                    <a:pt x="16762" y="0"/>
                    <a:pt x="10800" y="0"/>
                  </a:cubicBezTo>
                </a:path>
              </a:pathLst>
            </a:custGeom>
            <a:solidFill>
              <a:schemeClr val="accent1"/>
            </a:solidFill>
            <a:ln>
              <a:noFill/>
            </a:ln>
            <a:effectLst/>
          </p:spPr>
          <p:txBody>
            <a:bodyPr lIns="50800" tIns="50800" rIns="50800" bIns="50800" anchor="ctr"/>
            <a:lstStyle/>
            <a:p>
              <a:pPr defTabSz="609600"/>
              <a:endParaRPr lang="en-US" sz="4000">
                <a:solidFill>
                  <a:srgbClr val="FFFFFF"/>
                </a:solidFill>
                <a:effectLst>
                  <a:outerShdw blurRad="38100" dist="38100" dir="2700000" algn="tl">
                    <a:srgbClr val="000000"/>
                  </a:outerShdw>
                </a:effectLst>
              </a:endParaRPr>
            </a:p>
          </p:txBody>
        </p:sp>
        <p:sp>
          <p:nvSpPr>
            <p:cNvPr id="89" name="AutoShape 83"/>
            <p:cNvSpPr/>
            <p:nvPr/>
          </p:nvSpPr>
          <p:spPr bwMode="auto">
            <a:xfrm>
              <a:off x="7246530" y="1706764"/>
              <a:ext cx="448494" cy="29439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1610" y="13990"/>
                  </a:moveTo>
                  <a:cubicBezTo>
                    <a:pt x="11373" y="14259"/>
                    <a:pt x="11093" y="14400"/>
                    <a:pt x="10800" y="14400"/>
                  </a:cubicBezTo>
                  <a:cubicBezTo>
                    <a:pt x="10505" y="14400"/>
                    <a:pt x="10225" y="14259"/>
                    <a:pt x="9990" y="13990"/>
                  </a:cubicBezTo>
                  <a:lnTo>
                    <a:pt x="7198" y="10800"/>
                  </a:lnTo>
                  <a:lnTo>
                    <a:pt x="6636" y="10157"/>
                  </a:lnTo>
                  <a:lnTo>
                    <a:pt x="1349" y="4115"/>
                  </a:lnTo>
                  <a:lnTo>
                    <a:pt x="1349" y="4114"/>
                  </a:lnTo>
                  <a:cubicBezTo>
                    <a:pt x="1349" y="2980"/>
                    <a:pt x="1955" y="2057"/>
                    <a:pt x="2699" y="2057"/>
                  </a:cubicBezTo>
                  <a:lnTo>
                    <a:pt x="18899" y="2057"/>
                  </a:lnTo>
                  <a:cubicBezTo>
                    <a:pt x="19643" y="2057"/>
                    <a:pt x="20249" y="2980"/>
                    <a:pt x="20249" y="4114"/>
                  </a:cubicBezTo>
                  <a:cubicBezTo>
                    <a:pt x="20249" y="4114"/>
                    <a:pt x="11610" y="13990"/>
                    <a:pt x="11610" y="13990"/>
                  </a:cubicBezTo>
                  <a:close/>
                  <a:moveTo>
                    <a:pt x="20249" y="16198"/>
                  </a:moveTo>
                  <a:lnTo>
                    <a:pt x="15525" y="10800"/>
                  </a:lnTo>
                  <a:lnTo>
                    <a:pt x="20249" y="5399"/>
                  </a:lnTo>
                  <a:cubicBezTo>
                    <a:pt x="20249" y="5399"/>
                    <a:pt x="20249" y="16198"/>
                    <a:pt x="20249" y="16198"/>
                  </a:cubicBezTo>
                  <a:close/>
                  <a:moveTo>
                    <a:pt x="20249" y="17484"/>
                  </a:moveTo>
                  <a:cubicBezTo>
                    <a:pt x="20249" y="18620"/>
                    <a:pt x="19643" y="19541"/>
                    <a:pt x="18899" y="19541"/>
                  </a:cubicBezTo>
                  <a:lnTo>
                    <a:pt x="2699" y="19541"/>
                  </a:lnTo>
                  <a:cubicBezTo>
                    <a:pt x="1955" y="19541"/>
                    <a:pt x="1349" y="18620"/>
                    <a:pt x="1349" y="17484"/>
                  </a:cubicBezTo>
                  <a:lnTo>
                    <a:pt x="6636" y="11442"/>
                  </a:lnTo>
                  <a:lnTo>
                    <a:pt x="9585" y="14813"/>
                  </a:lnTo>
                  <a:cubicBezTo>
                    <a:pt x="9945" y="15222"/>
                    <a:pt x="10372" y="15429"/>
                    <a:pt x="10800" y="15429"/>
                  </a:cubicBezTo>
                  <a:cubicBezTo>
                    <a:pt x="11228" y="15429"/>
                    <a:pt x="11654" y="15222"/>
                    <a:pt x="12015" y="14813"/>
                  </a:cubicBezTo>
                  <a:lnTo>
                    <a:pt x="14963" y="11442"/>
                  </a:lnTo>
                  <a:cubicBezTo>
                    <a:pt x="14963" y="11442"/>
                    <a:pt x="20249" y="17484"/>
                    <a:pt x="20249" y="17484"/>
                  </a:cubicBezTo>
                  <a:close/>
                  <a:moveTo>
                    <a:pt x="1349" y="5399"/>
                  </a:moveTo>
                  <a:lnTo>
                    <a:pt x="6074" y="10800"/>
                  </a:lnTo>
                  <a:lnTo>
                    <a:pt x="1349" y="16198"/>
                  </a:lnTo>
                  <a:cubicBezTo>
                    <a:pt x="1349" y="16198"/>
                    <a:pt x="1349" y="5399"/>
                    <a:pt x="1349" y="5399"/>
                  </a:cubicBezTo>
                  <a:close/>
                  <a:moveTo>
                    <a:pt x="18899" y="0"/>
                  </a:moveTo>
                  <a:lnTo>
                    <a:pt x="2699" y="0"/>
                  </a:lnTo>
                  <a:cubicBezTo>
                    <a:pt x="1208" y="0"/>
                    <a:pt x="0" y="1842"/>
                    <a:pt x="0" y="4114"/>
                  </a:cubicBezTo>
                  <a:lnTo>
                    <a:pt x="0" y="17484"/>
                  </a:lnTo>
                  <a:cubicBezTo>
                    <a:pt x="0" y="19756"/>
                    <a:pt x="1208" y="21600"/>
                    <a:pt x="2699" y="21600"/>
                  </a:cubicBezTo>
                  <a:lnTo>
                    <a:pt x="18899" y="21600"/>
                  </a:lnTo>
                  <a:cubicBezTo>
                    <a:pt x="20391" y="21600"/>
                    <a:pt x="21600" y="19756"/>
                    <a:pt x="21600" y="17484"/>
                  </a:cubicBezTo>
                  <a:lnTo>
                    <a:pt x="21600" y="4114"/>
                  </a:lnTo>
                  <a:cubicBezTo>
                    <a:pt x="21600" y="1842"/>
                    <a:pt x="20391" y="0"/>
                    <a:pt x="18899" y="0"/>
                  </a:cubicBezTo>
                </a:path>
              </a:pathLst>
            </a:custGeom>
            <a:solidFill>
              <a:schemeClr val="accent1"/>
            </a:solidFill>
            <a:ln>
              <a:noFill/>
            </a:ln>
            <a:effectLst/>
          </p:spPr>
          <p:txBody>
            <a:bodyPr lIns="50800" tIns="50800" rIns="50800" bIns="50800" anchor="ctr"/>
            <a:lstStyle/>
            <a:p>
              <a:pPr defTabSz="609600"/>
              <a:endParaRPr lang="en-US" sz="4000">
                <a:solidFill>
                  <a:srgbClr val="FFFFFF"/>
                </a:solidFill>
                <a:effectLst>
                  <a:outerShdw blurRad="38100" dist="38100" dir="2700000" algn="tl">
                    <a:srgbClr val="000000"/>
                  </a:outerShdw>
                </a:effectLst>
              </a:endParaRPr>
            </a:p>
          </p:txBody>
        </p:sp>
        <p:sp>
          <p:nvSpPr>
            <p:cNvPr id="90" name="AutoShape 84"/>
            <p:cNvSpPr/>
            <p:nvPr/>
          </p:nvSpPr>
          <p:spPr bwMode="auto">
            <a:xfrm>
              <a:off x="6348775" y="1637000"/>
              <a:ext cx="449260" cy="44849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8900"/>
                  </a:moveTo>
                  <a:cubicBezTo>
                    <a:pt x="20249" y="19643"/>
                    <a:pt x="19644" y="20249"/>
                    <a:pt x="18899" y="20249"/>
                  </a:cubicBezTo>
                  <a:lnTo>
                    <a:pt x="2699" y="20249"/>
                  </a:lnTo>
                  <a:cubicBezTo>
                    <a:pt x="1955" y="20249"/>
                    <a:pt x="1349" y="19643"/>
                    <a:pt x="1349" y="18900"/>
                  </a:cubicBezTo>
                  <a:lnTo>
                    <a:pt x="1349" y="5400"/>
                  </a:lnTo>
                  <a:cubicBezTo>
                    <a:pt x="1349" y="5027"/>
                    <a:pt x="1652" y="4725"/>
                    <a:pt x="2024" y="4725"/>
                  </a:cubicBezTo>
                  <a:lnTo>
                    <a:pt x="2699" y="4725"/>
                  </a:lnTo>
                  <a:lnTo>
                    <a:pt x="2699" y="18225"/>
                  </a:lnTo>
                  <a:cubicBezTo>
                    <a:pt x="2699" y="18598"/>
                    <a:pt x="3001" y="18900"/>
                    <a:pt x="3374" y="18900"/>
                  </a:cubicBezTo>
                  <a:cubicBezTo>
                    <a:pt x="3748" y="18900"/>
                    <a:pt x="4049" y="18598"/>
                    <a:pt x="4049" y="18225"/>
                  </a:cubicBezTo>
                  <a:lnTo>
                    <a:pt x="4049" y="2025"/>
                  </a:lnTo>
                  <a:cubicBezTo>
                    <a:pt x="4049" y="1652"/>
                    <a:pt x="4352" y="1350"/>
                    <a:pt x="4724" y="1350"/>
                  </a:cubicBezTo>
                  <a:lnTo>
                    <a:pt x="19575" y="1350"/>
                  </a:lnTo>
                  <a:cubicBezTo>
                    <a:pt x="19947" y="1350"/>
                    <a:pt x="20249" y="1652"/>
                    <a:pt x="20249" y="2025"/>
                  </a:cubicBezTo>
                  <a:cubicBezTo>
                    <a:pt x="20249" y="2025"/>
                    <a:pt x="20249" y="18900"/>
                    <a:pt x="20249" y="18900"/>
                  </a:cubicBezTo>
                  <a:close/>
                  <a:moveTo>
                    <a:pt x="19575" y="0"/>
                  </a:moveTo>
                  <a:lnTo>
                    <a:pt x="4724" y="0"/>
                  </a:lnTo>
                  <a:cubicBezTo>
                    <a:pt x="3606" y="0"/>
                    <a:pt x="2699" y="905"/>
                    <a:pt x="2699" y="2025"/>
                  </a:cubicBezTo>
                  <a:lnTo>
                    <a:pt x="2699" y="3375"/>
                  </a:lnTo>
                  <a:lnTo>
                    <a:pt x="2024" y="3375"/>
                  </a:lnTo>
                  <a:cubicBezTo>
                    <a:pt x="906" y="3375"/>
                    <a:pt x="0" y="4280"/>
                    <a:pt x="0" y="5400"/>
                  </a:cubicBezTo>
                  <a:lnTo>
                    <a:pt x="0" y="18900"/>
                  </a:lnTo>
                  <a:cubicBezTo>
                    <a:pt x="0" y="20391"/>
                    <a:pt x="1208" y="21599"/>
                    <a:pt x="2699" y="21599"/>
                  </a:cubicBezTo>
                  <a:lnTo>
                    <a:pt x="18899" y="21599"/>
                  </a:lnTo>
                  <a:cubicBezTo>
                    <a:pt x="20391" y="21599"/>
                    <a:pt x="21600" y="20391"/>
                    <a:pt x="21600" y="18900"/>
                  </a:cubicBezTo>
                  <a:lnTo>
                    <a:pt x="21600" y="2025"/>
                  </a:lnTo>
                  <a:cubicBezTo>
                    <a:pt x="21600" y="905"/>
                    <a:pt x="20693" y="0"/>
                    <a:pt x="19575" y="0"/>
                  </a:cubicBezTo>
                </a:path>
              </a:pathLst>
            </a:custGeom>
            <a:solidFill>
              <a:schemeClr val="accent1"/>
            </a:solidFill>
            <a:ln>
              <a:noFill/>
            </a:ln>
            <a:effectLst/>
          </p:spPr>
          <p:txBody>
            <a:bodyPr lIns="50800" tIns="50800" rIns="50800" bIns="50800" anchor="ctr"/>
            <a:lstStyle/>
            <a:p>
              <a:pPr defTabSz="609600"/>
              <a:endParaRPr lang="en-US" sz="4000">
                <a:solidFill>
                  <a:srgbClr val="FFFFFF"/>
                </a:solidFill>
                <a:effectLst>
                  <a:outerShdw blurRad="38100" dist="38100" dir="2700000" algn="tl">
                    <a:srgbClr val="000000"/>
                  </a:outerShdw>
                </a:effectLst>
              </a:endParaRPr>
            </a:p>
          </p:txBody>
        </p:sp>
        <p:sp>
          <p:nvSpPr>
            <p:cNvPr id="91" name="AutoShape 85"/>
            <p:cNvSpPr/>
            <p:nvPr/>
          </p:nvSpPr>
          <p:spPr bwMode="auto">
            <a:xfrm>
              <a:off x="6615574" y="1804897"/>
              <a:ext cx="125731" cy="1456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200" y="21599"/>
                  </a:moveTo>
                  <a:lnTo>
                    <a:pt x="20400" y="21599"/>
                  </a:lnTo>
                  <a:cubicBezTo>
                    <a:pt x="21062" y="21599"/>
                    <a:pt x="21600" y="16748"/>
                    <a:pt x="21600" y="10800"/>
                  </a:cubicBezTo>
                  <a:cubicBezTo>
                    <a:pt x="21600" y="4830"/>
                    <a:pt x="21062" y="0"/>
                    <a:pt x="20400" y="0"/>
                  </a:cubicBezTo>
                  <a:lnTo>
                    <a:pt x="1200" y="0"/>
                  </a:lnTo>
                  <a:cubicBezTo>
                    <a:pt x="537" y="0"/>
                    <a:pt x="0" y="4830"/>
                    <a:pt x="0" y="10800"/>
                  </a:cubicBezTo>
                  <a:cubicBezTo>
                    <a:pt x="0" y="16748"/>
                    <a:pt x="537" y="21599"/>
                    <a:pt x="1200" y="21599"/>
                  </a:cubicBezTo>
                </a:path>
              </a:pathLst>
            </a:custGeom>
            <a:solidFill>
              <a:schemeClr val="accent1"/>
            </a:solidFill>
            <a:ln>
              <a:noFill/>
            </a:ln>
            <a:effectLst/>
          </p:spPr>
          <p:txBody>
            <a:bodyPr lIns="50800" tIns="50800" rIns="50800" bIns="50800" anchor="ctr"/>
            <a:lstStyle/>
            <a:p>
              <a:pPr defTabSz="609600"/>
              <a:endParaRPr lang="en-US" sz="4000">
                <a:solidFill>
                  <a:srgbClr val="FFFFFF"/>
                </a:solidFill>
                <a:effectLst>
                  <a:outerShdw blurRad="38100" dist="38100" dir="2700000" algn="tl">
                    <a:srgbClr val="000000"/>
                  </a:outerShdw>
                </a:effectLst>
              </a:endParaRPr>
            </a:p>
          </p:txBody>
        </p:sp>
        <p:sp>
          <p:nvSpPr>
            <p:cNvPr id="92" name="AutoShape 86"/>
            <p:cNvSpPr/>
            <p:nvPr/>
          </p:nvSpPr>
          <p:spPr bwMode="auto">
            <a:xfrm>
              <a:off x="6615574" y="1762731"/>
              <a:ext cx="125731" cy="1456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200" y="21599"/>
                  </a:moveTo>
                  <a:lnTo>
                    <a:pt x="20400" y="21599"/>
                  </a:lnTo>
                  <a:cubicBezTo>
                    <a:pt x="21062" y="21599"/>
                    <a:pt x="21600" y="16748"/>
                    <a:pt x="21600" y="10800"/>
                  </a:cubicBezTo>
                  <a:cubicBezTo>
                    <a:pt x="21600" y="4830"/>
                    <a:pt x="21062" y="0"/>
                    <a:pt x="20400" y="0"/>
                  </a:cubicBezTo>
                  <a:lnTo>
                    <a:pt x="1200" y="0"/>
                  </a:lnTo>
                  <a:cubicBezTo>
                    <a:pt x="537" y="0"/>
                    <a:pt x="0" y="4830"/>
                    <a:pt x="0" y="10800"/>
                  </a:cubicBezTo>
                  <a:cubicBezTo>
                    <a:pt x="0" y="16748"/>
                    <a:pt x="537" y="21599"/>
                    <a:pt x="1200" y="21599"/>
                  </a:cubicBezTo>
                </a:path>
              </a:pathLst>
            </a:custGeom>
            <a:solidFill>
              <a:schemeClr val="accent1"/>
            </a:solidFill>
            <a:ln>
              <a:noFill/>
            </a:ln>
            <a:effectLst/>
          </p:spPr>
          <p:txBody>
            <a:bodyPr lIns="50800" tIns="50800" rIns="50800" bIns="50800" anchor="ctr"/>
            <a:lstStyle/>
            <a:p>
              <a:pPr defTabSz="609600"/>
              <a:endParaRPr lang="en-US" sz="4000">
                <a:solidFill>
                  <a:srgbClr val="FFFFFF"/>
                </a:solidFill>
                <a:effectLst>
                  <a:outerShdw blurRad="38100" dist="38100" dir="2700000" algn="tl">
                    <a:srgbClr val="000000"/>
                  </a:outerShdw>
                </a:effectLst>
              </a:endParaRPr>
            </a:p>
          </p:txBody>
        </p:sp>
        <p:sp>
          <p:nvSpPr>
            <p:cNvPr id="93" name="AutoShape 87"/>
            <p:cNvSpPr/>
            <p:nvPr/>
          </p:nvSpPr>
          <p:spPr bwMode="auto">
            <a:xfrm>
              <a:off x="6615574" y="1720566"/>
              <a:ext cx="125731" cy="1456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200" y="21599"/>
                  </a:moveTo>
                  <a:lnTo>
                    <a:pt x="20400" y="21599"/>
                  </a:lnTo>
                  <a:cubicBezTo>
                    <a:pt x="21062" y="21599"/>
                    <a:pt x="21600" y="16748"/>
                    <a:pt x="21600" y="10800"/>
                  </a:cubicBezTo>
                  <a:cubicBezTo>
                    <a:pt x="21600" y="4830"/>
                    <a:pt x="21062" y="0"/>
                    <a:pt x="20400" y="0"/>
                  </a:cubicBezTo>
                  <a:lnTo>
                    <a:pt x="1200" y="0"/>
                  </a:lnTo>
                  <a:cubicBezTo>
                    <a:pt x="537" y="0"/>
                    <a:pt x="0" y="4830"/>
                    <a:pt x="0" y="10800"/>
                  </a:cubicBezTo>
                  <a:cubicBezTo>
                    <a:pt x="0" y="16748"/>
                    <a:pt x="537" y="21599"/>
                    <a:pt x="1200" y="21599"/>
                  </a:cubicBezTo>
                </a:path>
              </a:pathLst>
            </a:custGeom>
            <a:solidFill>
              <a:schemeClr val="accent1"/>
            </a:solidFill>
            <a:ln>
              <a:noFill/>
            </a:ln>
            <a:effectLst/>
          </p:spPr>
          <p:txBody>
            <a:bodyPr lIns="50800" tIns="50800" rIns="50800" bIns="50800" anchor="ctr"/>
            <a:lstStyle/>
            <a:p>
              <a:pPr defTabSz="609600"/>
              <a:endParaRPr lang="en-US" sz="4000">
                <a:solidFill>
                  <a:srgbClr val="FFFFFF"/>
                </a:solidFill>
                <a:effectLst>
                  <a:outerShdw blurRad="38100" dist="38100" dir="2700000" algn="tl">
                    <a:srgbClr val="000000"/>
                  </a:outerShdw>
                </a:effectLst>
              </a:endParaRPr>
            </a:p>
          </p:txBody>
        </p:sp>
        <p:sp>
          <p:nvSpPr>
            <p:cNvPr id="94" name="AutoShape 88"/>
            <p:cNvSpPr/>
            <p:nvPr/>
          </p:nvSpPr>
          <p:spPr bwMode="auto">
            <a:xfrm>
              <a:off x="6461477" y="2015729"/>
              <a:ext cx="125731" cy="1379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400" y="0"/>
                  </a:moveTo>
                  <a:lnTo>
                    <a:pt x="1200" y="0"/>
                  </a:lnTo>
                  <a:cubicBezTo>
                    <a:pt x="537" y="0"/>
                    <a:pt x="0" y="4851"/>
                    <a:pt x="0" y="10800"/>
                  </a:cubicBezTo>
                  <a:cubicBezTo>
                    <a:pt x="0" y="16790"/>
                    <a:pt x="537" y="21599"/>
                    <a:pt x="1200" y="21599"/>
                  </a:cubicBezTo>
                  <a:lnTo>
                    <a:pt x="20400" y="21599"/>
                  </a:lnTo>
                  <a:cubicBezTo>
                    <a:pt x="21062" y="21599"/>
                    <a:pt x="21600" y="16790"/>
                    <a:pt x="21600" y="10800"/>
                  </a:cubicBezTo>
                  <a:cubicBezTo>
                    <a:pt x="21600" y="4851"/>
                    <a:pt x="21062" y="0"/>
                    <a:pt x="20400" y="0"/>
                  </a:cubicBezTo>
                </a:path>
              </a:pathLst>
            </a:custGeom>
            <a:solidFill>
              <a:schemeClr val="accent1"/>
            </a:solidFill>
            <a:ln>
              <a:noFill/>
            </a:ln>
            <a:effectLst/>
          </p:spPr>
          <p:txBody>
            <a:bodyPr lIns="50800" tIns="50800" rIns="50800" bIns="50800" anchor="ctr"/>
            <a:lstStyle/>
            <a:p>
              <a:pPr defTabSz="609600"/>
              <a:endParaRPr lang="en-US" sz="4000">
                <a:solidFill>
                  <a:srgbClr val="FFFFFF"/>
                </a:solidFill>
                <a:effectLst>
                  <a:outerShdw blurRad="38100" dist="38100" dir="2700000" algn="tl">
                    <a:srgbClr val="000000"/>
                  </a:outerShdw>
                </a:effectLst>
              </a:endParaRPr>
            </a:p>
          </p:txBody>
        </p:sp>
        <p:sp>
          <p:nvSpPr>
            <p:cNvPr id="95" name="AutoShape 89"/>
            <p:cNvSpPr/>
            <p:nvPr/>
          </p:nvSpPr>
          <p:spPr bwMode="auto">
            <a:xfrm>
              <a:off x="6461477" y="1973563"/>
              <a:ext cx="125731" cy="1379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400" y="0"/>
                  </a:moveTo>
                  <a:lnTo>
                    <a:pt x="1200" y="0"/>
                  </a:lnTo>
                  <a:cubicBezTo>
                    <a:pt x="537" y="0"/>
                    <a:pt x="0" y="4851"/>
                    <a:pt x="0" y="10800"/>
                  </a:cubicBezTo>
                  <a:cubicBezTo>
                    <a:pt x="0" y="16790"/>
                    <a:pt x="537" y="21599"/>
                    <a:pt x="1200" y="21599"/>
                  </a:cubicBezTo>
                  <a:lnTo>
                    <a:pt x="20400" y="21599"/>
                  </a:lnTo>
                  <a:cubicBezTo>
                    <a:pt x="21062" y="21599"/>
                    <a:pt x="21600" y="16790"/>
                    <a:pt x="21600" y="10800"/>
                  </a:cubicBezTo>
                  <a:cubicBezTo>
                    <a:pt x="21600" y="4851"/>
                    <a:pt x="21062" y="0"/>
                    <a:pt x="20400" y="0"/>
                  </a:cubicBezTo>
                </a:path>
              </a:pathLst>
            </a:custGeom>
            <a:solidFill>
              <a:schemeClr val="accent1"/>
            </a:solidFill>
            <a:ln>
              <a:noFill/>
            </a:ln>
            <a:effectLst/>
          </p:spPr>
          <p:txBody>
            <a:bodyPr lIns="50800" tIns="50800" rIns="50800" bIns="50800" anchor="ctr"/>
            <a:lstStyle/>
            <a:p>
              <a:pPr defTabSz="609600"/>
              <a:endParaRPr lang="en-US" sz="4000">
                <a:solidFill>
                  <a:srgbClr val="FFFFFF"/>
                </a:solidFill>
                <a:effectLst>
                  <a:outerShdw blurRad="38100" dist="38100" dir="2700000" algn="tl">
                    <a:srgbClr val="000000"/>
                  </a:outerShdw>
                </a:effectLst>
              </a:endParaRPr>
            </a:p>
          </p:txBody>
        </p:sp>
        <p:sp>
          <p:nvSpPr>
            <p:cNvPr id="96" name="AutoShape 90"/>
            <p:cNvSpPr/>
            <p:nvPr/>
          </p:nvSpPr>
          <p:spPr bwMode="auto">
            <a:xfrm>
              <a:off x="6461477" y="1931396"/>
              <a:ext cx="125731" cy="1379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400" y="0"/>
                  </a:moveTo>
                  <a:lnTo>
                    <a:pt x="1200" y="0"/>
                  </a:lnTo>
                  <a:cubicBezTo>
                    <a:pt x="537" y="0"/>
                    <a:pt x="0" y="4851"/>
                    <a:pt x="0" y="10800"/>
                  </a:cubicBezTo>
                  <a:cubicBezTo>
                    <a:pt x="0" y="16790"/>
                    <a:pt x="537" y="21599"/>
                    <a:pt x="1200" y="21599"/>
                  </a:cubicBezTo>
                  <a:lnTo>
                    <a:pt x="20400" y="21599"/>
                  </a:lnTo>
                  <a:cubicBezTo>
                    <a:pt x="21062" y="21599"/>
                    <a:pt x="21600" y="16790"/>
                    <a:pt x="21600" y="10800"/>
                  </a:cubicBezTo>
                  <a:cubicBezTo>
                    <a:pt x="21600" y="4851"/>
                    <a:pt x="21062" y="0"/>
                    <a:pt x="20400" y="0"/>
                  </a:cubicBezTo>
                </a:path>
              </a:pathLst>
            </a:custGeom>
            <a:solidFill>
              <a:schemeClr val="accent1"/>
            </a:solidFill>
            <a:ln>
              <a:noFill/>
            </a:ln>
            <a:effectLst/>
          </p:spPr>
          <p:txBody>
            <a:bodyPr lIns="50800" tIns="50800" rIns="50800" bIns="50800" anchor="ctr"/>
            <a:lstStyle/>
            <a:p>
              <a:pPr defTabSz="609600"/>
              <a:endParaRPr lang="en-US" sz="4000">
                <a:solidFill>
                  <a:srgbClr val="FFFFFF"/>
                </a:solidFill>
                <a:effectLst>
                  <a:outerShdw blurRad="38100" dist="38100" dir="2700000" algn="tl">
                    <a:srgbClr val="000000"/>
                  </a:outerShdw>
                </a:effectLst>
              </a:endParaRPr>
            </a:p>
          </p:txBody>
        </p:sp>
        <p:sp>
          <p:nvSpPr>
            <p:cNvPr id="97" name="AutoShape 91"/>
            <p:cNvSpPr/>
            <p:nvPr/>
          </p:nvSpPr>
          <p:spPr bwMode="auto">
            <a:xfrm>
              <a:off x="6615574" y="2015729"/>
              <a:ext cx="125731" cy="1379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400" y="0"/>
                  </a:moveTo>
                  <a:lnTo>
                    <a:pt x="1200" y="0"/>
                  </a:lnTo>
                  <a:cubicBezTo>
                    <a:pt x="537" y="0"/>
                    <a:pt x="0" y="4851"/>
                    <a:pt x="0" y="10800"/>
                  </a:cubicBezTo>
                  <a:cubicBezTo>
                    <a:pt x="0" y="16790"/>
                    <a:pt x="537" y="21599"/>
                    <a:pt x="1200" y="21599"/>
                  </a:cubicBezTo>
                  <a:lnTo>
                    <a:pt x="20400" y="21599"/>
                  </a:lnTo>
                  <a:cubicBezTo>
                    <a:pt x="21062" y="21599"/>
                    <a:pt x="21600" y="16790"/>
                    <a:pt x="21600" y="10800"/>
                  </a:cubicBezTo>
                  <a:cubicBezTo>
                    <a:pt x="21600" y="4851"/>
                    <a:pt x="21062" y="0"/>
                    <a:pt x="20400" y="0"/>
                  </a:cubicBezTo>
                </a:path>
              </a:pathLst>
            </a:custGeom>
            <a:solidFill>
              <a:schemeClr val="accent1"/>
            </a:solidFill>
            <a:ln>
              <a:noFill/>
            </a:ln>
            <a:effectLst/>
          </p:spPr>
          <p:txBody>
            <a:bodyPr lIns="50800" tIns="50800" rIns="50800" bIns="50800" anchor="ctr"/>
            <a:lstStyle/>
            <a:p>
              <a:pPr defTabSz="609600"/>
              <a:endParaRPr lang="en-US" sz="4000">
                <a:solidFill>
                  <a:srgbClr val="FFFFFF"/>
                </a:solidFill>
                <a:effectLst>
                  <a:outerShdw blurRad="38100" dist="38100" dir="2700000" algn="tl">
                    <a:srgbClr val="000000"/>
                  </a:outerShdw>
                </a:effectLst>
              </a:endParaRPr>
            </a:p>
          </p:txBody>
        </p:sp>
        <p:sp>
          <p:nvSpPr>
            <p:cNvPr id="98" name="AutoShape 92"/>
            <p:cNvSpPr/>
            <p:nvPr/>
          </p:nvSpPr>
          <p:spPr bwMode="auto">
            <a:xfrm>
              <a:off x="6615574" y="1973563"/>
              <a:ext cx="125731" cy="1379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400" y="0"/>
                  </a:moveTo>
                  <a:lnTo>
                    <a:pt x="1200" y="0"/>
                  </a:lnTo>
                  <a:cubicBezTo>
                    <a:pt x="537" y="0"/>
                    <a:pt x="0" y="4851"/>
                    <a:pt x="0" y="10800"/>
                  </a:cubicBezTo>
                  <a:cubicBezTo>
                    <a:pt x="0" y="16790"/>
                    <a:pt x="537" y="21599"/>
                    <a:pt x="1200" y="21599"/>
                  </a:cubicBezTo>
                  <a:lnTo>
                    <a:pt x="20400" y="21599"/>
                  </a:lnTo>
                  <a:cubicBezTo>
                    <a:pt x="21062" y="21599"/>
                    <a:pt x="21600" y="16790"/>
                    <a:pt x="21600" y="10800"/>
                  </a:cubicBezTo>
                  <a:cubicBezTo>
                    <a:pt x="21600" y="4851"/>
                    <a:pt x="21062" y="0"/>
                    <a:pt x="20400" y="0"/>
                  </a:cubicBezTo>
                </a:path>
              </a:pathLst>
            </a:custGeom>
            <a:solidFill>
              <a:schemeClr val="accent1"/>
            </a:solidFill>
            <a:ln>
              <a:noFill/>
            </a:ln>
            <a:effectLst/>
          </p:spPr>
          <p:txBody>
            <a:bodyPr lIns="50800" tIns="50800" rIns="50800" bIns="50800" anchor="ctr"/>
            <a:lstStyle/>
            <a:p>
              <a:pPr defTabSz="609600"/>
              <a:endParaRPr lang="en-US" sz="4000">
                <a:solidFill>
                  <a:srgbClr val="FFFFFF"/>
                </a:solidFill>
                <a:effectLst>
                  <a:outerShdw blurRad="38100" dist="38100" dir="2700000" algn="tl">
                    <a:srgbClr val="000000"/>
                  </a:outerShdw>
                </a:effectLst>
              </a:endParaRPr>
            </a:p>
          </p:txBody>
        </p:sp>
        <p:sp>
          <p:nvSpPr>
            <p:cNvPr id="99" name="AutoShape 93"/>
            <p:cNvSpPr/>
            <p:nvPr/>
          </p:nvSpPr>
          <p:spPr bwMode="auto">
            <a:xfrm>
              <a:off x="6615574" y="1931396"/>
              <a:ext cx="125731" cy="1379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400" y="0"/>
                  </a:moveTo>
                  <a:lnTo>
                    <a:pt x="1200" y="0"/>
                  </a:lnTo>
                  <a:cubicBezTo>
                    <a:pt x="537" y="0"/>
                    <a:pt x="0" y="4851"/>
                    <a:pt x="0" y="10800"/>
                  </a:cubicBezTo>
                  <a:cubicBezTo>
                    <a:pt x="0" y="16790"/>
                    <a:pt x="537" y="21599"/>
                    <a:pt x="1200" y="21599"/>
                  </a:cubicBezTo>
                  <a:lnTo>
                    <a:pt x="20400" y="21599"/>
                  </a:lnTo>
                  <a:cubicBezTo>
                    <a:pt x="21062" y="21599"/>
                    <a:pt x="21600" y="16790"/>
                    <a:pt x="21600" y="10800"/>
                  </a:cubicBezTo>
                  <a:cubicBezTo>
                    <a:pt x="21600" y="4851"/>
                    <a:pt x="21062" y="0"/>
                    <a:pt x="20400" y="0"/>
                  </a:cubicBezTo>
                </a:path>
              </a:pathLst>
            </a:custGeom>
            <a:solidFill>
              <a:schemeClr val="accent1"/>
            </a:solidFill>
            <a:ln>
              <a:noFill/>
            </a:ln>
            <a:effectLst/>
          </p:spPr>
          <p:txBody>
            <a:bodyPr lIns="50800" tIns="50800" rIns="50800" bIns="50800" anchor="ctr"/>
            <a:lstStyle/>
            <a:p>
              <a:pPr defTabSz="609600"/>
              <a:endParaRPr lang="en-US" sz="4000">
                <a:solidFill>
                  <a:srgbClr val="FFFFFF"/>
                </a:solidFill>
                <a:effectLst>
                  <a:outerShdw blurRad="38100" dist="38100" dir="2700000" algn="tl">
                    <a:srgbClr val="000000"/>
                  </a:outerShdw>
                </a:effectLst>
              </a:endParaRPr>
            </a:p>
          </p:txBody>
        </p:sp>
        <p:sp>
          <p:nvSpPr>
            <p:cNvPr id="100" name="AutoShape 94"/>
            <p:cNvSpPr/>
            <p:nvPr/>
          </p:nvSpPr>
          <p:spPr bwMode="auto">
            <a:xfrm>
              <a:off x="6461473" y="1847063"/>
              <a:ext cx="279829" cy="1379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060" y="0"/>
                  </a:moveTo>
                  <a:lnTo>
                    <a:pt x="540" y="0"/>
                  </a:lnTo>
                  <a:cubicBezTo>
                    <a:pt x="242" y="0"/>
                    <a:pt x="0" y="4851"/>
                    <a:pt x="0" y="10800"/>
                  </a:cubicBezTo>
                  <a:cubicBezTo>
                    <a:pt x="0" y="16769"/>
                    <a:pt x="242" y="21599"/>
                    <a:pt x="540" y="21599"/>
                  </a:cubicBezTo>
                  <a:lnTo>
                    <a:pt x="21060" y="21599"/>
                  </a:lnTo>
                  <a:cubicBezTo>
                    <a:pt x="21357" y="21599"/>
                    <a:pt x="21600" y="16769"/>
                    <a:pt x="21600" y="10800"/>
                  </a:cubicBezTo>
                  <a:cubicBezTo>
                    <a:pt x="21600" y="4851"/>
                    <a:pt x="21357" y="0"/>
                    <a:pt x="21060" y="0"/>
                  </a:cubicBezTo>
                </a:path>
              </a:pathLst>
            </a:custGeom>
            <a:solidFill>
              <a:schemeClr val="accent1"/>
            </a:solidFill>
            <a:ln>
              <a:noFill/>
            </a:ln>
            <a:effectLst/>
          </p:spPr>
          <p:txBody>
            <a:bodyPr lIns="50800" tIns="50800" rIns="50800" bIns="50800" anchor="ctr"/>
            <a:lstStyle/>
            <a:p>
              <a:pPr defTabSz="609600"/>
              <a:endParaRPr lang="en-US" sz="4000">
                <a:solidFill>
                  <a:srgbClr val="FFFFFF"/>
                </a:solidFill>
                <a:effectLst>
                  <a:outerShdw blurRad="38100" dist="38100" dir="2700000" algn="tl">
                    <a:srgbClr val="000000"/>
                  </a:outerShdw>
                </a:effectLst>
              </a:endParaRPr>
            </a:p>
          </p:txBody>
        </p:sp>
        <p:sp>
          <p:nvSpPr>
            <p:cNvPr id="101" name="AutoShape 95"/>
            <p:cNvSpPr/>
            <p:nvPr/>
          </p:nvSpPr>
          <p:spPr bwMode="auto">
            <a:xfrm>
              <a:off x="6461473" y="1889231"/>
              <a:ext cx="279829" cy="1379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060" y="0"/>
                  </a:moveTo>
                  <a:lnTo>
                    <a:pt x="540" y="0"/>
                  </a:lnTo>
                  <a:cubicBezTo>
                    <a:pt x="242" y="0"/>
                    <a:pt x="0" y="4851"/>
                    <a:pt x="0" y="10800"/>
                  </a:cubicBezTo>
                  <a:cubicBezTo>
                    <a:pt x="0" y="16790"/>
                    <a:pt x="242" y="21599"/>
                    <a:pt x="540" y="21599"/>
                  </a:cubicBezTo>
                  <a:lnTo>
                    <a:pt x="21060" y="21599"/>
                  </a:lnTo>
                  <a:cubicBezTo>
                    <a:pt x="21357" y="21599"/>
                    <a:pt x="21600" y="16790"/>
                    <a:pt x="21600" y="10800"/>
                  </a:cubicBezTo>
                  <a:cubicBezTo>
                    <a:pt x="21600" y="4851"/>
                    <a:pt x="21357" y="0"/>
                    <a:pt x="21060" y="0"/>
                  </a:cubicBezTo>
                </a:path>
              </a:pathLst>
            </a:custGeom>
            <a:solidFill>
              <a:schemeClr val="accent1"/>
            </a:solidFill>
            <a:ln>
              <a:noFill/>
            </a:ln>
            <a:effectLst/>
          </p:spPr>
          <p:txBody>
            <a:bodyPr lIns="50800" tIns="50800" rIns="50800" bIns="50800" anchor="ctr"/>
            <a:lstStyle/>
            <a:p>
              <a:pPr defTabSz="609600"/>
              <a:endParaRPr lang="en-US" sz="4000">
                <a:solidFill>
                  <a:srgbClr val="FFFFFF"/>
                </a:solidFill>
                <a:effectLst>
                  <a:outerShdw blurRad="38100" dist="38100" dir="2700000" algn="tl">
                    <a:srgbClr val="000000"/>
                  </a:outerShdw>
                </a:effectLst>
              </a:endParaRPr>
            </a:p>
          </p:txBody>
        </p:sp>
        <p:sp>
          <p:nvSpPr>
            <p:cNvPr id="102" name="AutoShape 96"/>
            <p:cNvSpPr/>
            <p:nvPr/>
          </p:nvSpPr>
          <p:spPr bwMode="auto">
            <a:xfrm>
              <a:off x="6461477" y="1692966"/>
              <a:ext cx="125731" cy="12573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4799" y="4792"/>
                  </a:moveTo>
                  <a:lnTo>
                    <a:pt x="16800" y="4792"/>
                  </a:lnTo>
                  <a:lnTo>
                    <a:pt x="16800" y="16797"/>
                  </a:lnTo>
                  <a:lnTo>
                    <a:pt x="4799" y="16797"/>
                  </a:lnTo>
                  <a:cubicBezTo>
                    <a:pt x="4799" y="16797"/>
                    <a:pt x="4799" y="4792"/>
                    <a:pt x="4799" y="4792"/>
                  </a:cubicBezTo>
                  <a:close/>
                  <a:moveTo>
                    <a:pt x="2399" y="21600"/>
                  </a:moveTo>
                  <a:lnTo>
                    <a:pt x="19199" y="21600"/>
                  </a:lnTo>
                  <a:cubicBezTo>
                    <a:pt x="20527" y="21600"/>
                    <a:pt x="21600" y="20523"/>
                    <a:pt x="21600" y="19198"/>
                  </a:cubicBezTo>
                  <a:lnTo>
                    <a:pt x="21600" y="2401"/>
                  </a:lnTo>
                  <a:cubicBezTo>
                    <a:pt x="21600" y="1076"/>
                    <a:pt x="20527" y="0"/>
                    <a:pt x="19199" y="0"/>
                  </a:cubicBezTo>
                  <a:lnTo>
                    <a:pt x="2399" y="0"/>
                  </a:lnTo>
                  <a:cubicBezTo>
                    <a:pt x="1072" y="0"/>
                    <a:pt x="0" y="1076"/>
                    <a:pt x="0" y="2401"/>
                  </a:cubicBezTo>
                  <a:lnTo>
                    <a:pt x="0" y="19198"/>
                  </a:lnTo>
                  <a:cubicBezTo>
                    <a:pt x="0" y="20523"/>
                    <a:pt x="1072" y="21600"/>
                    <a:pt x="2399" y="21600"/>
                  </a:cubicBezTo>
                </a:path>
              </a:pathLst>
            </a:custGeom>
            <a:solidFill>
              <a:schemeClr val="accent1"/>
            </a:solidFill>
            <a:ln>
              <a:noFill/>
            </a:ln>
            <a:effectLst/>
          </p:spPr>
          <p:txBody>
            <a:bodyPr lIns="50800" tIns="50800" rIns="50800" bIns="50800" anchor="ctr"/>
            <a:lstStyle/>
            <a:p>
              <a:pPr defTabSz="609600"/>
              <a:endParaRPr lang="en-US" sz="4000">
                <a:solidFill>
                  <a:srgbClr val="FFFFFF"/>
                </a:solidFill>
                <a:effectLst>
                  <a:outerShdw blurRad="38100" dist="38100" dir="2700000" algn="tl">
                    <a:srgbClr val="000000"/>
                  </a:outerShdw>
                </a:effectLst>
              </a:endParaRPr>
            </a:p>
          </p:txBody>
        </p:sp>
        <p:sp>
          <p:nvSpPr>
            <p:cNvPr id="103" name="AutoShape 97"/>
            <p:cNvSpPr/>
            <p:nvPr/>
          </p:nvSpPr>
          <p:spPr bwMode="auto">
            <a:xfrm>
              <a:off x="5463289" y="4334099"/>
              <a:ext cx="308197" cy="44926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636" y="3374"/>
                  </a:moveTo>
                  <a:lnTo>
                    <a:pt x="1963" y="3375"/>
                  </a:lnTo>
                  <a:lnTo>
                    <a:pt x="1963" y="2025"/>
                  </a:lnTo>
                  <a:cubicBezTo>
                    <a:pt x="1963" y="1653"/>
                    <a:pt x="2402" y="1350"/>
                    <a:pt x="2945" y="1350"/>
                  </a:cubicBezTo>
                  <a:lnTo>
                    <a:pt x="18654" y="1349"/>
                  </a:lnTo>
                  <a:cubicBezTo>
                    <a:pt x="19195" y="1349"/>
                    <a:pt x="19636" y="1652"/>
                    <a:pt x="19636" y="2024"/>
                  </a:cubicBezTo>
                  <a:cubicBezTo>
                    <a:pt x="19636" y="2024"/>
                    <a:pt x="19636" y="3374"/>
                    <a:pt x="19636" y="3374"/>
                  </a:cubicBezTo>
                  <a:close/>
                  <a:moveTo>
                    <a:pt x="19636" y="17546"/>
                  </a:moveTo>
                  <a:lnTo>
                    <a:pt x="1963" y="17547"/>
                  </a:lnTo>
                  <a:lnTo>
                    <a:pt x="1963" y="4050"/>
                  </a:lnTo>
                  <a:lnTo>
                    <a:pt x="19636" y="4049"/>
                  </a:lnTo>
                  <a:cubicBezTo>
                    <a:pt x="19636" y="4049"/>
                    <a:pt x="19636" y="17546"/>
                    <a:pt x="19636" y="17546"/>
                  </a:cubicBezTo>
                  <a:close/>
                  <a:moveTo>
                    <a:pt x="19636" y="19574"/>
                  </a:moveTo>
                  <a:cubicBezTo>
                    <a:pt x="19636" y="19946"/>
                    <a:pt x="19195" y="20249"/>
                    <a:pt x="18654" y="20249"/>
                  </a:cubicBezTo>
                  <a:lnTo>
                    <a:pt x="2945" y="20250"/>
                  </a:lnTo>
                  <a:cubicBezTo>
                    <a:pt x="2402" y="20250"/>
                    <a:pt x="1963" y="19947"/>
                    <a:pt x="1963" y="19575"/>
                  </a:cubicBezTo>
                  <a:lnTo>
                    <a:pt x="1963" y="18222"/>
                  </a:lnTo>
                  <a:lnTo>
                    <a:pt x="19636" y="18221"/>
                  </a:lnTo>
                  <a:cubicBezTo>
                    <a:pt x="19636" y="18221"/>
                    <a:pt x="19636" y="19574"/>
                    <a:pt x="19636" y="19574"/>
                  </a:cubicBezTo>
                  <a:close/>
                  <a:moveTo>
                    <a:pt x="18654" y="0"/>
                  </a:moveTo>
                  <a:lnTo>
                    <a:pt x="2945" y="0"/>
                  </a:lnTo>
                  <a:cubicBezTo>
                    <a:pt x="1317" y="0"/>
                    <a:pt x="0" y="907"/>
                    <a:pt x="0" y="2025"/>
                  </a:cubicBezTo>
                  <a:lnTo>
                    <a:pt x="0" y="19575"/>
                  </a:lnTo>
                  <a:cubicBezTo>
                    <a:pt x="0" y="20693"/>
                    <a:pt x="1317" y="21600"/>
                    <a:pt x="2945" y="21600"/>
                  </a:cubicBezTo>
                  <a:lnTo>
                    <a:pt x="18654" y="21599"/>
                  </a:lnTo>
                  <a:cubicBezTo>
                    <a:pt x="20280" y="21599"/>
                    <a:pt x="21600" y="20693"/>
                    <a:pt x="21600" y="19574"/>
                  </a:cubicBezTo>
                  <a:lnTo>
                    <a:pt x="21600" y="2024"/>
                  </a:lnTo>
                  <a:cubicBezTo>
                    <a:pt x="21600" y="906"/>
                    <a:pt x="20280" y="0"/>
                    <a:pt x="18654" y="0"/>
                  </a:cubicBezTo>
                </a:path>
              </a:pathLst>
            </a:custGeom>
            <a:solidFill>
              <a:schemeClr val="accent1"/>
            </a:solidFill>
            <a:ln>
              <a:noFill/>
            </a:ln>
            <a:effectLst/>
          </p:spPr>
          <p:txBody>
            <a:bodyPr lIns="50800" tIns="50800" rIns="50800" bIns="50800" anchor="ctr"/>
            <a:lstStyle/>
            <a:p>
              <a:pPr defTabSz="609600"/>
              <a:endParaRPr lang="en-US" sz="4000">
                <a:solidFill>
                  <a:srgbClr val="FFFFFF"/>
                </a:solidFill>
                <a:effectLst>
                  <a:outerShdw blurRad="38100" dist="38100" dir="2700000" algn="tl">
                    <a:srgbClr val="000000"/>
                  </a:outerShdw>
                </a:effectLst>
              </a:endParaRPr>
            </a:p>
          </p:txBody>
        </p:sp>
        <p:sp>
          <p:nvSpPr>
            <p:cNvPr id="104" name="AutoShape 98"/>
            <p:cNvSpPr/>
            <p:nvPr/>
          </p:nvSpPr>
          <p:spPr bwMode="auto">
            <a:xfrm>
              <a:off x="5589017" y="4376268"/>
              <a:ext cx="56733" cy="1379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600" y="10800"/>
                  </a:moveTo>
                  <a:cubicBezTo>
                    <a:pt x="21600" y="16758"/>
                    <a:pt x="20387" y="21599"/>
                    <a:pt x="18899" y="21599"/>
                  </a:cubicBezTo>
                  <a:lnTo>
                    <a:pt x="2699" y="21599"/>
                  </a:lnTo>
                  <a:cubicBezTo>
                    <a:pt x="1202" y="21599"/>
                    <a:pt x="0" y="16758"/>
                    <a:pt x="0" y="10800"/>
                  </a:cubicBezTo>
                  <a:cubicBezTo>
                    <a:pt x="0" y="4841"/>
                    <a:pt x="1202" y="0"/>
                    <a:pt x="2699" y="0"/>
                  </a:cubicBezTo>
                  <a:lnTo>
                    <a:pt x="18899" y="0"/>
                  </a:lnTo>
                  <a:cubicBezTo>
                    <a:pt x="20387" y="0"/>
                    <a:pt x="21600" y="4841"/>
                    <a:pt x="21600" y="10800"/>
                  </a:cubicBezTo>
                </a:path>
              </a:pathLst>
            </a:custGeom>
            <a:solidFill>
              <a:schemeClr val="accent1"/>
            </a:solidFill>
            <a:ln>
              <a:noFill/>
            </a:ln>
            <a:effectLst/>
          </p:spPr>
          <p:txBody>
            <a:bodyPr lIns="50800" tIns="50800" rIns="50800" bIns="50800" anchor="ctr"/>
            <a:lstStyle/>
            <a:p>
              <a:pPr defTabSz="609600"/>
              <a:endParaRPr lang="en-US" sz="4000">
                <a:solidFill>
                  <a:srgbClr val="FFFFFF"/>
                </a:solidFill>
                <a:effectLst>
                  <a:outerShdw blurRad="38100" dist="38100" dir="2700000" algn="tl">
                    <a:srgbClr val="000000"/>
                  </a:outerShdw>
                </a:effectLst>
              </a:endParaRPr>
            </a:p>
          </p:txBody>
        </p:sp>
        <p:sp>
          <p:nvSpPr>
            <p:cNvPr id="105" name="AutoShape 99"/>
            <p:cNvSpPr/>
            <p:nvPr/>
          </p:nvSpPr>
          <p:spPr bwMode="auto">
            <a:xfrm>
              <a:off x="5603584" y="4727397"/>
              <a:ext cx="27600" cy="1379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600" y="10800"/>
                  </a:moveTo>
                  <a:cubicBezTo>
                    <a:pt x="21600" y="16769"/>
                    <a:pt x="19174" y="21599"/>
                    <a:pt x="16199" y="21599"/>
                  </a:cubicBezTo>
                  <a:lnTo>
                    <a:pt x="5399" y="21599"/>
                  </a:lnTo>
                  <a:cubicBezTo>
                    <a:pt x="2404" y="21599"/>
                    <a:pt x="0" y="16769"/>
                    <a:pt x="0" y="10800"/>
                  </a:cubicBezTo>
                  <a:cubicBezTo>
                    <a:pt x="0" y="4830"/>
                    <a:pt x="2404" y="0"/>
                    <a:pt x="5399" y="0"/>
                  </a:cubicBezTo>
                  <a:lnTo>
                    <a:pt x="16199" y="0"/>
                  </a:lnTo>
                  <a:cubicBezTo>
                    <a:pt x="19174" y="0"/>
                    <a:pt x="21600" y="4830"/>
                    <a:pt x="21600" y="10800"/>
                  </a:cubicBezTo>
                </a:path>
              </a:pathLst>
            </a:custGeom>
            <a:solidFill>
              <a:schemeClr val="accent1"/>
            </a:solidFill>
            <a:ln>
              <a:noFill/>
            </a:ln>
            <a:effectLst/>
          </p:spPr>
          <p:txBody>
            <a:bodyPr lIns="50800" tIns="50800" rIns="50800" bIns="50800" anchor="ctr"/>
            <a:lstStyle/>
            <a:p>
              <a:pPr defTabSz="609600"/>
              <a:endParaRPr lang="en-US" sz="4000">
                <a:solidFill>
                  <a:srgbClr val="FFFFFF"/>
                </a:solidFill>
                <a:effectLst>
                  <a:outerShdw blurRad="38100" dist="38100" dir="2700000" algn="tl">
                    <a:srgbClr val="000000"/>
                  </a:outerShdw>
                </a:effectLst>
              </a:endParaRPr>
            </a:p>
          </p:txBody>
        </p:sp>
        <p:sp>
          <p:nvSpPr>
            <p:cNvPr id="106" name="AutoShape 100"/>
            <p:cNvSpPr/>
            <p:nvPr/>
          </p:nvSpPr>
          <p:spPr bwMode="auto">
            <a:xfrm>
              <a:off x="4524132" y="4334099"/>
              <a:ext cx="392529" cy="44926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057" y="6750"/>
                  </a:moveTo>
                  <a:lnTo>
                    <a:pt x="1542" y="6750"/>
                  </a:lnTo>
                  <a:lnTo>
                    <a:pt x="1542" y="4725"/>
                  </a:lnTo>
                  <a:lnTo>
                    <a:pt x="20057" y="4725"/>
                  </a:lnTo>
                  <a:cubicBezTo>
                    <a:pt x="20057" y="4725"/>
                    <a:pt x="20057" y="6750"/>
                    <a:pt x="20057" y="6750"/>
                  </a:cubicBezTo>
                  <a:close/>
                  <a:moveTo>
                    <a:pt x="17485" y="10124"/>
                  </a:moveTo>
                  <a:lnTo>
                    <a:pt x="4113" y="10124"/>
                  </a:lnTo>
                  <a:lnTo>
                    <a:pt x="3857" y="8100"/>
                  </a:lnTo>
                  <a:lnTo>
                    <a:pt x="17742" y="8100"/>
                  </a:lnTo>
                  <a:cubicBezTo>
                    <a:pt x="17742" y="8100"/>
                    <a:pt x="17485" y="10124"/>
                    <a:pt x="17485" y="10124"/>
                  </a:cubicBezTo>
                  <a:close/>
                  <a:moveTo>
                    <a:pt x="16542" y="17549"/>
                  </a:moveTo>
                  <a:lnTo>
                    <a:pt x="5057" y="17549"/>
                  </a:lnTo>
                  <a:lnTo>
                    <a:pt x="4199" y="10800"/>
                  </a:lnTo>
                  <a:lnTo>
                    <a:pt x="17399" y="10800"/>
                  </a:lnTo>
                  <a:cubicBezTo>
                    <a:pt x="17399" y="10800"/>
                    <a:pt x="16542" y="17549"/>
                    <a:pt x="16542" y="17549"/>
                  </a:cubicBezTo>
                  <a:close/>
                  <a:moveTo>
                    <a:pt x="5400" y="20249"/>
                  </a:moveTo>
                  <a:lnTo>
                    <a:pt x="5142" y="18225"/>
                  </a:lnTo>
                  <a:lnTo>
                    <a:pt x="16456" y="18225"/>
                  </a:lnTo>
                  <a:lnTo>
                    <a:pt x="16200" y="20249"/>
                  </a:lnTo>
                  <a:cubicBezTo>
                    <a:pt x="16200" y="20249"/>
                    <a:pt x="5400" y="20249"/>
                    <a:pt x="5400" y="20249"/>
                  </a:cubicBezTo>
                  <a:close/>
                  <a:moveTo>
                    <a:pt x="3857" y="1350"/>
                  </a:moveTo>
                  <a:lnTo>
                    <a:pt x="17742" y="1350"/>
                  </a:lnTo>
                  <a:lnTo>
                    <a:pt x="18514" y="3375"/>
                  </a:lnTo>
                  <a:lnTo>
                    <a:pt x="3085" y="3375"/>
                  </a:lnTo>
                  <a:cubicBezTo>
                    <a:pt x="3085" y="3375"/>
                    <a:pt x="3857" y="1350"/>
                    <a:pt x="3857" y="1350"/>
                  </a:cubicBezTo>
                  <a:close/>
                  <a:moveTo>
                    <a:pt x="20143" y="3389"/>
                  </a:moveTo>
                  <a:lnTo>
                    <a:pt x="19205" y="922"/>
                  </a:lnTo>
                  <a:cubicBezTo>
                    <a:pt x="18996" y="371"/>
                    <a:pt x="18407" y="0"/>
                    <a:pt x="17742" y="0"/>
                  </a:cubicBezTo>
                  <a:lnTo>
                    <a:pt x="3857" y="0"/>
                  </a:lnTo>
                  <a:cubicBezTo>
                    <a:pt x="3192" y="0"/>
                    <a:pt x="2603" y="371"/>
                    <a:pt x="2393" y="922"/>
                  </a:cubicBezTo>
                  <a:lnTo>
                    <a:pt x="1448" y="3391"/>
                  </a:lnTo>
                  <a:cubicBezTo>
                    <a:pt x="643" y="3436"/>
                    <a:pt x="0" y="4008"/>
                    <a:pt x="0" y="4725"/>
                  </a:cubicBezTo>
                  <a:lnTo>
                    <a:pt x="0" y="6750"/>
                  </a:lnTo>
                  <a:cubicBezTo>
                    <a:pt x="0" y="7495"/>
                    <a:pt x="690" y="8100"/>
                    <a:pt x="1542" y="8100"/>
                  </a:cubicBezTo>
                  <a:lnTo>
                    <a:pt x="2340" y="8100"/>
                  </a:lnTo>
                  <a:cubicBezTo>
                    <a:pt x="2340" y="8150"/>
                    <a:pt x="2317" y="8198"/>
                    <a:pt x="2323" y="8249"/>
                  </a:cubicBezTo>
                  <a:lnTo>
                    <a:pt x="3866" y="20398"/>
                  </a:lnTo>
                  <a:cubicBezTo>
                    <a:pt x="3953" y="21082"/>
                    <a:pt x="4614" y="21599"/>
                    <a:pt x="5400" y="21599"/>
                  </a:cubicBezTo>
                  <a:lnTo>
                    <a:pt x="16200" y="21599"/>
                  </a:lnTo>
                  <a:cubicBezTo>
                    <a:pt x="16986" y="21599"/>
                    <a:pt x="17646" y="21082"/>
                    <a:pt x="17732" y="20398"/>
                  </a:cubicBezTo>
                  <a:lnTo>
                    <a:pt x="19275" y="8249"/>
                  </a:lnTo>
                  <a:cubicBezTo>
                    <a:pt x="19282" y="8198"/>
                    <a:pt x="19258" y="8150"/>
                    <a:pt x="19258" y="8100"/>
                  </a:cubicBezTo>
                  <a:lnTo>
                    <a:pt x="20057" y="8100"/>
                  </a:lnTo>
                  <a:cubicBezTo>
                    <a:pt x="20908" y="8100"/>
                    <a:pt x="21600" y="7495"/>
                    <a:pt x="21600" y="6750"/>
                  </a:cubicBezTo>
                  <a:lnTo>
                    <a:pt x="21600" y="4725"/>
                  </a:lnTo>
                  <a:cubicBezTo>
                    <a:pt x="21600" y="4006"/>
                    <a:pt x="20952" y="3431"/>
                    <a:pt x="20143" y="3389"/>
                  </a:cubicBezTo>
                </a:path>
              </a:pathLst>
            </a:custGeom>
            <a:solidFill>
              <a:schemeClr val="accent1"/>
            </a:solidFill>
            <a:ln>
              <a:noFill/>
            </a:ln>
            <a:effectLst/>
          </p:spPr>
          <p:txBody>
            <a:bodyPr lIns="50800" tIns="50800" rIns="50800" bIns="50800" anchor="ctr"/>
            <a:lstStyle/>
            <a:p>
              <a:pPr defTabSz="609600"/>
              <a:endParaRPr lang="en-US" sz="4000">
                <a:solidFill>
                  <a:srgbClr val="FFFFFF"/>
                </a:solidFill>
                <a:effectLst>
                  <a:outerShdw blurRad="38100" dist="38100" dir="2700000" algn="tl">
                    <a:srgbClr val="000000"/>
                  </a:outerShdw>
                </a:effectLst>
              </a:endParaRPr>
            </a:p>
          </p:txBody>
        </p:sp>
        <p:sp>
          <p:nvSpPr>
            <p:cNvPr id="107" name="AutoShape 101"/>
            <p:cNvSpPr/>
            <p:nvPr/>
          </p:nvSpPr>
          <p:spPr bwMode="auto">
            <a:xfrm>
              <a:off x="3598775" y="4362466"/>
              <a:ext cx="448494" cy="39252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8514"/>
                  </a:moveTo>
                  <a:cubicBezTo>
                    <a:pt x="20249" y="19365"/>
                    <a:pt x="19644" y="20057"/>
                    <a:pt x="18899" y="20057"/>
                  </a:cubicBezTo>
                  <a:lnTo>
                    <a:pt x="2699" y="20057"/>
                  </a:lnTo>
                  <a:cubicBezTo>
                    <a:pt x="1955" y="20057"/>
                    <a:pt x="1349" y="19365"/>
                    <a:pt x="1349" y="18514"/>
                  </a:cubicBezTo>
                  <a:lnTo>
                    <a:pt x="1349" y="13114"/>
                  </a:lnTo>
                  <a:lnTo>
                    <a:pt x="4050" y="1542"/>
                  </a:lnTo>
                  <a:lnTo>
                    <a:pt x="17549" y="1542"/>
                  </a:lnTo>
                  <a:lnTo>
                    <a:pt x="20249" y="13114"/>
                  </a:lnTo>
                  <a:cubicBezTo>
                    <a:pt x="20249" y="13114"/>
                    <a:pt x="20249" y="18514"/>
                    <a:pt x="20249" y="18514"/>
                  </a:cubicBezTo>
                  <a:close/>
                  <a:moveTo>
                    <a:pt x="21548" y="12693"/>
                  </a:moveTo>
                  <a:lnTo>
                    <a:pt x="18847" y="1117"/>
                  </a:lnTo>
                  <a:cubicBezTo>
                    <a:pt x="18683" y="460"/>
                    <a:pt x="18150" y="0"/>
                    <a:pt x="17549" y="0"/>
                  </a:cubicBezTo>
                  <a:lnTo>
                    <a:pt x="10800" y="0"/>
                  </a:lnTo>
                  <a:lnTo>
                    <a:pt x="4049" y="0"/>
                  </a:lnTo>
                  <a:cubicBezTo>
                    <a:pt x="3449" y="0"/>
                    <a:pt x="2916" y="460"/>
                    <a:pt x="2752" y="1117"/>
                  </a:cubicBezTo>
                  <a:lnTo>
                    <a:pt x="51" y="12693"/>
                  </a:lnTo>
                  <a:cubicBezTo>
                    <a:pt x="17" y="12835"/>
                    <a:pt x="0" y="12976"/>
                    <a:pt x="0" y="13114"/>
                  </a:cubicBezTo>
                  <a:lnTo>
                    <a:pt x="0" y="18514"/>
                  </a:lnTo>
                  <a:cubicBezTo>
                    <a:pt x="0" y="20218"/>
                    <a:pt x="1208" y="21600"/>
                    <a:pt x="2699" y="21600"/>
                  </a:cubicBezTo>
                  <a:lnTo>
                    <a:pt x="18899" y="21600"/>
                  </a:lnTo>
                  <a:cubicBezTo>
                    <a:pt x="20391" y="21600"/>
                    <a:pt x="21600" y="20218"/>
                    <a:pt x="21600" y="18514"/>
                  </a:cubicBezTo>
                  <a:lnTo>
                    <a:pt x="21600" y="13114"/>
                  </a:lnTo>
                  <a:cubicBezTo>
                    <a:pt x="21600" y="12976"/>
                    <a:pt x="21582" y="12835"/>
                    <a:pt x="21548" y="12693"/>
                  </a:cubicBezTo>
                </a:path>
              </a:pathLst>
            </a:custGeom>
            <a:solidFill>
              <a:schemeClr val="accent1"/>
            </a:solidFill>
            <a:ln>
              <a:noFill/>
            </a:ln>
            <a:effectLst/>
          </p:spPr>
          <p:txBody>
            <a:bodyPr lIns="50800" tIns="50800" rIns="50800" bIns="50800" anchor="ctr"/>
            <a:lstStyle/>
            <a:p>
              <a:pPr defTabSz="609600"/>
              <a:endParaRPr lang="en-US" sz="4000">
                <a:solidFill>
                  <a:srgbClr val="FFFFFF"/>
                </a:solidFill>
                <a:effectLst>
                  <a:outerShdw blurRad="38100" dist="38100" dir="2700000" algn="tl">
                    <a:srgbClr val="000000"/>
                  </a:outerShdw>
                </a:effectLst>
              </a:endParaRPr>
            </a:p>
          </p:txBody>
        </p:sp>
        <p:sp>
          <p:nvSpPr>
            <p:cNvPr id="108" name="AutoShape 102"/>
            <p:cNvSpPr/>
            <p:nvPr/>
          </p:nvSpPr>
          <p:spPr bwMode="auto">
            <a:xfrm>
              <a:off x="3654743" y="4418433"/>
              <a:ext cx="341930" cy="252231"/>
            </a:xfrm>
            <a:custGeom>
              <a:avLst/>
              <a:gdLst>
                <a:gd name="T0" fmla="+- 0 10799 40"/>
                <a:gd name="T1" fmla="*/ T0 w 21519"/>
                <a:gd name="T2" fmla="*/ 10800 h 21600"/>
                <a:gd name="T3" fmla="+- 0 10799 40"/>
                <a:gd name="T4" fmla="*/ T3 w 21519"/>
                <a:gd name="T5" fmla="*/ 10800 h 21600"/>
                <a:gd name="T6" fmla="+- 0 10799 40"/>
                <a:gd name="T7" fmla="*/ T6 w 21519"/>
                <a:gd name="T8" fmla="*/ 10800 h 21600"/>
                <a:gd name="T9" fmla="+- 0 10799 40"/>
                <a:gd name="T10" fmla="*/ T9 w 21519"/>
                <a:gd name="T11" fmla="*/ 10800 h 21600"/>
              </a:gdLst>
              <a:ahLst/>
              <a:cxnLst>
                <a:cxn ang="0">
                  <a:pos x="T1" y="T2"/>
                </a:cxn>
                <a:cxn ang="0">
                  <a:pos x="T4" y="T5"/>
                </a:cxn>
                <a:cxn ang="0">
                  <a:pos x="T7" y="T8"/>
                </a:cxn>
                <a:cxn ang="0">
                  <a:pos x="T10" y="T11"/>
                </a:cxn>
              </a:cxnLst>
              <a:rect l="0" t="0" r="r" b="b"/>
              <a:pathLst>
                <a:path w="21519" h="21600">
                  <a:moveTo>
                    <a:pt x="18070" y="14399"/>
                  </a:moveTo>
                  <a:lnTo>
                    <a:pt x="16603" y="14399"/>
                  </a:lnTo>
                  <a:cubicBezTo>
                    <a:pt x="15931" y="14399"/>
                    <a:pt x="15325" y="14907"/>
                    <a:pt x="15024" y="15725"/>
                  </a:cubicBezTo>
                  <a:lnTo>
                    <a:pt x="13746" y="19199"/>
                  </a:lnTo>
                  <a:lnTo>
                    <a:pt x="7773" y="19199"/>
                  </a:lnTo>
                  <a:lnTo>
                    <a:pt x="6495" y="15725"/>
                  </a:lnTo>
                  <a:cubicBezTo>
                    <a:pt x="6194" y="14907"/>
                    <a:pt x="5588" y="14399"/>
                    <a:pt x="4916" y="14399"/>
                  </a:cubicBezTo>
                  <a:lnTo>
                    <a:pt x="3449" y="14399"/>
                  </a:lnTo>
                  <a:lnTo>
                    <a:pt x="1343" y="14399"/>
                  </a:lnTo>
                  <a:lnTo>
                    <a:pt x="3924" y="1200"/>
                  </a:lnTo>
                  <a:lnTo>
                    <a:pt x="17595" y="1200"/>
                  </a:lnTo>
                  <a:lnTo>
                    <a:pt x="20176" y="14399"/>
                  </a:lnTo>
                  <a:cubicBezTo>
                    <a:pt x="20176" y="14399"/>
                    <a:pt x="18070" y="14399"/>
                    <a:pt x="18070" y="14399"/>
                  </a:cubicBezTo>
                  <a:close/>
                  <a:moveTo>
                    <a:pt x="17595" y="0"/>
                  </a:moveTo>
                  <a:lnTo>
                    <a:pt x="3924" y="0"/>
                  </a:lnTo>
                  <a:cubicBezTo>
                    <a:pt x="3524" y="0"/>
                    <a:pt x="3174" y="366"/>
                    <a:pt x="3071" y="891"/>
                  </a:cubicBezTo>
                  <a:lnTo>
                    <a:pt x="28" y="15291"/>
                  </a:lnTo>
                  <a:cubicBezTo>
                    <a:pt x="-40" y="15651"/>
                    <a:pt x="16" y="16035"/>
                    <a:pt x="183" y="16330"/>
                  </a:cubicBezTo>
                  <a:cubicBezTo>
                    <a:pt x="350" y="16625"/>
                    <a:pt x="609" y="16799"/>
                    <a:pt x="883" y="16799"/>
                  </a:cubicBezTo>
                  <a:lnTo>
                    <a:pt x="3449" y="16799"/>
                  </a:lnTo>
                  <a:lnTo>
                    <a:pt x="4456" y="16799"/>
                  </a:lnTo>
                  <a:lnTo>
                    <a:pt x="4916" y="16799"/>
                  </a:lnTo>
                  <a:lnTo>
                    <a:pt x="6194" y="20274"/>
                  </a:lnTo>
                  <a:cubicBezTo>
                    <a:pt x="6493" y="21086"/>
                    <a:pt x="7104" y="21599"/>
                    <a:pt x="7773" y="21599"/>
                  </a:cubicBezTo>
                  <a:lnTo>
                    <a:pt x="13746" y="21599"/>
                  </a:lnTo>
                  <a:cubicBezTo>
                    <a:pt x="14415" y="21599"/>
                    <a:pt x="15026" y="21086"/>
                    <a:pt x="15325" y="20274"/>
                  </a:cubicBezTo>
                  <a:lnTo>
                    <a:pt x="16603" y="16799"/>
                  </a:lnTo>
                  <a:lnTo>
                    <a:pt x="17063" y="16799"/>
                  </a:lnTo>
                  <a:lnTo>
                    <a:pt x="18070" y="16799"/>
                  </a:lnTo>
                  <a:lnTo>
                    <a:pt x="20636" y="16799"/>
                  </a:lnTo>
                  <a:cubicBezTo>
                    <a:pt x="20910" y="16799"/>
                    <a:pt x="21169" y="16625"/>
                    <a:pt x="21336" y="16330"/>
                  </a:cubicBezTo>
                  <a:cubicBezTo>
                    <a:pt x="21503" y="16035"/>
                    <a:pt x="21560" y="15651"/>
                    <a:pt x="21490" y="15291"/>
                  </a:cubicBezTo>
                  <a:lnTo>
                    <a:pt x="18448" y="891"/>
                  </a:lnTo>
                  <a:cubicBezTo>
                    <a:pt x="18345" y="366"/>
                    <a:pt x="17995" y="0"/>
                    <a:pt x="17595" y="0"/>
                  </a:cubicBezTo>
                </a:path>
              </a:pathLst>
            </a:custGeom>
            <a:solidFill>
              <a:schemeClr val="accent1"/>
            </a:solidFill>
            <a:ln>
              <a:noFill/>
            </a:ln>
            <a:effectLst/>
          </p:spPr>
          <p:txBody>
            <a:bodyPr lIns="50800" tIns="50800" rIns="50800" bIns="50800" anchor="ctr"/>
            <a:lstStyle/>
            <a:p>
              <a:pPr defTabSz="609600"/>
              <a:endParaRPr lang="en-US" sz="4000">
                <a:solidFill>
                  <a:srgbClr val="FFFFFF"/>
                </a:solidFill>
                <a:effectLst>
                  <a:outerShdw blurRad="38100" dist="38100" dir="2700000" algn="tl">
                    <a:srgbClr val="000000"/>
                  </a:outerShdw>
                </a:effectLst>
              </a:endParaRPr>
            </a:p>
          </p:txBody>
        </p:sp>
        <p:sp>
          <p:nvSpPr>
            <p:cNvPr id="109" name="AutoShape 103"/>
            <p:cNvSpPr/>
            <p:nvPr/>
          </p:nvSpPr>
          <p:spPr bwMode="auto">
            <a:xfrm>
              <a:off x="2771554" y="4432232"/>
              <a:ext cx="160998" cy="10579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660" y="0"/>
                  </a:moveTo>
                  <a:cubicBezTo>
                    <a:pt x="9461" y="0"/>
                    <a:pt x="0" y="9233"/>
                    <a:pt x="0" y="20160"/>
                  </a:cubicBezTo>
                  <a:cubicBezTo>
                    <a:pt x="0" y="20954"/>
                    <a:pt x="420" y="21600"/>
                    <a:pt x="939" y="21600"/>
                  </a:cubicBezTo>
                  <a:cubicBezTo>
                    <a:pt x="1457" y="21600"/>
                    <a:pt x="1878" y="20954"/>
                    <a:pt x="1878" y="20160"/>
                  </a:cubicBezTo>
                  <a:cubicBezTo>
                    <a:pt x="1878" y="10956"/>
                    <a:pt x="10655" y="2880"/>
                    <a:pt x="20660" y="2880"/>
                  </a:cubicBezTo>
                  <a:cubicBezTo>
                    <a:pt x="21179" y="2880"/>
                    <a:pt x="21600" y="2234"/>
                    <a:pt x="21600" y="1440"/>
                  </a:cubicBezTo>
                  <a:cubicBezTo>
                    <a:pt x="21600" y="645"/>
                    <a:pt x="21179" y="0"/>
                    <a:pt x="20660" y="0"/>
                  </a:cubicBezTo>
                </a:path>
              </a:pathLst>
            </a:custGeom>
            <a:solidFill>
              <a:schemeClr val="accent1"/>
            </a:solidFill>
            <a:ln>
              <a:noFill/>
            </a:ln>
            <a:effectLst/>
          </p:spPr>
          <p:txBody>
            <a:bodyPr lIns="50800" tIns="50800" rIns="50800" bIns="50800" anchor="ctr"/>
            <a:lstStyle/>
            <a:p>
              <a:pPr defTabSz="609600"/>
              <a:endParaRPr lang="en-US" sz="4000">
                <a:solidFill>
                  <a:srgbClr val="FFFFFF"/>
                </a:solidFill>
                <a:effectLst>
                  <a:outerShdw blurRad="38100" dist="38100" dir="2700000" algn="tl">
                    <a:srgbClr val="000000"/>
                  </a:outerShdw>
                </a:effectLst>
              </a:endParaRPr>
            </a:p>
          </p:txBody>
        </p:sp>
        <p:sp>
          <p:nvSpPr>
            <p:cNvPr id="110" name="AutoShape 104"/>
            <p:cNvSpPr/>
            <p:nvPr/>
          </p:nvSpPr>
          <p:spPr bwMode="auto">
            <a:xfrm>
              <a:off x="2701022" y="4362466"/>
              <a:ext cx="448495" cy="39252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6971"/>
                  </a:moveTo>
                  <a:cubicBezTo>
                    <a:pt x="10181" y="16971"/>
                    <a:pt x="9546" y="16918"/>
                    <a:pt x="8912" y="16811"/>
                  </a:cubicBezTo>
                  <a:cubicBezTo>
                    <a:pt x="8847" y="16800"/>
                    <a:pt x="8781" y="16794"/>
                    <a:pt x="8716" y="16794"/>
                  </a:cubicBezTo>
                  <a:cubicBezTo>
                    <a:pt x="8315" y="16794"/>
                    <a:pt x="7931" y="16999"/>
                    <a:pt x="7673" y="17359"/>
                  </a:cubicBezTo>
                  <a:cubicBezTo>
                    <a:pt x="7384" y="17761"/>
                    <a:pt x="6563" y="18657"/>
                    <a:pt x="5591" y="19318"/>
                  </a:cubicBezTo>
                  <a:cubicBezTo>
                    <a:pt x="5854" y="18628"/>
                    <a:pt x="6060" y="17853"/>
                    <a:pt x="6074" y="17056"/>
                  </a:cubicBezTo>
                  <a:cubicBezTo>
                    <a:pt x="6078" y="17006"/>
                    <a:pt x="6080" y="16956"/>
                    <a:pt x="6080" y="16914"/>
                  </a:cubicBezTo>
                  <a:cubicBezTo>
                    <a:pt x="6080" y="16334"/>
                    <a:pt x="5796" y="15803"/>
                    <a:pt x="5344" y="15540"/>
                  </a:cubicBezTo>
                  <a:cubicBezTo>
                    <a:pt x="2843" y="14080"/>
                    <a:pt x="1349" y="11731"/>
                    <a:pt x="1349" y="9257"/>
                  </a:cubicBezTo>
                  <a:cubicBezTo>
                    <a:pt x="1349" y="5003"/>
                    <a:pt x="5588" y="1542"/>
                    <a:pt x="10800" y="1542"/>
                  </a:cubicBezTo>
                  <a:cubicBezTo>
                    <a:pt x="16011" y="1542"/>
                    <a:pt x="20249" y="5003"/>
                    <a:pt x="20249" y="9257"/>
                  </a:cubicBezTo>
                  <a:cubicBezTo>
                    <a:pt x="20249" y="13510"/>
                    <a:pt x="16011" y="16971"/>
                    <a:pt x="10800" y="16971"/>
                  </a:cubicBezTo>
                  <a:moveTo>
                    <a:pt x="10800" y="0"/>
                  </a:moveTo>
                  <a:cubicBezTo>
                    <a:pt x="4835" y="0"/>
                    <a:pt x="0" y="4144"/>
                    <a:pt x="0" y="9257"/>
                  </a:cubicBezTo>
                  <a:cubicBezTo>
                    <a:pt x="0" y="12440"/>
                    <a:pt x="1875" y="15248"/>
                    <a:pt x="4730" y="16914"/>
                  </a:cubicBezTo>
                  <a:cubicBezTo>
                    <a:pt x="4730" y="16935"/>
                    <a:pt x="4724" y="16949"/>
                    <a:pt x="4724" y="16971"/>
                  </a:cubicBezTo>
                  <a:cubicBezTo>
                    <a:pt x="4724" y="18354"/>
                    <a:pt x="3821" y="19843"/>
                    <a:pt x="3423" y="20625"/>
                  </a:cubicBezTo>
                  <a:lnTo>
                    <a:pt x="3425" y="20625"/>
                  </a:lnTo>
                  <a:cubicBezTo>
                    <a:pt x="3393" y="20709"/>
                    <a:pt x="3374" y="20802"/>
                    <a:pt x="3374" y="20900"/>
                  </a:cubicBezTo>
                  <a:cubicBezTo>
                    <a:pt x="3374" y="21287"/>
                    <a:pt x="3648" y="21600"/>
                    <a:pt x="3986" y="21600"/>
                  </a:cubicBezTo>
                  <a:cubicBezTo>
                    <a:pt x="4049" y="21600"/>
                    <a:pt x="4161" y="21580"/>
                    <a:pt x="4158" y="21590"/>
                  </a:cubicBezTo>
                  <a:cubicBezTo>
                    <a:pt x="6268" y="21195"/>
                    <a:pt x="8255" y="18979"/>
                    <a:pt x="8716" y="18338"/>
                  </a:cubicBezTo>
                  <a:cubicBezTo>
                    <a:pt x="9391" y="18451"/>
                    <a:pt x="10086" y="18514"/>
                    <a:pt x="10800" y="18514"/>
                  </a:cubicBezTo>
                  <a:cubicBezTo>
                    <a:pt x="16764" y="18514"/>
                    <a:pt x="21600" y="14369"/>
                    <a:pt x="21600" y="9257"/>
                  </a:cubicBezTo>
                  <a:cubicBezTo>
                    <a:pt x="21600" y="4144"/>
                    <a:pt x="16764" y="0"/>
                    <a:pt x="10800" y="0"/>
                  </a:cubicBezTo>
                </a:path>
              </a:pathLst>
            </a:custGeom>
            <a:solidFill>
              <a:schemeClr val="accent1"/>
            </a:solidFill>
            <a:ln>
              <a:noFill/>
            </a:ln>
            <a:effectLst/>
          </p:spPr>
          <p:txBody>
            <a:bodyPr lIns="50800" tIns="50800" rIns="50800" bIns="50800" anchor="ctr"/>
            <a:lstStyle/>
            <a:p>
              <a:pPr defTabSz="609600"/>
              <a:endParaRPr lang="en-US" sz="4000">
                <a:solidFill>
                  <a:srgbClr val="FFFFFF"/>
                </a:solidFill>
                <a:effectLst>
                  <a:outerShdw blurRad="38100" dist="38100" dir="2700000" algn="tl">
                    <a:srgbClr val="000000"/>
                  </a:outerShdw>
                </a:effectLst>
              </a:endParaRPr>
            </a:p>
          </p:txBody>
        </p:sp>
        <p:sp>
          <p:nvSpPr>
            <p:cNvPr id="111" name="AutoShape 105"/>
            <p:cNvSpPr/>
            <p:nvPr/>
          </p:nvSpPr>
          <p:spPr bwMode="auto">
            <a:xfrm>
              <a:off x="1804032" y="4418431"/>
              <a:ext cx="447728" cy="28059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9438"/>
                  </a:moveTo>
                  <a:cubicBezTo>
                    <a:pt x="7005" y="19438"/>
                    <a:pt x="3289" y="15988"/>
                    <a:pt x="1437" y="10797"/>
                  </a:cubicBezTo>
                  <a:cubicBezTo>
                    <a:pt x="3298" y="5598"/>
                    <a:pt x="7009" y="2161"/>
                    <a:pt x="10800" y="2161"/>
                  </a:cubicBezTo>
                  <a:cubicBezTo>
                    <a:pt x="14595" y="2161"/>
                    <a:pt x="18310" y="5611"/>
                    <a:pt x="20162" y="10802"/>
                  </a:cubicBezTo>
                  <a:cubicBezTo>
                    <a:pt x="18301" y="16000"/>
                    <a:pt x="14590" y="19438"/>
                    <a:pt x="10800" y="19438"/>
                  </a:cubicBezTo>
                  <a:moveTo>
                    <a:pt x="21576" y="10561"/>
                  </a:moveTo>
                  <a:cubicBezTo>
                    <a:pt x="21569" y="10516"/>
                    <a:pt x="21573" y="10467"/>
                    <a:pt x="21562" y="10423"/>
                  </a:cubicBezTo>
                  <a:cubicBezTo>
                    <a:pt x="21558" y="10406"/>
                    <a:pt x="21548" y="10395"/>
                    <a:pt x="21544" y="10378"/>
                  </a:cubicBezTo>
                  <a:cubicBezTo>
                    <a:pt x="21537" y="10352"/>
                    <a:pt x="21539" y="10322"/>
                    <a:pt x="21530" y="10297"/>
                  </a:cubicBezTo>
                  <a:cubicBezTo>
                    <a:pt x="19569" y="4298"/>
                    <a:pt x="15302" y="0"/>
                    <a:pt x="10800" y="0"/>
                  </a:cubicBezTo>
                  <a:cubicBezTo>
                    <a:pt x="6297" y="0"/>
                    <a:pt x="2030" y="4290"/>
                    <a:pt x="69" y="10290"/>
                  </a:cubicBezTo>
                  <a:cubicBezTo>
                    <a:pt x="61" y="10316"/>
                    <a:pt x="62" y="10344"/>
                    <a:pt x="55" y="10370"/>
                  </a:cubicBezTo>
                  <a:cubicBezTo>
                    <a:pt x="51" y="10387"/>
                    <a:pt x="41" y="10398"/>
                    <a:pt x="37" y="10415"/>
                  </a:cubicBezTo>
                  <a:cubicBezTo>
                    <a:pt x="26" y="10459"/>
                    <a:pt x="30" y="10508"/>
                    <a:pt x="24" y="10554"/>
                  </a:cubicBezTo>
                  <a:cubicBezTo>
                    <a:pt x="12" y="10635"/>
                    <a:pt x="0" y="10714"/>
                    <a:pt x="0" y="10796"/>
                  </a:cubicBezTo>
                  <a:cubicBezTo>
                    <a:pt x="0" y="10878"/>
                    <a:pt x="12" y="10955"/>
                    <a:pt x="24" y="11038"/>
                  </a:cubicBezTo>
                  <a:cubicBezTo>
                    <a:pt x="30" y="11083"/>
                    <a:pt x="26" y="11131"/>
                    <a:pt x="37" y="11175"/>
                  </a:cubicBezTo>
                  <a:cubicBezTo>
                    <a:pt x="41" y="11193"/>
                    <a:pt x="51" y="11204"/>
                    <a:pt x="55" y="11220"/>
                  </a:cubicBezTo>
                  <a:cubicBezTo>
                    <a:pt x="62" y="11247"/>
                    <a:pt x="61" y="11276"/>
                    <a:pt x="69" y="11302"/>
                  </a:cubicBezTo>
                  <a:cubicBezTo>
                    <a:pt x="2030" y="17300"/>
                    <a:pt x="6297" y="21599"/>
                    <a:pt x="10800" y="21599"/>
                  </a:cubicBezTo>
                  <a:cubicBezTo>
                    <a:pt x="15302" y="21599"/>
                    <a:pt x="19569" y="17308"/>
                    <a:pt x="21530" y="11309"/>
                  </a:cubicBezTo>
                  <a:cubicBezTo>
                    <a:pt x="21539" y="11283"/>
                    <a:pt x="21537" y="11255"/>
                    <a:pt x="21544" y="11228"/>
                  </a:cubicBezTo>
                  <a:cubicBezTo>
                    <a:pt x="21548" y="11212"/>
                    <a:pt x="21558" y="11201"/>
                    <a:pt x="21562" y="11183"/>
                  </a:cubicBezTo>
                  <a:cubicBezTo>
                    <a:pt x="21573" y="11139"/>
                    <a:pt x="21569" y="11089"/>
                    <a:pt x="21576" y="11044"/>
                  </a:cubicBezTo>
                  <a:cubicBezTo>
                    <a:pt x="21587" y="10963"/>
                    <a:pt x="21599" y="10885"/>
                    <a:pt x="21599" y="10803"/>
                  </a:cubicBezTo>
                  <a:cubicBezTo>
                    <a:pt x="21599" y="10721"/>
                    <a:pt x="21587" y="10642"/>
                    <a:pt x="21576" y="10561"/>
                  </a:cubicBezTo>
                </a:path>
              </a:pathLst>
            </a:custGeom>
            <a:solidFill>
              <a:schemeClr val="accent1"/>
            </a:solidFill>
            <a:ln>
              <a:noFill/>
            </a:ln>
            <a:effectLst/>
          </p:spPr>
          <p:txBody>
            <a:bodyPr lIns="50800" tIns="50800" rIns="50800" bIns="50800" anchor="ctr"/>
            <a:lstStyle/>
            <a:p>
              <a:pPr defTabSz="609600"/>
              <a:endParaRPr lang="en-US" sz="4000">
                <a:solidFill>
                  <a:srgbClr val="FFFFFF"/>
                </a:solidFill>
                <a:effectLst>
                  <a:outerShdw blurRad="38100" dist="38100" dir="2700000" algn="tl">
                    <a:srgbClr val="000000"/>
                  </a:outerShdw>
                </a:effectLst>
              </a:endParaRPr>
            </a:p>
          </p:txBody>
        </p:sp>
        <p:sp>
          <p:nvSpPr>
            <p:cNvPr id="112" name="AutoShape 106"/>
            <p:cNvSpPr/>
            <p:nvPr/>
          </p:nvSpPr>
          <p:spPr bwMode="auto">
            <a:xfrm>
              <a:off x="1971930" y="4502765"/>
              <a:ext cx="63632" cy="6286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202" y="0"/>
                  </a:moveTo>
                  <a:cubicBezTo>
                    <a:pt x="19193" y="0"/>
                    <a:pt x="19183" y="4"/>
                    <a:pt x="19174" y="4"/>
                  </a:cubicBezTo>
                  <a:cubicBezTo>
                    <a:pt x="8585" y="23"/>
                    <a:pt x="0" y="8607"/>
                    <a:pt x="0" y="19198"/>
                  </a:cubicBezTo>
                  <a:cubicBezTo>
                    <a:pt x="0" y="20523"/>
                    <a:pt x="1076" y="21600"/>
                    <a:pt x="2402" y="21600"/>
                  </a:cubicBezTo>
                  <a:cubicBezTo>
                    <a:pt x="3722" y="21600"/>
                    <a:pt x="4799" y="20523"/>
                    <a:pt x="4799" y="19198"/>
                  </a:cubicBezTo>
                  <a:cubicBezTo>
                    <a:pt x="4799" y="11262"/>
                    <a:pt x="11262" y="4803"/>
                    <a:pt x="19202" y="4803"/>
                  </a:cubicBezTo>
                  <a:lnTo>
                    <a:pt x="19202" y="4798"/>
                  </a:lnTo>
                  <a:cubicBezTo>
                    <a:pt x="20523" y="4798"/>
                    <a:pt x="21599" y="3721"/>
                    <a:pt x="21599" y="2401"/>
                  </a:cubicBezTo>
                  <a:cubicBezTo>
                    <a:pt x="21599" y="1076"/>
                    <a:pt x="20523" y="0"/>
                    <a:pt x="19202" y="0"/>
                  </a:cubicBezTo>
                </a:path>
              </a:pathLst>
            </a:custGeom>
            <a:solidFill>
              <a:schemeClr val="accent1"/>
            </a:solidFill>
            <a:ln>
              <a:noFill/>
            </a:ln>
            <a:effectLst/>
          </p:spPr>
          <p:txBody>
            <a:bodyPr lIns="50800" tIns="50800" rIns="50800" bIns="50800" anchor="ctr"/>
            <a:lstStyle/>
            <a:p>
              <a:pPr defTabSz="609600"/>
              <a:endParaRPr lang="en-US" sz="4000">
                <a:solidFill>
                  <a:srgbClr val="FFFFFF"/>
                </a:solidFill>
                <a:effectLst>
                  <a:outerShdw blurRad="38100" dist="38100" dir="2700000" algn="tl">
                    <a:srgbClr val="000000"/>
                  </a:outerShdw>
                </a:effectLst>
              </a:endParaRPr>
            </a:p>
          </p:txBody>
        </p:sp>
        <p:sp>
          <p:nvSpPr>
            <p:cNvPr id="113" name="AutoShape 107"/>
            <p:cNvSpPr/>
            <p:nvPr/>
          </p:nvSpPr>
          <p:spPr bwMode="auto">
            <a:xfrm>
              <a:off x="1929761" y="4460598"/>
              <a:ext cx="196264" cy="19626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0057"/>
                  </a:moveTo>
                  <a:cubicBezTo>
                    <a:pt x="5694" y="20057"/>
                    <a:pt x="1542" y="15905"/>
                    <a:pt x="1542" y="10800"/>
                  </a:cubicBezTo>
                  <a:cubicBezTo>
                    <a:pt x="1542" y="5694"/>
                    <a:pt x="5694" y="1542"/>
                    <a:pt x="10800" y="1542"/>
                  </a:cubicBezTo>
                  <a:cubicBezTo>
                    <a:pt x="15905" y="1542"/>
                    <a:pt x="20057" y="5694"/>
                    <a:pt x="20057" y="10800"/>
                  </a:cubicBezTo>
                  <a:cubicBezTo>
                    <a:pt x="20057" y="15905"/>
                    <a:pt x="15905" y="20057"/>
                    <a:pt x="10800" y="20057"/>
                  </a:cubicBezTo>
                  <a:moveTo>
                    <a:pt x="10800" y="0"/>
                  </a:moveTo>
                  <a:cubicBezTo>
                    <a:pt x="4834" y="0"/>
                    <a:pt x="0" y="4834"/>
                    <a:pt x="0" y="10800"/>
                  </a:cubicBezTo>
                  <a:cubicBezTo>
                    <a:pt x="0" y="16765"/>
                    <a:pt x="4834" y="21600"/>
                    <a:pt x="10800" y="21600"/>
                  </a:cubicBezTo>
                  <a:cubicBezTo>
                    <a:pt x="16765" y="21600"/>
                    <a:pt x="21599" y="16765"/>
                    <a:pt x="21599" y="10800"/>
                  </a:cubicBezTo>
                  <a:cubicBezTo>
                    <a:pt x="21599" y="4834"/>
                    <a:pt x="16765" y="0"/>
                    <a:pt x="10800" y="0"/>
                  </a:cubicBezTo>
                </a:path>
              </a:pathLst>
            </a:custGeom>
            <a:solidFill>
              <a:schemeClr val="accent1"/>
            </a:solidFill>
            <a:ln>
              <a:noFill/>
            </a:ln>
            <a:effectLst/>
          </p:spPr>
          <p:txBody>
            <a:bodyPr lIns="50800" tIns="50800" rIns="50800" bIns="50800" anchor="ctr"/>
            <a:lstStyle/>
            <a:p>
              <a:pPr defTabSz="609600"/>
              <a:endParaRPr lang="en-US" sz="4000">
                <a:solidFill>
                  <a:srgbClr val="FFFFFF"/>
                </a:solidFill>
                <a:effectLst>
                  <a:outerShdw blurRad="38100" dist="38100" dir="2700000" algn="tl">
                    <a:srgbClr val="000000"/>
                  </a:outerShdw>
                </a:effectLst>
              </a:endParaRPr>
            </a:p>
          </p:txBody>
        </p:sp>
        <p:sp>
          <p:nvSpPr>
            <p:cNvPr id="114" name="AutoShape 108"/>
            <p:cNvSpPr/>
            <p:nvPr/>
          </p:nvSpPr>
          <p:spPr bwMode="auto">
            <a:xfrm>
              <a:off x="1046571" y="4418431"/>
              <a:ext cx="168665" cy="16866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800"/>
                  </a:moveTo>
                  <a:cubicBezTo>
                    <a:pt x="15764" y="1800"/>
                    <a:pt x="19800" y="5835"/>
                    <a:pt x="19800" y="10800"/>
                  </a:cubicBezTo>
                  <a:cubicBezTo>
                    <a:pt x="19800" y="15764"/>
                    <a:pt x="15764" y="19800"/>
                    <a:pt x="10800" y="19800"/>
                  </a:cubicBezTo>
                  <a:cubicBezTo>
                    <a:pt x="5835" y="19800"/>
                    <a:pt x="1800" y="15764"/>
                    <a:pt x="1800" y="10800"/>
                  </a:cubicBezTo>
                  <a:cubicBezTo>
                    <a:pt x="1800" y="5835"/>
                    <a:pt x="5835" y="1800"/>
                    <a:pt x="10800" y="1800"/>
                  </a:cubicBezTo>
                  <a:moveTo>
                    <a:pt x="10800" y="21599"/>
                  </a:moveTo>
                  <a:cubicBezTo>
                    <a:pt x="16756" y="21599"/>
                    <a:pt x="21600" y="16756"/>
                    <a:pt x="21600" y="10800"/>
                  </a:cubicBezTo>
                  <a:cubicBezTo>
                    <a:pt x="21600" y="4843"/>
                    <a:pt x="16756" y="0"/>
                    <a:pt x="10800" y="0"/>
                  </a:cubicBezTo>
                  <a:cubicBezTo>
                    <a:pt x="4843" y="0"/>
                    <a:pt x="0" y="4843"/>
                    <a:pt x="0" y="10800"/>
                  </a:cubicBezTo>
                  <a:cubicBezTo>
                    <a:pt x="0" y="16756"/>
                    <a:pt x="4843" y="21599"/>
                    <a:pt x="10800" y="21599"/>
                  </a:cubicBezTo>
                </a:path>
              </a:pathLst>
            </a:custGeom>
            <a:solidFill>
              <a:schemeClr val="accent1"/>
            </a:solidFill>
            <a:ln>
              <a:noFill/>
            </a:ln>
            <a:effectLst/>
          </p:spPr>
          <p:txBody>
            <a:bodyPr lIns="50800" tIns="50800" rIns="50800" bIns="50800" anchor="ctr"/>
            <a:lstStyle/>
            <a:p>
              <a:pPr defTabSz="609600"/>
              <a:endParaRPr lang="en-US" sz="4000">
                <a:solidFill>
                  <a:srgbClr val="FFFFFF"/>
                </a:solidFill>
                <a:effectLst>
                  <a:outerShdw blurRad="38100" dist="38100" dir="2700000" algn="tl">
                    <a:srgbClr val="000000"/>
                  </a:outerShdw>
                </a:effectLst>
              </a:endParaRPr>
            </a:p>
          </p:txBody>
        </p:sp>
        <p:sp>
          <p:nvSpPr>
            <p:cNvPr id="115" name="AutoShape 109"/>
            <p:cNvSpPr/>
            <p:nvPr/>
          </p:nvSpPr>
          <p:spPr bwMode="auto">
            <a:xfrm>
              <a:off x="963006" y="4334099"/>
              <a:ext cx="336562" cy="44926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904" y="20170"/>
                  </a:moveTo>
                  <a:cubicBezTo>
                    <a:pt x="10885" y="20184"/>
                    <a:pt x="10830" y="20215"/>
                    <a:pt x="10782" y="20237"/>
                  </a:cubicBezTo>
                  <a:cubicBezTo>
                    <a:pt x="10774" y="20218"/>
                    <a:pt x="10707" y="20178"/>
                    <a:pt x="10666" y="20147"/>
                  </a:cubicBezTo>
                  <a:cubicBezTo>
                    <a:pt x="7368" y="17300"/>
                    <a:pt x="1799" y="12497"/>
                    <a:pt x="1799" y="8101"/>
                  </a:cubicBezTo>
                  <a:cubicBezTo>
                    <a:pt x="1799" y="4378"/>
                    <a:pt x="5838" y="1350"/>
                    <a:pt x="10800" y="1350"/>
                  </a:cubicBezTo>
                  <a:cubicBezTo>
                    <a:pt x="15762" y="1350"/>
                    <a:pt x="19800" y="4378"/>
                    <a:pt x="19800" y="8101"/>
                  </a:cubicBezTo>
                  <a:cubicBezTo>
                    <a:pt x="19800" y="12497"/>
                    <a:pt x="14231" y="17300"/>
                    <a:pt x="10904" y="20170"/>
                  </a:cubicBezTo>
                  <a:moveTo>
                    <a:pt x="10800" y="0"/>
                  </a:moveTo>
                  <a:cubicBezTo>
                    <a:pt x="4844" y="0"/>
                    <a:pt x="0" y="3588"/>
                    <a:pt x="0" y="8101"/>
                  </a:cubicBezTo>
                  <a:cubicBezTo>
                    <a:pt x="0" y="12826"/>
                    <a:pt x="5400" y="17660"/>
                    <a:pt x="9337" y="21056"/>
                  </a:cubicBezTo>
                  <a:cubicBezTo>
                    <a:pt x="9352" y="21070"/>
                    <a:pt x="9984" y="21599"/>
                    <a:pt x="10766" y="21599"/>
                  </a:cubicBezTo>
                  <a:lnTo>
                    <a:pt x="10834" y="21599"/>
                  </a:lnTo>
                  <a:cubicBezTo>
                    <a:pt x="11615" y="21599"/>
                    <a:pt x="12247" y="21070"/>
                    <a:pt x="12262" y="21056"/>
                  </a:cubicBezTo>
                  <a:cubicBezTo>
                    <a:pt x="16200" y="17660"/>
                    <a:pt x="21599" y="12826"/>
                    <a:pt x="21599" y="8101"/>
                  </a:cubicBezTo>
                  <a:cubicBezTo>
                    <a:pt x="21599" y="3588"/>
                    <a:pt x="16755" y="0"/>
                    <a:pt x="10800" y="0"/>
                  </a:cubicBezTo>
                </a:path>
              </a:pathLst>
            </a:custGeom>
            <a:solidFill>
              <a:schemeClr val="accent1"/>
            </a:solidFill>
            <a:ln>
              <a:noFill/>
            </a:ln>
            <a:effectLst/>
          </p:spPr>
          <p:txBody>
            <a:bodyPr lIns="50800" tIns="50800" rIns="50800" bIns="50800" anchor="ctr"/>
            <a:lstStyle/>
            <a:p>
              <a:pPr defTabSz="609600"/>
              <a:endParaRPr lang="en-US" sz="4000">
                <a:solidFill>
                  <a:srgbClr val="FFFFFF"/>
                </a:solidFill>
                <a:effectLst>
                  <a:outerShdw blurRad="38100" dist="38100" dir="2700000" algn="tl">
                    <a:srgbClr val="000000"/>
                  </a:outerShdw>
                </a:effectLst>
              </a:endParaRPr>
            </a:p>
          </p:txBody>
        </p:sp>
        <p:sp>
          <p:nvSpPr>
            <p:cNvPr id="116" name="AutoShape 110"/>
            <p:cNvSpPr/>
            <p:nvPr/>
          </p:nvSpPr>
          <p:spPr bwMode="auto">
            <a:xfrm>
              <a:off x="5449489" y="3520677"/>
              <a:ext cx="335796" cy="22463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699" y="20255"/>
                  </a:moveTo>
                  <a:lnTo>
                    <a:pt x="899" y="20255"/>
                  </a:lnTo>
                  <a:lnTo>
                    <a:pt x="899" y="1350"/>
                  </a:lnTo>
                  <a:lnTo>
                    <a:pt x="20699" y="1350"/>
                  </a:lnTo>
                  <a:cubicBezTo>
                    <a:pt x="20699" y="1350"/>
                    <a:pt x="20699" y="20255"/>
                    <a:pt x="20699" y="20255"/>
                  </a:cubicBezTo>
                  <a:close/>
                  <a:moveTo>
                    <a:pt x="20699" y="0"/>
                  </a:moveTo>
                  <a:lnTo>
                    <a:pt x="899" y="5"/>
                  </a:lnTo>
                  <a:cubicBezTo>
                    <a:pt x="402" y="5"/>
                    <a:pt x="0" y="603"/>
                    <a:pt x="0" y="1350"/>
                  </a:cubicBezTo>
                  <a:lnTo>
                    <a:pt x="0" y="20249"/>
                  </a:lnTo>
                  <a:cubicBezTo>
                    <a:pt x="0" y="20996"/>
                    <a:pt x="402" y="21599"/>
                    <a:pt x="899" y="21599"/>
                  </a:cubicBezTo>
                  <a:lnTo>
                    <a:pt x="20699" y="21599"/>
                  </a:lnTo>
                  <a:cubicBezTo>
                    <a:pt x="21197" y="21599"/>
                    <a:pt x="21600" y="20996"/>
                    <a:pt x="21600" y="20249"/>
                  </a:cubicBezTo>
                  <a:lnTo>
                    <a:pt x="21600" y="1350"/>
                  </a:lnTo>
                  <a:cubicBezTo>
                    <a:pt x="21600" y="603"/>
                    <a:pt x="21197" y="0"/>
                    <a:pt x="20699" y="0"/>
                  </a:cubicBezTo>
                </a:path>
              </a:pathLst>
            </a:custGeom>
            <a:solidFill>
              <a:schemeClr val="accent1"/>
            </a:solidFill>
            <a:ln>
              <a:noFill/>
            </a:ln>
            <a:effectLst/>
          </p:spPr>
          <p:txBody>
            <a:bodyPr lIns="50800" tIns="50800" rIns="50800" bIns="50800" anchor="ctr"/>
            <a:lstStyle/>
            <a:p>
              <a:pPr defTabSz="609600"/>
              <a:endParaRPr lang="en-US" sz="4000">
                <a:solidFill>
                  <a:srgbClr val="FFFFFF"/>
                </a:solidFill>
                <a:effectLst>
                  <a:outerShdw blurRad="38100" dist="38100" dir="2700000" algn="tl">
                    <a:srgbClr val="000000"/>
                  </a:outerShdw>
                </a:effectLst>
              </a:endParaRPr>
            </a:p>
          </p:txBody>
        </p:sp>
        <p:sp>
          <p:nvSpPr>
            <p:cNvPr id="117" name="AutoShape 111"/>
            <p:cNvSpPr/>
            <p:nvPr/>
          </p:nvSpPr>
          <p:spPr bwMode="auto">
            <a:xfrm>
              <a:off x="5392754" y="3464711"/>
              <a:ext cx="449260" cy="42089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6562"/>
                  </a:moveTo>
                  <a:cubicBezTo>
                    <a:pt x="20249" y="16959"/>
                    <a:pt x="19946" y="17282"/>
                    <a:pt x="19575" y="17282"/>
                  </a:cubicBezTo>
                  <a:lnTo>
                    <a:pt x="13499" y="17282"/>
                  </a:lnTo>
                  <a:lnTo>
                    <a:pt x="8099" y="17282"/>
                  </a:lnTo>
                  <a:lnTo>
                    <a:pt x="2024" y="17282"/>
                  </a:lnTo>
                  <a:cubicBezTo>
                    <a:pt x="1651" y="17282"/>
                    <a:pt x="1349" y="16959"/>
                    <a:pt x="1349" y="16562"/>
                  </a:cubicBezTo>
                  <a:lnTo>
                    <a:pt x="1349" y="2160"/>
                  </a:lnTo>
                  <a:cubicBezTo>
                    <a:pt x="1349" y="1762"/>
                    <a:pt x="1651" y="1440"/>
                    <a:pt x="2024" y="1440"/>
                  </a:cubicBezTo>
                  <a:lnTo>
                    <a:pt x="19575" y="1440"/>
                  </a:lnTo>
                  <a:cubicBezTo>
                    <a:pt x="19946" y="1440"/>
                    <a:pt x="20249" y="1762"/>
                    <a:pt x="20249" y="2160"/>
                  </a:cubicBezTo>
                  <a:cubicBezTo>
                    <a:pt x="20249" y="2160"/>
                    <a:pt x="20249" y="16562"/>
                    <a:pt x="20249" y="16562"/>
                  </a:cubicBezTo>
                  <a:close/>
                  <a:moveTo>
                    <a:pt x="19575" y="0"/>
                  </a:moveTo>
                  <a:lnTo>
                    <a:pt x="2024" y="0"/>
                  </a:lnTo>
                  <a:cubicBezTo>
                    <a:pt x="905" y="0"/>
                    <a:pt x="0" y="966"/>
                    <a:pt x="0" y="2160"/>
                  </a:cubicBezTo>
                  <a:lnTo>
                    <a:pt x="0" y="16562"/>
                  </a:lnTo>
                  <a:cubicBezTo>
                    <a:pt x="0" y="17753"/>
                    <a:pt x="903" y="18718"/>
                    <a:pt x="2018" y="18721"/>
                  </a:cubicBezTo>
                  <a:lnTo>
                    <a:pt x="8774" y="18721"/>
                  </a:lnTo>
                  <a:lnTo>
                    <a:pt x="8774" y="19597"/>
                  </a:lnTo>
                  <a:lnTo>
                    <a:pt x="4561" y="20181"/>
                  </a:lnTo>
                  <a:cubicBezTo>
                    <a:pt x="4260" y="20262"/>
                    <a:pt x="4049" y="20549"/>
                    <a:pt x="4049" y="20879"/>
                  </a:cubicBezTo>
                  <a:cubicBezTo>
                    <a:pt x="4049" y="21277"/>
                    <a:pt x="4351" y="21599"/>
                    <a:pt x="4724" y="21599"/>
                  </a:cubicBezTo>
                  <a:lnTo>
                    <a:pt x="16874" y="21599"/>
                  </a:lnTo>
                  <a:cubicBezTo>
                    <a:pt x="17248" y="21599"/>
                    <a:pt x="17549" y="21277"/>
                    <a:pt x="17549" y="20879"/>
                  </a:cubicBezTo>
                  <a:cubicBezTo>
                    <a:pt x="17549" y="20549"/>
                    <a:pt x="17339" y="20262"/>
                    <a:pt x="17038" y="20181"/>
                  </a:cubicBezTo>
                  <a:lnTo>
                    <a:pt x="12824" y="19597"/>
                  </a:lnTo>
                  <a:lnTo>
                    <a:pt x="12824" y="18721"/>
                  </a:lnTo>
                  <a:lnTo>
                    <a:pt x="19581" y="18721"/>
                  </a:lnTo>
                  <a:cubicBezTo>
                    <a:pt x="20696" y="18718"/>
                    <a:pt x="21600" y="17753"/>
                    <a:pt x="21600" y="16562"/>
                  </a:cubicBezTo>
                  <a:lnTo>
                    <a:pt x="21600" y="2160"/>
                  </a:lnTo>
                  <a:cubicBezTo>
                    <a:pt x="21600" y="966"/>
                    <a:pt x="20692" y="0"/>
                    <a:pt x="19575" y="0"/>
                  </a:cubicBezTo>
                </a:path>
              </a:pathLst>
            </a:custGeom>
            <a:solidFill>
              <a:schemeClr val="accent1"/>
            </a:solidFill>
            <a:ln>
              <a:noFill/>
            </a:ln>
            <a:effectLst/>
          </p:spPr>
          <p:txBody>
            <a:bodyPr lIns="50800" tIns="50800" rIns="50800" bIns="50800" anchor="ctr"/>
            <a:lstStyle/>
            <a:p>
              <a:pPr defTabSz="609600"/>
              <a:endParaRPr lang="en-US" sz="4000">
                <a:solidFill>
                  <a:srgbClr val="FFFFFF"/>
                </a:solidFill>
                <a:effectLst>
                  <a:outerShdw blurRad="38100" dist="38100" dir="2700000" algn="tl">
                    <a:srgbClr val="000000"/>
                  </a:outerShdw>
                </a:effectLst>
              </a:endParaRPr>
            </a:p>
          </p:txBody>
        </p:sp>
        <p:sp>
          <p:nvSpPr>
            <p:cNvPr id="118" name="AutoShape 112"/>
            <p:cNvSpPr/>
            <p:nvPr/>
          </p:nvSpPr>
          <p:spPr bwMode="auto">
            <a:xfrm>
              <a:off x="4495763" y="3436344"/>
              <a:ext cx="448494" cy="449260"/>
            </a:xfrm>
            <a:custGeom>
              <a:avLst/>
              <a:gdLst>
                <a:gd name="T0" fmla="*/ 10510 w 21020"/>
                <a:gd name="T1" fmla="*/ 10800 h 21600"/>
                <a:gd name="T2" fmla="*/ 10510 w 21020"/>
                <a:gd name="T3" fmla="*/ 10800 h 21600"/>
                <a:gd name="T4" fmla="*/ 10510 w 21020"/>
                <a:gd name="T5" fmla="*/ 10800 h 21600"/>
                <a:gd name="T6" fmla="*/ 10510 w 21020"/>
                <a:gd name="T7" fmla="*/ 10800 h 21600"/>
              </a:gdLst>
              <a:ahLst/>
              <a:cxnLst>
                <a:cxn ang="0">
                  <a:pos x="T0" y="T1"/>
                </a:cxn>
                <a:cxn ang="0">
                  <a:pos x="T2" y="T3"/>
                </a:cxn>
                <a:cxn ang="0">
                  <a:pos x="T4" y="T5"/>
                </a:cxn>
                <a:cxn ang="0">
                  <a:pos x="T6" y="T7"/>
                </a:cxn>
              </a:cxnLst>
              <a:rect l="0" t="0" r="r" b="b"/>
              <a:pathLst>
                <a:path w="21020" h="21600">
                  <a:moveTo>
                    <a:pt x="18846" y="7946"/>
                  </a:moveTo>
                  <a:lnTo>
                    <a:pt x="17740" y="9091"/>
                  </a:lnTo>
                  <a:cubicBezTo>
                    <a:pt x="17740" y="8939"/>
                    <a:pt x="17758" y="8792"/>
                    <a:pt x="17744" y="8636"/>
                  </a:cubicBezTo>
                  <a:cubicBezTo>
                    <a:pt x="17629" y="7331"/>
                    <a:pt x="17036" y="6068"/>
                    <a:pt x="16074" y="5080"/>
                  </a:cubicBezTo>
                  <a:cubicBezTo>
                    <a:pt x="15004" y="3980"/>
                    <a:pt x="13585" y="3348"/>
                    <a:pt x="12180" y="3345"/>
                  </a:cubicBezTo>
                  <a:lnTo>
                    <a:pt x="13268" y="2218"/>
                  </a:lnTo>
                  <a:cubicBezTo>
                    <a:pt x="13812" y="1659"/>
                    <a:pt x="14572" y="1350"/>
                    <a:pt x="15403" y="1350"/>
                  </a:cubicBezTo>
                  <a:cubicBezTo>
                    <a:pt x="16460" y="1350"/>
                    <a:pt x="17546" y="1840"/>
                    <a:pt x="18381" y="2696"/>
                  </a:cubicBezTo>
                  <a:cubicBezTo>
                    <a:pt x="19165" y="3500"/>
                    <a:pt x="19631" y="4499"/>
                    <a:pt x="19698" y="5510"/>
                  </a:cubicBezTo>
                  <a:cubicBezTo>
                    <a:pt x="19760" y="6453"/>
                    <a:pt x="19457" y="7317"/>
                    <a:pt x="18846" y="7946"/>
                  </a:cubicBezTo>
                  <a:moveTo>
                    <a:pt x="5828" y="19329"/>
                  </a:moveTo>
                  <a:cubicBezTo>
                    <a:pt x="5813" y="18424"/>
                    <a:pt x="5454" y="17481"/>
                    <a:pt x="4730" y="16739"/>
                  </a:cubicBezTo>
                  <a:cubicBezTo>
                    <a:pt x="4046" y="16034"/>
                    <a:pt x="3150" y="15628"/>
                    <a:pt x="2257" y="15592"/>
                  </a:cubicBezTo>
                  <a:lnTo>
                    <a:pt x="2911" y="13157"/>
                  </a:lnTo>
                  <a:cubicBezTo>
                    <a:pt x="2959" y="12995"/>
                    <a:pt x="3052" y="12835"/>
                    <a:pt x="3168" y="12695"/>
                  </a:cubicBezTo>
                  <a:cubicBezTo>
                    <a:pt x="4485" y="11726"/>
                    <a:pt x="6512" y="12012"/>
                    <a:pt x="7920" y="13460"/>
                  </a:cubicBezTo>
                  <a:cubicBezTo>
                    <a:pt x="9409" y="14990"/>
                    <a:pt x="9639" y="17230"/>
                    <a:pt x="8492" y="18568"/>
                  </a:cubicBezTo>
                  <a:cubicBezTo>
                    <a:pt x="8416" y="18609"/>
                    <a:pt x="8339" y="18648"/>
                    <a:pt x="8256" y="18675"/>
                  </a:cubicBezTo>
                  <a:cubicBezTo>
                    <a:pt x="8256" y="18675"/>
                    <a:pt x="5828" y="19329"/>
                    <a:pt x="5828" y="19329"/>
                  </a:cubicBezTo>
                  <a:close/>
                  <a:moveTo>
                    <a:pt x="2737" y="20164"/>
                  </a:moveTo>
                  <a:cubicBezTo>
                    <a:pt x="2665" y="20181"/>
                    <a:pt x="2443" y="20239"/>
                    <a:pt x="2291" y="20249"/>
                  </a:cubicBezTo>
                  <a:cubicBezTo>
                    <a:pt x="1751" y="20244"/>
                    <a:pt x="1313" y="19792"/>
                    <a:pt x="1313" y="19237"/>
                  </a:cubicBezTo>
                  <a:cubicBezTo>
                    <a:pt x="1321" y="19124"/>
                    <a:pt x="1365" y="18929"/>
                    <a:pt x="1380" y="18857"/>
                  </a:cubicBezTo>
                  <a:lnTo>
                    <a:pt x="2071" y="16283"/>
                  </a:lnTo>
                  <a:cubicBezTo>
                    <a:pt x="2822" y="16261"/>
                    <a:pt x="3630" y="16562"/>
                    <a:pt x="4265" y="17215"/>
                  </a:cubicBezTo>
                  <a:cubicBezTo>
                    <a:pt x="4911" y="17878"/>
                    <a:pt x="5214" y="18725"/>
                    <a:pt x="5181" y="19504"/>
                  </a:cubicBezTo>
                  <a:cubicBezTo>
                    <a:pt x="5181" y="19504"/>
                    <a:pt x="2737" y="20164"/>
                    <a:pt x="2737" y="20164"/>
                  </a:cubicBezTo>
                  <a:close/>
                  <a:moveTo>
                    <a:pt x="6888" y="11179"/>
                  </a:moveTo>
                  <a:cubicBezTo>
                    <a:pt x="6280" y="10927"/>
                    <a:pt x="5642" y="10783"/>
                    <a:pt x="5004" y="10774"/>
                  </a:cubicBezTo>
                  <a:lnTo>
                    <a:pt x="10063" y="5536"/>
                  </a:lnTo>
                  <a:cubicBezTo>
                    <a:pt x="10838" y="4759"/>
                    <a:pt x="11966" y="4536"/>
                    <a:pt x="13077" y="4819"/>
                  </a:cubicBezTo>
                  <a:cubicBezTo>
                    <a:pt x="13077" y="4819"/>
                    <a:pt x="6888" y="11179"/>
                    <a:pt x="6888" y="11179"/>
                  </a:cubicBezTo>
                  <a:close/>
                  <a:moveTo>
                    <a:pt x="9717" y="13672"/>
                  </a:moveTo>
                  <a:cubicBezTo>
                    <a:pt x="9473" y="13258"/>
                    <a:pt x="9194" y="12859"/>
                    <a:pt x="8848" y="12505"/>
                  </a:cubicBezTo>
                  <a:cubicBezTo>
                    <a:pt x="8447" y="12093"/>
                    <a:pt x="7986" y="11770"/>
                    <a:pt x="7507" y="11498"/>
                  </a:cubicBezTo>
                  <a:lnTo>
                    <a:pt x="13767" y="5064"/>
                  </a:lnTo>
                  <a:cubicBezTo>
                    <a:pt x="14259" y="5288"/>
                    <a:pt x="14729" y="5607"/>
                    <a:pt x="15145" y="6035"/>
                  </a:cubicBezTo>
                  <a:cubicBezTo>
                    <a:pt x="15500" y="6398"/>
                    <a:pt x="15775" y="6806"/>
                    <a:pt x="15987" y="7229"/>
                  </a:cubicBezTo>
                  <a:cubicBezTo>
                    <a:pt x="15987" y="7229"/>
                    <a:pt x="9717" y="13672"/>
                    <a:pt x="9717" y="13672"/>
                  </a:cubicBezTo>
                  <a:close/>
                  <a:moveTo>
                    <a:pt x="10519" y="16061"/>
                  </a:moveTo>
                  <a:cubicBezTo>
                    <a:pt x="10465" y="15452"/>
                    <a:pt x="10298" y="14854"/>
                    <a:pt x="10047" y="14288"/>
                  </a:cubicBezTo>
                  <a:lnTo>
                    <a:pt x="16257" y="7906"/>
                  </a:lnTo>
                  <a:cubicBezTo>
                    <a:pt x="16637" y="9140"/>
                    <a:pt x="16442" y="10429"/>
                    <a:pt x="15610" y="11284"/>
                  </a:cubicBezTo>
                  <a:cubicBezTo>
                    <a:pt x="15604" y="11290"/>
                    <a:pt x="15598" y="11293"/>
                    <a:pt x="15593" y="11298"/>
                  </a:cubicBezTo>
                  <a:lnTo>
                    <a:pt x="15602" y="11306"/>
                  </a:lnTo>
                  <a:lnTo>
                    <a:pt x="10525" y="16565"/>
                  </a:lnTo>
                  <a:cubicBezTo>
                    <a:pt x="10527" y="16397"/>
                    <a:pt x="10534" y="16232"/>
                    <a:pt x="10519" y="16061"/>
                  </a:cubicBezTo>
                  <a:moveTo>
                    <a:pt x="19308" y="1741"/>
                  </a:moveTo>
                  <a:cubicBezTo>
                    <a:pt x="18228" y="632"/>
                    <a:pt x="16805" y="0"/>
                    <a:pt x="15403" y="0"/>
                  </a:cubicBezTo>
                  <a:cubicBezTo>
                    <a:pt x="14220" y="0"/>
                    <a:pt x="13131" y="450"/>
                    <a:pt x="12335" y="1266"/>
                  </a:cubicBezTo>
                  <a:lnTo>
                    <a:pt x="9138" y="4577"/>
                  </a:lnTo>
                  <a:cubicBezTo>
                    <a:pt x="9129" y="4585"/>
                    <a:pt x="9118" y="4592"/>
                    <a:pt x="9108" y="4602"/>
                  </a:cubicBezTo>
                  <a:cubicBezTo>
                    <a:pt x="9103" y="4608"/>
                    <a:pt x="9100" y="4614"/>
                    <a:pt x="9095" y="4620"/>
                  </a:cubicBezTo>
                  <a:lnTo>
                    <a:pt x="9096" y="4621"/>
                  </a:lnTo>
                  <a:lnTo>
                    <a:pt x="2310" y="11647"/>
                  </a:lnTo>
                  <a:cubicBezTo>
                    <a:pt x="1998" y="11966"/>
                    <a:pt x="1771" y="12364"/>
                    <a:pt x="1645" y="12797"/>
                  </a:cubicBezTo>
                  <a:lnTo>
                    <a:pt x="102" y="18541"/>
                  </a:lnTo>
                  <a:cubicBezTo>
                    <a:pt x="100" y="18557"/>
                    <a:pt x="0" y="19008"/>
                    <a:pt x="0" y="19237"/>
                  </a:cubicBezTo>
                  <a:cubicBezTo>
                    <a:pt x="0" y="20541"/>
                    <a:pt x="1030" y="21599"/>
                    <a:pt x="2302" y="21599"/>
                  </a:cubicBezTo>
                  <a:cubicBezTo>
                    <a:pt x="2554" y="21599"/>
                    <a:pt x="3044" y="21475"/>
                    <a:pt x="3062" y="21473"/>
                  </a:cubicBezTo>
                  <a:lnTo>
                    <a:pt x="8630" y="19969"/>
                  </a:lnTo>
                  <a:cubicBezTo>
                    <a:pt x="9054" y="19839"/>
                    <a:pt x="9439" y="19604"/>
                    <a:pt x="9750" y="19283"/>
                  </a:cubicBezTo>
                  <a:lnTo>
                    <a:pt x="19776" y="8899"/>
                  </a:lnTo>
                  <a:cubicBezTo>
                    <a:pt x="21600" y="7023"/>
                    <a:pt x="21394" y="3881"/>
                    <a:pt x="19308" y="1741"/>
                  </a:cubicBezTo>
                </a:path>
              </a:pathLst>
            </a:custGeom>
            <a:solidFill>
              <a:schemeClr val="accent1"/>
            </a:solidFill>
            <a:ln>
              <a:noFill/>
            </a:ln>
            <a:effectLst/>
          </p:spPr>
          <p:txBody>
            <a:bodyPr lIns="50800" tIns="50800" rIns="50800" bIns="50800" anchor="ctr"/>
            <a:lstStyle/>
            <a:p>
              <a:pPr defTabSz="609600"/>
              <a:endParaRPr lang="en-US" sz="4000">
                <a:solidFill>
                  <a:srgbClr val="FFFFFF"/>
                </a:solidFill>
                <a:effectLst>
                  <a:outerShdw blurRad="38100" dist="38100" dir="2700000" algn="tl">
                    <a:srgbClr val="000000"/>
                  </a:outerShdw>
                </a:effectLst>
              </a:endParaRPr>
            </a:p>
          </p:txBody>
        </p:sp>
        <p:sp>
          <p:nvSpPr>
            <p:cNvPr id="119" name="AutoShape 113"/>
            <p:cNvSpPr/>
            <p:nvPr/>
          </p:nvSpPr>
          <p:spPr bwMode="auto">
            <a:xfrm>
              <a:off x="3668543" y="3436344"/>
              <a:ext cx="308197" cy="44926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386" y="14175"/>
                  </a:moveTo>
                  <a:lnTo>
                    <a:pt x="6223" y="14175"/>
                  </a:lnTo>
                  <a:cubicBezTo>
                    <a:pt x="5734" y="13446"/>
                    <a:pt x="5147" y="12716"/>
                    <a:pt x="4568" y="12003"/>
                  </a:cubicBezTo>
                  <a:cubicBezTo>
                    <a:pt x="3287" y="10427"/>
                    <a:pt x="1963" y="8797"/>
                    <a:pt x="1963" y="7425"/>
                  </a:cubicBezTo>
                  <a:cubicBezTo>
                    <a:pt x="1963" y="4075"/>
                    <a:pt x="5927" y="1350"/>
                    <a:pt x="10800" y="1350"/>
                  </a:cubicBezTo>
                  <a:cubicBezTo>
                    <a:pt x="15672" y="1350"/>
                    <a:pt x="19636" y="4075"/>
                    <a:pt x="19636" y="7425"/>
                  </a:cubicBezTo>
                  <a:cubicBezTo>
                    <a:pt x="19636" y="8787"/>
                    <a:pt x="18312" y="10425"/>
                    <a:pt x="17029" y="12011"/>
                  </a:cubicBezTo>
                  <a:cubicBezTo>
                    <a:pt x="16455" y="12723"/>
                    <a:pt x="15873" y="13449"/>
                    <a:pt x="15386" y="14175"/>
                  </a:cubicBezTo>
                  <a:moveTo>
                    <a:pt x="10800" y="20249"/>
                  </a:moveTo>
                  <a:cubicBezTo>
                    <a:pt x="9805" y="20249"/>
                    <a:pt x="9347" y="20171"/>
                    <a:pt x="8839" y="19406"/>
                  </a:cubicBezTo>
                  <a:lnTo>
                    <a:pt x="13000" y="19048"/>
                  </a:lnTo>
                  <a:cubicBezTo>
                    <a:pt x="12398" y="20164"/>
                    <a:pt x="11959" y="20249"/>
                    <a:pt x="10800" y="20249"/>
                  </a:cubicBezTo>
                  <a:moveTo>
                    <a:pt x="7595" y="16813"/>
                  </a:moveTo>
                  <a:cubicBezTo>
                    <a:pt x="7417" y="16407"/>
                    <a:pt x="7215" y="15978"/>
                    <a:pt x="6991" y="15525"/>
                  </a:cubicBezTo>
                  <a:lnTo>
                    <a:pt x="14616" y="15525"/>
                  </a:lnTo>
                  <a:cubicBezTo>
                    <a:pt x="14496" y="15767"/>
                    <a:pt x="14375" y="16010"/>
                    <a:pt x="14270" y="16239"/>
                  </a:cubicBezTo>
                  <a:cubicBezTo>
                    <a:pt x="14270" y="16239"/>
                    <a:pt x="7595" y="16813"/>
                    <a:pt x="7595" y="16813"/>
                  </a:cubicBezTo>
                  <a:close/>
                  <a:moveTo>
                    <a:pt x="13345" y="18343"/>
                  </a:moveTo>
                  <a:lnTo>
                    <a:pt x="8476" y="18762"/>
                  </a:lnTo>
                  <a:cubicBezTo>
                    <a:pt x="8303" y="18416"/>
                    <a:pt x="8116" y="18011"/>
                    <a:pt x="7890" y="17483"/>
                  </a:cubicBezTo>
                  <a:cubicBezTo>
                    <a:pt x="7887" y="17477"/>
                    <a:pt x="7883" y="17469"/>
                    <a:pt x="7881" y="17462"/>
                  </a:cubicBezTo>
                  <a:lnTo>
                    <a:pt x="13957" y="16941"/>
                  </a:lnTo>
                  <a:cubicBezTo>
                    <a:pt x="13871" y="17140"/>
                    <a:pt x="13778" y="17350"/>
                    <a:pt x="13698" y="17537"/>
                  </a:cubicBezTo>
                  <a:cubicBezTo>
                    <a:pt x="13569" y="17841"/>
                    <a:pt x="13453" y="18104"/>
                    <a:pt x="13345" y="18343"/>
                  </a:cubicBezTo>
                  <a:moveTo>
                    <a:pt x="10800" y="0"/>
                  </a:moveTo>
                  <a:cubicBezTo>
                    <a:pt x="4835" y="0"/>
                    <a:pt x="0" y="3324"/>
                    <a:pt x="0" y="7425"/>
                  </a:cubicBezTo>
                  <a:cubicBezTo>
                    <a:pt x="0" y="10146"/>
                    <a:pt x="3621" y="13029"/>
                    <a:pt x="4939" y="15562"/>
                  </a:cubicBezTo>
                  <a:cubicBezTo>
                    <a:pt x="6906" y="19339"/>
                    <a:pt x="6688" y="21599"/>
                    <a:pt x="10800" y="21599"/>
                  </a:cubicBezTo>
                  <a:cubicBezTo>
                    <a:pt x="14972" y="21599"/>
                    <a:pt x="14692" y="19349"/>
                    <a:pt x="16660" y="15577"/>
                  </a:cubicBezTo>
                  <a:cubicBezTo>
                    <a:pt x="17983" y="13039"/>
                    <a:pt x="21600" y="10124"/>
                    <a:pt x="21600" y="7425"/>
                  </a:cubicBezTo>
                  <a:cubicBezTo>
                    <a:pt x="21600" y="3324"/>
                    <a:pt x="16764" y="0"/>
                    <a:pt x="10800" y="0"/>
                  </a:cubicBezTo>
                </a:path>
              </a:pathLst>
            </a:custGeom>
            <a:solidFill>
              <a:schemeClr val="accent1"/>
            </a:solidFill>
            <a:ln>
              <a:noFill/>
            </a:ln>
            <a:effectLst/>
          </p:spPr>
          <p:txBody>
            <a:bodyPr lIns="50800" tIns="50800" rIns="50800" bIns="50800" anchor="ctr"/>
            <a:lstStyle/>
            <a:p>
              <a:pPr defTabSz="609600"/>
              <a:endParaRPr lang="en-US" sz="4000">
                <a:solidFill>
                  <a:srgbClr val="FFFFFF"/>
                </a:solidFill>
                <a:effectLst>
                  <a:outerShdw blurRad="38100" dist="38100" dir="2700000" algn="tl">
                    <a:srgbClr val="000000"/>
                  </a:outerShdw>
                </a:effectLst>
              </a:endParaRPr>
            </a:p>
          </p:txBody>
        </p:sp>
        <p:sp>
          <p:nvSpPr>
            <p:cNvPr id="120" name="AutoShape 114"/>
            <p:cNvSpPr/>
            <p:nvPr/>
          </p:nvSpPr>
          <p:spPr bwMode="auto">
            <a:xfrm>
              <a:off x="3738309" y="3506877"/>
              <a:ext cx="91231" cy="9123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38" y="0"/>
                  </a:moveTo>
                  <a:cubicBezTo>
                    <a:pt x="8943" y="0"/>
                    <a:pt x="0" y="8942"/>
                    <a:pt x="0" y="19938"/>
                  </a:cubicBezTo>
                  <a:cubicBezTo>
                    <a:pt x="0" y="20855"/>
                    <a:pt x="743" y="21600"/>
                    <a:pt x="1661" y="21600"/>
                  </a:cubicBezTo>
                  <a:cubicBezTo>
                    <a:pt x="2579" y="21600"/>
                    <a:pt x="3323" y="20855"/>
                    <a:pt x="3323" y="19938"/>
                  </a:cubicBezTo>
                  <a:cubicBezTo>
                    <a:pt x="3323" y="10777"/>
                    <a:pt x="10777" y="3323"/>
                    <a:pt x="19938" y="3323"/>
                  </a:cubicBezTo>
                  <a:cubicBezTo>
                    <a:pt x="20856" y="3323"/>
                    <a:pt x="21600" y="2578"/>
                    <a:pt x="21600" y="1661"/>
                  </a:cubicBezTo>
                  <a:cubicBezTo>
                    <a:pt x="21600" y="744"/>
                    <a:pt x="20856" y="0"/>
                    <a:pt x="19938" y="0"/>
                  </a:cubicBezTo>
                </a:path>
              </a:pathLst>
            </a:custGeom>
            <a:solidFill>
              <a:schemeClr val="accent1"/>
            </a:solidFill>
            <a:ln>
              <a:noFill/>
            </a:ln>
            <a:effectLst/>
          </p:spPr>
          <p:txBody>
            <a:bodyPr lIns="50800" tIns="50800" rIns="50800" bIns="50800" anchor="ctr"/>
            <a:lstStyle/>
            <a:p>
              <a:pPr defTabSz="609600"/>
              <a:endParaRPr lang="en-US" sz="4000">
                <a:solidFill>
                  <a:srgbClr val="FFFFFF"/>
                </a:solidFill>
                <a:effectLst>
                  <a:outerShdw blurRad="38100" dist="38100" dir="2700000" algn="tl">
                    <a:srgbClr val="000000"/>
                  </a:outerShdw>
                </a:effectLst>
              </a:endParaRPr>
            </a:p>
          </p:txBody>
        </p:sp>
        <p:sp>
          <p:nvSpPr>
            <p:cNvPr id="121" name="AutoShape 115"/>
            <p:cNvSpPr/>
            <p:nvPr/>
          </p:nvSpPr>
          <p:spPr bwMode="auto">
            <a:xfrm>
              <a:off x="2756984" y="3436344"/>
              <a:ext cx="336562" cy="44926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800" y="12825"/>
                  </a:moveTo>
                  <a:lnTo>
                    <a:pt x="19800" y="13500"/>
                  </a:lnTo>
                  <a:lnTo>
                    <a:pt x="19800" y="14850"/>
                  </a:lnTo>
                  <a:lnTo>
                    <a:pt x="19800" y="15525"/>
                  </a:lnTo>
                  <a:cubicBezTo>
                    <a:pt x="19800" y="18129"/>
                    <a:pt x="16972" y="20249"/>
                    <a:pt x="13499" y="20249"/>
                  </a:cubicBezTo>
                  <a:lnTo>
                    <a:pt x="8099" y="20249"/>
                  </a:lnTo>
                  <a:cubicBezTo>
                    <a:pt x="4627" y="20249"/>
                    <a:pt x="1800" y="18129"/>
                    <a:pt x="1800" y="15525"/>
                  </a:cubicBezTo>
                  <a:lnTo>
                    <a:pt x="1800" y="14850"/>
                  </a:lnTo>
                  <a:lnTo>
                    <a:pt x="1800" y="13500"/>
                  </a:lnTo>
                  <a:lnTo>
                    <a:pt x="1800" y="12825"/>
                  </a:lnTo>
                  <a:lnTo>
                    <a:pt x="1800" y="10800"/>
                  </a:lnTo>
                  <a:cubicBezTo>
                    <a:pt x="1800" y="10427"/>
                    <a:pt x="2203" y="10124"/>
                    <a:pt x="2699" y="10124"/>
                  </a:cubicBezTo>
                  <a:lnTo>
                    <a:pt x="4499" y="10124"/>
                  </a:lnTo>
                  <a:lnTo>
                    <a:pt x="17100" y="10124"/>
                  </a:lnTo>
                  <a:lnTo>
                    <a:pt x="18899" y="10124"/>
                  </a:lnTo>
                  <a:cubicBezTo>
                    <a:pt x="19396" y="10124"/>
                    <a:pt x="19800" y="10427"/>
                    <a:pt x="19800" y="10800"/>
                  </a:cubicBezTo>
                  <a:cubicBezTo>
                    <a:pt x="19800" y="10800"/>
                    <a:pt x="19800" y="12825"/>
                    <a:pt x="19800" y="12825"/>
                  </a:cubicBezTo>
                  <a:close/>
                  <a:moveTo>
                    <a:pt x="14400" y="6075"/>
                  </a:moveTo>
                  <a:lnTo>
                    <a:pt x="14400" y="6076"/>
                  </a:lnTo>
                  <a:lnTo>
                    <a:pt x="14400" y="8774"/>
                  </a:lnTo>
                  <a:lnTo>
                    <a:pt x="7200" y="8774"/>
                  </a:lnTo>
                  <a:lnTo>
                    <a:pt x="7200" y="6076"/>
                  </a:lnTo>
                  <a:lnTo>
                    <a:pt x="7200" y="6075"/>
                  </a:lnTo>
                  <a:cubicBezTo>
                    <a:pt x="7200" y="4583"/>
                    <a:pt x="8811" y="3375"/>
                    <a:pt x="10800" y="3375"/>
                  </a:cubicBezTo>
                  <a:cubicBezTo>
                    <a:pt x="12788" y="3375"/>
                    <a:pt x="14400" y="4583"/>
                    <a:pt x="14400" y="6075"/>
                  </a:cubicBezTo>
                  <a:moveTo>
                    <a:pt x="4499" y="6075"/>
                  </a:moveTo>
                  <a:cubicBezTo>
                    <a:pt x="4499" y="3465"/>
                    <a:pt x="7320" y="1350"/>
                    <a:pt x="10800" y="1350"/>
                  </a:cubicBezTo>
                  <a:cubicBezTo>
                    <a:pt x="14279" y="1350"/>
                    <a:pt x="17100" y="3465"/>
                    <a:pt x="17100" y="6075"/>
                  </a:cubicBezTo>
                  <a:lnTo>
                    <a:pt x="17100" y="8774"/>
                  </a:lnTo>
                  <a:lnTo>
                    <a:pt x="15299" y="8774"/>
                  </a:lnTo>
                  <a:lnTo>
                    <a:pt x="15299" y="6076"/>
                  </a:lnTo>
                  <a:cubicBezTo>
                    <a:pt x="15299" y="4212"/>
                    <a:pt x="13285" y="2701"/>
                    <a:pt x="10800" y="2701"/>
                  </a:cubicBezTo>
                  <a:cubicBezTo>
                    <a:pt x="8314" y="2701"/>
                    <a:pt x="6299" y="4212"/>
                    <a:pt x="6299" y="6076"/>
                  </a:cubicBezTo>
                  <a:lnTo>
                    <a:pt x="6299" y="8774"/>
                  </a:lnTo>
                  <a:lnTo>
                    <a:pt x="4499" y="8774"/>
                  </a:lnTo>
                  <a:cubicBezTo>
                    <a:pt x="4499" y="8774"/>
                    <a:pt x="4499" y="6075"/>
                    <a:pt x="4499" y="6075"/>
                  </a:cubicBezTo>
                  <a:close/>
                  <a:moveTo>
                    <a:pt x="18899" y="8774"/>
                  </a:moveTo>
                  <a:lnTo>
                    <a:pt x="18899" y="6075"/>
                  </a:lnTo>
                  <a:cubicBezTo>
                    <a:pt x="18899" y="2719"/>
                    <a:pt x="15274" y="0"/>
                    <a:pt x="10800" y="0"/>
                  </a:cubicBezTo>
                  <a:cubicBezTo>
                    <a:pt x="6325" y="0"/>
                    <a:pt x="2699" y="2719"/>
                    <a:pt x="2699" y="6075"/>
                  </a:cubicBezTo>
                  <a:lnTo>
                    <a:pt x="2699" y="8774"/>
                  </a:lnTo>
                  <a:cubicBezTo>
                    <a:pt x="1208" y="8774"/>
                    <a:pt x="0" y="9681"/>
                    <a:pt x="0" y="10800"/>
                  </a:cubicBezTo>
                  <a:lnTo>
                    <a:pt x="0" y="12825"/>
                  </a:lnTo>
                  <a:lnTo>
                    <a:pt x="0" y="13500"/>
                  </a:lnTo>
                  <a:lnTo>
                    <a:pt x="0" y="14850"/>
                  </a:lnTo>
                  <a:lnTo>
                    <a:pt x="0" y="15525"/>
                  </a:lnTo>
                  <a:cubicBezTo>
                    <a:pt x="0" y="18880"/>
                    <a:pt x="3625" y="21599"/>
                    <a:pt x="8099" y="21599"/>
                  </a:cubicBezTo>
                  <a:lnTo>
                    <a:pt x="13499" y="21599"/>
                  </a:lnTo>
                  <a:cubicBezTo>
                    <a:pt x="17974" y="21599"/>
                    <a:pt x="21600" y="18880"/>
                    <a:pt x="21600" y="15525"/>
                  </a:cubicBezTo>
                  <a:lnTo>
                    <a:pt x="21600" y="14850"/>
                  </a:lnTo>
                  <a:lnTo>
                    <a:pt x="21600" y="13500"/>
                  </a:lnTo>
                  <a:lnTo>
                    <a:pt x="21600" y="12825"/>
                  </a:lnTo>
                  <a:lnTo>
                    <a:pt x="21600" y="10800"/>
                  </a:lnTo>
                  <a:cubicBezTo>
                    <a:pt x="21600" y="9681"/>
                    <a:pt x="20391" y="8774"/>
                    <a:pt x="18899" y="8774"/>
                  </a:cubicBezTo>
                </a:path>
              </a:pathLst>
            </a:custGeom>
            <a:solidFill>
              <a:schemeClr val="accent1"/>
            </a:solidFill>
            <a:ln>
              <a:noFill/>
            </a:ln>
            <a:effectLst/>
          </p:spPr>
          <p:txBody>
            <a:bodyPr lIns="50800" tIns="50800" rIns="50800" bIns="50800" anchor="ctr"/>
            <a:lstStyle/>
            <a:p>
              <a:pPr defTabSz="609600"/>
              <a:endParaRPr lang="en-US" sz="4000">
                <a:solidFill>
                  <a:srgbClr val="FFFFFF"/>
                </a:solidFill>
                <a:effectLst>
                  <a:outerShdw blurRad="38100" dist="38100" dir="2700000" algn="tl">
                    <a:srgbClr val="000000"/>
                  </a:outerShdw>
                </a:effectLst>
              </a:endParaRPr>
            </a:p>
          </p:txBody>
        </p:sp>
        <p:sp>
          <p:nvSpPr>
            <p:cNvPr id="122" name="AutoShape 116"/>
            <p:cNvSpPr/>
            <p:nvPr/>
          </p:nvSpPr>
          <p:spPr bwMode="auto">
            <a:xfrm>
              <a:off x="2897283" y="3703140"/>
              <a:ext cx="55966" cy="8433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38" y="0"/>
                    <a:pt x="0" y="3226"/>
                    <a:pt x="0" y="7201"/>
                  </a:cubicBezTo>
                  <a:cubicBezTo>
                    <a:pt x="0" y="9390"/>
                    <a:pt x="1798" y="13537"/>
                    <a:pt x="3601" y="16821"/>
                  </a:cubicBezTo>
                  <a:cubicBezTo>
                    <a:pt x="5070" y="19493"/>
                    <a:pt x="6916" y="21600"/>
                    <a:pt x="10800" y="21600"/>
                  </a:cubicBezTo>
                  <a:cubicBezTo>
                    <a:pt x="15016" y="21600"/>
                    <a:pt x="16529" y="19514"/>
                    <a:pt x="18003" y="16858"/>
                  </a:cubicBezTo>
                  <a:cubicBezTo>
                    <a:pt x="19828" y="13567"/>
                    <a:pt x="21600" y="9397"/>
                    <a:pt x="21600" y="7201"/>
                  </a:cubicBezTo>
                  <a:cubicBezTo>
                    <a:pt x="21600" y="3226"/>
                    <a:pt x="16761" y="0"/>
                    <a:pt x="10800" y="0"/>
                  </a:cubicBezTo>
                </a:path>
              </a:pathLst>
            </a:custGeom>
            <a:solidFill>
              <a:schemeClr val="accent1"/>
            </a:solidFill>
            <a:ln>
              <a:noFill/>
            </a:ln>
            <a:effectLst/>
          </p:spPr>
          <p:txBody>
            <a:bodyPr lIns="50800" tIns="50800" rIns="50800" bIns="50800" anchor="ctr"/>
            <a:lstStyle/>
            <a:p>
              <a:pPr defTabSz="609600"/>
              <a:endParaRPr lang="en-US" sz="4000">
                <a:solidFill>
                  <a:srgbClr val="FFFFFF"/>
                </a:solidFill>
                <a:effectLst>
                  <a:outerShdw blurRad="38100" dist="38100" dir="2700000" algn="tl">
                    <a:srgbClr val="000000"/>
                  </a:outerShdw>
                </a:effectLst>
              </a:endParaRPr>
            </a:p>
          </p:txBody>
        </p:sp>
        <p:sp>
          <p:nvSpPr>
            <p:cNvPr id="123" name="AutoShape 117"/>
            <p:cNvSpPr/>
            <p:nvPr/>
          </p:nvSpPr>
          <p:spPr bwMode="auto">
            <a:xfrm>
              <a:off x="1804032" y="3520676"/>
              <a:ext cx="448495" cy="336562"/>
            </a:xfrm>
            <a:custGeom>
              <a:avLst/>
              <a:gdLst>
                <a:gd name="T0" fmla="+- 0 10799 1"/>
                <a:gd name="T1" fmla="*/ T0 w 21596"/>
                <a:gd name="T2" fmla="*/ 10800 h 21600"/>
                <a:gd name="T3" fmla="+- 0 10799 1"/>
                <a:gd name="T4" fmla="*/ T3 w 21596"/>
                <a:gd name="T5" fmla="*/ 10800 h 21600"/>
                <a:gd name="T6" fmla="+- 0 10799 1"/>
                <a:gd name="T7" fmla="*/ T6 w 21596"/>
                <a:gd name="T8" fmla="*/ 10800 h 21600"/>
                <a:gd name="T9" fmla="+- 0 10799 1"/>
                <a:gd name="T10" fmla="*/ T9 w 21596"/>
                <a:gd name="T11" fmla="*/ 10800 h 21600"/>
              </a:gdLst>
              <a:ahLst/>
              <a:cxnLst>
                <a:cxn ang="0">
                  <a:pos x="T1" y="T2"/>
                </a:cxn>
                <a:cxn ang="0">
                  <a:pos x="T4" y="T5"/>
                </a:cxn>
                <a:cxn ang="0">
                  <a:pos x="T7" y="T8"/>
                </a:cxn>
                <a:cxn ang="0">
                  <a:pos x="T10" y="T11"/>
                </a:cxn>
              </a:cxnLst>
              <a:rect l="0" t="0" r="r" b="b"/>
              <a:pathLst>
                <a:path w="21596" h="21600">
                  <a:moveTo>
                    <a:pt x="4511" y="2151"/>
                  </a:moveTo>
                  <a:lnTo>
                    <a:pt x="6064" y="3877"/>
                  </a:lnTo>
                  <a:lnTo>
                    <a:pt x="4246" y="6302"/>
                  </a:lnTo>
                  <a:lnTo>
                    <a:pt x="1353" y="6302"/>
                  </a:lnTo>
                  <a:cubicBezTo>
                    <a:pt x="1353" y="6302"/>
                    <a:pt x="4511" y="2151"/>
                    <a:pt x="4511" y="2151"/>
                  </a:cubicBezTo>
                  <a:close/>
                  <a:moveTo>
                    <a:pt x="17348" y="6302"/>
                  </a:moveTo>
                  <a:lnTo>
                    <a:pt x="15531" y="3877"/>
                  </a:lnTo>
                  <a:lnTo>
                    <a:pt x="17082" y="2153"/>
                  </a:lnTo>
                  <a:lnTo>
                    <a:pt x="20191" y="6302"/>
                  </a:lnTo>
                  <a:cubicBezTo>
                    <a:pt x="20191" y="6302"/>
                    <a:pt x="17348" y="6302"/>
                    <a:pt x="17348" y="6302"/>
                  </a:cubicBezTo>
                  <a:close/>
                  <a:moveTo>
                    <a:pt x="17264" y="7202"/>
                  </a:moveTo>
                  <a:lnTo>
                    <a:pt x="19663" y="7202"/>
                  </a:lnTo>
                  <a:lnTo>
                    <a:pt x="13021" y="16638"/>
                  </a:lnTo>
                  <a:cubicBezTo>
                    <a:pt x="13021" y="16638"/>
                    <a:pt x="17264" y="7202"/>
                    <a:pt x="17264" y="7202"/>
                  </a:cubicBezTo>
                  <a:close/>
                  <a:moveTo>
                    <a:pt x="8574" y="16637"/>
                  </a:moveTo>
                  <a:lnTo>
                    <a:pt x="1933" y="7202"/>
                  </a:lnTo>
                  <a:lnTo>
                    <a:pt x="4330" y="7202"/>
                  </a:lnTo>
                  <a:cubicBezTo>
                    <a:pt x="4330" y="7202"/>
                    <a:pt x="8574" y="16637"/>
                    <a:pt x="8574" y="16637"/>
                  </a:cubicBezTo>
                  <a:close/>
                  <a:moveTo>
                    <a:pt x="8429" y="7202"/>
                  </a:moveTo>
                  <a:lnTo>
                    <a:pt x="10084" y="18249"/>
                  </a:lnTo>
                  <a:lnTo>
                    <a:pt x="5117" y="7202"/>
                  </a:lnTo>
                  <a:cubicBezTo>
                    <a:pt x="5117" y="7202"/>
                    <a:pt x="8429" y="7202"/>
                    <a:pt x="8429" y="7202"/>
                  </a:cubicBezTo>
                  <a:close/>
                  <a:moveTo>
                    <a:pt x="6584" y="4456"/>
                  </a:moveTo>
                  <a:lnTo>
                    <a:pt x="8246" y="6302"/>
                  </a:lnTo>
                  <a:lnTo>
                    <a:pt x="5200" y="6302"/>
                  </a:lnTo>
                  <a:cubicBezTo>
                    <a:pt x="5200" y="6302"/>
                    <a:pt x="6584" y="4456"/>
                    <a:pt x="6584" y="4456"/>
                  </a:cubicBezTo>
                  <a:close/>
                  <a:moveTo>
                    <a:pt x="6543" y="3238"/>
                  </a:moveTo>
                  <a:lnTo>
                    <a:pt x="5250" y="1800"/>
                  </a:lnTo>
                  <a:lnTo>
                    <a:pt x="7621" y="1800"/>
                  </a:lnTo>
                  <a:cubicBezTo>
                    <a:pt x="7621" y="1800"/>
                    <a:pt x="6543" y="3238"/>
                    <a:pt x="6543" y="3238"/>
                  </a:cubicBezTo>
                  <a:close/>
                  <a:moveTo>
                    <a:pt x="10797" y="3466"/>
                  </a:moveTo>
                  <a:lnTo>
                    <a:pt x="9299" y="1800"/>
                  </a:lnTo>
                  <a:lnTo>
                    <a:pt x="12296" y="1800"/>
                  </a:lnTo>
                  <a:cubicBezTo>
                    <a:pt x="12296" y="1800"/>
                    <a:pt x="10797" y="3466"/>
                    <a:pt x="10797" y="3466"/>
                  </a:cubicBezTo>
                  <a:close/>
                  <a:moveTo>
                    <a:pt x="13974" y="1800"/>
                  </a:moveTo>
                  <a:lnTo>
                    <a:pt x="16345" y="1800"/>
                  </a:lnTo>
                  <a:lnTo>
                    <a:pt x="15052" y="3238"/>
                  </a:lnTo>
                  <a:cubicBezTo>
                    <a:pt x="15052" y="3238"/>
                    <a:pt x="13974" y="1800"/>
                    <a:pt x="13974" y="1800"/>
                  </a:cubicBezTo>
                  <a:close/>
                  <a:moveTo>
                    <a:pt x="13349" y="6302"/>
                  </a:moveTo>
                  <a:lnTo>
                    <a:pt x="15011" y="4456"/>
                  </a:lnTo>
                  <a:lnTo>
                    <a:pt x="16394" y="6302"/>
                  </a:lnTo>
                  <a:cubicBezTo>
                    <a:pt x="16394" y="6302"/>
                    <a:pt x="13349" y="6302"/>
                    <a:pt x="13349" y="6302"/>
                  </a:cubicBezTo>
                  <a:close/>
                  <a:moveTo>
                    <a:pt x="13166" y="7202"/>
                  </a:moveTo>
                  <a:lnTo>
                    <a:pt x="16478" y="7202"/>
                  </a:lnTo>
                  <a:lnTo>
                    <a:pt x="11511" y="18249"/>
                  </a:lnTo>
                  <a:cubicBezTo>
                    <a:pt x="11511" y="18249"/>
                    <a:pt x="13166" y="7202"/>
                    <a:pt x="13166" y="7202"/>
                  </a:cubicBezTo>
                  <a:close/>
                  <a:moveTo>
                    <a:pt x="12478" y="7202"/>
                  </a:moveTo>
                  <a:lnTo>
                    <a:pt x="10797" y="18414"/>
                  </a:lnTo>
                  <a:lnTo>
                    <a:pt x="9117" y="7202"/>
                  </a:lnTo>
                  <a:cubicBezTo>
                    <a:pt x="9117" y="7202"/>
                    <a:pt x="12478" y="7202"/>
                    <a:pt x="12478" y="7202"/>
                  </a:cubicBezTo>
                  <a:close/>
                  <a:moveTo>
                    <a:pt x="8773" y="5716"/>
                  </a:moveTo>
                  <a:lnTo>
                    <a:pt x="7064" y="3817"/>
                  </a:lnTo>
                  <a:lnTo>
                    <a:pt x="8426" y="2000"/>
                  </a:lnTo>
                  <a:lnTo>
                    <a:pt x="10270" y="4051"/>
                  </a:lnTo>
                  <a:cubicBezTo>
                    <a:pt x="10270" y="4051"/>
                    <a:pt x="8773" y="5716"/>
                    <a:pt x="8773" y="5716"/>
                  </a:cubicBezTo>
                  <a:close/>
                  <a:moveTo>
                    <a:pt x="11325" y="4051"/>
                  </a:moveTo>
                  <a:lnTo>
                    <a:pt x="13169" y="2000"/>
                  </a:lnTo>
                  <a:lnTo>
                    <a:pt x="14531" y="3817"/>
                  </a:lnTo>
                  <a:lnTo>
                    <a:pt x="12822" y="5716"/>
                  </a:lnTo>
                  <a:cubicBezTo>
                    <a:pt x="12822" y="5716"/>
                    <a:pt x="11325" y="4051"/>
                    <a:pt x="11325" y="4051"/>
                  </a:cubicBezTo>
                  <a:close/>
                  <a:moveTo>
                    <a:pt x="12296" y="6302"/>
                  </a:moveTo>
                  <a:lnTo>
                    <a:pt x="9299" y="6302"/>
                  </a:lnTo>
                  <a:lnTo>
                    <a:pt x="10797" y="4638"/>
                  </a:lnTo>
                  <a:cubicBezTo>
                    <a:pt x="10797" y="4638"/>
                    <a:pt x="12296" y="6302"/>
                    <a:pt x="12296" y="6302"/>
                  </a:cubicBezTo>
                  <a:close/>
                  <a:moveTo>
                    <a:pt x="21200" y="5102"/>
                  </a:moveTo>
                  <a:lnTo>
                    <a:pt x="17771" y="527"/>
                  </a:lnTo>
                  <a:cubicBezTo>
                    <a:pt x="17518" y="189"/>
                    <a:pt x="17176" y="0"/>
                    <a:pt x="16817" y="0"/>
                  </a:cubicBezTo>
                  <a:lnTo>
                    <a:pt x="4779" y="0"/>
                  </a:lnTo>
                  <a:cubicBezTo>
                    <a:pt x="4420" y="0"/>
                    <a:pt x="4077" y="189"/>
                    <a:pt x="3824" y="527"/>
                  </a:cubicBezTo>
                  <a:lnTo>
                    <a:pt x="395" y="5102"/>
                  </a:lnTo>
                  <a:cubicBezTo>
                    <a:pt x="131" y="5455"/>
                    <a:pt x="-1" y="5921"/>
                    <a:pt x="-1" y="6387"/>
                  </a:cubicBezTo>
                  <a:cubicBezTo>
                    <a:pt x="1" y="6810"/>
                    <a:pt x="114" y="7233"/>
                    <a:pt x="341" y="7573"/>
                  </a:cubicBezTo>
                  <a:lnTo>
                    <a:pt x="9788" y="20995"/>
                  </a:lnTo>
                  <a:cubicBezTo>
                    <a:pt x="10045" y="21379"/>
                    <a:pt x="10412" y="21599"/>
                    <a:pt x="10797" y="21599"/>
                  </a:cubicBezTo>
                  <a:cubicBezTo>
                    <a:pt x="11183" y="21599"/>
                    <a:pt x="11550" y="21379"/>
                    <a:pt x="11807" y="20995"/>
                  </a:cubicBezTo>
                  <a:lnTo>
                    <a:pt x="21255" y="7573"/>
                  </a:lnTo>
                  <a:cubicBezTo>
                    <a:pt x="21485" y="7226"/>
                    <a:pt x="21598" y="6791"/>
                    <a:pt x="21595" y="6359"/>
                  </a:cubicBezTo>
                  <a:cubicBezTo>
                    <a:pt x="21593" y="5902"/>
                    <a:pt x="21459" y="5449"/>
                    <a:pt x="21200" y="5102"/>
                  </a:cubicBezTo>
                </a:path>
              </a:pathLst>
            </a:custGeom>
            <a:solidFill>
              <a:schemeClr val="accent1"/>
            </a:solidFill>
            <a:ln>
              <a:noFill/>
            </a:ln>
            <a:effectLst/>
          </p:spPr>
          <p:txBody>
            <a:bodyPr lIns="50800" tIns="50800" rIns="50800" bIns="50800" anchor="ctr"/>
            <a:lstStyle/>
            <a:p>
              <a:pPr defTabSz="609600"/>
              <a:endParaRPr lang="en-US" sz="4000">
                <a:solidFill>
                  <a:srgbClr val="FFFFFF"/>
                </a:solidFill>
                <a:effectLst>
                  <a:outerShdw blurRad="38100" dist="38100" dir="2700000" algn="tl">
                    <a:srgbClr val="000000"/>
                  </a:outerShdw>
                </a:effectLst>
              </a:endParaRPr>
            </a:p>
          </p:txBody>
        </p:sp>
        <p:sp>
          <p:nvSpPr>
            <p:cNvPr id="124" name="AutoShape 118"/>
            <p:cNvSpPr/>
            <p:nvPr/>
          </p:nvSpPr>
          <p:spPr bwMode="auto">
            <a:xfrm>
              <a:off x="907043" y="3493076"/>
              <a:ext cx="448495" cy="336562"/>
            </a:xfrm>
            <a:custGeom>
              <a:avLst/>
              <a:gdLst>
                <a:gd name="T0" fmla="*/ 10732 w 21464"/>
                <a:gd name="T1" fmla="*/ 10800 h 21600"/>
                <a:gd name="T2" fmla="*/ 10732 w 21464"/>
                <a:gd name="T3" fmla="*/ 10800 h 21600"/>
                <a:gd name="T4" fmla="*/ 10732 w 21464"/>
                <a:gd name="T5" fmla="*/ 10800 h 21600"/>
                <a:gd name="T6" fmla="*/ 10732 w 21464"/>
                <a:gd name="T7" fmla="*/ 10800 h 21600"/>
              </a:gdLst>
              <a:ahLst/>
              <a:cxnLst>
                <a:cxn ang="0">
                  <a:pos x="T0" y="T1"/>
                </a:cxn>
                <a:cxn ang="0">
                  <a:pos x="T2" y="T3"/>
                </a:cxn>
                <a:cxn ang="0">
                  <a:pos x="T4" y="T5"/>
                </a:cxn>
                <a:cxn ang="0">
                  <a:pos x="T6" y="T7"/>
                </a:cxn>
              </a:cxnLst>
              <a:rect l="0" t="0" r="r" b="b"/>
              <a:pathLst>
                <a:path w="21464" h="21600">
                  <a:moveTo>
                    <a:pt x="19918" y="11754"/>
                  </a:moveTo>
                  <a:lnTo>
                    <a:pt x="16564" y="18954"/>
                  </a:lnTo>
                  <a:cubicBezTo>
                    <a:pt x="16317" y="19484"/>
                    <a:pt x="15892" y="19800"/>
                    <a:pt x="15427" y="19800"/>
                  </a:cubicBezTo>
                  <a:lnTo>
                    <a:pt x="2683" y="19800"/>
                  </a:lnTo>
                  <a:cubicBezTo>
                    <a:pt x="1943" y="19800"/>
                    <a:pt x="1341" y="18992"/>
                    <a:pt x="1341" y="18000"/>
                  </a:cubicBezTo>
                  <a:lnTo>
                    <a:pt x="1341" y="3600"/>
                  </a:lnTo>
                  <a:cubicBezTo>
                    <a:pt x="1341" y="2608"/>
                    <a:pt x="1943" y="1800"/>
                    <a:pt x="2683" y="1800"/>
                  </a:cubicBezTo>
                  <a:lnTo>
                    <a:pt x="15427" y="1800"/>
                  </a:lnTo>
                  <a:cubicBezTo>
                    <a:pt x="15892" y="1800"/>
                    <a:pt x="16317" y="2116"/>
                    <a:pt x="16564" y="2645"/>
                  </a:cubicBezTo>
                  <a:lnTo>
                    <a:pt x="19917" y="9845"/>
                  </a:lnTo>
                  <a:cubicBezTo>
                    <a:pt x="20188" y="10425"/>
                    <a:pt x="20188" y="11174"/>
                    <a:pt x="19918" y="11754"/>
                  </a:cubicBezTo>
                  <a:moveTo>
                    <a:pt x="21055" y="8891"/>
                  </a:moveTo>
                  <a:lnTo>
                    <a:pt x="17701" y="1691"/>
                  </a:lnTo>
                  <a:cubicBezTo>
                    <a:pt x="17211" y="639"/>
                    <a:pt x="16352" y="0"/>
                    <a:pt x="15427" y="0"/>
                  </a:cubicBezTo>
                  <a:lnTo>
                    <a:pt x="2683" y="0"/>
                  </a:lnTo>
                  <a:cubicBezTo>
                    <a:pt x="1201" y="0"/>
                    <a:pt x="0" y="1611"/>
                    <a:pt x="0" y="3600"/>
                  </a:cubicBezTo>
                  <a:lnTo>
                    <a:pt x="0" y="18000"/>
                  </a:lnTo>
                  <a:cubicBezTo>
                    <a:pt x="0" y="19988"/>
                    <a:pt x="1201" y="21599"/>
                    <a:pt x="2683" y="21599"/>
                  </a:cubicBezTo>
                  <a:lnTo>
                    <a:pt x="15427" y="21599"/>
                  </a:lnTo>
                  <a:cubicBezTo>
                    <a:pt x="16352" y="21599"/>
                    <a:pt x="17211" y="20960"/>
                    <a:pt x="17701" y="19908"/>
                  </a:cubicBezTo>
                  <a:lnTo>
                    <a:pt x="21055" y="12708"/>
                  </a:lnTo>
                  <a:cubicBezTo>
                    <a:pt x="21600" y="11541"/>
                    <a:pt x="21600" y="10059"/>
                    <a:pt x="21055" y="8891"/>
                  </a:cubicBezTo>
                </a:path>
              </a:pathLst>
            </a:custGeom>
            <a:solidFill>
              <a:schemeClr val="accent1"/>
            </a:solidFill>
            <a:ln>
              <a:noFill/>
            </a:ln>
            <a:effectLst/>
          </p:spPr>
          <p:txBody>
            <a:bodyPr lIns="50800" tIns="50800" rIns="50800" bIns="50800" anchor="ctr"/>
            <a:lstStyle/>
            <a:p>
              <a:pPr defTabSz="609600"/>
              <a:endParaRPr lang="en-US" sz="4000">
                <a:solidFill>
                  <a:srgbClr val="FFFFFF"/>
                </a:solidFill>
                <a:effectLst>
                  <a:outerShdw blurRad="38100" dist="38100" dir="2700000" algn="tl">
                    <a:srgbClr val="000000"/>
                  </a:outerShdw>
                </a:effectLst>
              </a:endParaRPr>
            </a:p>
          </p:txBody>
        </p:sp>
        <p:sp>
          <p:nvSpPr>
            <p:cNvPr id="125" name="AutoShape 119"/>
            <p:cNvSpPr/>
            <p:nvPr/>
          </p:nvSpPr>
          <p:spPr bwMode="auto">
            <a:xfrm>
              <a:off x="1186870" y="3618808"/>
              <a:ext cx="84332" cy="8433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8000"/>
                  </a:moveTo>
                  <a:cubicBezTo>
                    <a:pt x="6825" y="18000"/>
                    <a:pt x="3600" y="14774"/>
                    <a:pt x="3600" y="10800"/>
                  </a:cubicBezTo>
                  <a:cubicBezTo>
                    <a:pt x="3600" y="6825"/>
                    <a:pt x="6825" y="3600"/>
                    <a:pt x="10800" y="3600"/>
                  </a:cubicBezTo>
                  <a:cubicBezTo>
                    <a:pt x="14774" y="3600"/>
                    <a:pt x="17999" y="6825"/>
                    <a:pt x="17999" y="10800"/>
                  </a:cubicBezTo>
                  <a:cubicBezTo>
                    <a:pt x="17999" y="14774"/>
                    <a:pt x="14774" y="18000"/>
                    <a:pt x="10800" y="18000"/>
                  </a:cubicBezTo>
                  <a:moveTo>
                    <a:pt x="10800" y="0"/>
                  </a:moveTo>
                  <a:cubicBezTo>
                    <a:pt x="4833" y="0"/>
                    <a:pt x="0" y="4833"/>
                    <a:pt x="0" y="10800"/>
                  </a:cubicBezTo>
                  <a:cubicBezTo>
                    <a:pt x="0" y="16766"/>
                    <a:pt x="4833" y="21599"/>
                    <a:pt x="10800" y="21599"/>
                  </a:cubicBezTo>
                  <a:cubicBezTo>
                    <a:pt x="16766" y="21599"/>
                    <a:pt x="21600" y="16766"/>
                    <a:pt x="21600" y="10800"/>
                  </a:cubicBezTo>
                  <a:cubicBezTo>
                    <a:pt x="21600" y="4833"/>
                    <a:pt x="16766" y="0"/>
                    <a:pt x="10800" y="0"/>
                  </a:cubicBezTo>
                </a:path>
              </a:pathLst>
            </a:custGeom>
            <a:solidFill>
              <a:schemeClr val="accent1"/>
            </a:solidFill>
            <a:ln>
              <a:noFill/>
            </a:ln>
            <a:effectLst/>
          </p:spPr>
          <p:txBody>
            <a:bodyPr lIns="50800" tIns="50800" rIns="50800" bIns="50800" anchor="ctr"/>
            <a:lstStyle/>
            <a:p>
              <a:pPr defTabSz="609600"/>
              <a:endParaRPr lang="en-US" sz="4000">
                <a:solidFill>
                  <a:srgbClr val="FFFFFF"/>
                </a:solidFill>
                <a:effectLst>
                  <a:outerShdw blurRad="38100" dist="38100" dir="2700000" algn="tl">
                    <a:srgbClr val="000000"/>
                  </a:outerShdw>
                </a:effectLst>
              </a:endParaRPr>
            </a:p>
          </p:txBody>
        </p:sp>
        <p:sp>
          <p:nvSpPr>
            <p:cNvPr id="126" name="AutoShape 120"/>
            <p:cNvSpPr/>
            <p:nvPr/>
          </p:nvSpPr>
          <p:spPr bwMode="auto">
            <a:xfrm>
              <a:off x="5505451" y="2679654"/>
              <a:ext cx="223863" cy="2238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48" y="16070"/>
                  </a:moveTo>
                  <a:cubicBezTo>
                    <a:pt x="14037" y="19468"/>
                    <a:pt x="8925" y="19859"/>
                    <a:pt x="5529" y="16948"/>
                  </a:cubicBezTo>
                  <a:cubicBezTo>
                    <a:pt x="2130" y="14038"/>
                    <a:pt x="1740" y="8924"/>
                    <a:pt x="4651" y="5527"/>
                  </a:cubicBezTo>
                  <a:cubicBezTo>
                    <a:pt x="7559" y="2131"/>
                    <a:pt x="12674" y="1740"/>
                    <a:pt x="16070" y="4650"/>
                  </a:cubicBezTo>
                  <a:cubicBezTo>
                    <a:pt x="19466" y="7560"/>
                    <a:pt x="19859" y="12673"/>
                    <a:pt x="16948" y="16070"/>
                  </a:cubicBezTo>
                  <a:moveTo>
                    <a:pt x="10800" y="0"/>
                  </a:moveTo>
                  <a:cubicBezTo>
                    <a:pt x="4833" y="0"/>
                    <a:pt x="0" y="4834"/>
                    <a:pt x="0" y="10800"/>
                  </a:cubicBezTo>
                  <a:cubicBezTo>
                    <a:pt x="0" y="16765"/>
                    <a:pt x="4833" y="21599"/>
                    <a:pt x="10800" y="21599"/>
                  </a:cubicBezTo>
                  <a:cubicBezTo>
                    <a:pt x="16764" y="21599"/>
                    <a:pt x="21600" y="16765"/>
                    <a:pt x="21600" y="10800"/>
                  </a:cubicBezTo>
                  <a:cubicBezTo>
                    <a:pt x="21600" y="4834"/>
                    <a:pt x="16764" y="0"/>
                    <a:pt x="10800" y="0"/>
                  </a:cubicBezTo>
                </a:path>
              </a:pathLst>
            </a:custGeom>
            <a:solidFill>
              <a:schemeClr val="accent1"/>
            </a:solidFill>
            <a:ln>
              <a:noFill/>
            </a:ln>
            <a:effectLst/>
          </p:spPr>
          <p:txBody>
            <a:bodyPr lIns="50800" tIns="50800" rIns="50800" bIns="50800" anchor="ctr"/>
            <a:lstStyle/>
            <a:p>
              <a:pPr defTabSz="609600"/>
              <a:endParaRPr lang="en-US" sz="4000">
                <a:solidFill>
                  <a:srgbClr val="FFFFFF"/>
                </a:solidFill>
                <a:effectLst>
                  <a:outerShdw blurRad="38100" dist="38100" dir="2700000" algn="tl">
                    <a:srgbClr val="000000"/>
                  </a:outerShdw>
                </a:effectLst>
              </a:endParaRPr>
            </a:p>
          </p:txBody>
        </p:sp>
        <p:sp>
          <p:nvSpPr>
            <p:cNvPr id="127" name="AutoShape 121"/>
            <p:cNvSpPr/>
            <p:nvPr/>
          </p:nvSpPr>
          <p:spPr bwMode="auto">
            <a:xfrm>
              <a:off x="5561417" y="2735619"/>
              <a:ext cx="62866" cy="6286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200" y="0"/>
                  </a:moveTo>
                  <a:cubicBezTo>
                    <a:pt x="8596" y="0"/>
                    <a:pt x="0" y="8596"/>
                    <a:pt x="0" y="19195"/>
                  </a:cubicBezTo>
                  <a:lnTo>
                    <a:pt x="0" y="19199"/>
                  </a:lnTo>
                  <a:cubicBezTo>
                    <a:pt x="0" y="20524"/>
                    <a:pt x="1068" y="21599"/>
                    <a:pt x="2400" y="21599"/>
                  </a:cubicBezTo>
                  <a:cubicBezTo>
                    <a:pt x="3721" y="21599"/>
                    <a:pt x="4800" y="20524"/>
                    <a:pt x="4800" y="19199"/>
                  </a:cubicBezTo>
                  <a:lnTo>
                    <a:pt x="4800" y="19195"/>
                  </a:lnTo>
                  <a:cubicBezTo>
                    <a:pt x="4800" y="11247"/>
                    <a:pt x="11240" y="4799"/>
                    <a:pt x="19200" y="4799"/>
                  </a:cubicBezTo>
                  <a:cubicBezTo>
                    <a:pt x="20521" y="4799"/>
                    <a:pt x="21600" y="3724"/>
                    <a:pt x="21600" y="2399"/>
                  </a:cubicBezTo>
                  <a:cubicBezTo>
                    <a:pt x="21600" y="1075"/>
                    <a:pt x="20521" y="0"/>
                    <a:pt x="19200" y="0"/>
                  </a:cubicBezTo>
                </a:path>
              </a:pathLst>
            </a:custGeom>
            <a:solidFill>
              <a:schemeClr val="accent1"/>
            </a:solidFill>
            <a:ln>
              <a:noFill/>
            </a:ln>
            <a:effectLst/>
          </p:spPr>
          <p:txBody>
            <a:bodyPr lIns="50800" tIns="50800" rIns="50800" bIns="50800" anchor="ctr"/>
            <a:lstStyle/>
            <a:p>
              <a:pPr defTabSz="609600"/>
              <a:endParaRPr lang="en-US" sz="4000">
                <a:solidFill>
                  <a:srgbClr val="FFFFFF"/>
                </a:solidFill>
                <a:effectLst>
                  <a:outerShdw blurRad="38100" dist="38100" dir="2700000" algn="tl">
                    <a:srgbClr val="000000"/>
                  </a:outerShdw>
                </a:effectLst>
              </a:endParaRPr>
            </a:p>
          </p:txBody>
        </p:sp>
        <p:sp>
          <p:nvSpPr>
            <p:cNvPr id="128" name="AutoShape 122"/>
            <p:cNvSpPr/>
            <p:nvPr/>
          </p:nvSpPr>
          <p:spPr bwMode="auto">
            <a:xfrm>
              <a:off x="5392754" y="2581519"/>
              <a:ext cx="449260" cy="37796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9199"/>
                  </a:moveTo>
                  <a:cubicBezTo>
                    <a:pt x="20249" y="19642"/>
                    <a:pt x="19948" y="19999"/>
                    <a:pt x="19575" y="19999"/>
                  </a:cubicBezTo>
                  <a:lnTo>
                    <a:pt x="2024" y="19999"/>
                  </a:lnTo>
                  <a:cubicBezTo>
                    <a:pt x="1651" y="19999"/>
                    <a:pt x="1349" y="19642"/>
                    <a:pt x="1349" y="19199"/>
                  </a:cubicBezTo>
                  <a:lnTo>
                    <a:pt x="1349" y="7200"/>
                  </a:lnTo>
                  <a:cubicBezTo>
                    <a:pt x="1349" y="6809"/>
                    <a:pt x="1588" y="6475"/>
                    <a:pt x="1914" y="6411"/>
                  </a:cubicBezTo>
                  <a:lnTo>
                    <a:pt x="5588" y="5684"/>
                  </a:lnTo>
                  <a:lnTo>
                    <a:pt x="6797" y="2103"/>
                  </a:lnTo>
                  <a:cubicBezTo>
                    <a:pt x="6900" y="1799"/>
                    <a:pt x="7148" y="1600"/>
                    <a:pt x="7424" y="1600"/>
                  </a:cubicBezTo>
                  <a:lnTo>
                    <a:pt x="14174" y="1600"/>
                  </a:lnTo>
                  <a:cubicBezTo>
                    <a:pt x="14450" y="1600"/>
                    <a:pt x="14698" y="1799"/>
                    <a:pt x="14801" y="2103"/>
                  </a:cubicBezTo>
                  <a:lnTo>
                    <a:pt x="16010" y="5684"/>
                  </a:lnTo>
                  <a:lnTo>
                    <a:pt x="19685" y="6411"/>
                  </a:lnTo>
                  <a:cubicBezTo>
                    <a:pt x="20011" y="6475"/>
                    <a:pt x="20249" y="6809"/>
                    <a:pt x="20249" y="7200"/>
                  </a:cubicBezTo>
                  <a:cubicBezTo>
                    <a:pt x="20249" y="7200"/>
                    <a:pt x="20249" y="19199"/>
                    <a:pt x="20249" y="19199"/>
                  </a:cubicBezTo>
                  <a:close/>
                  <a:moveTo>
                    <a:pt x="19907" y="4832"/>
                  </a:moveTo>
                  <a:lnTo>
                    <a:pt x="16981" y="4254"/>
                  </a:lnTo>
                  <a:lnTo>
                    <a:pt x="16054" y="1507"/>
                  </a:lnTo>
                  <a:cubicBezTo>
                    <a:pt x="15745" y="591"/>
                    <a:pt x="15006" y="0"/>
                    <a:pt x="14174" y="0"/>
                  </a:cubicBezTo>
                  <a:lnTo>
                    <a:pt x="7424" y="0"/>
                  </a:lnTo>
                  <a:cubicBezTo>
                    <a:pt x="6593" y="0"/>
                    <a:pt x="5854" y="591"/>
                    <a:pt x="5543" y="1509"/>
                  </a:cubicBezTo>
                  <a:lnTo>
                    <a:pt x="4618" y="4254"/>
                  </a:lnTo>
                  <a:lnTo>
                    <a:pt x="1692" y="4832"/>
                  </a:lnTo>
                  <a:cubicBezTo>
                    <a:pt x="711" y="5025"/>
                    <a:pt x="0" y="6020"/>
                    <a:pt x="0" y="7200"/>
                  </a:cubicBezTo>
                  <a:lnTo>
                    <a:pt x="0" y="19199"/>
                  </a:lnTo>
                  <a:cubicBezTo>
                    <a:pt x="0" y="20523"/>
                    <a:pt x="908" y="21600"/>
                    <a:pt x="2024" y="21600"/>
                  </a:cubicBezTo>
                  <a:lnTo>
                    <a:pt x="19575" y="21600"/>
                  </a:lnTo>
                  <a:cubicBezTo>
                    <a:pt x="20691" y="21600"/>
                    <a:pt x="21600" y="20523"/>
                    <a:pt x="21600" y="19199"/>
                  </a:cubicBezTo>
                  <a:lnTo>
                    <a:pt x="21600" y="7200"/>
                  </a:lnTo>
                  <a:cubicBezTo>
                    <a:pt x="21600" y="6020"/>
                    <a:pt x="20888" y="5025"/>
                    <a:pt x="19907" y="4832"/>
                  </a:cubicBezTo>
                </a:path>
              </a:pathLst>
            </a:custGeom>
            <a:solidFill>
              <a:schemeClr val="accent1"/>
            </a:solidFill>
            <a:ln>
              <a:noFill/>
            </a:ln>
            <a:effectLst/>
          </p:spPr>
          <p:txBody>
            <a:bodyPr lIns="50800" tIns="50800" rIns="50800" bIns="50800" anchor="ctr"/>
            <a:lstStyle/>
            <a:p>
              <a:pPr defTabSz="609600"/>
              <a:endParaRPr lang="en-US" sz="4000">
                <a:solidFill>
                  <a:srgbClr val="FFFFFF"/>
                </a:solidFill>
                <a:effectLst>
                  <a:outerShdw blurRad="38100" dist="38100" dir="2700000" algn="tl">
                    <a:srgbClr val="000000"/>
                  </a:outerShdw>
                </a:effectLst>
              </a:endParaRPr>
            </a:p>
          </p:txBody>
        </p:sp>
        <p:grpSp>
          <p:nvGrpSpPr>
            <p:cNvPr id="3" name="组合 2"/>
            <p:cNvGrpSpPr/>
            <p:nvPr/>
          </p:nvGrpSpPr>
          <p:grpSpPr>
            <a:xfrm>
              <a:off x="4495763" y="2539355"/>
              <a:ext cx="448494" cy="448494"/>
              <a:chOff x="4495763" y="2539355"/>
              <a:chExt cx="448494" cy="448494"/>
            </a:xfrm>
          </p:grpSpPr>
          <p:sp>
            <p:nvSpPr>
              <p:cNvPr id="129" name="AutoShape 123"/>
              <p:cNvSpPr/>
              <p:nvPr/>
            </p:nvSpPr>
            <p:spPr bwMode="auto">
              <a:xfrm>
                <a:off x="4495763" y="2539355"/>
                <a:ext cx="448494" cy="44849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180" y="12132"/>
                    </a:moveTo>
                    <a:cubicBezTo>
                      <a:pt x="17710" y="12226"/>
                      <a:pt x="17327" y="12561"/>
                      <a:pt x="17170" y="13012"/>
                    </a:cubicBezTo>
                    <a:cubicBezTo>
                      <a:pt x="17083" y="13261"/>
                      <a:pt x="16981" y="13503"/>
                      <a:pt x="16868" y="13738"/>
                    </a:cubicBezTo>
                    <a:cubicBezTo>
                      <a:pt x="16658" y="14169"/>
                      <a:pt x="16694" y="14677"/>
                      <a:pt x="16959" y="15075"/>
                    </a:cubicBezTo>
                    <a:lnTo>
                      <a:pt x="18131" y="16833"/>
                    </a:lnTo>
                    <a:lnTo>
                      <a:pt x="16832" y="18132"/>
                    </a:lnTo>
                    <a:lnTo>
                      <a:pt x="15075" y="16960"/>
                    </a:lnTo>
                    <a:cubicBezTo>
                      <a:pt x="14850" y="16810"/>
                      <a:pt x="14589" y="16733"/>
                      <a:pt x="14326" y="16733"/>
                    </a:cubicBezTo>
                    <a:cubicBezTo>
                      <a:pt x="14126" y="16733"/>
                      <a:pt x="13924" y="16778"/>
                      <a:pt x="13738" y="16868"/>
                    </a:cubicBezTo>
                    <a:cubicBezTo>
                      <a:pt x="13504" y="16981"/>
                      <a:pt x="13262" y="17083"/>
                      <a:pt x="13012" y="17170"/>
                    </a:cubicBezTo>
                    <a:cubicBezTo>
                      <a:pt x="12561" y="17327"/>
                      <a:pt x="12226" y="17712"/>
                      <a:pt x="12133" y="18180"/>
                    </a:cubicBezTo>
                    <a:lnTo>
                      <a:pt x="11717" y="20249"/>
                    </a:lnTo>
                    <a:lnTo>
                      <a:pt x="9881" y="20249"/>
                    </a:lnTo>
                    <a:lnTo>
                      <a:pt x="9467" y="18180"/>
                    </a:lnTo>
                    <a:cubicBezTo>
                      <a:pt x="9373" y="17712"/>
                      <a:pt x="9039" y="17327"/>
                      <a:pt x="8588" y="17170"/>
                    </a:cubicBezTo>
                    <a:cubicBezTo>
                      <a:pt x="8339" y="17083"/>
                      <a:pt x="8096" y="16983"/>
                      <a:pt x="7861" y="16869"/>
                    </a:cubicBezTo>
                    <a:cubicBezTo>
                      <a:pt x="7675" y="16778"/>
                      <a:pt x="7474" y="16733"/>
                      <a:pt x="7273" y="16733"/>
                    </a:cubicBezTo>
                    <a:cubicBezTo>
                      <a:pt x="7011" y="16733"/>
                      <a:pt x="6750" y="16810"/>
                      <a:pt x="6525" y="16960"/>
                    </a:cubicBezTo>
                    <a:lnTo>
                      <a:pt x="4767" y="18132"/>
                    </a:lnTo>
                    <a:lnTo>
                      <a:pt x="3468" y="16833"/>
                    </a:lnTo>
                    <a:lnTo>
                      <a:pt x="4639" y="15075"/>
                    </a:lnTo>
                    <a:cubicBezTo>
                      <a:pt x="4904" y="14677"/>
                      <a:pt x="4939" y="14169"/>
                      <a:pt x="4732" y="13738"/>
                    </a:cubicBezTo>
                    <a:cubicBezTo>
                      <a:pt x="4618" y="13504"/>
                      <a:pt x="4516" y="13263"/>
                      <a:pt x="4429" y="13013"/>
                    </a:cubicBezTo>
                    <a:cubicBezTo>
                      <a:pt x="4273" y="12561"/>
                      <a:pt x="3888" y="12227"/>
                      <a:pt x="3419" y="12133"/>
                    </a:cubicBezTo>
                    <a:lnTo>
                      <a:pt x="1350" y="11718"/>
                    </a:lnTo>
                    <a:lnTo>
                      <a:pt x="1349" y="9882"/>
                    </a:lnTo>
                    <a:lnTo>
                      <a:pt x="3419" y="9468"/>
                    </a:lnTo>
                    <a:cubicBezTo>
                      <a:pt x="3888" y="9374"/>
                      <a:pt x="4273" y="9039"/>
                      <a:pt x="4429" y="8588"/>
                    </a:cubicBezTo>
                    <a:cubicBezTo>
                      <a:pt x="4516" y="8338"/>
                      <a:pt x="4617" y="8096"/>
                      <a:pt x="4731" y="7862"/>
                    </a:cubicBezTo>
                    <a:cubicBezTo>
                      <a:pt x="4940" y="7431"/>
                      <a:pt x="4905" y="6923"/>
                      <a:pt x="4639" y="6524"/>
                    </a:cubicBezTo>
                    <a:lnTo>
                      <a:pt x="3468" y="4767"/>
                    </a:lnTo>
                    <a:lnTo>
                      <a:pt x="4767" y="3468"/>
                    </a:lnTo>
                    <a:lnTo>
                      <a:pt x="6525" y="4639"/>
                    </a:lnTo>
                    <a:cubicBezTo>
                      <a:pt x="6750" y="4790"/>
                      <a:pt x="7011" y="4866"/>
                      <a:pt x="7273" y="4866"/>
                    </a:cubicBezTo>
                    <a:cubicBezTo>
                      <a:pt x="7474" y="4866"/>
                      <a:pt x="7674" y="4822"/>
                      <a:pt x="7861" y="4732"/>
                    </a:cubicBezTo>
                    <a:cubicBezTo>
                      <a:pt x="8095" y="4619"/>
                      <a:pt x="8337" y="4517"/>
                      <a:pt x="8586" y="4430"/>
                    </a:cubicBezTo>
                    <a:cubicBezTo>
                      <a:pt x="9039" y="4272"/>
                      <a:pt x="9373" y="3888"/>
                      <a:pt x="9467" y="3420"/>
                    </a:cubicBezTo>
                    <a:lnTo>
                      <a:pt x="9881" y="1350"/>
                    </a:lnTo>
                    <a:lnTo>
                      <a:pt x="11717" y="1350"/>
                    </a:lnTo>
                    <a:lnTo>
                      <a:pt x="12131" y="3420"/>
                    </a:lnTo>
                    <a:cubicBezTo>
                      <a:pt x="12225" y="3888"/>
                      <a:pt x="12560" y="4272"/>
                      <a:pt x="13012" y="4430"/>
                    </a:cubicBezTo>
                    <a:cubicBezTo>
                      <a:pt x="13261" y="4517"/>
                      <a:pt x="13502" y="4617"/>
                      <a:pt x="13737" y="4731"/>
                    </a:cubicBezTo>
                    <a:cubicBezTo>
                      <a:pt x="13924" y="4822"/>
                      <a:pt x="14125" y="4866"/>
                      <a:pt x="14326" y="4866"/>
                    </a:cubicBezTo>
                    <a:cubicBezTo>
                      <a:pt x="14589" y="4866"/>
                      <a:pt x="14850" y="4790"/>
                      <a:pt x="15075" y="4639"/>
                    </a:cubicBezTo>
                    <a:lnTo>
                      <a:pt x="16832" y="3468"/>
                    </a:lnTo>
                    <a:lnTo>
                      <a:pt x="18131" y="4767"/>
                    </a:lnTo>
                    <a:lnTo>
                      <a:pt x="16959" y="6524"/>
                    </a:lnTo>
                    <a:cubicBezTo>
                      <a:pt x="16694" y="6923"/>
                      <a:pt x="16660" y="7431"/>
                      <a:pt x="16867" y="7861"/>
                    </a:cubicBezTo>
                    <a:cubicBezTo>
                      <a:pt x="16980" y="8096"/>
                      <a:pt x="17083" y="8337"/>
                      <a:pt x="17170" y="8587"/>
                    </a:cubicBezTo>
                    <a:cubicBezTo>
                      <a:pt x="17327" y="9039"/>
                      <a:pt x="17710" y="9373"/>
                      <a:pt x="18180" y="9467"/>
                    </a:cubicBezTo>
                    <a:lnTo>
                      <a:pt x="20248" y="9882"/>
                    </a:lnTo>
                    <a:lnTo>
                      <a:pt x="20250" y="11718"/>
                    </a:lnTo>
                    <a:cubicBezTo>
                      <a:pt x="20250" y="11718"/>
                      <a:pt x="18180" y="12132"/>
                      <a:pt x="18180" y="12132"/>
                    </a:cubicBezTo>
                    <a:close/>
                    <a:moveTo>
                      <a:pt x="20513" y="8558"/>
                    </a:moveTo>
                    <a:lnTo>
                      <a:pt x="18445" y="8143"/>
                    </a:lnTo>
                    <a:cubicBezTo>
                      <a:pt x="18341" y="7844"/>
                      <a:pt x="18218" y="7554"/>
                      <a:pt x="18082" y="7273"/>
                    </a:cubicBezTo>
                    <a:lnTo>
                      <a:pt x="19254" y="5516"/>
                    </a:lnTo>
                    <a:cubicBezTo>
                      <a:pt x="19611" y="4980"/>
                      <a:pt x="19540" y="4268"/>
                      <a:pt x="19085" y="3813"/>
                    </a:cubicBezTo>
                    <a:lnTo>
                      <a:pt x="17787" y="2514"/>
                    </a:lnTo>
                    <a:cubicBezTo>
                      <a:pt x="17526" y="2253"/>
                      <a:pt x="17181" y="2118"/>
                      <a:pt x="16831" y="2118"/>
                    </a:cubicBezTo>
                    <a:cubicBezTo>
                      <a:pt x="16573" y="2118"/>
                      <a:pt x="16312" y="2193"/>
                      <a:pt x="16084" y="2345"/>
                    </a:cubicBezTo>
                    <a:lnTo>
                      <a:pt x="14326" y="3516"/>
                    </a:lnTo>
                    <a:cubicBezTo>
                      <a:pt x="14044" y="3380"/>
                      <a:pt x="13754" y="3258"/>
                      <a:pt x="13455" y="3155"/>
                    </a:cubicBezTo>
                    <a:lnTo>
                      <a:pt x="13041" y="1085"/>
                    </a:lnTo>
                    <a:cubicBezTo>
                      <a:pt x="12916" y="454"/>
                      <a:pt x="12361" y="0"/>
                      <a:pt x="11717" y="0"/>
                    </a:cubicBezTo>
                    <a:lnTo>
                      <a:pt x="9881" y="0"/>
                    </a:lnTo>
                    <a:cubicBezTo>
                      <a:pt x="9238" y="0"/>
                      <a:pt x="8684" y="454"/>
                      <a:pt x="8557" y="1085"/>
                    </a:cubicBezTo>
                    <a:lnTo>
                      <a:pt x="8143" y="3155"/>
                    </a:lnTo>
                    <a:cubicBezTo>
                      <a:pt x="7843" y="3258"/>
                      <a:pt x="7554" y="3381"/>
                      <a:pt x="7273" y="3516"/>
                    </a:cubicBezTo>
                    <a:lnTo>
                      <a:pt x="5516" y="2345"/>
                    </a:lnTo>
                    <a:cubicBezTo>
                      <a:pt x="5287" y="2193"/>
                      <a:pt x="5026" y="2118"/>
                      <a:pt x="4767" y="2118"/>
                    </a:cubicBezTo>
                    <a:cubicBezTo>
                      <a:pt x="4419" y="2118"/>
                      <a:pt x="4073" y="2253"/>
                      <a:pt x="3812" y="2514"/>
                    </a:cubicBezTo>
                    <a:lnTo>
                      <a:pt x="2514" y="3813"/>
                    </a:lnTo>
                    <a:cubicBezTo>
                      <a:pt x="2059" y="4268"/>
                      <a:pt x="1988" y="4980"/>
                      <a:pt x="2345" y="5516"/>
                    </a:cubicBezTo>
                    <a:lnTo>
                      <a:pt x="3516" y="7273"/>
                    </a:lnTo>
                    <a:cubicBezTo>
                      <a:pt x="3380" y="7555"/>
                      <a:pt x="3258" y="7844"/>
                      <a:pt x="3154" y="8144"/>
                    </a:cubicBezTo>
                    <a:lnTo>
                      <a:pt x="1085" y="8558"/>
                    </a:lnTo>
                    <a:cubicBezTo>
                      <a:pt x="454" y="8684"/>
                      <a:pt x="0" y="9238"/>
                      <a:pt x="0" y="9882"/>
                    </a:cubicBezTo>
                    <a:lnTo>
                      <a:pt x="0" y="11718"/>
                    </a:lnTo>
                    <a:cubicBezTo>
                      <a:pt x="0" y="12361"/>
                      <a:pt x="454" y="12916"/>
                      <a:pt x="1085" y="13042"/>
                    </a:cubicBezTo>
                    <a:lnTo>
                      <a:pt x="3154" y="13456"/>
                    </a:lnTo>
                    <a:cubicBezTo>
                      <a:pt x="3258" y="13755"/>
                      <a:pt x="3380" y="14046"/>
                      <a:pt x="3516" y="14326"/>
                    </a:cubicBezTo>
                    <a:lnTo>
                      <a:pt x="2345" y="16083"/>
                    </a:lnTo>
                    <a:cubicBezTo>
                      <a:pt x="1988" y="16619"/>
                      <a:pt x="2059" y="17332"/>
                      <a:pt x="2514" y="17787"/>
                    </a:cubicBezTo>
                    <a:lnTo>
                      <a:pt x="3812" y="19086"/>
                    </a:lnTo>
                    <a:cubicBezTo>
                      <a:pt x="4073" y="19346"/>
                      <a:pt x="4419" y="19482"/>
                      <a:pt x="4767" y="19482"/>
                    </a:cubicBezTo>
                    <a:cubicBezTo>
                      <a:pt x="5026" y="19482"/>
                      <a:pt x="5287" y="19406"/>
                      <a:pt x="5516" y="19254"/>
                    </a:cubicBezTo>
                    <a:lnTo>
                      <a:pt x="7273" y="18083"/>
                    </a:lnTo>
                    <a:cubicBezTo>
                      <a:pt x="7554" y="18220"/>
                      <a:pt x="7843" y="18341"/>
                      <a:pt x="8143" y="18445"/>
                    </a:cubicBezTo>
                    <a:lnTo>
                      <a:pt x="8557" y="20514"/>
                    </a:lnTo>
                    <a:cubicBezTo>
                      <a:pt x="8684" y="21146"/>
                      <a:pt x="9238" y="21599"/>
                      <a:pt x="9881" y="21599"/>
                    </a:cubicBezTo>
                    <a:lnTo>
                      <a:pt x="11717" y="21599"/>
                    </a:lnTo>
                    <a:cubicBezTo>
                      <a:pt x="12361" y="21599"/>
                      <a:pt x="12916" y="21146"/>
                      <a:pt x="13041" y="20514"/>
                    </a:cubicBezTo>
                    <a:lnTo>
                      <a:pt x="13456" y="18445"/>
                    </a:lnTo>
                    <a:cubicBezTo>
                      <a:pt x="13755" y="18341"/>
                      <a:pt x="14046" y="18219"/>
                      <a:pt x="14326" y="18083"/>
                    </a:cubicBezTo>
                    <a:lnTo>
                      <a:pt x="16084" y="19254"/>
                    </a:lnTo>
                    <a:cubicBezTo>
                      <a:pt x="16312" y="19406"/>
                      <a:pt x="16573" y="19482"/>
                      <a:pt x="16831" y="19482"/>
                    </a:cubicBezTo>
                    <a:cubicBezTo>
                      <a:pt x="17181" y="19482"/>
                      <a:pt x="17526" y="19346"/>
                      <a:pt x="17787" y="19086"/>
                    </a:cubicBezTo>
                    <a:lnTo>
                      <a:pt x="19085" y="17787"/>
                    </a:lnTo>
                    <a:cubicBezTo>
                      <a:pt x="19540" y="17332"/>
                      <a:pt x="19611" y="16619"/>
                      <a:pt x="19254" y="16083"/>
                    </a:cubicBezTo>
                    <a:lnTo>
                      <a:pt x="18082" y="14326"/>
                    </a:lnTo>
                    <a:cubicBezTo>
                      <a:pt x="18219" y="14045"/>
                      <a:pt x="18341" y="13755"/>
                      <a:pt x="18445" y="13456"/>
                    </a:cubicBezTo>
                    <a:lnTo>
                      <a:pt x="20513" y="13042"/>
                    </a:lnTo>
                    <a:cubicBezTo>
                      <a:pt x="21145" y="12916"/>
                      <a:pt x="21599" y="12361"/>
                      <a:pt x="21599" y="11718"/>
                    </a:cubicBezTo>
                    <a:lnTo>
                      <a:pt x="21599" y="9882"/>
                    </a:lnTo>
                    <a:cubicBezTo>
                      <a:pt x="21599" y="9238"/>
                      <a:pt x="21145" y="8684"/>
                      <a:pt x="20513" y="8558"/>
                    </a:cubicBezTo>
                  </a:path>
                </a:pathLst>
              </a:custGeom>
              <a:solidFill>
                <a:schemeClr val="accent1"/>
              </a:solidFill>
              <a:ln>
                <a:noFill/>
              </a:ln>
              <a:effectLst/>
            </p:spPr>
            <p:txBody>
              <a:bodyPr lIns="50800" tIns="50800" rIns="50800" bIns="50800" anchor="ctr"/>
              <a:lstStyle/>
              <a:p>
                <a:pPr defTabSz="609600"/>
                <a:endParaRPr lang="en-US" sz="4000">
                  <a:solidFill>
                    <a:srgbClr val="FFFFFF"/>
                  </a:solidFill>
                  <a:effectLst>
                    <a:outerShdw blurRad="38100" dist="38100" dir="2700000" algn="tl">
                      <a:srgbClr val="000000"/>
                    </a:outerShdw>
                  </a:effectLst>
                </a:endParaRPr>
              </a:p>
            </p:txBody>
          </p:sp>
          <p:sp>
            <p:nvSpPr>
              <p:cNvPr id="130" name="AutoShape 124"/>
              <p:cNvSpPr/>
              <p:nvPr/>
            </p:nvSpPr>
            <p:spPr bwMode="auto">
              <a:xfrm>
                <a:off x="4622262" y="2665087"/>
                <a:ext cx="196264" cy="19626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0250"/>
                    </a:moveTo>
                    <a:cubicBezTo>
                      <a:pt x="5580" y="20250"/>
                      <a:pt x="1350" y="16017"/>
                      <a:pt x="1350" y="10800"/>
                    </a:cubicBezTo>
                    <a:cubicBezTo>
                      <a:pt x="1350" y="5582"/>
                      <a:pt x="5580" y="1349"/>
                      <a:pt x="10800" y="1349"/>
                    </a:cubicBezTo>
                    <a:cubicBezTo>
                      <a:pt x="16016" y="1349"/>
                      <a:pt x="20250" y="5582"/>
                      <a:pt x="20250" y="10800"/>
                    </a:cubicBezTo>
                    <a:cubicBezTo>
                      <a:pt x="20250" y="16017"/>
                      <a:pt x="16016" y="20250"/>
                      <a:pt x="10800" y="20250"/>
                    </a:cubicBezTo>
                    <a:moveTo>
                      <a:pt x="10800" y="0"/>
                    </a:moveTo>
                    <a:cubicBezTo>
                      <a:pt x="4836" y="0"/>
                      <a:pt x="0" y="4836"/>
                      <a:pt x="0" y="10800"/>
                    </a:cubicBezTo>
                    <a:cubicBezTo>
                      <a:pt x="0" y="16763"/>
                      <a:pt x="4836" y="21600"/>
                      <a:pt x="10800" y="21600"/>
                    </a:cubicBezTo>
                    <a:cubicBezTo>
                      <a:pt x="16763" y="21600"/>
                      <a:pt x="21599" y="16763"/>
                      <a:pt x="21599" y="10800"/>
                    </a:cubicBezTo>
                    <a:cubicBezTo>
                      <a:pt x="21599" y="4836"/>
                      <a:pt x="16763" y="0"/>
                      <a:pt x="10800" y="0"/>
                    </a:cubicBezTo>
                  </a:path>
                </a:pathLst>
              </a:custGeom>
              <a:solidFill>
                <a:schemeClr val="accent1"/>
              </a:solidFill>
              <a:ln>
                <a:noFill/>
              </a:ln>
              <a:effectLst/>
            </p:spPr>
            <p:txBody>
              <a:bodyPr lIns="50800" tIns="50800" rIns="50800" bIns="50800" anchor="ctr"/>
              <a:lstStyle/>
              <a:p>
                <a:pPr defTabSz="609600"/>
                <a:endParaRPr lang="en-US" sz="4000">
                  <a:solidFill>
                    <a:srgbClr val="FFFFFF"/>
                  </a:solidFill>
                  <a:effectLst>
                    <a:outerShdw blurRad="38100" dist="38100" dir="2700000" algn="tl">
                      <a:srgbClr val="000000"/>
                    </a:outerShdw>
                  </a:effectLst>
                </a:endParaRPr>
              </a:p>
            </p:txBody>
          </p:sp>
          <p:sp>
            <p:nvSpPr>
              <p:cNvPr id="131" name="AutoShape 125"/>
              <p:cNvSpPr/>
              <p:nvPr/>
            </p:nvSpPr>
            <p:spPr bwMode="auto">
              <a:xfrm>
                <a:off x="4663662" y="2707252"/>
                <a:ext cx="112699" cy="11269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8900"/>
                    </a:moveTo>
                    <a:cubicBezTo>
                      <a:pt x="6328" y="18900"/>
                      <a:pt x="2699" y="15271"/>
                      <a:pt x="2699" y="10800"/>
                    </a:cubicBezTo>
                    <a:cubicBezTo>
                      <a:pt x="2699" y="6329"/>
                      <a:pt x="6328" y="2700"/>
                      <a:pt x="10800" y="2700"/>
                    </a:cubicBezTo>
                    <a:cubicBezTo>
                      <a:pt x="15271" y="2700"/>
                      <a:pt x="18899" y="6329"/>
                      <a:pt x="18899" y="10800"/>
                    </a:cubicBezTo>
                    <a:cubicBezTo>
                      <a:pt x="18899" y="15271"/>
                      <a:pt x="15271" y="18900"/>
                      <a:pt x="10800" y="18900"/>
                    </a:cubicBezTo>
                    <a:moveTo>
                      <a:pt x="10800" y="0"/>
                    </a:moveTo>
                    <a:cubicBezTo>
                      <a:pt x="4830" y="0"/>
                      <a:pt x="0" y="4833"/>
                      <a:pt x="0" y="10800"/>
                    </a:cubicBezTo>
                    <a:cubicBezTo>
                      <a:pt x="0" y="16766"/>
                      <a:pt x="4830" y="21599"/>
                      <a:pt x="10800" y="21599"/>
                    </a:cubicBezTo>
                    <a:cubicBezTo>
                      <a:pt x="16764" y="21599"/>
                      <a:pt x="21600" y="16766"/>
                      <a:pt x="21600" y="10800"/>
                    </a:cubicBezTo>
                    <a:cubicBezTo>
                      <a:pt x="21600" y="4833"/>
                      <a:pt x="16764" y="0"/>
                      <a:pt x="10800" y="0"/>
                    </a:cubicBezTo>
                  </a:path>
                </a:pathLst>
              </a:custGeom>
              <a:solidFill>
                <a:schemeClr val="accent1"/>
              </a:solidFill>
              <a:ln>
                <a:noFill/>
              </a:ln>
              <a:effectLst/>
            </p:spPr>
            <p:txBody>
              <a:bodyPr lIns="50800" tIns="50800" rIns="50800" bIns="50800" anchor="ctr"/>
              <a:lstStyle/>
              <a:p>
                <a:pPr defTabSz="609600"/>
                <a:endParaRPr lang="en-US" sz="4000">
                  <a:solidFill>
                    <a:srgbClr val="FFFFFF"/>
                  </a:solidFill>
                  <a:effectLst>
                    <a:outerShdw blurRad="38100" dist="38100" dir="2700000" algn="tl">
                      <a:srgbClr val="000000"/>
                    </a:outerShdw>
                  </a:effectLst>
                </a:endParaRPr>
              </a:p>
            </p:txBody>
          </p:sp>
        </p:grpSp>
        <p:sp>
          <p:nvSpPr>
            <p:cNvPr id="132" name="AutoShape 126"/>
            <p:cNvSpPr/>
            <p:nvPr/>
          </p:nvSpPr>
          <p:spPr bwMode="auto">
            <a:xfrm>
              <a:off x="3598775" y="2539355"/>
              <a:ext cx="448494" cy="44849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3499" y="14850"/>
                  </a:moveTo>
                  <a:cubicBezTo>
                    <a:pt x="9772" y="14850"/>
                    <a:pt x="6749" y="11827"/>
                    <a:pt x="6749" y="8100"/>
                  </a:cubicBezTo>
                  <a:cubicBezTo>
                    <a:pt x="6749" y="4372"/>
                    <a:pt x="9772" y="1350"/>
                    <a:pt x="13499" y="1350"/>
                  </a:cubicBezTo>
                  <a:cubicBezTo>
                    <a:pt x="17227" y="1350"/>
                    <a:pt x="20249" y="4372"/>
                    <a:pt x="20249" y="8100"/>
                  </a:cubicBezTo>
                  <a:cubicBezTo>
                    <a:pt x="20249" y="11827"/>
                    <a:pt x="17227" y="14850"/>
                    <a:pt x="13499" y="14850"/>
                  </a:cubicBezTo>
                  <a:moveTo>
                    <a:pt x="3236" y="20042"/>
                  </a:moveTo>
                  <a:cubicBezTo>
                    <a:pt x="3019" y="20266"/>
                    <a:pt x="2718" y="20408"/>
                    <a:pt x="2382" y="20408"/>
                  </a:cubicBezTo>
                  <a:cubicBezTo>
                    <a:pt x="1724" y="20408"/>
                    <a:pt x="1191" y="19875"/>
                    <a:pt x="1191" y="19218"/>
                  </a:cubicBezTo>
                  <a:cubicBezTo>
                    <a:pt x="1191" y="18881"/>
                    <a:pt x="1332" y="18580"/>
                    <a:pt x="1557" y="18363"/>
                  </a:cubicBezTo>
                  <a:lnTo>
                    <a:pt x="1551" y="18358"/>
                  </a:lnTo>
                  <a:lnTo>
                    <a:pt x="6996" y="12913"/>
                  </a:lnTo>
                  <a:cubicBezTo>
                    <a:pt x="7472" y="13555"/>
                    <a:pt x="8039" y="14122"/>
                    <a:pt x="8680" y="14599"/>
                  </a:cubicBezTo>
                  <a:cubicBezTo>
                    <a:pt x="8680" y="14599"/>
                    <a:pt x="3236" y="20042"/>
                    <a:pt x="3236" y="20042"/>
                  </a:cubicBezTo>
                  <a:close/>
                  <a:moveTo>
                    <a:pt x="13499" y="0"/>
                  </a:moveTo>
                  <a:cubicBezTo>
                    <a:pt x="9026" y="0"/>
                    <a:pt x="5399" y="3626"/>
                    <a:pt x="5399" y="8100"/>
                  </a:cubicBezTo>
                  <a:cubicBezTo>
                    <a:pt x="5399" y="9467"/>
                    <a:pt x="5742" y="10754"/>
                    <a:pt x="6341" y="11884"/>
                  </a:cubicBezTo>
                  <a:lnTo>
                    <a:pt x="709" y="17515"/>
                  </a:lnTo>
                  <a:lnTo>
                    <a:pt x="713" y="17520"/>
                  </a:lnTo>
                  <a:cubicBezTo>
                    <a:pt x="274" y="17953"/>
                    <a:pt x="0" y="18552"/>
                    <a:pt x="0" y="19218"/>
                  </a:cubicBezTo>
                  <a:cubicBezTo>
                    <a:pt x="0" y="20533"/>
                    <a:pt x="1066" y="21599"/>
                    <a:pt x="2382" y="21599"/>
                  </a:cubicBezTo>
                  <a:cubicBezTo>
                    <a:pt x="3047" y="21599"/>
                    <a:pt x="3647" y="21326"/>
                    <a:pt x="4079" y="20885"/>
                  </a:cubicBezTo>
                  <a:lnTo>
                    <a:pt x="4078" y="20884"/>
                  </a:lnTo>
                  <a:lnTo>
                    <a:pt x="9708" y="15255"/>
                  </a:lnTo>
                  <a:cubicBezTo>
                    <a:pt x="10839" y="15856"/>
                    <a:pt x="12128" y="16200"/>
                    <a:pt x="13499" y="16200"/>
                  </a:cubicBezTo>
                  <a:cubicBezTo>
                    <a:pt x="17973" y="16200"/>
                    <a:pt x="21600" y="12573"/>
                    <a:pt x="21600" y="8100"/>
                  </a:cubicBezTo>
                  <a:cubicBezTo>
                    <a:pt x="21600" y="3626"/>
                    <a:pt x="17973" y="0"/>
                    <a:pt x="13499" y="0"/>
                  </a:cubicBezTo>
                </a:path>
              </a:pathLst>
            </a:custGeom>
            <a:solidFill>
              <a:schemeClr val="accent1"/>
            </a:solidFill>
            <a:ln>
              <a:noFill/>
            </a:ln>
            <a:effectLst/>
          </p:spPr>
          <p:txBody>
            <a:bodyPr lIns="50800" tIns="50800" rIns="50800" bIns="50800" anchor="ctr"/>
            <a:lstStyle/>
            <a:p>
              <a:pPr defTabSz="609600"/>
              <a:endParaRPr lang="en-US" sz="4000">
                <a:solidFill>
                  <a:srgbClr val="FFFFFF"/>
                </a:solidFill>
                <a:effectLst>
                  <a:outerShdw blurRad="38100" dist="38100" dir="2700000" algn="tl">
                    <a:srgbClr val="000000"/>
                  </a:outerShdw>
                </a:effectLst>
              </a:endParaRPr>
            </a:p>
          </p:txBody>
        </p:sp>
        <p:sp>
          <p:nvSpPr>
            <p:cNvPr id="133" name="AutoShape 127"/>
            <p:cNvSpPr/>
            <p:nvPr/>
          </p:nvSpPr>
          <p:spPr bwMode="auto">
            <a:xfrm>
              <a:off x="3780471" y="2609122"/>
              <a:ext cx="105798" cy="10503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160" y="0"/>
                  </a:moveTo>
                  <a:cubicBezTo>
                    <a:pt x="9025" y="0"/>
                    <a:pt x="0" y="9025"/>
                    <a:pt x="0" y="20160"/>
                  </a:cubicBezTo>
                  <a:cubicBezTo>
                    <a:pt x="0" y="20954"/>
                    <a:pt x="644" y="21600"/>
                    <a:pt x="1440" y="21600"/>
                  </a:cubicBezTo>
                  <a:cubicBezTo>
                    <a:pt x="2235" y="21600"/>
                    <a:pt x="2880" y="20954"/>
                    <a:pt x="2880" y="20160"/>
                  </a:cubicBezTo>
                  <a:cubicBezTo>
                    <a:pt x="2880" y="10618"/>
                    <a:pt x="10617" y="2880"/>
                    <a:pt x="20160" y="2880"/>
                  </a:cubicBezTo>
                  <a:cubicBezTo>
                    <a:pt x="20955" y="2880"/>
                    <a:pt x="21599" y="2234"/>
                    <a:pt x="21599" y="1440"/>
                  </a:cubicBezTo>
                  <a:cubicBezTo>
                    <a:pt x="21599" y="645"/>
                    <a:pt x="20955" y="0"/>
                    <a:pt x="20160" y="0"/>
                  </a:cubicBezTo>
                </a:path>
              </a:pathLst>
            </a:custGeom>
            <a:solidFill>
              <a:schemeClr val="accent1"/>
            </a:solidFill>
            <a:ln>
              <a:noFill/>
            </a:ln>
            <a:effectLst/>
          </p:spPr>
          <p:txBody>
            <a:bodyPr lIns="50800" tIns="50800" rIns="50800" bIns="50800" anchor="ctr"/>
            <a:lstStyle/>
            <a:p>
              <a:pPr defTabSz="609600"/>
              <a:endParaRPr lang="en-US" sz="4000">
                <a:solidFill>
                  <a:srgbClr val="FFFFFF"/>
                </a:solidFill>
                <a:effectLst>
                  <a:outerShdw blurRad="38100" dist="38100" dir="2700000" algn="tl">
                    <a:srgbClr val="000000"/>
                  </a:outerShdw>
                </a:effectLst>
              </a:endParaRPr>
            </a:p>
          </p:txBody>
        </p:sp>
        <p:sp>
          <p:nvSpPr>
            <p:cNvPr id="134" name="AutoShape 128"/>
            <p:cNvSpPr/>
            <p:nvPr/>
          </p:nvSpPr>
          <p:spPr bwMode="auto">
            <a:xfrm>
              <a:off x="2701019" y="2539355"/>
              <a:ext cx="449260" cy="44849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850" y="12150"/>
                  </a:moveTo>
                  <a:cubicBezTo>
                    <a:pt x="13851" y="12150"/>
                    <a:pt x="12926" y="11859"/>
                    <a:pt x="12124" y="11386"/>
                  </a:cubicBezTo>
                  <a:lnTo>
                    <a:pt x="11892" y="11618"/>
                  </a:lnTo>
                  <a:lnTo>
                    <a:pt x="11132" y="12377"/>
                  </a:lnTo>
                  <a:lnTo>
                    <a:pt x="9846" y="13663"/>
                  </a:lnTo>
                  <a:cubicBezTo>
                    <a:pt x="9593" y="13916"/>
                    <a:pt x="9451" y="14260"/>
                    <a:pt x="9451" y="14617"/>
                  </a:cubicBezTo>
                  <a:lnTo>
                    <a:pt x="9451" y="16200"/>
                  </a:lnTo>
                  <a:lnTo>
                    <a:pt x="8101" y="16200"/>
                  </a:lnTo>
                  <a:cubicBezTo>
                    <a:pt x="7356" y="16200"/>
                    <a:pt x="6751" y="16804"/>
                    <a:pt x="6751" y="17549"/>
                  </a:cubicBezTo>
                  <a:lnTo>
                    <a:pt x="6751" y="18900"/>
                  </a:lnTo>
                  <a:lnTo>
                    <a:pt x="5170" y="18900"/>
                  </a:lnTo>
                  <a:cubicBezTo>
                    <a:pt x="4812" y="18900"/>
                    <a:pt x="4469" y="19042"/>
                    <a:pt x="4216" y="19295"/>
                  </a:cubicBezTo>
                  <a:lnTo>
                    <a:pt x="3259" y="20252"/>
                  </a:lnTo>
                  <a:lnTo>
                    <a:pt x="1352" y="20249"/>
                  </a:lnTo>
                  <a:lnTo>
                    <a:pt x="1350" y="18326"/>
                  </a:lnTo>
                  <a:lnTo>
                    <a:pt x="9223" y="10467"/>
                  </a:lnTo>
                  <a:cubicBezTo>
                    <a:pt x="9223" y="10467"/>
                    <a:pt x="9223" y="10467"/>
                    <a:pt x="9224" y="10468"/>
                  </a:cubicBezTo>
                  <a:lnTo>
                    <a:pt x="10215" y="9477"/>
                  </a:lnTo>
                  <a:cubicBezTo>
                    <a:pt x="9741" y="8674"/>
                    <a:pt x="9451" y="7748"/>
                    <a:pt x="9451" y="6750"/>
                  </a:cubicBezTo>
                  <a:cubicBezTo>
                    <a:pt x="9451" y="3767"/>
                    <a:pt x="11869" y="1350"/>
                    <a:pt x="14850" y="1350"/>
                  </a:cubicBezTo>
                  <a:cubicBezTo>
                    <a:pt x="17832" y="1350"/>
                    <a:pt x="20250" y="3767"/>
                    <a:pt x="20250" y="6750"/>
                  </a:cubicBezTo>
                  <a:cubicBezTo>
                    <a:pt x="20250" y="9732"/>
                    <a:pt x="17832" y="12150"/>
                    <a:pt x="14850" y="12150"/>
                  </a:cubicBezTo>
                  <a:moveTo>
                    <a:pt x="14850" y="0"/>
                  </a:moveTo>
                  <a:cubicBezTo>
                    <a:pt x="11123" y="0"/>
                    <a:pt x="8101" y="3022"/>
                    <a:pt x="8101" y="6750"/>
                  </a:cubicBezTo>
                  <a:cubicBezTo>
                    <a:pt x="8101" y="7617"/>
                    <a:pt x="8283" y="8438"/>
                    <a:pt x="8582" y="9199"/>
                  </a:cubicBezTo>
                  <a:lnTo>
                    <a:pt x="383" y="17400"/>
                  </a:lnTo>
                  <a:cubicBezTo>
                    <a:pt x="146" y="17637"/>
                    <a:pt x="0" y="17863"/>
                    <a:pt x="0" y="18225"/>
                  </a:cubicBezTo>
                  <a:lnTo>
                    <a:pt x="0" y="20249"/>
                  </a:lnTo>
                  <a:cubicBezTo>
                    <a:pt x="0" y="20972"/>
                    <a:pt x="626" y="21599"/>
                    <a:pt x="1349" y="21599"/>
                  </a:cubicBezTo>
                  <a:lnTo>
                    <a:pt x="3374" y="21599"/>
                  </a:lnTo>
                  <a:cubicBezTo>
                    <a:pt x="3736" y="21599"/>
                    <a:pt x="3965" y="21455"/>
                    <a:pt x="4202" y="21219"/>
                  </a:cubicBezTo>
                  <a:lnTo>
                    <a:pt x="5170" y="20249"/>
                  </a:lnTo>
                  <a:lnTo>
                    <a:pt x="6751" y="20249"/>
                  </a:lnTo>
                  <a:cubicBezTo>
                    <a:pt x="7496" y="20249"/>
                    <a:pt x="8101" y="19645"/>
                    <a:pt x="8101" y="18900"/>
                  </a:cubicBezTo>
                  <a:lnTo>
                    <a:pt x="8101" y="17549"/>
                  </a:lnTo>
                  <a:lnTo>
                    <a:pt x="9451" y="17549"/>
                  </a:lnTo>
                  <a:cubicBezTo>
                    <a:pt x="10196" y="17549"/>
                    <a:pt x="10801" y="16945"/>
                    <a:pt x="10801" y="16200"/>
                  </a:cubicBezTo>
                  <a:lnTo>
                    <a:pt x="10801" y="14617"/>
                  </a:lnTo>
                  <a:lnTo>
                    <a:pt x="12400" y="13018"/>
                  </a:lnTo>
                  <a:cubicBezTo>
                    <a:pt x="13162" y="13317"/>
                    <a:pt x="13982" y="13500"/>
                    <a:pt x="14850" y="13500"/>
                  </a:cubicBezTo>
                  <a:cubicBezTo>
                    <a:pt x="18577" y="13500"/>
                    <a:pt x="21599" y="10477"/>
                    <a:pt x="21599" y="6750"/>
                  </a:cubicBezTo>
                  <a:cubicBezTo>
                    <a:pt x="21599" y="3022"/>
                    <a:pt x="18577" y="0"/>
                    <a:pt x="14850" y="0"/>
                  </a:cubicBezTo>
                </a:path>
              </a:pathLst>
            </a:custGeom>
            <a:solidFill>
              <a:schemeClr val="accent1"/>
            </a:solidFill>
            <a:ln>
              <a:noFill/>
            </a:ln>
            <a:effectLst/>
          </p:spPr>
          <p:txBody>
            <a:bodyPr lIns="50800" tIns="50800" rIns="50800" bIns="50800" anchor="ctr"/>
            <a:lstStyle/>
            <a:p>
              <a:pPr defTabSz="609600"/>
              <a:endParaRPr lang="en-US" sz="4000">
                <a:solidFill>
                  <a:srgbClr val="FFFFFF"/>
                </a:solidFill>
                <a:effectLst>
                  <a:outerShdw blurRad="38100" dist="38100" dir="2700000" algn="tl">
                    <a:srgbClr val="000000"/>
                  </a:outerShdw>
                </a:effectLst>
              </a:endParaRPr>
            </a:p>
          </p:txBody>
        </p:sp>
        <p:sp>
          <p:nvSpPr>
            <p:cNvPr id="135" name="AutoShape 129"/>
            <p:cNvSpPr/>
            <p:nvPr/>
          </p:nvSpPr>
          <p:spPr bwMode="auto">
            <a:xfrm>
              <a:off x="2981615" y="2595320"/>
              <a:ext cx="111932" cy="111932"/>
            </a:xfrm>
            <a:custGeom>
              <a:avLst/>
              <a:gdLst>
                <a:gd name="T0" fmla="*/ 10800 w 21600"/>
                <a:gd name="T1" fmla="+- 0 10800 134"/>
                <a:gd name="T2" fmla="*/ 10800 h 21333"/>
                <a:gd name="T3" fmla="*/ 10800 w 21600"/>
                <a:gd name="T4" fmla="+- 0 10800 134"/>
                <a:gd name="T5" fmla="*/ 10800 h 21333"/>
                <a:gd name="T6" fmla="*/ 10800 w 21600"/>
                <a:gd name="T7" fmla="+- 0 10800 134"/>
                <a:gd name="T8" fmla="*/ 10800 h 21333"/>
                <a:gd name="T9" fmla="*/ 10800 w 21600"/>
                <a:gd name="T10" fmla="+- 0 10800 134"/>
                <a:gd name="T11" fmla="*/ 10800 h 21333"/>
              </a:gdLst>
              <a:ahLst/>
              <a:cxnLst>
                <a:cxn ang="0">
                  <a:pos x="T0" y="T2"/>
                </a:cxn>
                <a:cxn ang="0">
                  <a:pos x="T3" y="T5"/>
                </a:cxn>
                <a:cxn ang="0">
                  <a:pos x="T6" y="T8"/>
                </a:cxn>
                <a:cxn ang="0">
                  <a:pos x="T9" y="T11"/>
                </a:cxn>
              </a:cxnLst>
              <a:rect l="0" t="0" r="r" b="b"/>
              <a:pathLst>
                <a:path w="21600" h="21333">
                  <a:moveTo>
                    <a:pt x="13008" y="18684"/>
                  </a:moveTo>
                  <a:cubicBezTo>
                    <a:pt x="9017" y="15850"/>
                    <a:pt x="5542" y="12415"/>
                    <a:pt x="2694" y="8570"/>
                  </a:cubicBezTo>
                  <a:cubicBezTo>
                    <a:pt x="3736" y="5628"/>
                    <a:pt x="5693" y="3697"/>
                    <a:pt x="8585" y="2647"/>
                  </a:cubicBezTo>
                  <a:cubicBezTo>
                    <a:pt x="12578" y="5489"/>
                    <a:pt x="16048" y="8911"/>
                    <a:pt x="18889" y="12809"/>
                  </a:cubicBezTo>
                  <a:cubicBezTo>
                    <a:pt x="17836" y="15730"/>
                    <a:pt x="15883" y="17647"/>
                    <a:pt x="13008" y="18684"/>
                  </a:cubicBezTo>
                  <a:moveTo>
                    <a:pt x="21110" y="11295"/>
                  </a:moveTo>
                  <a:cubicBezTo>
                    <a:pt x="18081" y="7130"/>
                    <a:pt x="14396" y="3496"/>
                    <a:pt x="10161" y="484"/>
                  </a:cubicBezTo>
                  <a:cubicBezTo>
                    <a:pt x="9468" y="-8"/>
                    <a:pt x="8579" y="-134"/>
                    <a:pt x="7778" y="145"/>
                  </a:cubicBezTo>
                  <a:cubicBezTo>
                    <a:pt x="4027" y="1450"/>
                    <a:pt x="1463" y="3983"/>
                    <a:pt x="145" y="7687"/>
                  </a:cubicBezTo>
                  <a:cubicBezTo>
                    <a:pt x="46" y="7962"/>
                    <a:pt x="0" y="8252"/>
                    <a:pt x="0" y="8537"/>
                  </a:cubicBezTo>
                  <a:cubicBezTo>
                    <a:pt x="0" y="9071"/>
                    <a:pt x="167" y="9596"/>
                    <a:pt x="487" y="10041"/>
                  </a:cubicBezTo>
                  <a:cubicBezTo>
                    <a:pt x="3525" y="14213"/>
                    <a:pt x="7211" y="17850"/>
                    <a:pt x="11431" y="20850"/>
                  </a:cubicBezTo>
                  <a:cubicBezTo>
                    <a:pt x="12122" y="21338"/>
                    <a:pt x="13010" y="21466"/>
                    <a:pt x="13812" y="21188"/>
                  </a:cubicBezTo>
                  <a:cubicBezTo>
                    <a:pt x="17563" y="19893"/>
                    <a:pt x="20133" y="17356"/>
                    <a:pt x="21451" y="13647"/>
                  </a:cubicBezTo>
                  <a:cubicBezTo>
                    <a:pt x="21551" y="13372"/>
                    <a:pt x="21600" y="13081"/>
                    <a:pt x="21600" y="12796"/>
                  </a:cubicBezTo>
                  <a:cubicBezTo>
                    <a:pt x="21600" y="12265"/>
                    <a:pt x="21429" y="11740"/>
                    <a:pt x="21110" y="11295"/>
                  </a:cubicBezTo>
                </a:path>
              </a:pathLst>
            </a:custGeom>
            <a:solidFill>
              <a:schemeClr val="accent1"/>
            </a:solidFill>
            <a:ln>
              <a:noFill/>
            </a:ln>
            <a:effectLst/>
          </p:spPr>
          <p:txBody>
            <a:bodyPr lIns="50800" tIns="50800" rIns="50800" bIns="50800" anchor="ctr"/>
            <a:lstStyle/>
            <a:p>
              <a:pPr defTabSz="609600"/>
              <a:endParaRPr lang="en-US" sz="4000">
                <a:solidFill>
                  <a:srgbClr val="FFFFFF"/>
                </a:solidFill>
                <a:effectLst>
                  <a:outerShdw blurRad="38100" dist="38100" dir="2700000" algn="tl">
                    <a:srgbClr val="000000"/>
                  </a:outerShdw>
                </a:effectLst>
              </a:endParaRPr>
            </a:p>
          </p:txBody>
        </p:sp>
        <p:sp>
          <p:nvSpPr>
            <p:cNvPr id="136" name="AutoShape 130"/>
            <p:cNvSpPr/>
            <p:nvPr/>
          </p:nvSpPr>
          <p:spPr bwMode="auto">
            <a:xfrm>
              <a:off x="1804032" y="2539355"/>
              <a:ext cx="448495" cy="448494"/>
            </a:xfrm>
            <a:custGeom>
              <a:avLst/>
              <a:gdLst>
                <a:gd name="T0" fmla="+- 0 10799 113"/>
                <a:gd name="T1" fmla="*/ T0 w 21373"/>
                <a:gd name="T2" fmla="*/ 10800 h 21600"/>
                <a:gd name="T3" fmla="+- 0 10799 113"/>
                <a:gd name="T4" fmla="*/ T3 w 21373"/>
                <a:gd name="T5" fmla="*/ 10800 h 21600"/>
                <a:gd name="T6" fmla="+- 0 10799 113"/>
                <a:gd name="T7" fmla="*/ T6 w 21373"/>
                <a:gd name="T8" fmla="*/ 10800 h 21600"/>
                <a:gd name="T9" fmla="+- 0 10799 113"/>
                <a:gd name="T10" fmla="*/ T9 w 21373"/>
                <a:gd name="T11" fmla="*/ 10800 h 21600"/>
              </a:gdLst>
              <a:ahLst/>
              <a:cxnLst>
                <a:cxn ang="0">
                  <a:pos x="T1" y="T2"/>
                </a:cxn>
                <a:cxn ang="0">
                  <a:pos x="T4" y="T5"/>
                </a:cxn>
                <a:cxn ang="0">
                  <a:pos x="T7" y="T8"/>
                </a:cxn>
                <a:cxn ang="0">
                  <a:pos x="T10" y="T11"/>
                </a:cxn>
              </a:cxnLst>
              <a:rect l="0" t="0" r="r" b="b"/>
              <a:pathLst>
                <a:path w="21373" h="21600">
                  <a:moveTo>
                    <a:pt x="1336" y="20249"/>
                  </a:moveTo>
                  <a:cubicBezTo>
                    <a:pt x="1428" y="20188"/>
                    <a:pt x="3691" y="18688"/>
                    <a:pt x="7070" y="17950"/>
                  </a:cubicBezTo>
                  <a:lnTo>
                    <a:pt x="8729" y="17587"/>
                  </a:lnTo>
                  <a:cubicBezTo>
                    <a:pt x="9321" y="17980"/>
                    <a:pt x="9972" y="18225"/>
                    <a:pt x="10686" y="18225"/>
                  </a:cubicBezTo>
                  <a:cubicBezTo>
                    <a:pt x="11401" y="18225"/>
                    <a:pt x="12052" y="17980"/>
                    <a:pt x="12644" y="17587"/>
                  </a:cubicBezTo>
                  <a:lnTo>
                    <a:pt x="14303" y="17950"/>
                  </a:lnTo>
                  <a:cubicBezTo>
                    <a:pt x="17656" y="18682"/>
                    <a:pt x="19911" y="20165"/>
                    <a:pt x="20037" y="20249"/>
                  </a:cubicBezTo>
                  <a:cubicBezTo>
                    <a:pt x="20037" y="20249"/>
                    <a:pt x="1336" y="20249"/>
                    <a:pt x="1336" y="20249"/>
                  </a:cubicBezTo>
                  <a:close/>
                  <a:moveTo>
                    <a:pt x="13537" y="15793"/>
                  </a:moveTo>
                  <a:lnTo>
                    <a:pt x="13317" y="16073"/>
                  </a:lnTo>
                  <a:cubicBezTo>
                    <a:pt x="11725" y="17923"/>
                    <a:pt x="9648" y="17923"/>
                    <a:pt x="8056" y="16073"/>
                  </a:cubicBezTo>
                  <a:lnTo>
                    <a:pt x="7836" y="15793"/>
                  </a:lnTo>
                  <a:cubicBezTo>
                    <a:pt x="5977" y="13411"/>
                    <a:pt x="5053" y="10261"/>
                    <a:pt x="5451" y="7255"/>
                  </a:cubicBezTo>
                  <a:cubicBezTo>
                    <a:pt x="5815" y="4367"/>
                    <a:pt x="7453" y="1350"/>
                    <a:pt x="10686" y="1350"/>
                  </a:cubicBezTo>
                  <a:cubicBezTo>
                    <a:pt x="13920" y="1350"/>
                    <a:pt x="15558" y="4367"/>
                    <a:pt x="15922" y="7255"/>
                  </a:cubicBezTo>
                  <a:cubicBezTo>
                    <a:pt x="16318" y="10262"/>
                    <a:pt x="15398" y="13411"/>
                    <a:pt x="13537" y="15793"/>
                  </a:cubicBezTo>
                  <a:moveTo>
                    <a:pt x="20778" y="19126"/>
                  </a:moveTo>
                  <a:cubicBezTo>
                    <a:pt x="20644" y="19037"/>
                    <a:pt x="18209" y="17422"/>
                    <a:pt x="14585" y="16630"/>
                  </a:cubicBezTo>
                  <a:cubicBezTo>
                    <a:pt x="15914" y="14927"/>
                    <a:pt x="16767" y="12639"/>
                    <a:pt x="17130" y="11115"/>
                  </a:cubicBezTo>
                  <a:cubicBezTo>
                    <a:pt x="17633" y="9004"/>
                    <a:pt x="17438" y="4873"/>
                    <a:pt x="15431" y="2299"/>
                  </a:cubicBezTo>
                  <a:cubicBezTo>
                    <a:pt x="14259" y="795"/>
                    <a:pt x="12618" y="0"/>
                    <a:pt x="10686" y="0"/>
                  </a:cubicBezTo>
                  <a:cubicBezTo>
                    <a:pt x="8755" y="0"/>
                    <a:pt x="7114" y="795"/>
                    <a:pt x="5942" y="2299"/>
                  </a:cubicBezTo>
                  <a:cubicBezTo>
                    <a:pt x="3935" y="4873"/>
                    <a:pt x="3740" y="9004"/>
                    <a:pt x="4243" y="11115"/>
                  </a:cubicBezTo>
                  <a:cubicBezTo>
                    <a:pt x="4606" y="12639"/>
                    <a:pt x="5459" y="14927"/>
                    <a:pt x="6788" y="16630"/>
                  </a:cubicBezTo>
                  <a:cubicBezTo>
                    <a:pt x="3164" y="17422"/>
                    <a:pt x="729" y="19037"/>
                    <a:pt x="595" y="19126"/>
                  </a:cubicBezTo>
                  <a:cubicBezTo>
                    <a:pt x="105" y="19457"/>
                    <a:pt x="-113" y="20071"/>
                    <a:pt x="57" y="20640"/>
                  </a:cubicBezTo>
                  <a:cubicBezTo>
                    <a:pt x="228" y="21210"/>
                    <a:pt x="747" y="21599"/>
                    <a:pt x="1336" y="21599"/>
                  </a:cubicBezTo>
                  <a:lnTo>
                    <a:pt x="20037" y="21599"/>
                  </a:lnTo>
                  <a:cubicBezTo>
                    <a:pt x="20626" y="21599"/>
                    <a:pt x="21145" y="21210"/>
                    <a:pt x="21316" y="20640"/>
                  </a:cubicBezTo>
                  <a:cubicBezTo>
                    <a:pt x="21487" y="20071"/>
                    <a:pt x="21268" y="19457"/>
                    <a:pt x="20778" y="19126"/>
                  </a:cubicBezTo>
                </a:path>
              </a:pathLst>
            </a:custGeom>
            <a:solidFill>
              <a:schemeClr val="accent1"/>
            </a:solidFill>
            <a:ln>
              <a:noFill/>
            </a:ln>
            <a:effectLst/>
          </p:spPr>
          <p:txBody>
            <a:bodyPr lIns="50800" tIns="50800" rIns="50800" bIns="50800" anchor="ctr"/>
            <a:lstStyle/>
            <a:p>
              <a:pPr defTabSz="609600"/>
              <a:endParaRPr lang="en-US" sz="4000">
                <a:solidFill>
                  <a:srgbClr val="FFFFFF"/>
                </a:solidFill>
                <a:effectLst>
                  <a:outerShdw blurRad="38100" dist="38100" dir="2700000" algn="tl">
                    <a:srgbClr val="000000"/>
                  </a:outerShdw>
                </a:effectLst>
              </a:endParaRPr>
            </a:p>
          </p:txBody>
        </p:sp>
        <p:sp>
          <p:nvSpPr>
            <p:cNvPr id="137" name="AutoShape 131"/>
            <p:cNvSpPr/>
            <p:nvPr/>
          </p:nvSpPr>
          <p:spPr bwMode="auto">
            <a:xfrm>
              <a:off x="934643" y="2539355"/>
              <a:ext cx="392529" cy="44849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057" y="5400"/>
                  </a:moveTo>
                  <a:lnTo>
                    <a:pt x="20057" y="6075"/>
                  </a:lnTo>
                  <a:lnTo>
                    <a:pt x="1542" y="6075"/>
                  </a:lnTo>
                  <a:lnTo>
                    <a:pt x="1542" y="5400"/>
                  </a:lnTo>
                  <a:lnTo>
                    <a:pt x="1542" y="4725"/>
                  </a:lnTo>
                  <a:cubicBezTo>
                    <a:pt x="1542" y="4352"/>
                    <a:pt x="1887" y="4050"/>
                    <a:pt x="2314" y="4050"/>
                  </a:cubicBezTo>
                  <a:lnTo>
                    <a:pt x="19285" y="4050"/>
                  </a:lnTo>
                  <a:cubicBezTo>
                    <a:pt x="19712" y="4050"/>
                    <a:pt x="20057" y="4352"/>
                    <a:pt x="20057" y="4725"/>
                  </a:cubicBezTo>
                  <a:cubicBezTo>
                    <a:pt x="20057" y="4725"/>
                    <a:pt x="20057" y="5400"/>
                    <a:pt x="20057" y="5400"/>
                  </a:cubicBezTo>
                  <a:close/>
                  <a:moveTo>
                    <a:pt x="18514" y="18900"/>
                  </a:moveTo>
                  <a:cubicBezTo>
                    <a:pt x="18514" y="19644"/>
                    <a:pt x="17822" y="20249"/>
                    <a:pt x="16971" y="20249"/>
                  </a:cubicBezTo>
                  <a:lnTo>
                    <a:pt x="4628" y="20249"/>
                  </a:lnTo>
                  <a:cubicBezTo>
                    <a:pt x="3777" y="20249"/>
                    <a:pt x="3085" y="19644"/>
                    <a:pt x="3085" y="18900"/>
                  </a:cubicBezTo>
                  <a:lnTo>
                    <a:pt x="3085" y="7425"/>
                  </a:lnTo>
                  <a:lnTo>
                    <a:pt x="18514" y="7425"/>
                  </a:lnTo>
                  <a:cubicBezTo>
                    <a:pt x="18514" y="7425"/>
                    <a:pt x="18514" y="18900"/>
                    <a:pt x="18514" y="18900"/>
                  </a:cubicBezTo>
                  <a:close/>
                  <a:moveTo>
                    <a:pt x="6171" y="2025"/>
                  </a:moveTo>
                  <a:cubicBezTo>
                    <a:pt x="6171" y="1652"/>
                    <a:pt x="6516" y="1350"/>
                    <a:pt x="6942" y="1350"/>
                  </a:cubicBezTo>
                  <a:lnTo>
                    <a:pt x="14657" y="1350"/>
                  </a:lnTo>
                  <a:cubicBezTo>
                    <a:pt x="15083" y="1350"/>
                    <a:pt x="15428" y="1652"/>
                    <a:pt x="15428" y="2025"/>
                  </a:cubicBezTo>
                  <a:lnTo>
                    <a:pt x="15428" y="2700"/>
                  </a:lnTo>
                  <a:lnTo>
                    <a:pt x="6171" y="2700"/>
                  </a:lnTo>
                  <a:cubicBezTo>
                    <a:pt x="6171" y="2700"/>
                    <a:pt x="6171" y="2025"/>
                    <a:pt x="6171" y="2025"/>
                  </a:cubicBezTo>
                  <a:close/>
                  <a:moveTo>
                    <a:pt x="21585" y="4601"/>
                  </a:moveTo>
                  <a:cubicBezTo>
                    <a:pt x="21511" y="3541"/>
                    <a:pt x="20516" y="2700"/>
                    <a:pt x="19285" y="2700"/>
                  </a:cubicBezTo>
                  <a:lnTo>
                    <a:pt x="16971" y="2700"/>
                  </a:lnTo>
                  <a:lnTo>
                    <a:pt x="16971" y="2025"/>
                  </a:lnTo>
                  <a:cubicBezTo>
                    <a:pt x="16971" y="906"/>
                    <a:pt x="15935" y="0"/>
                    <a:pt x="14657" y="0"/>
                  </a:cubicBezTo>
                  <a:lnTo>
                    <a:pt x="6942" y="0"/>
                  </a:lnTo>
                  <a:cubicBezTo>
                    <a:pt x="5664" y="0"/>
                    <a:pt x="4628" y="906"/>
                    <a:pt x="4628" y="2025"/>
                  </a:cubicBezTo>
                  <a:lnTo>
                    <a:pt x="4628" y="2700"/>
                  </a:lnTo>
                  <a:lnTo>
                    <a:pt x="2314" y="2700"/>
                  </a:lnTo>
                  <a:cubicBezTo>
                    <a:pt x="1083" y="2700"/>
                    <a:pt x="88" y="3541"/>
                    <a:pt x="14" y="4601"/>
                  </a:cubicBezTo>
                  <a:lnTo>
                    <a:pt x="0" y="4601"/>
                  </a:lnTo>
                  <a:lnTo>
                    <a:pt x="0" y="5400"/>
                  </a:lnTo>
                  <a:lnTo>
                    <a:pt x="0" y="6075"/>
                  </a:lnTo>
                  <a:cubicBezTo>
                    <a:pt x="0" y="6820"/>
                    <a:pt x="691" y="7425"/>
                    <a:pt x="1542" y="7425"/>
                  </a:cubicBezTo>
                  <a:lnTo>
                    <a:pt x="1542" y="18900"/>
                  </a:lnTo>
                  <a:cubicBezTo>
                    <a:pt x="1542" y="20391"/>
                    <a:pt x="2924" y="21599"/>
                    <a:pt x="4628" y="21599"/>
                  </a:cubicBezTo>
                  <a:lnTo>
                    <a:pt x="16971" y="21599"/>
                  </a:lnTo>
                  <a:cubicBezTo>
                    <a:pt x="18675" y="21599"/>
                    <a:pt x="20057" y="20391"/>
                    <a:pt x="20057" y="18900"/>
                  </a:cubicBezTo>
                  <a:lnTo>
                    <a:pt x="20057" y="7425"/>
                  </a:lnTo>
                  <a:cubicBezTo>
                    <a:pt x="20908" y="7425"/>
                    <a:pt x="21599" y="6820"/>
                    <a:pt x="21599" y="6075"/>
                  </a:cubicBezTo>
                  <a:lnTo>
                    <a:pt x="21599" y="5400"/>
                  </a:lnTo>
                  <a:lnTo>
                    <a:pt x="21599" y="4601"/>
                  </a:lnTo>
                  <a:cubicBezTo>
                    <a:pt x="21599" y="4601"/>
                    <a:pt x="21585" y="4601"/>
                    <a:pt x="21585" y="4601"/>
                  </a:cubicBezTo>
                  <a:close/>
                </a:path>
              </a:pathLst>
            </a:custGeom>
            <a:solidFill>
              <a:schemeClr val="accent1"/>
            </a:solidFill>
            <a:ln>
              <a:noFill/>
            </a:ln>
            <a:effectLst/>
          </p:spPr>
          <p:txBody>
            <a:bodyPr lIns="50800" tIns="50800" rIns="50800" bIns="50800" anchor="ctr"/>
            <a:lstStyle/>
            <a:p>
              <a:pPr defTabSz="609600"/>
              <a:endParaRPr lang="en-US" sz="4000">
                <a:solidFill>
                  <a:srgbClr val="FFFFFF"/>
                </a:solidFill>
                <a:effectLst>
                  <a:outerShdw blurRad="38100" dist="38100" dir="2700000" algn="tl">
                    <a:srgbClr val="000000"/>
                  </a:outerShdw>
                </a:effectLst>
              </a:endParaRPr>
            </a:p>
          </p:txBody>
        </p:sp>
        <p:sp>
          <p:nvSpPr>
            <p:cNvPr id="138" name="AutoShape 132"/>
            <p:cNvSpPr/>
            <p:nvPr/>
          </p:nvSpPr>
          <p:spPr bwMode="auto">
            <a:xfrm>
              <a:off x="1018972" y="2721054"/>
              <a:ext cx="55966" cy="21083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5399" y="1440"/>
                  </a:moveTo>
                  <a:lnTo>
                    <a:pt x="16199" y="1440"/>
                  </a:lnTo>
                  <a:lnTo>
                    <a:pt x="16199" y="20160"/>
                  </a:lnTo>
                  <a:lnTo>
                    <a:pt x="5399" y="20160"/>
                  </a:lnTo>
                  <a:cubicBezTo>
                    <a:pt x="5399" y="20160"/>
                    <a:pt x="5399" y="1440"/>
                    <a:pt x="5399" y="1440"/>
                  </a:cubicBezTo>
                  <a:close/>
                  <a:moveTo>
                    <a:pt x="5399" y="21600"/>
                  </a:moveTo>
                  <a:lnTo>
                    <a:pt x="16199" y="21600"/>
                  </a:lnTo>
                  <a:cubicBezTo>
                    <a:pt x="19187" y="21600"/>
                    <a:pt x="21600" y="20956"/>
                    <a:pt x="21600" y="20160"/>
                  </a:cubicBezTo>
                  <a:lnTo>
                    <a:pt x="21600" y="1440"/>
                  </a:lnTo>
                  <a:cubicBezTo>
                    <a:pt x="21600" y="644"/>
                    <a:pt x="19187" y="0"/>
                    <a:pt x="16199" y="0"/>
                  </a:cubicBezTo>
                  <a:lnTo>
                    <a:pt x="5399" y="0"/>
                  </a:lnTo>
                  <a:cubicBezTo>
                    <a:pt x="2412" y="0"/>
                    <a:pt x="0" y="644"/>
                    <a:pt x="0" y="1440"/>
                  </a:cubicBezTo>
                  <a:lnTo>
                    <a:pt x="0" y="20160"/>
                  </a:lnTo>
                  <a:cubicBezTo>
                    <a:pt x="0" y="20956"/>
                    <a:pt x="2412" y="21600"/>
                    <a:pt x="5399" y="21600"/>
                  </a:cubicBezTo>
                </a:path>
              </a:pathLst>
            </a:custGeom>
            <a:solidFill>
              <a:schemeClr val="accent1"/>
            </a:solidFill>
            <a:ln>
              <a:noFill/>
            </a:ln>
            <a:effectLst/>
          </p:spPr>
          <p:txBody>
            <a:bodyPr lIns="50800" tIns="50800" rIns="50800" bIns="50800" anchor="ctr"/>
            <a:lstStyle/>
            <a:p>
              <a:pPr defTabSz="609600"/>
              <a:endParaRPr lang="en-US" sz="4000">
                <a:solidFill>
                  <a:srgbClr val="FFFFFF"/>
                </a:solidFill>
                <a:effectLst>
                  <a:outerShdw blurRad="38100" dist="38100" dir="2700000" algn="tl">
                    <a:srgbClr val="000000"/>
                  </a:outerShdw>
                </a:effectLst>
              </a:endParaRPr>
            </a:p>
          </p:txBody>
        </p:sp>
        <p:sp>
          <p:nvSpPr>
            <p:cNvPr id="139" name="AutoShape 133"/>
            <p:cNvSpPr/>
            <p:nvPr/>
          </p:nvSpPr>
          <p:spPr bwMode="auto">
            <a:xfrm>
              <a:off x="1103304" y="2721054"/>
              <a:ext cx="55966" cy="21083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5399" y="1440"/>
                  </a:moveTo>
                  <a:lnTo>
                    <a:pt x="16199" y="1440"/>
                  </a:lnTo>
                  <a:lnTo>
                    <a:pt x="16199" y="20160"/>
                  </a:lnTo>
                  <a:lnTo>
                    <a:pt x="5399" y="20160"/>
                  </a:lnTo>
                  <a:cubicBezTo>
                    <a:pt x="5399" y="20160"/>
                    <a:pt x="5399" y="1440"/>
                    <a:pt x="5399" y="1440"/>
                  </a:cubicBezTo>
                  <a:close/>
                  <a:moveTo>
                    <a:pt x="5399" y="21600"/>
                  </a:moveTo>
                  <a:lnTo>
                    <a:pt x="16199" y="21600"/>
                  </a:lnTo>
                  <a:cubicBezTo>
                    <a:pt x="19187" y="21600"/>
                    <a:pt x="21600" y="20956"/>
                    <a:pt x="21600" y="20160"/>
                  </a:cubicBezTo>
                  <a:lnTo>
                    <a:pt x="21600" y="1440"/>
                  </a:lnTo>
                  <a:cubicBezTo>
                    <a:pt x="21600" y="644"/>
                    <a:pt x="19187" y="0"/>
                    <a:pt x="16199" y="0"/>
                  </a:cubicBezTo>
                  <a:lnTo>
                    <a:pt x="5399" y="0"/>
                  </a:lnTo>
                  <a:cubicBezTo>
                    <a:pt x="2412" y="0"/>
                    <a:pt x="0" y="644"/>
                    <a:pt x="0" y="1440"/>
                  </a:cubicBezTo>
                  <a:lnTo>
                    <a:pt x="0" y="20160"/>
                  </a:lnTo>
                  <a:cubicBezTo>
                    <a:pt x="0" y="20956"/>
                    <a:pt x="2412" y="21600"/>
                    <a:pt x="5399" y="21600"/>
                  </a:cubicBezTo>
                </a:path>
              </a:pathLst>
            </a:custGeom>
            <a:solidFill>
              <a:schemeClr val="accent1"/>
            </a:solidFill>
            <a:ln>
              <a:noFill/>
            </a:ln>
            <a:effectLst/>
          </p:spPr>
          <p:txBody>
            <a:bodyPr lIns="50800" tIns="50800" rIns="50800" bIns="50800" anchor="ctr"/>
            <a:lstStyle/>
            <a:p>
              <a:pPr defTabSz="609600"/>
              <a:endParaRPr lang="en-US" sz="4000">
                <a:solidFill>
                  <a:srgbClr val="FFFFFF"/>
                </a:solidFill>
                <a:effectLst>
                  <a:outerShdw blurRad="38100" dist="38100" dir="2700000" algn="tl">
                    <a:srgbClr val="000000"/>
                  </a:outerShdw>
                </a:effectLst>
              </a:endParaRPr>
            </a:p>
          </p:txBody>
        </p:sp>
        <p:sp>
          <p:nvSpPr>
            <p:cNvPr id="140" name="AutoShape 134"/>
            <p:cNvSpPr/>
            <p:nvPr/>
          </p:nvSpPr>
          <p:spPr bwMode="auto">
            <a:xfrm>
              <a:off x="1186870" y="2721054"/>
              <a:ext cx="55966" cy="21083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5399" y="1440"/>
                  </a:moveTo>
                  <a:lnTo>
                    <a:pt x="16199" y="1440"/>
                  </a:lnTo>
                  <a:lnTo>
                    <a:pt x="16199" y="20160"/>
                  </a:lnTo>
                  <a:lnTo>
                    <a:pt x="5399" y="20160"/>
                  </a:lnTo>
                  <a:cubicBezTo>
                    <a:pt x="5399" y="20160"/>
                    <a:pt x="5399" y="1440"/>
                    <a:pt x="5399" y="1440"/>
                  </a:cubicBezTo>
                  <a:close/>
                  <a:moveTo>
                    <a:pt x="5399" y="21600"/>
                  </a:moveTo>
                  <a:lnTo>
                    <a:pt x="16199" y="21600"/>
                  </a:lnTo>
                  <a:cubicBezTo>
                    <a:pt x="19187" y="21600"/>
                    <a:pt x="21600" y="20956"/>
                    <a:pt x="21600" y="20160"/>
                  </a:cubicBezTo>
                  <a:lnTo>
                    <a:pt x="21600" y="1440"/>
                  </a:lnTo>
                  <a:cubicBezTo>
                    <a:pt x="21600" y="644"/>
                    <a:pt x="19187" y="0"/>
                    <a:pt x="16199" y="0"/>
                  </a:cubicBezTo>
                  <a:lnTo>
                    <a:pt x="5399" y="0"/>
                  </a:lnTo>
                  <a:cubicBezTo>
                    <a:pt x="2412" y="0"/>
                    <a:pt x="0" y="644"/>
                    <a:pt x="0" y="1440"/>
                  </a:cubicBezTo>
                  <a:lnTo>
                    <a:pt x="0" y="20160"/>
                  </a:lnTo>
                  <a:cubicBezTo>
                    <a:pt x="0" y="20956"/>
                    <a:pt x="2412" y="21600"/>
                    <a:pt x="5399" y="21600"/>
                  </a:cubicBezTo>
                </a:path>
              </a:pathLst>
            </a:custGeom>
            <a:solidFill>
              <a:schemeClr val="accent1"/>
            </a:solidFill>
            <a:ln>
              <a:noFill/>
            </a:ln>
            <a:effectLst/>
          </p:spPr>
          <p:txBody>
            <a:bodyPr lIns="50800" tIns="50800" rIns="50800" bIns="50800" anchor="ctr"/>
            <a:lstStyle/>
            <a:p>
              <a:pPr defTabSz="609600"/>
              <a:endParaRPr lang="en-US" sz="4000">
                <a:solidFill>
                  <a:srgbClr val="FFFFFF"/>
                </a:solidFill>
                <a:effectLst>
                  <a:outerShdw blurRad="38100" dist="38100" dir="2700000" algn="tl">
                    <a:srgbClr val="000000"/>
                  </a:outerShdw>
                </a:effectLst>
              </a:endParaRPr>
            </a:p>
          </p:txBody>
        </p:sp>
        <p:sp>
          <p:nvSpPr>
            <p:cNvPr id="141" name="AutoShape 135"/>
            <p:cNvSpPr/>
            <p:nvPr/>
          </p:nvSpPr>
          <p:spPr bwMode="auto">
            <a:xfrm>
              <a:off x="5392754" y="1711364"/>
              <a:ext cx="449260" cy="3089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8681"/>
                  </a:moveTo>
                  <a:lnTo>
                    <a:pt x="19651" y="18681"/>
                  </a:lnTo>
                  <a:lnTo>
                    <a:pt x="19575" y="18681"/>
                  </a:lnTo>
                  <a:lnTo>
                    <a:pt x="16874" y="14754"/>
                  </a:lnTo>
                  <a:lnTo>
                    <a:pt x="16874" y="14727"/>
                  </a:lnTo>
                  <a:lnTo>
                    <a:pt x="16199" y="13745"/>
                  </a:lnTo>
                  <a:lnTo>
                    <a:pt x="16199" y="7854"/>
                  </a:lnTo>
                  <a:lnTo>
                    <a:pt x="19575" y="2945"/>
                  </a:lnTo>
                  <a:lnTo>
                    <a:pt x="19651" y="2945"/>
                  </a:lnTo>
                  <a:lnTo>
                    <a:pt x="20249" y="2945"/>
                  </a:lnTo>
                  <a:cubicBezTo>
                    <a:pt x="20249" y="2945"/>
                    <a:pt x="20249" y="18681"/>
                    <a:pt x="20249" y="18681"/>
                  </a:cubicBezTo>
                  <a:close/>
                  <a:moveTo>
                    <a:pt x="2024" y="19636"/>
                  </a:moveTo>
                  <a:cubicBezTo>
                    <a:pt x="1651" y="19636"/>
                    <a:pt x="1349" y="19195"/>
                    <a:pt x="1349" y="18654"/>
                  </a:cubicBezTo>
                  <a:lnTo>
                    <a:pt x="1349" y="2945"/>
                  </a:lnTo>
                  <a:cubicBezTo>
                    <a:pt x="1349" y="2402"/>
                    <a:pt x="1651" y="1963"/>
                    <a:pt x="2024" y="1963"/>
                  </a:cubicBezTo>
                  <a:lnTo>
                    <a:pt x="14849" y="1963"/>
                  </a:lnTo>
                  <a:cubicBezTo>
                    <a:pt x="15221" y="1963"/>
                    <a:pt x="15524" y="2403"/>
                    <a:pt x="15524" y="2945"/>
                  </a:cubicBezTo>
                  <a:lnTo>
                    <a:pt x="15524" y="18654"/>
                  </a:lnTo>
                  <a:cubicBezTo>
                    <a:pt x="15524" y="19195"/>
                    <a:pt x="15221" y="19636"/>
                    <a:pt x="14849" y="19636"/>
                  </a:cubicBezTo>
                  <a:cubicBezTo>
                    <a:pt x="14849" y="19636"/>
                    <a:pt x="2024" y="19636"/>
                    <a:pt x="2024" y="19636"/>
                  </a:cubicBezTo>
                  <a:close/>
                  <a:moveTo>
                    <a:pt x="20249" y="981"/>
                  </a:moveTo>
                  <a:lnTo>
                    <a:pt x="19651" y="981"/>
                  </a:lnTo>
                  <a:cubicBezTo>
                    <a:pt x="19296" y="981"/>
                    <a:pt x="18956" y="1185"/>
                    <a:pt x="18703" y="1547"/>
                  </a:cubicBezTo>
                  <a:lnTo>
                    <a:pt x="16874" y="4170"/>
                  </a:lnTo>
                  <a:lnTo>
                    <a:pt x="16874" y="2945"/>
                  </a:lnTo>
                  <a:cubicBezTo>
                    <a:pt x="16874" y="1317"/>
                    <a:pt x="15967" y="0"/>
                    <a:pt x="14849" y="0"/>
                  </a:cubicBezTo>
                  <a:lnTo>
                    <a:pt x="2024" y="0"/>
                  </a:lnTo>
                  <a:cubicBezTo>
                    <a:pt x="908" y="0"/>
                    <a:pt x="0" y="1320"/>
                    <a:pt x="0" y="2945"/>
                  </a:cubicBezTo>
                  <a:lnTo>
                    <a:pt x="0" y="9789"/>
                  </a:lnTo>
                  <a:lnTo>
                    <a:pt x="0" y="18654"/>
                  </a:lnTo>
                  <a:cubicBezTo>
                    <a:pt x="0" y="20281"/>
                    <a:pt x="905" y="21599"/>
                    <a:pt x="2024" y="21599"/>
                  </a:cubicBezTo>
                  <a:lnTo>
                    <a:pt x="14849" y="21599"/>
                  </a:lnTo>
                  <a:cubicBezTo>
                    <a:pt x="15967" y="21599"/>
                    <a:pt x="16874" y="20281"/>
                    <a:pt x="16874" y="18654"/>
                  </a:cubicBezTo>
                  <a:lnTo>
                    <a:pt x="16874" y="17456"/>
                  </a:lnTo>
                  <a:lnTo>
                    <a:pt x="18703" y="20079"/>
                  </a:lnTo>
                  <a:cubicBezTo>
                    <a:pt x="18956" y="20442"/>
                    <a:pt x="19296" y="20645"/>
                    <a:pt x="19651" y="20645"/>
                  </a:cubicBezTo>
                  <a:lnTo>
                    <a:pt x="20249" y="20645"/>
                  </a:lnTo>
                  <a:cubicBezTo>
                    <a:pt x="20994" y="20645"/>
                    <a:pt x="21600" y="19765"/>
                    <a:pt x="21600" y="18681"/>
                  </a:cubicBezTo>
                  <a:lnTo>
                    <a:pt x="21600" y="2945"/>
                  </a:lnTo>
                  <a:cubicBezTo>
                    <a:pt x="21600" y="1860"/>
                    <a:pt x="20994" y="981"/>
                    <a:pt x="20249" y="981"/>
                  </a:cubicBezTo>
                </a:path>
              </a:pathLst>
            </a:custGeom>
            <a:solidFill>
              <a:schemeClr val="accent1"/>
            </a:solidFill>
            <a:ln>
              <a:noFill/>
            </a:ln>
            <a:effectLst/>
          </p:spPr>
          <p:txBody>
            <a:bodyPr lIns="50800" tIns="50800" rIns="50800" bIns="50800" anchor="ctr"/>
            <a:lstStyle/>
            <a:p>
              <a:pPr defTabSz="609600"/>
              <a:endParaRPr lang="en-US" sz="4000">
                <a:solidFill>
                  <a:srgbClr val="FFFFFF"/>
                </a:solidFill>
                <a:effectLst>
                  <a:outerShdw blurRad="38100" dist="38100" dir="2700000" algn="tl">
                    <a:srgbClr val="000000"/>
                  </a:outerShdw>
                </a:effectLst>
              </a:endParaRPr>
            </a:p>
          </p:txBody>
        </p:sp>
        <p:sp>
          <p:nvSpPr>
            <p:cNvPr id="142" name="AutoShape 136"/>
            <p:cNvSpPr/>
            <p:nvPr/>
          </p:nvSpPr>
          <p:spPr bwMode="auto">
            <a:xfrm>
              <a:off x="4734193" y="1697566"/>
              <a:ext cx="147199" cy="14719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538" y="20579"/>
                  </a:moveTo>
                  <a:lnTo>
                    <a:pt x="19542" y="20579"/>
                  </a:lnTo>
                  <a:cubicBezTo>
                    <a:pt x="19546" y="21142"/>
                    <a:pt x="20004" y="21600"/>
                    <a:pt x="20571" y="21600"/>
                  </a:cubicBezTo>
                  <a:cubicBezTo>
                    <a:pt x="21137" y="21600"/>
                    <a:pt x="21599" y="21138"/>
                    <a:pt x="21599" y="20571"/>
                  </a:cubicBezTo>
                  <a:cubicBezTo>
                    <a:pt x="21599" y="20565"/>
                    <a:pt x="21595" y="20561"/>
                    <a:pt x="21595" y="20555"/>
                  </a:cubicBezTo>
                  <a:cubicBezTo>
                    <a:pt x="21583" y="9221"/>
                    <a:pt x="12411" y="41"/>
                    <a:pt x="1080" y="12"/>
                  </a:cubicBezTo>
                  <a:cubicBezTo>
                    <a:pt x="1064" y="10"/>
                    <a:pt x="1048" y="0"/>
                    <a:pt x="1028" y="0"/>
                  </a:cubicBezTo>
                  <a:cubicBezTo>
                    <a:pt x="458" y="0"/>
                    <a:pt x="0" y="461"/>
                    <a:pt x="0" y="1028"/>
                  </a:cubicBezTo>
                  <a:cubicBezTo>
                    <a:pt x="0" y="1594"/>
                    <a:pt x="458" y="2055"/>
                    <a:pt x="1024" y="2057"/>
                  </a:cubicBezTo>
                  <a:lnTo>
                    <a:pt x="1024" y="2065"/>
                  </a:lnTo>
                  <a:cubicBezTo>
                    <a:pt x="11233" y="2065"/>
                    <a:pt x="19538" y="10370"/>
                    <a:pt x="19538" y="20579"/>
                  </a:cubicBezTo>
                </a:path>
              </a:pathLst>
            </a:custGeom>
            <a:solidFill>
              <a:schemeClr val="accent1"/>
            </a:solidFill>
            <a:ln>
              <a:noFill/>
            </a:ln>
            <a:effectLst/>
          </p:spPr>
          <p:txBody>
            <a:bodyPr lIns="50800" tIns="50800" rIns="50800" bIns="50800" anchor="ctr"/>
            <a:lstStyle/>
            <a:p>
              <a:pPr defTabSz="609600"/>
              <a:endParaRPr lang="en-US" sz="4000">
                <a:solidFill>
                  <a:srgbClr val="FFFFFF"/>
                </a:solidFill>
                <a:effectLst>
                  <a:outerShdw blurRad="38100" dist="38100" dir="2700000" algn="tl">
                    <a:srgbClr val="000000"/>
                  </a:outerShdw>
                </a:effectLst>
              </a:endParaRPr>
            </a:p>
          </p:txBody>
        </p:sp>
        <p:sp>
          <p:nvSpPr>
            <p:cNvPr id="143" name="AutoShape 137"/>
            <p:cNvSpPr/>
            <p:nvPr/>
          </p:nvSpPr>
          <p:spPr bwMode="auto">
            <a:xfrm>
              <a:off x="4495763" y="1641599"/>
              <a:ext cx="448494" cy="448495"/>
            </a:xfrm>
            <a:custGeom>
              <a:avLst/>
              <a:gdLst>
                <a:gd name="T0" fmla="+- 0 10819 195"/>
                <a:gd name="T1" fmla="*/ T0 w 21248"/>
                <a:gd name="T2" fmla="*/ 10800 h 21600"/>
                <a:gd name="T3" fmla="+- 0 10819 195"/>
                <a:gd name="T4" fmla="*/ T3 w 21248"/>
                <a:gd name="T5" fmla="*/ 10800 h 21600"/>
                <a:gd name="T6" fmla="+- 0 10819 195"/>
                <a:gd name="T7" fmla="*/ T6 w 21248"/>
                <a:gd name="T8" fmla="*/ 10800 h 21600"/>
                <a:gd name="T9" fmla="+- 0 10819 195"/>
                <a:gd name="T10" fmla="*/ T9 w 21248"/>
                <a:gd name="T11" fmla="*/ 10800 h 21600"/>
              </a:gdLst>
              <a:ahLst/>
              <a:cxnLst>
                <a:cxn ang="0">
                  <a:pos x="T1" y="T2"/>
                </a:cxn>
                <a:cxn ang="0">
                  <a:pos x="T4" y="T5"/>
                </a:cxn>
                <a:cxn ang="0">
                  <a:pos x="T7" y="T8"/>
                </a:cxn>
                <a:cxn ang="0">
                  <a:pos x="T10" y="T11"/>
                </a:cxn>
              </a:cxnLst>
              <a:rect l="0" t="0" r="r" b="b"/>
              <a:pathLst>
                <a:path w="21248" h="21600">
                  <a:moveTo>
                    <a:pt x="19868" y="17133"/>
                  </a:moveTo>
                  <a:cubicBezTo>
                    <a:pt x="19766" y="17386"/>
                    <a:pt x="19525" y="17549"/>
                    <a:pt x="19255" y="17549"/>
                  </a:cubicBezTo>
                  <a:lnTo>
                    <a:pt x="19058" y="17549"/>
                  </a:lnTo>
                  <a:lnTo>
                    <a:pt x="3983" y="2226"/>
                  </a:lnTo>
                  <a:lnTo>
                    <a:pt x="3983" y="2025"/>
                  </a:lnTo>
                  <a:cubicBezTo>
                    <a:pt x="3983" y="1750"/>
                    <a:pt x="4144" y="1506"/>
                    <a:pt x="4393" y="1401"/>
                  </a:cubicBezTo>
                  <a:cubicBezTo>
                    <a:pt x="4475" y="1367"/>
                    <a:pt x="4560" y="1350"/>
                    <a:pt x="4647" y="1350"/>
                  </a:cubicBezTo>
                  <a:cubicBezTo>
                    <a:pt x="4824" y="1350"/>
                    <a:pt x="4991" y="1420"/>
                    <a:pt x="5116" y="1547"/>
                  </a:cubicBezTo>
                  <a:lnTo>
                    <a:pt x="19724" y="16397"/>
                  </a:lnTo>
                  <a:cubicBezTo>
                    <a:pt x="19915" y="16591"/>
                    <a:pt x="19972" y="16880"/>
                    <a:pt x="19868" y="17133"/>
                  </a:cubicBezTo>
                  <a:moveTo>
                    <a:pt x="10121" y="17549"/>
                  </a:moveTo>
                  <a:cubicBezTo>
                    <a:pt x="10017" y="17549"/>
                    <a:pt x="9922" y="17586"/>
                    <a:pt x="9824" y="17609"/>
                  </a:cubicBezTo>
                  <a:lnTo>
                    <a:pt x="3923" y="11612"/>
                  </a:lnTo>
                  <a:cubicBezTo>
                    <a:pt x="3946" y="11512"/>
                    <a:pt x="3982" y="11415"/>
                    <a:pt x="3982" y="11311"/>
                  </a:cubicBezTo>
                  <a:lnTo>
                    <a:pt x="3983" y="3180"/>
                  </a:lnTo>
                  <a:lnTo>
                    <a:pt x="18119" y="17549"/>
                  </a:lnTo>
                  <a:cubicBezTo>
                    <a:pt x="18119" y="17549"/>
                    <a:pt x="10121" y="17549"/>
                    <a:pt x="10121" y="17549"/>
                  </a:cubicBezTo>
                  <a:close/>
                  <a:moveTo>
                    <a:pt x="9182" y="17945"/>
                  </a:moveTo>
                  <a:lnTo>
                    <a:pt x="7109" y="20052"/>
                  </a:lnTo>
                  <a:cubicBezTo>
                    <a:pt x="6939" y="20224"/>
                    <a:pt x="6742" y="20249"/>
                    <a:pt x="6640" y="20249"/>
                  </a:cubicBezTo>
                  <a:cubicBezTo>
                    <a:pt x="6537" y="20249"/>
                    <a:pt x="6339" y="20224"/>
                    <a:pt x="6170" y="20052"/>
                  </a:cubicBezTo>
                  <a:lnTo>
                    <a:pt x="1522" y="15327"/>
                  </a:lnTo>
                  <a:cubicBezTo>
                    <a:pt x="1352" y="15154"/>
                    <a:pt x="1327" y="14953"/>
                    <a:pt x="1327" y="14850"/>
                  </a:cubicBezTo>
                  <a:cubicBezTo>
                    <a:pt x="1327" y="14745"/>
                    <a:pt x="1352" y="14544"/>
                    <a:pt x="1522" y="14373"/>
                  </a:cubicBezTo>
                  <a:lnTo>
                    <a:pt x="3593" y="12266"/>
                  </a:lnTo>
                  <a:cubicBezTo>
                    <a:pt x="3599" y="12260"/>
                    <a:pt x="3601" y="12251"/>
                    <a:pt x="3607" y="12245"/>
                  </a:cubicBezTo>
                  <a:lnTo>
                    <a:pt x="9202" y="17932"/>
                  </a:lnTo>
                  <a:cubicBezTo>
                    <a:pt x="9196" y="17937"/>
                    <a:pt x="9187" y="17939"/>
                    <a:pt x="9182" y="17945"/>
                  </a:cubicBezTo>
                  <a:moveTo>
                    <a:pt x="6056" y="593"/>
                  </a:moveTo>
                  <a:cubicBezTo>
                    <a:pt x="5675" y="205"/>
                    <a:pt x="5165" y="0"/>
                    <a:pt x="4647" y="0"/>
                  </a:cubicBezTo>
                  <a:cubicBezTo>
                    <a:pt x="4390" y="0"/>
                    <a:pt x="4132" y="49"/>
                    <a:pt x="3885" y="154"/>
                  </a:cubicBezTo>
                  <a:cubicBezTo>
                    <a:pt x="3141" y="467"/>
                    <a:pt x="2655" y="1205"/>
                    <a:pt x="2655" y="2025"/>
                  </a:cubicBezTo>
                  <a:lnTo>
                    <a:pt x="2654" y="11311"/>
                  </a:lnTo>
                  <a:lnTo>
                    <a:pt x="583" y="13418"/>
                  </a:lnTo>
                  <a:cubicBezTo>
                    <a:pt x="-195" y="14208"/>
                    <a:pt x="-195" y="15491"/>
                    <a:pt x="583" y="16281"/>
                  </a:cubicBezTo>
                  <a:lnTo>
                    <a:pt x="5231" y="21006"/>
                  </a:lnTo>
                  <a:cubicBezTo>
                    <a:pt x="5620" y="21402"/>
                    <a:pt x="6131" y="21599"/>
                    <a:pt x="6640" y="21599"/>
                  </a:cubicBezTo>
                  <a:cubicBezTo>
                    <a:pt x="7150" y="21599"/>
                    <a:pt x="7659" y="21402"/>
                    <a:pt x="8048" y="21006"/>
                  </a:cubicBezTo>
                  <a:lnTo>
                    <a:pt x="10121" y="18900"/>
                  </a:lnTo>
                  <a:lnTo>
                    <a:pt x="19255" y="18900"/>
                  </a:lnTo>
                  <a:cubicBezTo>
                    <a:pt x="20062" y="18900"/>
                    <a:pt x="20788" y="18407"/>
                    <a:pt x="21095" y="17650"/>
                  </a:cubicBezTo>
                  <a:cubicBezTo>
                    <a:pt x="21405" y="16893"/>
                    <a:pt x="21234" y="16022"/>
                    <a:pt x="20663" y="15443"/>
                  </a:cubicBezTo>
                  <a:cubicBezTo>
                    <a:pt x="20663" y="15443"/>
                    <a:pt x="6056" y="593"/>
                    <a:pt x="6056" y="593"/>
                  </a:cubicBezTo>
                  <a:close/>
                </a:path>
              </a:pathLst>
            </a:custGeom>
            <a:solidFill>
              <a:schemeClr val="accent1"/>
            </a:solidFill>
            <a:ln>
              <a:noFill/>
            </a:ln>
            <a:effectLst/>
          </p:spPr>
          <p:txBody>
            <a:bodyPr lIns="50800" tIns="50800" rIns="50800" bIns="50800" anchor="ctr"/>
            <a:lstStyle/>
            <a:p>
              <a:pPr defTabSz="609600"/>
              <a:endParaRPr lang="en-US" sz="4000">
                <a:solidFill>
                  <a:srgbClr val="FFFFFF"/>
                </a:solidFill>
                <a:effectLst>
                  <a:outerShdw blurRad="38100" dist="38100" dir="2700000" algn="tl">
                    <a:srgbClr val="000000"/>
                  </a:outerShdw>
                </a:effectLst>
              </a:endParaRPr>
            </a:p>
          </p:txBody>
        </p:sp>
        <p:sp>
          <p:nvSpPr>
            <p:cNvPr id="144" name="AutoShape 138"/>
            <p:cNvSpPr/>
            <p:nvPr/>
          </p:nvSpPr>
          <p:spPr bwMode="auto">
            <a:xfrm>
              <a:off x="4734196" y="1641599"/>
              <a:ext cx="210064" cy="21006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37" y="2880"/>
                  </a:moveTo>
                  <a:lnTo>
                    <a:pt x="1437" y="2885"/>
                  </a:lnTo>
                  <a:cubicBezTo>
                    <a:pt x="10965" y="2885"/>
                    <a:pt x="18717" y="10637"/>
                    <a:pt x="18717" y="20165"/>
                  </a:cubicBezTo>
                  <a:lnTo>
                    <a:pt x="18720" y="20165"/>
                  </a:lnTo>
                  <a:cubicBezTo>
                    <a:pt x="18722" y="20959"/>
                    <a:pt x="19366" y="21600"/>
                    <a:pt x="20160" y="21600"/>
                  </a:cubicBezTo>
                  <a:cubicBezTo>
                    <a:pt x="20955" y="21600"/>
                    <a:pt x="21599" y="20956"/>
                    <a:pt x="21599" y="20160"/>
                  </a:cubicBezTo>
                  <a:cubicBezTo>
                    <a:pt x="21599" y="20155"/>
                    <a:pt x="21597" y="20152"/>
                    <a:pt x="21597" y="20148"/>
                  </a:cubicBezTo>
                  <a:cubicBezTo>
                    <a:pt x="21588" y="9034"/>
                    <a:pt x="12588" y="28"/>
                    <a:pt x="1476" y="8"/>
                  </a:cubicBezTo>
                  <a:cubicBezTo>
                    <a:pt x="1465" y="7"/>
                    <a:pt x="1454" y="0"/>
                    <a:pt x="1440" y="0"/>
                  </a:cubicBezTo>
                  <a:cubicBezTo>
                    <a:pt x="644" y="0"/>
                    <a:pt x="0" y="644"/>
                    <a:pt x="0" y="1440"/>
                  </a:cubicBezTo>
                  <a:cubicBezTo>
                    <a:pt x="0" y="2234"/>
                    <a:pt x="644" y="2878"/>
                    <a:pt x="1437" y="2880"/>
                  </a:cubicBezTo>
                </a:path>
              </a:pathLst>
            </a:custGeom>
            <a:solidFill>
              <a:schemeClr val="accent1"/>
            </a:solidFill>
            <a:ln>
              <a:noFill/>
            </a:ln>
            <a:effectLst/>
          </p:spPr>
          <p:txBody>
            <a:bodyPr lIns="50800" tIns="50800" rIns="50800" bIns="50800" anchor="ctr"/>
            <a:lstStyle/>
            <a:p>
              <a:pPr defTabSz="609600"/>
              <a:endParaRPr lang="en-US" sz="4000">
                <a:solidFill>
                  <a:srgbClr val="FFFFFF"/>
                </a:solidFill>
                <a:effectLst>
                  <a:outerShdw blurRad="38100" dist="38100" dir="2700000" algn="tl">
                    <a:srgbClr val="000000"/>
                  </a:outerShdw>
                </a:effectLst>
              </a:endParaRPr>
            </a:p>
          </p:txBody>
        </p:sp>
        <p:sp>
          <p:nvSpPr>
            <p:cNvPr id="145" name="AutoShape 139"/>
            <p:cNvSpPr/>
            <p:nvPr/>
          </p:nvSpPr>
          <p:spPr bwMode="auto">
            <a:xfrm>
              <a:off x="3598775" y="1641597"/>
              <a:ext cx="448494" cy="434696"/>
            </a:xfrm>
            <a:custGeom>
              <a:avLst/>
              <a:gdLst>
                <a:gd name="T0" fmla="+- 0 10800 104"/>
                <a:gd name="T1" fmla="*/ T0 w 21392"/>
                <a:gd name="T2" fmla="*/ 10800 h 21600"/>
                <a:gd name="T3" fmla="+- 0 10800 104"/>
                <a:gd name="T4" fmla="*/ T3 w 21392"/>
                <a:gd name="T5" fmla="*/ 10800 h 21600"/>
                <a:gd name="T6" fmla="+- 0 10800 104"/>
                <a:gd name="T7" fmla="*/ T6 w 21392"/>
                <a:gd name="T8" fmla="*/ 10800 h 21600"/>
                <a:gd name="T9" fmla="+- 0 10800 104"/>
                <a:gd name="T10" fmla="*/ T9 w 21392"/>
                <a:gd name="T11" fmla="*/ 10800 h 21600"/>
              </a:gdLst>
              <a:ahLst/>
              <a:cxnLst>
                <a:cxn ang="0">
                  <a:pos x="T1" y="T2"/>
                </a:cxn>
                <a:cxn ang="0">
                  <a:pos x="T4" y="T5"/>
                </a:cxn>
                <a:cxn ang="0">
                  <a:pos x="T7" y="T8"/>
                </a:cxn>
                <a:cxn ang="0">
                  <a:pos x="T10" y="T11"/>
                </a:cxn>
              </a:cxnLst>
              <a:rect l="0" t="0" r="r" b="b"/>
              <a:pathLst>
                <a:path w="21392" h="21600">
                  <a:moveTo>
                    <a:pt x="15768" y="12794"/>
                  </a:moveTo>
                  <a:cubicBezTo>
                    <a:pt x="15426" y="13150"/>
                    <a:pt x="15271" y="13651"/>
                    <a:pt x="15350" y="14142"/>
                  </a:cubicBezTo>
                  <a:lnTo>
                    <a:pt x="16296" y="20031"/>
                  </a:lnTo>
                  <a:lnTo>
                    <a:pt x="11443" y="17309"/>
                  </a:lnTo>
                  <a:cubicBezTo>
                    <a:pt x="11210" y="17178"/>
                    <a:pt x="10953" y="17112"/>
                    <a:pt x="10696" y="17112"/>
                  </a:cubicBezTo>
                  <a:cubicBezTo>
                    <a:pt x="10439" y="17112"/>
                    <a:pt x="10182" y="17178"/>
                    <a:pt x="9949" y="17309"/>
                  </a:cubicBezTo>
                  <a:lnTo>
                    <a:pt x="5095" y="20031"/>
                  </a:lnTo>
                  <a:lnTo>
                    <a:pt x="6042" y="14142"/>
                  </a:lnTo>
                  <a:cubicBezTo>
                    <a:pt x="6121" y="13651"/>
                    <a:pt x="5966" y="13150"/>
                    <a:pt x="5624" y="12794"/>
                  </a:cubicBezTo>
                  <a:lnTo>
                    <a:pt x="1545" y="8550"/>
                  </a:lnTo>
                  <a:lnTo>
                    <a:pt x="7111" y="7685"/>
                  </a:lnTo>
                  <a:cubicBezTo>
                    <a:pt x="7619" y="7607"/>
                    <a:pt x="8057" y="7275"/>
                    <a:pt x="8276" y="6802"/>
                  </a:cubicBezTo>
                  <a:lnTo>
                    <a:pt x="10696" y="1568"/>
                  </a:lnTo>
                  <a:lnTo>
                    <a:pt x="13116" y="6802"/>
                  </a:lnTo>
                  <a:cubicBezTo>
                    <a:pt x="13334" y="7275"/>
                    <a:pt x="13772" y="7607"/>
                    <a:pt x="14280" y="7685"/>
                  </a:cubicBezTo>
                  <a:lnTo>
                    <a:pt x="19847" y="8550"/>
                  </a:lnTo>
                  <a:cubicBezTo>
                    <a:pt x="19847" y="8550"/>
                    <a:pt x="15768" y="12794"/>
                    <a:pt x="15768" y="12794"/>
                  </a:cubicBezTo>
                  <a:close/>
                  <a:moveTo>
                    <a:pt x="21312" y="8051"/>
                  </a:moveTo>
                  <a:cubicBezTo>
                    <a:pt x="21127" y="7495"/>
                    <a:pt x="20652" y="7088"/>
                    <a:pt x="20080" y="6999"/>
                  </a:cubicBezTo>
                  <a:lnTo>
                    <a:pt x="14514" y="6136"/>
                  </a:lnTo>
                  <a:lnTo>
                    <a:pt x="12094" y="901"/>
                  </a:lnTo>
                  <a:cubicBezTo>
                    <a:pt x="11840" y="351"/>
                    <a:pt x="11295" y="0"/>
                    <a:pt x="10696" y="0"/>
                  </a:cubicBezTo>
                  <a:cubicBezTo>
                    <a:pt x="10097" y="0"/>
                    <a:pt x="9552" y="351"/>
                    <a:pt x="9297" y="901"/>
                  </a:cubicBezTo>
                  <a:lnTo>
                    <a:pt x="6878" y="6136"/>
                  </a:lnTo>
                  <a:lnTo>
                    <a:pt x="1311" y="6999"/>
                  </a:lnTo>
                  <a:cubicBezTo>
                    <a:pt x="739" y="7088"/>
                    <a:pt x="264" y="7495"/>
                    <a:pt x="80" y="8051"/>
                  </a:cubicBezTo>
                  <a:cubicBezTo>
                    <a:pt x="-104" y="8609"/>
                    <a:pt x="35" y="9224"/>
                    <a:pt x="439" y="9644"/>
                  </a:cubicBezTo>
                  <a:lnTo>
                    <a:pt x="4518" y="13889"/>
                  </a:lnTo>
                  <a:lnTo>
                    <a:pt x="3572" y="19777"/>
                  </a:lnTo>
                  <a:cubicBezTo>
                    <a:pt x="3476" y="20370"/>
                    <a:pt x="3722" y="20966"/>
                    <a:pt x="4206" y="21313"/>
                  </a:cubicBezTo>
                  <a:cubicBezTo>
                    <a:pt x="4471" y="21503"/>
                    <a:pt x="4783" y="21600"/>
                    <a:pt x="5095" y="21600"/>
                  </a:cubicBezTo>
                  <a:cubicBezTo>
                    <a:pt x="5352" y="21600"/>
                    <a:pt x="5609" y="21534"/>
                    <a:pt x="5843" y="21404"/>
                  </a:cubicBezTo>
                  <a:lnTo>
                    <a:pt x="10696" y="18681"/>
                  </a:lnTo>
                  <a:lnTo>
                    <a:pt x="15549" y="21404"/>
                  </a:lnTo>
                  <a:cubicBezTo>
                    <a:pt x="15782" y="21534"/>
                    <a:pt x="16040" y="21600"/>
                    <a:pt x="16296" y="21600"/>
                  </a:cubicBezTo>
                  <a:cubicBezTo>
                    <a:pt x="16608" y="21600"/>
                    <a:pt x="16920" y="21503"/>
                    <a:pt x="17186" y="21313"/>
                  </a:cubicBezTo>
                  <a:cubicBezTo>
                    <a:pt x="17669" y="20966"/>
                    <a:pt x="17915" y="20370"/>
                    <a:pt x="17820" y="19777"/>
                  </a:cubicBezTo>
                  <a:lnTo>
                    <a:pt x="16873" y="13889"/>
                  </a:lnTo>
                  <a:lnTo>
                    <a:pt x="20953" y="9644"/>
                  </a:lnTo>
                  <a:cubicBezTo>
                    <a:pt x="21357" y="9224"/>
                    <a:pt x="21496" y="8609"/>
                    <a:pt x="21312" y="8051"/>
                  </a:cubicBezTo>
                </a:path>
              </a:pathLst>
            </a:custGeom>
            <a:solidFill>
              <a:schemeClr val="accent1"/>
            </a:solidFill>
            <a:ln>
              <a:noFill/>
            </a:ln>
            <a:effectLst/>
          </p:spPr>
          <p:txBody>
            <a:bodyPr lIns="50800" tIns="50800" rIns="50800" bIns="50800" anchor="ctr"/>
            <a:lstStyle/>
            <a:p>
              <a:pPr defTabSz="609600"/>
              <a:endParaRPr lang="en-US" sz="4000">
                <a:solidFill>
                  <a:srgbClr val="FFFFFF"/>
                </a:solidFill>
                <a:effectLst>
                  <a:outerShdw blurRad="38100" dist="38100" dir="2700000" algn="tl">
                    <a:srgbClr val="000000"/>
                  </a:outerShdw>
                </a:effectLst>
              </a:endParaRPr>
            </a:p>
          </p:txBody>
        </p:sp>
        <p:sp>
          <p:nvSpPr>
            <p:cNvPr id="146" name="AutoShape 140"/>
            <p:cNvSpPr/>
            <p:nvPr/>
          </p:nvSpPr>
          <p:spPr bwMode="auto">
            <a:xfrm>
              <a:off x="2756984" y="1753533"/>
              <a:ext cx="280597" cy="227697"/>
            </a:xfrm>
            <a:custGeom>
              <a:avLst/>
              <a:gdLst>
                <a:gd name="T0" fmla="+- 0 10800 376"/>
                <a:gd name="T1" fmla="*/ T0 w 20848"/>
                <a:gd name="T2" fmla="*/ 10800 h 21600"/>
                <a:gd name="T3" fmla="+- 0 10800 376"/>
                <a:gd name="T4" fmla="*/ T3 w 20848"/>
                <a:gd name="T5" fmla="*/ 10800 h 21600"/>
                <a:gd name="T6" fmla="+- 0 10800 376"/>
                <a:gd name="T7" fmla="*/ T6 w 20848"/>
                <a:gd name="T8" fmla="*/ 10800 h 21600"/>
                <a:gd name="T9" fmla="+- 0 10800 376"/>
                <a:gd name="T10" fmla="*/ T9 w 20848"/>
                <a:gd name="T11" fmla="*/ 10800 h 21600"/>
              </a:gdLst>
              <a:ahLst/>
              <a:cxnLst>
                <a:cxn ang="0">
                  <a:pos x="T1" y="T2"/>
                </a:cxn>
                <a:cxn ang="0">
                  <a:pos x="T4" y="T5"/>
                </a:cxn>
                <a:cxn ang="0">
                  <a:pos x="T7" y="T8"/>
                </a:cxn>
                <a:cxn ang="0">
                  <a:pos x="T10" y="T11"/>
                </a:cxn>
              </a:cxnLst>
              <a:rect l="0" t="0" r="r" b="b"/>
              <a:pathLst>
                <a:path w="20848" h="21600">
                  <a:moveTo>
                    <a:pt x="18728" y="19178"/>
                  </a:moveTo>
                  <a:cubicBezTo>
                    <a:pt x="13191" y="20631"/>
                    <a:pt x="7654" y="20631"/>
                    <a:pt x="2118" y="19178"/>
                  </a:cubicBezTo>
                  <a:cubicBezTo>
                    <a:pt x="678" y="13592"/>
                    <a:pt x="678" y="8008"/>
                    <a:pt x="2118" y="2421"/>
                  </a:cubicBezTo>
                  <a:cubicBezTo>
                    <a:pt x="7654" y="968"/>
                    <a:pt x="13191" y="968"/>
                    <a:pt x="18728" y="2421"/>
                  </a:cubicBezTo>
                  <a:cubicBezTo>
                    <a:pt x="20168" y="8008"/>
                    <a:pt x="20168" y="13592"/>
                    <a:pt x="18728" y="19178"/>
                  </a:cubicBezTo>
                  <a:moveTo>
                    <a:pt x="18938" y="1116"/>
                  </a:moveTo>
                  <a:cubicBezTo>
                    <a:pt x="16114" y="375"/>
                    <a:pt x="13249" y="0"/>
                    <a:pt x="10423" y="0"/>
                  </a:cubicBezTo>
                  <a:cubicBezTo>
                    <a:pt x="7597" y="0"/>
                    <a:pt x="4732" y="375"/>
                    <a:pt x="1908" y="1116"/>
                  </a:cubicBezTo>
                  <a:cubicBezTo>
                    <a:pt x="1543" y="1213"/>
                    <a:pt x="1244" y="1552"/>
                    <a:pt x="1127" y="2004"/>
                  </a:cubicBezTo>
                  <a:cubicBezTo>
                    <a:pt x="-376" y="7841"/>
                    <a:pt x="-376" y="13759"/>
                    <a:pt x="1127" y="19593"/>
                  </a:cubicBezTo>
                  <a:cubicBezTo>
                    <a:pt x="1244" y="20047"/>
                    <a:pt x="1543" y="20386"/>
                    <a:pt x="1908" y="20482"/>
                  </a:cubicBezTo>
                  <a:cubicBezTo>
                    <a:pt x="4732" y="21224"/>
                    <a:pt x="7597" y="21600"/>
                    <a:pt x="10423" y="21600"/>
                  </a:cubicBezTo>
                  <a:cubicBezTo>
                    <a:pt x="13249" y="21600"/>
                    <a:pt x="16114" y="21224"/>
                    <a:pt x="18938" y="20482"/>
                  </a:cubicBezTo>
                  <a:cubicBezTo>
                    <a:pt x="19303" y="20386"/>
                    <a:pt x="19602" y="20047"/>
                    <a:pt x="19719" y="19593"/>
                  </a:cubicBezTo>
                  <a:cubicBezTo>
                    <a:pt x="21223" y="13759"/>
                    <a:pt x="21223" y="7841"/>
                    <a:pt x="19719" y="2004"/>
                  </a:cubicBezTo>
                  <a:cubicBezTo>
                    <a:pt x="19602" y="1552"/>
                    <a:pt x="19303" y="1213"/>
                    <a:pt x="18938" y="1116"/>
                  </a:cubicBezTo>
                </a:path>
              </a:pathLst>
            </a:custGeom>
            <a:solidFill>
              <a:schemeClr val="accent1"/>
            </a:solidFill>
            <a:ln>
              <a:noFill/>
            </a:ln>
            <a:effectLst/>
          </p:spPr>
          <p:txBody>
            <a:bodyPr lIns="50800" tIns="50800" rIns="50800" bIns="50800" anchor="ctr"/>
            <a:lstStyle/>
            <a:p>
              <a:pPr defTabSz="609600"/>
              <a:endParaRPr lang="en-US" sz="4000">
                <a:solidFill>
                  <a:srgbClr val="FFFFFF"/>
                </a:solidFill>
                <a:effectLst>
                  <a:outerShdw blurRad="38100" dist="38100" dir="2700000" algn="tl">
                    <a:srgbClr val="000000"/>
                  </a:outerShdw>
                </a:effectLst>
              </a:endParaRPr>
            </a:p>
          </p:txBody>
        </p:sp>
        <p:sp>
          <p:nvSpPr>
            <p:cNvPr id="147" name="AutoShape 141"/>
            <p:cNvSpPr/>
            <p:nvPr/>
          </p:nvSpPr>
          <p:spPr bwMode="auto">
            <a:xfrm>
              <a:off x="2701022" y="1697565"/>
              <a:ext cx="448495" cy="350362"/>
            </a:xfrm>
            <a:custGeom>
              <a:avLst/>
              <a:gdLst>
                <a:gd name="T0" fmla="+- 0 10800 252"/>
                <a:gd name="T1" fmla="*/ T0 w 21096"/>
                <a:gd name="T2" fmla="*/ 10800 h 21600"/>
                <a:gd name="T3" fmla="+- 0 10800 252"/>
                <a:gd name="T4" fmla="*/ T3 w 21096"/>
                <a:gd name="T5" fmla="*/ 10800 h 21600"/>
                <a:gd name="T6" fmla="+- 0 10800 252"/>
                <a:gd name="T7" fmla="*/ T6 w 21096"/>
                <a:gd name="T8" fmla="*/ 10800 h 21600"/>
                <a:gd name="T9" fmla="+- 0 10800 252"/>
                <a:gd name="T10" fmla="*/ T9 w 21096"/>
                <a:gd name="T11" fmla="*/ 10800 h 21600"/>
              </a:gdLst>
              <a:ahLst/>
              <a:cxnLst>
                <a:cxn ang="0">
                  <a:pos x="T1" y="T2"/>
                </a:cxn>
                <a:cxn ang="0">
                  <a:pos x="T4" y="T5"/>
                </a:cxn>
                <a:cxn ang="0">
                  <a:pos x="T7" y="T8"/>
                </a:cxn>
                <a:cxn ang="0">
                  <a:pos x="T10" y="T11"/>
                </a:cxn>
              </a:cxnLst>
              <a:rect l="0" t="0" r="r" b="b"/>
              <a:pathLst>
                <a:path w="21096" h="21600">
                  <a:moveTo>
                    <a:pt x="19056" y="18331"/>
                  </a:moveTo>
                  <a:cubicBezTo>
                    <a:pt x="13383" y="19233"/>
                    <a:pt x="7711" y="19233"/>
                    <a:pt x="2038" y="18331"/>
                  </a:cubicBezTo>
                  <a:cubicBezTo>
                    <a:pt x="1074" y="13022"/>
                    <a:pt x="1074" y="7713"/>
                    <a:pt x="2038" y="2404"/>
                  </a:cubicBezTo>
                  <a:cubicBezTo>
                    <a:pt x="7711" y="1502"/>
                    <a:pt x="13383" y="1502"/>
                    <a:pt x="19056" y="2404"/>
                  </a:cubicBezTo>
                  <a:cubicBezTo>
                    <a:pt x="20021" y="7713"/>
                    <a:pt x="20021" y="13022"/>
                    <a:pt x="19056" y="18331"/>
                  </a:cubicBezTo>
                  <a:moveTo>
                    <a:pt x="20338" y="2005"/>
                  </a:moveTo>
                  <a:cubicBezTo>
                    <a:pt x="20211" y="1301"/>
                    <a:pt x="19762" y="776"/>
                    <a:pt x="19215" y="689"/>
                  </a:cubicBezTo>
                  <a:cubicBezTo>
                    <a:pt x="16339" y="232"/>
                    <a:pt x="13423" y="0"/>
                    <a:pt x="10547" y="0"/>
                  </a:cubicBezTo>
                  <a:cubicBezTo>
                    <a:pt x="7671" y="0"/>
                    <a:pt x="4755" y="232"/>
                    <a:pt x="1879" y="689"/>
                  </a:cubicBezTo>
                  <a:cubicBezTo>
                    <a:pt x="1332" y="776"/>
                    <a:pt x="883" y="1301"/>
                    <a:pt x="756" y="2005"/>
                  </a:cubicBezTo>
                  <a:cubicBezTo>
                    <a:pt x="-252" y="7553"/>
                    <a:pt x="-252" y="13181"/>
                    <a:pt x="756" y="18731"/>
                  </a:cubicBezTo>
                  <a:cubicBezTo>
                    <a:pt x="883" y="19434"/>
                    <a:pt x="1332" y="19959"/>
                    <a:pt x="1879" y="20046"/>
                  </a:cubicBezTo>
                  <a:cubicBezTo>
                    <a:pt x="3265" y="20266"/>
                    <a:pt x="4660" y="20429"/>
                    <a:pt x="6055" y="20544"/>
                  </a:cubicBezTo>
                  <a:cubicBezTo>
                    <a:pt x="5979" y="20606"/>
                    <a:pt x="5931" y="20670"/>
                    <a:pt x="5931" y="20735"/>
                  </a:cubicBezTo>
                  <a:cubicBezTo>
                    <a:pt x="5931" y="21213"/>
                    <a:pt x="7997" y="21599"/>
                    <a:pt x="10547" y="21599"/>
                  </a:cubicBezTo>
                  <a:cubicBezTo>
                    <a:pt x="13097" y="21599"/>
                    <a:pt x="15164" y="21213"/>
                    <a:pt x="15164" y="20735"/>
                  </a:cubicBezTo>
                  <a:cubicBezTo>
                    <a:pt x="15164" y="20670"/>
                    <a:pt x="15115" y="20606"/>
                    <a:pt x="15040" y="20544"/>
                  </a:cubicBezTo>
                  <a:cubicBezTo>
                    <a:pt x="16434" y="20429"/>
                    <a:pt x="17830" y="20266"/>
                    <a:pt x="19215" y="20046"/>
                  </a:cubicBezTo>
                  <a:cubicBezTo>
                    <a:pt x="19762" y="19959"/>
                    <a:pt x="20211" y="19434"/>
                    <a:pt x="20338" y="18731"/>
                  </a:cubicBezTo>
                  <a:cubicBezTo>
                    <a:pt x="21347" y="13181"/>
                    <a:pt x="21347" y="7553"/>
                    <a:pt x="20338" y="2005"/>
                  </a:cubicBezTo>
                </a:path>
              </a:pathLst>
            </a:custGeom>
            <a:solidFill>
              <a:schemeClr val="accent1"/>
            </a:solidFill>
            <a:ln>
              <a:noFill/>
            </a:ln>
            <a:effectLst/>
          </p:spPr>
          <p:txBody>
            <a:bodyPr lIns="50800" tIns="50800" rIns="50800" bIns="50800" anchor="ctr"/>
            <a:lstStyle/>
            <a:p>
              <a:pPr defTabSz="609600"/>
              <a:endParaRPr lang="en-US" sz="4000">
                <a:solidFill>
                  <a:srgbClr val="FFFFFF"/>
                </a:solidFill>
                <a:effectLst>
                  <a:outerShdw blurRad="38100" dist="38100" dir="2700000" algn="tl">
                    <a:srgbClr val="000000"/>
                  </a:outerShdw>
                </a:effectLst>
              </a:endParaRPr>
            </a:p>
          </p:txBody>
        </p:sp>
        <p:sp>
          <p:nvSpPr>
            <p:cNvPr id="148" name="AutoShape 142"/>
            <p:cNvSpPr/>
            <p:nvPr/>
          </p:nvSpPr>
          <p:spPr bwMode="auto">
            <a:xfrm>
              <a:off x="3051384" y="1768099"/>
              <a:ext cx="42166" cy="4139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7200"/>
                  </a:moveTo>
                  <a:cubicBezTo>
                    <a:pt x="12779" y="7200"/>
                    <a:pt x="14399" y="8820"/>
                    <a:pt x="14399" y="10800"/>
                  </a:cubicBezTo>
                  <a:cubicBezTo>
                    <a:pt x="14399" y="12779"/>
                    <a:pt x="12779" y="14400"/>
                    <a:pt x="10800" y="14400"/>
                  </a:cubicBezTo>
                  <a:cubicBezTo>
                    <a:pt x="8820" y="14400"/>
                    <a:pt x="7199" y="12779"/>
                    <a:pt x="7199" y="10800"/>
                  </a:cubicBezTo>
                  <a:cubicBezTo>
                    <a:pt x="7199" y="8820"/>
                    <a:pt x="8820" y="7200"/>
                    <a:pt x="10800" y="7200"/>
                  </a:cubicBezTo>
                  <a:moveTo>
                    <a:pt x="10800" y="21599"/>
                  </a:moveTo>
                  <a:cubicBezTo>
                    <a:pt x="16762" y="21599"/>
                    <a:pt x="21600" y="16762"/>
                    <a:pt x="21600" y="10800"/>
                  </a:cubicBezTo>
                  <a:cubicBezTo>
                    <a:pt x="21600" y="4837"/>
                    <a:pt x="16762" y="0"/>
                    <a:pt x="10800" y="0"/>
                  </a:cubicBezTo>
                  <a:cubicBezTo>
                    <a:pt x="4837" y="0"/>
                    <a:pt x="0" y="4837"/>
                    <a:pt x="0" y="10800"/>
                  </a:cubicBezTo>
                  <a:cubicBezTo>
                    <a:pt x="0" y="16762"/>
                    <a:pt x="4837" y="21599"/>
                    <a:pt x="10800" y="21599"/>
                  </a:cubicBezTo>
                </a:path>
              </a:pathLst>
            </a:custGeom>
            <a:solidFill>
              <a:schemeClr val="accent1"/>
            </a:solidFill>
            <a:ln>
              <a:noFill/>
            </a:ln>
            <a:effectLst/>
          </p:spPr>
          <p:txBody>
            <a:bodyPr lIns="50800" tIns="50800" rIns="50800" bIns="50800" anchor="ctr"/>
            <a:lstStyle/>
            <a:p>
              <a:pPr defTabSz="609600"/>
              <a:endParaRPr lang="en-US" sz="4000">
                <a:solidFill>
                  <a:srgbClr val="FFFFFF"/>
                </a:solidFill>
                <a:effectLst>
                  <a:outerShdw blurRad="38100" dist="38100" dir="2700000" algn="tl">
                    <a:srgbClr val="000000"/>
                  </a:outerShdw>
                </a:effectLst>
              </a:endParaRPr>
            </a:p>
          </p:txBody>
        </p:sp>
        <p:sp>
          <p:nvSpPr>
            <p:cNvPr id="149" name="AutoShape 143"/>
            <p:cNvSpPr/>
            <p:nvPr/>
          </p:nvSpPr>
          <p:spPr bwMode="auto">
            <a:xfrm>
              <a:off x="3037581" y="1949795"/>
              <a:ext cx="55966" cy="1456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solidFill>
              <a:schemeClr val="accent1"/>
            </a:solidFill>
            <a:ln>
              <a:noFill/>
            </a:ln>
            <a:effectLst/>
          </p:spPr>
          <p:txBody>
            <a:bodyPr lIns="50800" tIns="50800" rIns="50800" bIns="50800" anchor="ctr"/>
            <a:lstStyle/>
            <a:p>
              <a:pPr defTabSz="609600"/>
              <a:endParaRPr lang="en-US" sz="4000">
                <a:solidFill>
                  <a:srgbClr val="FFFFFF"/>
                </a:solidFill>
                <a:effectLst>
                  <a:outerShdw blurRad="38100" dist="38100" dir="2700000" algn="tl">
                    <a:srgbClr val="000000"/>
                  </a:outerShdw>
                </a:effectLst>
              </a:endParaRPr>
            </a:p>
          </p:txBody>
        </p:sp>
        <p:sp>
          <p:nvSpPr>
            <p:cNvPr id="150" name="AutoShape 144"/>
            <p:cNvSpPr/>
            <p:nvPr/>
          </p:nvSpPr>
          <p:spPr bwMode="auto">
            <a:xfrm>
              <a:off x="3051380" y="1907629"/>
              <a:ext cx="56733" cy="1456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solidFill>
              <a:schemeClr val="accent1"/>
            </a:solidFill>
            <a:ln>
              <a:noFill/>
            </a:ln>
            <a:effectLst/>
          </p:spPr>
          <p:txBody>
            <a:bodyPr lIns="50800" tIns="50800" rIns="50800" bIns="50800" anchor="ctr"/>
            <a:lstStyle/>
            <a:p>
              <a:pPr defTabSz="609600"/>
              <a:endParaRPr lang="en-US" sz="4000">
                <a:solidFill>
                  <a:srgbClr val="FFFFFF"/>
                </a:solidFill>
                <a:effectLst>
                  <a:outerShdw blurRad="38100" dist="38100" dir="2700000" algn="tl">
                    <a:srgbClr val="000000"/>
                  </a:outerShdw>
                </a:effectLst>
              </a:endParaRPr>
            </a:p>
          </p:txBody>
        </p:sp>
        <p:sp>
          <p:nvSpPr>
            <p:cNvPr id="151" name="AutoShape 145"/>
            <p:cNvSpPr/>
            <p:nvPr/>
          </p:nvSpPr>
          <p:spPr bwMode="auto">
            <a:xfrm>
              <a:off x="3051380" y="1866230"/>
              <a:ext cx="56733" cy="1379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solidFill>
              <a:schemeClr val="accent1"/>
            </a:solidFill>
            <a:ln>
              <a:noFill/>
            </a:ln>
            <a:effectLst/>
          </p:spPr>
          <p:txBody>
            <a:bodyPr lIns="50800" tIns="50800" rIns="50800" bIns="50800" anchor="ctr"/>
            <a:lstStyle/>
            <a:p>
              <a:pPr defTabSz="609600"/>
              <a:endParaRPr lang="en-US" sz="4000">
                <a:solidFill>
                  <a:srgbClr val="FFFFFF"/>
                </a:solidFill>
                <a:effectLst>
                  <a:outerShdw blurRad="38100" dist="38100" dir="2700000" algn="tl">
                    <a:srgbClr val="000000"/>
                  </a:outerShdw>
                </a:effectLst>
              </a:endParaRPr>
            </a:p>
          </p:txBody>
        </p:sp>
        <p:sp>
          <p:nvSpPr>
            <p:cNvPr id="152" name="AutoShape 146"/>
            <p:cNvSpPr/>
            <p:nvPr/>
          </p:nvSpPr>
          <p:spPr bwMode="auto">
            <a:xfrm>
              <a:off x="2813717" y="1809498"/>
              <a:ext cx="83566" cy="59032"/>
            </a:xfrm>
            <a:custGeom>
              <a:avLst/>
              <a:gdLst>
                <a:gd name="T0" fmla="+- 0 10822 44"/>
                <a:gd name="T1" fmla="*/ T0 w 21556"/>
                <a:gd name="T2" fmla="+- 0 10826 53"/>
                <a:gd name="T3" fmla="*/ 10826 h 21547"/>
                <a:gd name="T4" fmla="+- 0 10822 44"/>
                <a:gd name="T5" fmla="*/ T4 w 21556"/>
                <a:gd name="T6" fmla="+- 0 10826 53"/>
                <a:gd name="T7" fmla="*/ 10826 h 21547"/>
                <a:gd name="T8" fmla="+- 0 10822 44"/>
                <a:gd name="T9" fmla="*/ T8 w 21556"/>
                <a:gd name="T10" fmla="+- 0 10826 53"/>
                <a:gd name="T11" fmla="*/ 10826 h 21547"/>
                <a:gd name="T12" fmla="+- 0 10822 44"/>
                <a:gd name="T13" fmla="*/ T12 w 21556"/>
                <a:gd name="T14" fmla="+- 0 10826 53"/>
                <a:gd name="T15" fmla="*/ 10826 h 21547"/>
              </a:gdLst>
              <a:ahLst/>
              <a:cxnLst>
                <a:cxn ang="0">
                  <a:pos x="T1" y="T3"/>
                </a:cxn>
                <a:cxn ang="0">
                  <a:pos x="T5" y="T7"/>
                </a:cxn>
                <a:cxn ang="0">
                  <a:pos x="T9" y="T11"/>
                </a:cxn>
                <a:cxn ang="0">
                  <a:pos x="T13" y="T15"/>
                </a:cxn>
              </a:cxnLst>
              <a:rect l="0" t="0" r="r" b="b"/>
              <a:pathLst>
                <a:path w="21556" h="21547">
                  <a:moveTo>
                    <a:pt x="19751" y="2"/>
                  </a:moveTo>
                  <a:lnTo>
                    <a:pt x="3200" y="1845"/>
                  </a:lnTo>
                  <a:cubicBezTo>
                    <a:pt x="2215" y="2010"/>
                    <a:pt x="1272" y="3284"/>
                    <a:pt x="1106" y="4676"/>
                  </a:cubicBezTo>
                  <a:lnTo>
                    <a:pt x="1" y="18986"/>
                  </a:lnTo>
                  <a:cubicBezTo>
                    <a:pt x="-44" y="20398"/>
                    <a:pt x="724" y="21547"/>
                    <a:pt x="1712" y="21547"/>
                  </a:cubicBezTo>
                  <a:cubicBezTo>
                    <a:pt x="2698" y="21547"/>
                    <a:pt x="3542" y="20398"/>
                    <a:pt x="3582" y="18978"/>
                  </a:cubicBezTo>
                  <a:lnTo>
                    <a:pt x="4185" y="9251"/>
                  </a:lnTo>
                  <a:cubicBezTo>
                    <a:pt x="4319" y="7849"/>
                    <a:pt x="5235" y="6592"/>
                    <a:pt x="6220" y="6447"/>
                  </a:cubicBezTo>
                  <a:lnTo>
                    <a:pt x="19751" y="5128"/>
                  </a:lnTo>
                  <a:cubicBezTo>
                    <a:pt x="20743" y="5078"/>
                    <a:pt x="21556" y="3884"/>
                    <a:pt x="21556" y="2467"/>
                  </a:cubicBezTo>
                  <a:cubicBezTo>
                    <a:pt x="21556" y="1055"/>
                    <a:pt x="20743" y="-53"/>
                    <a:pt x="19751" y="2"/>
                  </a:cubicBezTo>
                </a:path>
              </a:pathLst>
            </a:custGeom>
            <a:solidFill>
              <a:schemeClr val="accent1"/>
            </a:solidFill>
            <a:ln>
              <a:noFill/>
            </a:ln>
            <a:effectLst/>
          </p:spPr>
          <p:txBody>
            <a:bodyPr lIns="50800" tIns="50800" rIns="50800" bIns="50800" anchor="ctr"/>
            <a:lstStyle/>
            <a:p>
              <a:pPr defTabSz="609600"/>
              <a:endParaRPr lang="en-US" sz="4000">
                <a:solidFill>
                  <a:srgbClr val="FFFFFF"/>
                </a:solidFill>
                <a:effectLst>
                  <a:outerShdw blurRad="38100" dist="38100" dir="2700000" algn="tl">
                    <a:srgbClr val="000000"/>
                  </a:outerShdw>
                </a:effectLst>
              </a:endParaRPr>
            </a:p>
          </p:txBody>
        </p:sp>
        <p:sp>
          <p:nvSpPr>
            <p:cNvPr id="153" name="AutoShape 147"/>
            <p:cNvSpPr/>
            <p:nvPr/>
          </p:nvSpPr>
          <p:spPr bwMode="auto">
            <a:xfrm>
              <a:off x="1804032" y="1669199"/>
              <a:ext cx="448495" cy="393295"/>
            </a:xfrm>
            <a:custGeom>
              <a:avLst/>
              <a:gdLst>
                <a:gd name="T0" fmla="+- 0 10800 597"/>
                <a:gd name="T1" fmla="*/ T0 w 20407"/>
                <a:gd name="T2" fmla="+- 0 11028 672"/>
                <a:gd name="T3" fmla="*/ 11028 h 20712"/>
                <a:gd name="T4" fmla="+- 0 10800 597"/>
                <a:gd name="T5" fmla="*/ T4 w 20407"/>
                <a:gd name="T6" fmla="+- 0 11028 672"/>
                <a:gd name="T7" fmla="*/ 11028 h 20712"/>
                <a:gd name="T8" fmla="+- 0 10800 597"/>
                <a:gd name="T9" fmla="*/ T8 w 20407"/>
                <a:gd name="T10" fmla="+- 0 11028 672"/>
                <a:gd name="T11" fmla="*/ 11028 h 20712"/>
                <a:gd name="T12" fmla="+- 0 10800 597"/>
                <a:gd name="T13" fmla="*/ T12 w 20407"/>
                <a:gd name="T14" fmla="+- 0 11028 672"/>
                <a:gd name="T15" fmla="*/ 11028 h 20712"/>
              </a:gdLst>
              <a:ahLst/>
              <a:cxnLst>
                <a:cxn ang="0">
                  <a:pos x="T1" y="T3"/>
                </a:cxn>
                <a:cxn ang="0">
                  <a:pos x="T5" y="T7"/>
                </a:cxn>
                <a:cxn ang="0">
                  <a:pos x="T9" y="T11"/>
                </a:cxn>
                <a:cxn ang="0">
                  <a:pos x="T13" y="T15"/>
                </a:cxn>
              </a:cxnLst>
              <a:rect l="0" t="0" r="r" b="b"/>
              <a:pathLst>
                <a:path w="20407" h="20712">
                  <a:moveTo>
                    <a:pt x="17706" y="10922"/>
                  </a:moveTo>
                  <a:lnTo>
                    <a:pt x="10657" y="19017"/>
                  </a:lnTo>
                  <a:cubicBezTo>
                    <a:pt x="10407" y="19305"/>
                    <a:pt x="9998" y="19305"/>
                    <a:pt x="9748" y="19017"/>
                  </a:cubicBezTo>
                  <a:lnTo>
                    <a:pt x="2699" y="10922"/>
                  </a:lnTo>
                  <a:cubicBezTo>
                    <a:pt x="817" y="8762"/>
                    <a:pt x="817" y="5247"/>
                    <a:pt x="2699" y="3087"/>
                  </a:cubicBezTo>
                  <a:cubicBezTo>
                    <a:pt x="4512" y="1004"/>
                    <a:pt x="7429" y="931"/>
                    <a:pt x="9338" y="2923"/>
                  </a:cubicBezTo>
                  <a:lnTo>
                    <a:pt x="10202" y="3825"/>
                  </a:lnTo>
                  <a:lnTo>
                    <a:pt x="11067" y="2923"/>
                  </a:lnTo>
                  <a:cubicBezTo>
                    <a:pt x="12976" y="931"/>
                    <a:pt x="15893" y="1004"/>
                    <a:pt x="17706" y="3087"/>
                  </a:cubicBezTo>
                  <a:cubicBezTo>
                    <a:pt x="19588" y="5247"/>
                    <a:pt x="19588" y="8762"/>
                    <a:pt x="17706" y="10922"/>
                  </a:cubicBezTo>
                  <a:moveTo>
                    <a:pt x="18616" y="2043"/>
                  </a:moveTo>
                  <a:cubicBezTo>
                    <a:pt x="16301" y="-617"/>
                    <a:pt x="12601" y="-672"/>
                    <a:pt x="10202" y="1830"/>
                  </a:cubicBezTo>
                  <a:cubicBezTo>
                    <a:pt x="7805" y="-672"/>
                    <a:pt x="4104" y="-617"/>
                    <a:pt x="1789" y="2043"/>
                  </a:cubicBezTo>
                  <a:cubicBezTo>
                    <a:pt x="-597" y="4783"/>
                    <a:pt x="-597" y="9226"/>
                    <a:pt x="1789" y="11967"/>
                  </a:cubicBezTo>
                  <a:cubicBezTo>
                    <a:pt x="2470" y="12750"/>
                    <a:pt x="8838" y="20061"/>
                    <a:pt x="8838" y="20061"/>
                  </a:cubicBezTo>
                  <a:cubicBezTo>
                    <a:pt x="9592" y="20928"/>
                    <a:pt x="10812" y="20928"/>
                    <a:pt x="11567" y="20061"/>
                  </a:cubicBezTo>
                  <a:cubicBezTo>
                    <a:pt x="11567" y="20061"/>
                    <a:pt x="18539" y="12056"/>
                    <a:pt x="18616" y="11967"/>
                  </a:cubicBezTo>
                  <a:cubicBezTo>
                    <a:pt x="21003" y="9226"/>
                    <a:pt x="21003" y="4783"/>
                    <a:pt x="18616" y="2043"/>
                  </a:cubicBezTo>
                </a:path>
              </a:pathLst>
            </a:custGeom>
            <a:solidFill>
              <a:schemeClr val="accent1"/>
            </a:solidFill>
            <a:ln>
              <a:noFill/>
            </a:ln>
            <a:effectLst/>
          </p:spPr>
          <p:txBody>
            <a:bodyPr lIns="50800" tIns="50800" rIns="50800" bIns="50800" anchor="ctr"/>
            <a:lstStyle/>
            <a:p>
              <a:pPr defTabSz="609600"/>
              <a:endParaRPr lang="en-US" sz="4000">
                <a:solidFill>
                  <a:srgbClr val="FFFFFF"/>
                </a:solidFill>
                <a:effectLst>
                  <a:outerShdw blurRad="38100" dist="38100" dir="2700000" algn="tl">
                    <a:srgbClr val="000000"/>
                  </a:outerShdw>
                </a:effectLst>
              </a:endParaRPr>
            </a:p>
          </p:txBody>
        </p:sp>
        <p:sp>
          <p:nvSpPr>
            <p:cNvPr id="154" name="AutoShape 148"/>
            <p:cNvSpPr/>
            <p:nvPr/>
          </p:nvSpPr>
          <p:spPr bwMode="auto">
            <a:xfrm>
              <a:off x="1873795" y="1739730"/>
              <a:ext cx="66699" cy="6669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326" y="0"/>
                  </a:moveTo>
                  <a:cubicBezTo>
                    <a:pt x="19317" y="0"/>
                    <a:pt x="19317" y="4"/>
                    <a:pt x="19308" y="4"/>
                  </a:cubicBezTo>
                  <a:cubicBezTo>
                    <a:pt x="8643" y="13"/>
                    <a:pt x="0" y="8659"/>
                    <a:pt x="0" y="19326"/>
                  </a:cubicBezTo>
                  <a:cubicBezTo>
                    <a:pt x="0" y="20580"/>
                    <a:pt x="1019" y="21600"/>
                    <a:pt x="2273" y="21600"/>
                  </a:cubicBezTo>
                  <a:cubicBezTo>
                    <a:pt x="3528" y="21600"/>
                    <a:pt x="4547" y="20580"/>
                    <a:pt x="4547" y="19326"/>
                  </a:cubicBezTo>
                  <a:lnTo>
                    <a:pt x="4547" y="19321"/>
                  </a:lnTo>
                  <a:cubicBezTo>
                    <a:pt x="4547" y="11164"/>
                    <a:pt x="11164" y="4547"/>
                    <a:pt x="19321" y="4547"/>
                  </a:cubicBezTo>
                  <a:lnTo>
                    <a:pt x="19326" y="4547"/>
                  </a:lnTo>
                  <a:cubicBezTo>
                    <a:pt x="20580" y="4547"/>
                    <a:pt x="21599" y="3528"/>
                    <a:pt x="21599" y="2273"/>
                  </a:cubicBezTo>
                  <a:cubicBezTo>
                    <a:pt x="21599" y="1019"/>
                    <a:pt x="20580" y="0"/>
                    <a:pt x="19326" y="0"/>
                  </a:cubicBezTo>
                </a:path>
              </a:pathLst>
            </a:custGeom>
            <a:solidFill>
              <a:schemeClr val="accent1"/>
            </a:solidFill>
            <a:ln>
              <a:noFill/>
            </a:ln>
            <a:effectLst/>
          </p:spPr>
          <p:txBody>
            <a:bodyPr lIns="50800" tIns="50800" rIns="50800" bIns="50800" anchor="ctr"/>
            <a:lstStyle/>
            <a:p>
              <a:pPr defTabSz="609600"/>
              <a:endParaRPr lang="en-US" sz="4000">
                <a:solidFill>
                  <a:srgbClr val="FFFFFF"/>
                </a:solidFill>
                <a:effectLst>
                  <a:outerShdw blurRad="38100" dist="38100" dir="2700000" algn="tl">
                    <a:srgbClr val="000000"/>
                  </a:outerShdw>
                </a:effectLst>
              </a:endParaRPr>
            </a:p>
          </p:txBody>
        </p:sp>
        <p:sp>
          <p:nvSpPr>
            <p:cNvPr id="155" name="AutoShape 149"/>
            <p:cNvSpPr/>
            <p:nvPr/>
          </p:nvSpPr>
          <p:spPr bwMode="auto">
            <a:xfrm>
              <a:off x="907043" y="1697567"/>
              <a:ext cx="448495" cy="32276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537" y="19720"/>
                  </a:moveTo>
                  <a:lnTo>
                    <a:pt x="16537" y="19721"/>
                  </a:lnTo>
                  <a:lnTo>
                    <a:pt x="4387" y="19721"/>
                  </a:lnTo>
                  <a:cubicBezTo>
                    <a:pt x="2713" y="19720"/>
                    <a:pt x="1350" y="17824"/>
                    <a:pt x="1350" y="15494"/>
                  </a:cubicBezTo>
                  <a:cubicBezTo>
                    <a:pt x="1350" y="13992"/>
                    <a:pt x="1918" y="12635"/>
                    <a:pt x="2871" y="11862"/>
                  </a:cubicBezTo>
                  <a:cubicBezTo>
                    <a:pt x="3797" y="11123"/>
                    <a:pt x="3860" y="10975"/>
                    <a:pt x="3472" y="9647"/>
                  </a:cubicBezTo>
                  <a:cubicBezTo>
                    <a:pt x="3406" y="9374"/>
                    <a:pt x="3375" y="9136"/>
                    <a:pt x="3375" y="8921"/>
                  </a:cubicBezTo>
                  <a:cubicBezTo>
                    <a:pt x="3375" y="7626"/>
                    <a:pt x="4131" y="6573"/>
                    <a:pt x="5062" y="6573"/>
                  </a:cubicBezTo>
                  <a:cubicBezTo>
                    <a:pt x="5062" y="6573"/>
                    <a:pt x="5505" y="6529"/>
                    <a:pt x="5976" y="6789"/>
                  </a:cubicBezTo>
                  <a:cubicBezTo>
                    <a:pt x="6750" y="7219"/>
                    <a:pt x="6834" y="6808"/>
                    <a:pt x="7200" y="5701"/>
                  </a:cubicBezTo>
                  <a:cubicBezTo>
                    <a:pt x="7974" y="3380"/>
                    <a:pt x="9652" y="1878"/>
                    <a:pt x="11475" y="1878"/>
                  </a:cubicBezTo>
                  <a:cubicBezTo>
                    <a:pt x="13905" y="1878"/>
                    <a:pt x="15914" y="4435"/>
                    <a:pt x="16148" y="7826"/>
                  </a:cubicBezTo>
                  <a:cubicBezTo>
                    <a:pt x="16231" y="9171"/>
                    <a:pt x="16231" y="9171"/>
                    <a:pt x="17239" y="9491"/>
                  </a:cubicBezTo>
                  <a:cubicBezTo>
                    <a:pt x="18984" y="9955"/>
                    <a:pt x="20250" y="12085"/>
                    <a:pt x="20250" y="14555"/>
                  </a:cubicBezTo>
                  <a:cubicBezTo>
                    <a:pt x="20250" y="17404"/>
                    <a:pt x="18585" y="19720"/>
                    <a:pt x="16537" y="19720"/>
                  </a:cubicBezTo>
                  <a:moveTo>
                    <a:pt x="17492" y="7647"/>
                  </a:moveTo>
                  <a:cubicBezTo>
                    <a:pt x="17196" y="3362"/>
                    <a:pt x="14632" y="0"/>
                    <a:pt x="11475" y="0"/>
                  </a:cubicBezTo>
                  <a:cubicBezTo>
                    <a:pt x="9031" y="0"/>
                    <a:pt x="6939" y="2017"/>
                    <a:pt x="5976" y="4911"/>
                  </a:cubicBezTo>
                  <a:cubicBezTo>
                    <a:pt x="5685" y="4784"/>
                    <a:pt x="5383" y="4695"/>
                    <a:pt x="5062" y="4695"/>
                  </a:cubicBezTo>
                  <a:cubicBezTo>
                    <a:pt x="3385" y="4695"/>
                    <a:pt x="2025" y="6589"/>
                    <a:pt x="2025" y="8921"/>
                  </a:cubicBezTo>
                  <a:cubicBezTo>
                    <a:pt x="2025" y="9385"/>
                    <a:pt x="2092" y="9824"/>
                    <a:pt x="2191" y="10240"/>
                  </a:cubicBezTo>
                  <a:cubicBezTo>
                    <a:pt x="886" y="11298"/>
                    <a:pt x="0" y="13242"/>
                    <a:pt x="0" y="15494"/>
                  </a:cubicBezTo>
                  <a:cubicBezTo>
                    <a:pt x="0" y="18866"/>
                    <a:pt x="1964" y="21599"/>
                    <a:pt x="4387" y="21599"/>
                  </a:cubicBezTo>
                  <a:lnTo>
                    <a:pt x="4387" y="21600"/>
                  </a:lnTo>
                  <a:lnTo>
                    <a:pt x="16537" y="21600"/>
                  </a:lnTo>
                  <a:lnTo>
                    <a:pt x="16537" y="21599"/>
                  </a:lnTo>
                  <a:cubicBezTo>
                    <a:pt x="19334" y="21599"/>
                    <a:pt x="21599" y="18446"/>
                    <a:pt x="21599" y="14555"/>
                  </a:cubicBezTo>
                  <a:cubicBezTo>
                    <a:pt x="21599" y="11120"/>
                    <a:pt x="19831" y="8269"/>
                    <a:pt x="17492" y="7647"/>
                  </a:cubicBezTo>
                </a:path>
              </a:pathLst>
            </a:custGeom>
            <a:solidFill>
              <a:schemeClr val="accent1"/>
            </a:solidFill>
            <a:ln>
              <a:noFill/>
            </a:ln>
            <a:effectLst/>
          </p:spPr>
          <p:txBody>
            <a:bodyPr lIns="50800" tIns="50800" rIns="50800" bIns="50800" anchor="ctr"/>
            <a:lstStyle/>
            <a:p>
              <a:pPr defTabSz="609600"/>
              <a:endParaRPr lang="en-US" sz="4000">
                <a:solidFill>
                  <a:srgbClr val="FFFFFF"/>
                </a:solidFill>
                <a:effectLst>
                  <a:outerShdw blurRad="38100" dist="38100" dir="2700000" algn="tl">
                    <a:srgbClr val="000000"/>
                  </a:outerShdw>
                </a:effectLst>
              </a:endParaRPr>
            </a:p>
          </p:txBody>
        </p:sp>
        <p:sp>
          <p:nvSpPr>
            <p:cNvPr id="156" name="Freeform 147"/>
            <p:cNvSpPr>
              <a:spLocks noEditPoints="1"/>
            </p:cNvSpPr>
            <p:nvPr/>
          </p:nvSpPr>
          <p:spPr bwMode="auto">
            <a:xfrm>
              <a:off x="860404" y="5157385"/>
              <a:ext cx="368972" cy="415398"/>
            </a:xfrm>
            <a:custGeom>
              <a:avLst/>
              <a:gdLst>
                <a:gd name="T0" fmla="*/ 300 w 320"/>
                <a:gd name="T1" fmla="*/ 0 h 360"/>
                <a:gd name="T2" fmla="*/ 256 w 320"/>
                <a:gd name="T3" fmla="*/ 0 h 360"/>
                <a:gd name="T4" fmla="*/ 240 w 320"/>
                <a:gd name="T5" fmla="*/ 20 h 360"/>
                <a:gd name="T6" fmla="*/ 240 w 320"/>
                <a:gd name="T7" fmla="*/ 360 h 360"/>
                <a:gd name="T8" fmla="*/ 320 w 320"/>
                <a:gd name="T9" fmla="*/ 360 h 360"/>
                <a:gd name="T10" fmla="*/ 320 w 320"/>
                <a:gd name="T11" fmla="*/ 20 h 360"/>
                <a:gd name="T12" fmla="*/ 300 w 320"/>
                <a:gd name="T13" fmla="*/ 0 h 360"/>
                <a:gd name="T14" fmla="*/ 180 w 320"/>
                <a:gd name="T15" fmla="*/ 120 h 360"/>
                <a:gd name="T16" fmla="*/ 136 w 320"/>
                <a:gd name="T17" fmla="*/ 120 h 360"/>
                <a:gd name="T18" fmla="*/ 120 w 320"/>
                <a:gd name="T19" fmla="*/ 140 h 360"/>
                <a:gd name="T20" fmla="*/ 120 w 320"/>
                <a:gd name="T21" fmla="*/ 360 h 360"/>
                <a:gd name="T22" fmla="*/ 200 w 320"/>
                <a:gd name="T23" fmla="*/ 360 h 360"/>
                <a:gd name="T24" fmla="*/ 200 w 320"/>
                <a:gd name="T25" fmla="*/ 140 h 360"/>
                <a:gd name="T26" fmla="*/ 180 w 320"/>
                <a:gd name="T27" fmla="*/ 120 h 360"/>
                <a:gd name="T28" fmla="*/ 60 w 320"/>
                <a:gd name="T29" fmla="*/ 240 h 360"/>
                <a:gd name="T30" fmla="*/ 16 w 320"/>
                <a:gd name="T31" fmla="*/ 240 h 360"/>
                <a:gd name="T32" fmla="*/ 0 w 320"/>
                <a:gd name="T33" fmla="*/ 260 h 360"/>
                <a:gd name="T34" fmla="*/ 0 w 320"/>
                <a:gd name="T35" fmla="*/ 360 h 360"/>
                <a:gd name="T36" fmla="*/ 80 w 320"/>
                <a:gd name="T37" fmla="*/ 360 h 360"/>
                <a:gd name="T38" fmla="*/ 80 w 320"/>
                <a:gd name="T39" fmla="*/ 260 h 360"/>
                <a:gd name="T40" fmla="*/ 60 w 320"/>
                <a:gd name="T41" fmla="*/ 240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20" h="360">
                  <a:moveTo>
                    <a:pt x="300" y="0"/>
                  </a:moveTo>
                  <a:cubicBezTo>
                    <a:pt x="256" y="0"/>
                    <a:pt x="256" y="0"/>
                    <a:pt x="256" y="0"/>
                  </a:cubicBezTo>
                  <a:cubicBezTo>
                    <a:pt x="245" y="0"/>
                    <a:pt x="240" y="9"/>
                    <a:pt x="240" y="20"/>
                  </a:cubicBezTo>
                  <a:cubicBezTo>
                    <a:pt x="240" y="360"/>
                    <a:pt x="240" y="360"/>
                    <a:pt x="240" y="360"/>
                  </a:cubicBezTo>
                  <a:cubicBezTo>
                    <a:pt x="320" y="360"/>
                    <a:pt x="320" y="360"/>
                    <a:pt x="320" y="360"/>
                  </a:cubicBezTo>
                  <a:cubicBezTo>
                    <a:pt x="320" y="20"/>
                    <a:pt x="320" y="20"/>
                    <a:pt x="320" y="20"/>
                  </a:cubicBezTo>
                  <a:cubicBezTo>
                    <a:pt x="320" y="9"/>
                    <a:pt x="311" y="0"/>
                    <a:pt x="300" y="0"/>
                  </a:cubicBezTo>
                  <a:close/>
                  <a:moveTo>
                    <a:pt x="180" y="120"/>
                  </a:moveTo>
                  <a:cubicBezTo>
                    <a:pt x="136" y="120"/>
                    <a:pt x="136" y="120"/>
                    <a:pt x="136" y="120"/>
                  </a:cubicBezTo>
                  <a:cubicBezTo>
                    <a:pt x="125" y="120"/>
                    <a:pt x="120" y="129"/>
                    <a:pt x="120" y="140"/>
                  </a:cubicBezTo>
                  <a:cubicBezTo>
                    <a:pt x="120" y="360"/>
                    <a:pt x="120" y="360"/>
                    <a:pt x="120" y="360"/>
                  </a:cubicBezTo>
                  <a:cubicBezTo>
                    <a:pt x="200" y="360"/>
                    <a:pt x="200" y="360"/>
                    <a:pt x="200" y="360"/>
                  </a:cubicBezTo>
                  <a:cubicBezTo>
                    <a:pt x="200" y="140"/>
                    <a:pt x="200" y="140"/>
                    <a:pt x="200" y="140"/>
                  </a:cubicBezTo>
                  <a:cubicBezTo>
                    <a:pt x="200" y="129"/>
                    <a:pt x="191" y="120"/>
                    <a:pt x="180" y="120"/>
                  </a:cubicBezTo>
                  <a:close/>
                  <a:moveTo>
                    <a:pt x="60" y="240"/>
                  </a:moveTo>
                  <a:cubicBezTo>
                    <a:pt x="16" y="240"/>
                    <a:pt x="16" y="240"/>
                    <a:pt x="16" y="240"/>
                  </a:cubicBezTo>
                  <a:cubicBezTo>
                    <a:pt x="5" y="240"/>
                    <a:pt x="0" y="249"/>
                    <a:pt x="0" y="260"/>
                  </a:cubicBezTo>
                  <a:cubicBezTo>
                    <a:pt x="0" y="360"/>
                    <a:pt x="0" y="360"/>
                    <a:pt x="0" y="360"/>
                  </a:cubicBezTo>
                  <a:cubicBezTo>
                    <a:pt x="80" y="360"/>
                    <a:pt x="80" y="360"/>
                    <a:pt x="80" y="360"/>
                  </a:cubicBezTo>
                  <a:cubicBezTo>
                    <a:pt x="80" y="260"/>
                    <a:pt x="80" y="260"/>
                    <a:pt x="80" y="260"/>
                  </a:cubicBezTo>
                  <a:cubicBezTo>
                    <a:pt x="80" y="249"/>
                    <a:pt x="71" y="240"/>
                    <a:pt x="60" y="240"/>
                  </a:cubicBezTo>
                  <a:close/>
                </a:path>
              </a:pathLst>
            </a:custGeom>
            <a:solidFill>
              <a:schemeClr val="accent1"/>
            </a:solidFill>
            <a:ln>
              <a:noFill/>
            </a:ln>
          </p:spPr>
          <p:txBody>
            <a:bodyPr vert="horz" wrap="square" lIns="121920" tIns="60960" rIns="121920" bIns="60960" numCol="1" anchor="t" anchorCtr="0" compatLnSpc="1"/>
            <a:lstStyle/>
            <a:p>
              <a:endParaRPr lang="en-US" sz="3200" dirty="0"/>
            </a:p>
          </p:txBody>
        </p:sp>
        <p:grpSp>
          <p:nvGrpSpPr>
            <p:cNvPr id="157" name="Group 299"/>
            <p:cNvGrpSpPr/>
            <p:nvPr/>
          </p:nvGrpSpPr>
          <p:grpSpPr>
            <a:xfrm>
              <a:off x="1960868" y="5157985"/>
              <a:ext cx="167689" cy="426518"/>
              <a:chOff x="6141009" y="3540977"/>
              <a:chExt cx="85046" cy="216315"/>
            </a:xfrm>
            <a:solidFill>
              <a:schemeClr val="accent1"/>
            </a:solidFill>
          </p:grpSpPr>
          <p:sp>
            <p:nvSpPr>
              <p:cNvPr id="158" name="Freeform 12"/>
              <p:cNvSpPr/>
              <p:nvPr/>
            </p:nvSpPr>
            <p:spPr bwMode="auto">
              <a:xfrm>
                <a:off x="6141009" y="3577954"/>
                <a:ext cx="85046" cy="179338"/>
              </a:xfrm>
              <a:custGeom>
                <a:avLst/>
                <a:gdLst>
                  <a:gd name="T0" fmla="*/ 59 w 78"/>
                  <a:gd name="T1" fmla="*/ 0 h 164"/>
                  <a:gd name="T2" fmla="*/ 20 w 78"/>
                  <a:gd name="T3" fmla="*/ 0 h 164"/>
                  <a:gd name="T4" fmla="*/ 0 w 78"/>
                  <a:gd name="T5" fmla="*/ 16 h 164"/>
                  <a:gd name="T6" fmla="*/ 0 w 78"/>
                  <a:gd name="T7" fmla="*/ 16 h 164"/>
                  <a:gd name="T8" fmla="*/ 0 w 78"/>
                  <a:gd name="T9" fmla="*/ 19 h 164"/>
                  <a:gd name="T10" fmla="*/ 0 w 78"/>
                  <a:gd name="T11" fmla="*/ 74 h 164"/>
                  <a:gd name="T12" fmla="*/ 7 w 78"/>
                  <a:gd name="T13" fmla="*/ 80 h 164"/>
                  <a:gd name="T14" fmla="*/ 13 w 78"/>
                  <a:gd name="T15" fmla="*/ 74 h 164"/>
                  <a:gd name="T16" fmla="*/ 13 w 78"/>
                  <a:gd name="T17" fmla="*/ 26 h 164"/>
                  <a:gd name="T18" fmla="*/ 19 w 78"/>
                  <a:gd name="T19" fmla="*/ 26 h 164"/>
                  <a:gd name="T20" fmla="*/ 19 w 78"/>
                  <a:gd name="T21" fmla="*/ 72 h 164"/>
                  <a:gd name="T22" fmla="*/ 19 w 78"/>
                  <a:gd name="T23" fmla="*/ 73 h 164"/>
                  <a:gd name="T24" fmla="*/ 19 w 78"/>
                  <a:gd name="T25" fmla="*/ 154 h 164"/>
                  <a:gd name="T26" fmla="*/ 28 w 78"/>
                  <a:gd name="T27" fmla="*/ 164 h 164"/>
                  <a:gd name="T28" fmla="*/ 37 w 78"/>
                  <a:gd name="T29" fmla="*/ 154 h 164"/>
                  <a:gd name="T30" fmla="*/ 37 w 78"/>
                  <a:gd name="T31" fmla="*/ 83 h 164"/>
                  <a:gd name="T32" fmla="*/ 41 w 78"/>
                  <a:gd name="T33" fmla="*/ 83 h 164"/>
                  <a:gd name="T34" fmla="*/ 41 w 78"/>
                  <a:gd name="T35" fmla="*/ 154 h 164"/>
                  <a:gd name="T36" fmla="*/ 50 w 78"/>
                  <a:gd name="T37" fmla="*/ 164 h 164"/>
                  <a:gd name="T38" fmla="*/ 59 w 78"/>
                  <a:gd name="T39" fmla="*/ 154 h 164"/>
                  <a:gd name="T40" fmla="*/ 59 w 78"/>
                  <a:gd name="T41" fmla="*/ 72 h 164"/>
                  <a:gd name="T42" fmla="*/ 59 w 78"/>
                  <a:gd name="T43" fmla="*/ 71 h 164"/>
                  <a:gd name="T44" fmla="*/ 59 w 78"/>
                  <a:gd name="T45" fmla="*/ 26 h 164"/>
                  <a:gd name="T46" fmla="*/ 64 w 78"/>
                  <a:gd name="T47" fmla="*/ 26 h 164"/>
                  <a:gd name="T48" fmla="*/ 64 w 78"/>
                  <a:gd name="T49" fmla="*/ 74 h 164"/>
                  <a:gd name="T50" fmla="*/ 71 w 78"/>
                  <a:gd name="T51" fmla="*/ 80 h 164"/>
                  <a:gd name="T52" fmla="*/ 78 w 78"/>
                  <a:gd name="T53" fmla="*/ 74 h 164"/>
                  <a:gd name="T54" fmla="*/ 78 w 78"/>
                  <a:gd name="T55" fmla="*/ 19 h 164"/>
                  <a:gd name="T56" fmla="*/ 78 w 78"/>
                  <a:gd name="T57" fmla="*/ 16 h 164"/>
                  <a:gd name="T58" fmla="*/ 78 w 78"/>
                  <a:gd name="T59" fmla="*/ 15 h 164"/>
                  <a:gd name="T60" fmla="*/ 59 w 78"/>
                  <a:gd name="T61"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8" h="164">
                    <a:moveTo>
                      <a:pt x="59" y="0"/>
                    </a:moveTo>
                    <a:cubicBezTo>
                      <a:pt x="20" y="0"/>
                      <a:pt x="20" y="0"/>
                      <a:pt x="20" y="0"/>
                    </a:cubicBezTo>
                    <a:cubicBezTo>
                      <a:pt x="6" y="0"/>
                      <a:pt x="0" y="12"/>
                      <a:pt x="0" y="16"/>
                    </a:cubicBezTo>
                    <a:cubicBezTo>
                      <a:pt x="0" y="16"/>
                      <a:pt x="0" y="16"/>
                      <a:pt x="0" y="16"/>
                    </a:cubicBezTo>
                    <a:cubicBezTo>
                      <a:pt x="0" y="19"/>
                      <a:pt x="0" y="19"/>
                      <a:pt x="0" y="19"/>
                    </a:cubicBezTo>
                    <a:cubicBezTo>
                      <a:pt x="0" y="74"/>
                      <a:pt x="0" y="74"/>
                      <a:pt x="0" y="74"/>
                    </a:cubicBezTo>
                    <a:cubicBezTo>
                      <a:pt x="0" y="77"/>
                      <a:pt x="3" y="80"/>
                      <a:pt x="7" y="80"/>
                    </a:cubicBezTo>
                    <a:cubicBezTo>
                      <a:pt x="10" y="80"/>
                      <a:pt x="13" y="77"/>
                      <a:pt x="13" y="74"/>
                    </a:cubicBezTo>
                    <a:cubicBezTo>
                      <a:pt x="13" y="26"/>
                      <a:pt x="13" y="26"/>
                      <a:pt x="13" y="26"/>
                    </a:cubicBezTo>
                    <a:cubicBezTo>
                      <a:pt x="19" y="26"/>
                      <a:pt x="19" y="26"/>
                      <a:pt x="19" y="26"/>
                    </a:cubicBezTo>
                    <a:cubicBezTo>
                      <a:pt x="19" y="72"/>
                      <a:pt x="19" y="72"/>
                      <a:pt x="19" y="72"/>
                    </a:cubicBezTo>
                    <a:cubicBezTo>
                      <a:pt x="19" y="72"/>
                      <a:pt x="19" y="73"/>
                      <a:pt x="19" y="73"/>
                    </a:cubicBezTo>
                    <a:cubicBezTo>
                      <a:pt x="19" y="154"/>
                      <a:pt x="19" y="154"/>
                      <a:pt x="19" y="154"/>
                    </a:cubicBezTo>
                    <a:cubicBezTo>
                      <a:pt x="19" y="159"/>
                      <a:pt x="23" y="164"/>
                      <a:pt x="28" y="164"/>
                    </a:cubicBezTo>
                    <a:cubicBezTo>
                      <a:pt x="33" y="164"/>
                      <a:pt x="37" y="159"/>
                      <a:pt x="37" y="154"/>
                    </a:cubicBezTo>
                    <a:cubicBezTo>
                      <a:pt x="37" y="83"/>
                      <a:pt x="37" y="83"/>
                      <a:pt x="37" y="83"/>
                    </a:cubicBezTo>
                    <a:cubicBezTo>
                      <a:pt x="41" y="83"/>
                      <a:pt x="41" y="83"/>
                      <a:pt x="41" y="83"/>
                    </a:cubicBezTo>
                    <a:cubicBezTo>
                      <a:pt x="41" y="154"/>
                      <a:pt x="41" y="154"/>
                      <a:pt x="41" y="154"/>
                    </a:cubicBezTo>
                    <a:cubicBezTo>
                      <a:pt x="41" y="159"/>
                      <a:pt x="45" y="164"/>
                      <a:pt x="50" y="164"/>
                    </a:cubicBezTo>
                    <a:cubicBezTo>
                      <a:pt x="55" y="164"/>
                      <a:pt x="59" y="159"/>
                      <a:pt x="59" y="154"/>
                    </a:cubicBezTo>
                    <a:cubicBezTo>
                      <a:pt x="59" y="72"/>
                      <a:pt x="59" y="72"/>
                      <a:pt x="59" y="72"/>
                    </a:cubicBezTo>
                    <a:cubicBezTo>
                      <a:pt x="59" y="71"/>
                      <a:pt x="59" y="71"/>
                      <a:pt x="59" y="71"/>
                    </a:cubicBezTo>
                    <a:cubicBezTo>
                      <a:pt x="59" y="26"/>
                      <a:pt x="59" y="26"/>
                      <a:pt x="59" y="26"/>
                    </a:cubicBezTo>
                    <a:cubicBezTo>
                      <a:pt x="64" y="26"/>
                      <a:pt x="64" y="26"/>
                      <a:pt x="64" y="26"/>
                    </a:cubicBezTo>
                    <a:cubicBezTo>
                      <a:pt x="64" y="74"/>
                      <a:pt x="64" y="74"/>
                      <a:pt x="64" y="74"/>
                    </a:cubicBezTo>
                    <a:cubicBezTo>
                      <a:pt x="64" y="77"/>
                      <a:pt x="67" y="80"/>
                      <a:pt x="71" y="80"/>
                    </a:cubicBezTo>
                    <a:cubicBezTo>
                      <a:pt x="75" y="80"/>
                      <a:pt x="78" y="77"/>
                      <a:pt x="78" y="74"/>
                    </a:cubicBezTo>
                    <a:cubicBezTo>
                      <a:pt x="78" y="19"/>
                      <a:pt x="78" y="19"/>
                      <a:pt x="78" y="19"/>
                    </a:cubicBezTo>
                    <a:cubicBezTo>
                      <a:pt x="78" y="16"/>
                      <a:pt x="78" y="16"/>
                      <a:pt x="78" y="16"/>
                    </a:cubicBezTo>
                    <a:cubicBezTo>
                      <a:pt x="78" y="15"/>
                      <a:pt x="78" y="15"/>
                      <a:pt x="78" y="15"/>
                    </a:cubicBezTo>
                    <a:cubicBezTo>
                      <a:pt x="78" y="10"/>
                      <a:pt x="72" y="0"/>
                      <a:pt x="5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en-US" sz="3200" dirty="0"/>
              </a:p>
            </p:txBody>
          </p:sp>
          <p:sp>
            <p:nvSpPr>
              <p:cNvPr id="159" name="Oval 13"/>
              <p:cNvSpPr>
                <a:spLocks noChangeArrowheads="1"/>
              </p:cNvSpPr>
              <p:nvPr/>
            </p:nvSpPr>
            <p:spPr bwMode="auto">
              <a:xfrm>
                <a:off x="6166893" y="3540977"/>
                <a:ext cx="33741" cy="3374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en-US" sz="3200" dirty="0"/>
              </a:p>
            </p:txBody>
          </p:sp>
        </p:grpSp>
        <p:grpSp>
          <p:nvGrpSpPr>
            <p:cNvPr id="160" name="Group 302"/>
            <p:cNvGrpSpPr/>
            <p:nvPr/>
          </p:nvGrpSpPr>
          <p:grpSpPr>
            <a:xfrm>
              <a:off x="2896280" y="5158067"/>
              <a:ext cx="198050" cy="427126"/>
              <a:chOff x="6138760" y="4271257"/>
              <a:chExt cx="97227" cy="209688"/>
            </a:xfrm>
            <a:solidFill>
              <a:schemeClr val="accent1"/>
            </a:solidFill>
          </p:grpSpPr>
          <p:sp>
            <p:nvSpPr>
              <p:cNvPr id="161" name="Oval 152"/>
              <p:cNvSpPr>
                <a:spLocks noChangeArrowheads="1"/>
              </p:cNvSpPr>
              <p:nvPr/>
            </p:nvSpPr>
            <p:spPr bwMode="auto">
              <a:xfrm>
                <a:off x="6171468" y="4271257"/>
                <a:ext cx="30916" cy="31812"/>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en-US" sz="3200" dirty="0"/>
              </a:p>
            </p:txBody>
          </p:sp>
          <p:sp>
            <p:nvSpPr>
              <p:cNvPr id="162" name="Freeform 7"/>
              <p:cNvSpPr/>
              <p:nvPr/>
            </p:nvSpPr>
            <p:spPr bwMode="auto">
              <a:xfrm>
                <a:off x="6138760" y="4309341"/>
                <a:ext cx="97227" cy="171604"/>
              </a:xfrm>
              <a:custGeom>
                <a:avLst/>
                <a:gdLst>
                  <a:gd name="T0" fmla="*/ 91 w 92"/>
                  <a:gd name="T1" fmla="*/ 60 h 162"/>
                  <a:gd name="T2" fmla="*/ 75 w 92"/>
                  <a:gd name="T3" fmla="*/ 10 h 162"/>
                  <a:gd name="T4" fmla="*/ 64 w 92"/>
                  <a:gd name="T5" fmla="*/ 0 h 162"/>
                  <a:gd name="T6" fmla="*/ 28 w 92"/>
                  <a:gd name="T7" fmla="*/ 0 h 162"/>
                  <a:gd name="T8" fmla="*/ 19 w 92"/>
                  <a:gd name="T9" fmla="*/ 5 h 162"/>
                  <a:gd name="T10" fmla="*/ 18 w 92"/>
                  <a:gd name="T11" fmla="*/ 7 h 162"/>
                  <a:gd name="T12" fmla="*/ 18 w 92"/>
                  <a:gd name="T13" fmla="*/ 7 h 162"/>
                  <a:gd name="T14" fmla="*/ 17 w 92"/>
                  <a:gd name="T15" fmla="*/ 8 h 162"/>
                  <a:gd name="T16" fmla="*/ 1 w 92"/>
                  <a:gd name="T17" fmla="*/ 60 h 162"/>
                  <a:gd name="T18" fmla="*/ 5 w 92"/>
                  <a:gd name="T19" fmla="*/ 68 h 162"/>
                  <a:gd name="T20" fmla="*/ 14 w 92"/>
                  <a:gd name="T21" fmla="*/ 64 h 162"/>
                  <a:gd name="T22" fmla="*/ 26 w 92"/>
                  <a:gd name="T23" fmla="*/ 23 h 162"/>
                  <a:gd name="T24" fmla="*/ 28 w 92"/>
                  <a:gd name="T25" fmla="*/ 23 h 162"/>
                  <a:gd name="T26" fmla="*/ 29 w 92"/>
                  <a:gd name="T27" fmla="*/ 23 h 162"/>
                  <a:gd name="T28" fmla="*/ 9 w 92"/>
                  <a:gd name="T29" fmla="*/ 96 h 162"/>
                  <a:gd name="T30" fmla="*/ 29 w 92"/>
                  <a:gd name="T31" fmla="*/ 96 h 162"/>
                  <a:gd name="T32" fmla="*/ 29 w 92"/>
                  <a:gd name="T33" fmla="*/ 154 h 162"/>
                  <a:gd name="T34" fmla="*/ 37 w 92"/>
                  <a:gd name="T35" fmla="*/ 162 h 162"/>
                  <a:gd name="T36" fmla="*/ 44 w 92"/>
                  <a:gd name="T37" fmla="*/ 154 h 162"/>
                  <a:gd name="T38" fmla="*/ 44 w 92"/>
                  <a:gd name="T39" fmla="*/ 96 h 162"/>
                  <a:gd name="T40" fmla="*/ 49 w 92"/>
                  <a:gd name="T41" fmla="*/ 96 h 162"/>
                  <a:gd name="T42" fmla="*/ 49 w 92"/>
                  <a:gd name="T43" fmla="*/ 154 h 162"/>
                  <a:gd name="T44" fmla="*/ 56 w 92"/>
                  <a:gd name="T45" fmla="*/ 162 h 162"/>
                  <a:gd name="T46" fmla="*/ 64 w 92"/>
                  <a:gd name="T47" fmla="*/ 154 h 162"/>
                  <a:gd name="T48" fmla="*/ 64 w 92"/>
                  <a:gd name="T49" fmla="*/ 96 h 162"/>
                  <a:gd name="T50" fmla="*/ 83 w 92"/>
                  <a:gd name="T51" fmla="*/ 96 h 162"/>
                  <a:gd name="T52" fmla="*/ 63 w 92"/>
                  <a:gd name="T53" fmla="*/ 23 h 162"/>
                  <a:gd name="T54" fmla="*/ 64 w 92"/>
                  <a:gd name="T55" fmla="*/ 23 h 162"/>
                  <a:gd name="T56" fmla="*/ 65 w 92"/>
                  <a:gd name="T57" fmla="*/ 23 h 162"/>
                  <a:gd name="T58" fmla="*/ 79 w 92"/>
                  <a:gd name="T59" fmla="*/ 64 h 162"/>
                  <a:gd name="T60" fmla="*/ 87 w 92"/>
                  <a:gd name="T61" fmla="*/ 68 h 162"/>
                  <a:gd name="T62" fmla="*/ 91 w 92"/>
                  <a:gd name="T63" fmla="*/ 60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2" h="162">
                    <a:moveTo>
                      <a:pt x="91" y="60"/>
                    </a:moveTo>
                    <a:cubicBezTo>
                      <a:pt x="75" y="10"/>
                      <a:pt x="75" y="10"/>
                      <a:pt x="75" y="10"/>
                    </a:cubicBezTo>
                    <a:cubicBezTo>
                      <a:pt x="74" y="4"/>
                      <a:pt x="70" y="0"/>
                      <a:pt x="64" y="0"/>
                    </a:cubicBezTo>
                    <a:cubicBezTo>
                      <a:pt x="28" y="0"/>
                      <a:pt x="28" y="0"/>
                      <a:pt x="28" y="0"/>
                    </a:cubicBezTo>
                    <a:cubicBezTo>
                      <a:pt x="24" y="0"/>
                      <a:pt x="21" y="2"/>
                      <a:pt x="19" y="5"/>
                    </a:cubicBezTo>
                    <a:cubicBezTo>
                      <a:pt x="18" y="5"/>
                      <a:pt x="18" y="6"/>
                      <a:pt x="18" y="7"/>
                    </a:cubicBezTo>
                    <a:cubicBezTo>
                      <a:pt x="18" y="7"/>
                      <a:pt x="18" y="7"/>
                      <a:pt x="18" y="7"/>
                    </a:cubicBezTo>
                    <a:cubicBezTo>
                      <a:pt x="18" y="7"/>
                      <a:pt x="17" y="8"/>
                      <a:pt x="17" y="8"/>
                    </a:cubicBezTo>
                    <a:cubicBezTo>
                      <a:pt x="1" y="60"/>
                      <a:pt x="1" y="60"/>
                      <a:pt x="1" y="60"/>
                    </a:cubicBezTo>
                    <a:cubicBezTo>
                      <a:pt x="0" y="63"/>
                      <a:pt x="2" y="67"/>
                      <a:pt x="5" y="68"/>
                    </a:cubicBezTo>
                    <a:cubicBezTo>
                      <a:pt x="9" y="69"/>
                      <a:pt x="13" y="67"/>
                      <a:pt x="14" y="64"/>
                    </a:cubicBezTo>
                    <a:cubicBezTo>
                      <a:pt x="26" y="23"/>
                      <a:pt x="26" y="23"/>
                      <a:pt x="26" y="23"/>
                    </a:cubicBezTo>
                    <a:cubicBezTo>
                      <a:pt x="27" y="23"/>
                      <a:pt x="27" y="23"/>
                      <a:pt x="28" y="23"/>
                    </a:cubicBezTo>
                    <a:cubicBezTo>
                      <a:pt x="29" y="23"/>
                      <a:pt x="29" y="23"/>
                      <a:pt x="29" y="23"/>
                    </a:cubicBezTo>
                    <a:cubicBezTo>
                      <a:pt x="9" y="96"/>
                      <a:pt x="9" y="96"/>
                      <a:pt x="9" y="96"/>
                    </a:cubicBezTo>
                    <a:cubicBezTo>
                      <a:pt x="29" y="96"/>
                      <a:pt x="29" y="96"/>
                      <a:pt x="29" y="96"/>
                    </a:cubicBezTo>
                    <a:cubicBezTo>
                      <a:pt x="29" y="154"/>
                      <a:pt x="29" y="154"/>
                      <a:pt x="29" y="154"/>
                    </a:cubicBezTo>
                    <a:cubicBezTo>
                      <a:pt x="29" y="159"/>
                      <a:pt x="33" y="162"/>
                      <a:pt x="37" y="162"/>
                    </a:cubicBezTo>
                    <a:cubicBezTo>
                      <a:pt x="41" y="162"/>
                      <a:pt x="44" y="159"/>
                      <a:pt x="44" y="154"/>
                    </a:cubicBezTo>
                    <a:cubicBezTo>
                      <a:pt x="44" y="96"/>
                      <a:pt x="44" y="96"/>
                      <a:pt x="44" y="96"/>
                    </a:cubicBezTo>
                    <a:cubicBezTo>
                      <a:pt x="49" y="96"/>
                      <a:pt x="49" y="96"/>
                      <a:pt x="49" y="96"/>
                    </a:cubicBezTo>
                    <a:cubicBezTo>
                      <a:pt x="49" y="154"/>
                      <a:pt x="49" y="154"/>
                      <a:pt x="49" y="154"/>
                    </a:cubicBezTo>
                    <a:cubicBezTo>
                      <a:pt x="49" y="159"/>
                      <a:pt x="52" y="162"/>
                      <a:pt x="56" y="162"/>
                    </a:cubicBezTo>
                    <a:cubicBezTo>
                      <a:pt x="60" y="162"/>
                      <a:pt x="64" y="159"/>
                      <a:pt x="64" y="154"/>
                    </a:cubicBezTo>
                    <a:cubicBezTo>
                      <a:pt x="64" y="96"/>
                      <a:pt x="64" y="96"/>
                      <a:pt x="64" y="96"/>
                    </a:cubicBezTo>
                    <a:cubicBezTo>
                      <a:pt x="83" y="96"/>
                      <a:pt x="83" y="96"/>
                      <a:pt x="83" y="96"/>
                    </a:cubicBezTo>
                    <a:cubicBezTo>
                      <a:pt x="63" y="23"/>
                      <a:pt x="63" y="23"/>
                      <a:pt x="63" y="23"/>
                    </a:cubicBezTo>
                    <a:cubicBezTo>
                      <a:pt x="64" y="23"/>
                      <a:pt x="64" y="23"/>
                      <a:pt x="64" y="23"/>
                    </a:cubicBezTo>
                    <a:cubicBezTo>
                      <a:pt x="65" y="23"/>
                      <a:pt x="65" y="23"/>
                      <a:pt x="65" y="23"/>
                    </a:cubicBezTo>
                    <a:cubicBezTo>
                      <a:pt x="79" y="64"/>
                      <a:pt x="79" y="64"/>
                      <a:pt x="79" y="64"/>
                    </a:cubicBezTo>
                    <a:cubicBezTo>
                      <a:pt x="80" y="67"/>
                      <a:pt x="84" y="69"/>
                      <a:pt x="87" y="68"/>
                    </a:cubicBezTo>
                    <a:cubicBezTo>
                      <a:pt x="91" y="67"/>
                      <a:pt x="92" y="63"/>
                      <a:pt x="91" y="6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en-US" sz="3200" dirty="0"/>
              </a:p>
            </p:txBody>
          </p:sp>
        </p:grpSp>
        <p:sp>
          <p:nvSpPr>
            <p:cNvPr id="163" name="Freeform 19"/>
            <p:cNvSpPr>
              <a:spLocks noEditPoints="1"/>
            </p:cNvSpPr>
            <p:nvPr/>
          </p:nvSpPr>
          <p:spPr bwMode="auto">
            <a:xfrm>
              <a:off x="4500918" y="5180155"/>
              <a:ext cx="473515" cy="380913"/>
            </a:xfrm>
            <a:custGeom>
              <a:avLst/>
              <a:gdLst>
                <a:gd name="T0" fmla="*/ 393 w 400"/>
                <a:gd name="T1" fmla="*/ 61 h 322"/>
                <a:gd name="T2" fmla="*/ 300 w 400"/>
                <a:gd name="T3" fmla="*/ 3 h 322"/>
                <a:gd name="T4" fmla="*/ 286 w 400"/>
                <a:gd name="T5" fmla="*/ 3 h 322"/>
                <a:gd name="T6" fmla="*/ 200 w 400"/>
                <a:gd name="T7" fmla="*/ 57 h 322"/>
                <a:gd name="T8" fmla="*/ 113 w 400"/>
                <a:gd name="T9" fmla="*/ 3 h 322"/>
                <a:gd name="T10" fmla="*/ 100 w 400"/>
                <a:gd name="T11" fmla="*/ 3 h 322"/>
                <a:gd name="T12" fmla="*/ 6 w 400"/>
                <a:gd name="T13" fmla="*/ 61 h 322"/>
                <a:gd name="T14" fmla="*/ 0 w 400"/>
                <a:gd name="T15" fmla="*/ 73 h 322"/>
                <a:gd name="T16" fmla="*/ 0 w 400"/>
                <a:gd name="T17" fmla="*/ 307 h 322"/>
                <a:gd name="T18" fmla="*/ 6 w 400"/>
                <a:gd name="T19" fmla="*/ 319 h 322"/>
                <a:gd name="T20" fmla="*/ 20 w 400"/>
                <a:gd name="T21" fmla="*/ 319 h 322"/>
                <a:gd name="T22" fmla="*/ 106 w 400"/>
                <a:gd name="T23" fmla="*/ 265 h 322"/>
                <a:gd name="T24" fmla="*/ 193 w 400"/>
                <a:gd name="T25" fmla="*/ 319 h 322"/>
                <a:gd name="T26" fmla="*/ 207 w 400"/>
                <a:gd name="T27" fmla="*/ 319 h 322"/>
                <a:gd name="T28" fmla="*/ 293 w 400"/>
                <a:gd name="T29" fmla="*/ 265 h 322"/>
                <a:gd name="T30" fmla="*/ 380 w 400"/>
                <a:gd name="T31" fmla="*/ 319 h 322"/>
                <a:gd name="T32" fmla="*/ 387 w 400"/>
                <a:gd name="T33" fmla="*/ 321 h 322"/>
                <a:gd name="T34" fmla="*/ 393 w 400"/>
                <a:gd name="T35" fmla="*/ 319 h 322"/>
                <a:gd name="T36" fmla="*/ 400 w 400"/>
                <a:gd name="T37" fmla="*/ 307 h 322"/>
                <a:gd name="T38" fmla="*/ 400 w 400"/>
                <a:gd name="T39" fmla="*/ 73 h 322"/>
                <a:gd name="T40" fmla="*/ 393 w 400"/>
                <a:gd name="T41" fmla="*/ 61 h 322"/>
                <a:gd name="T42" fmla="*/ 93 w 400"/>
                <a:gd name="T43" fmla="*/ 241 h 322"/>
                <a:gd name="T44" fmla="*/ 26 w 400"/>
                <a:gd name="T45" fmla="*/ 283 h 322"/>
                <a:gd name="T46" fmla="*/ 26 w 400"/>
                <a:gd name="T47" fmla="*/ 81 h 322"/>
                <a:gd name="T48" fmla="*/ 93 w 400"/>
                <a:gd name="T49" fmla="*/ 39 h 322"/>
                <a:gd name="T50" fmla="*/ 93 w 400"/>
                <a:gd name="T51" fmla="*/ 241 h 322"/>
                <a:gd name="T52" fmla="*/ 187 w 400"/>
                <a:gd name="T53" fmla="*/ 283 h 322"/>
                <a:gd name="T54" fmla="*/ 119 w 400"/>
                <a:gd name="T55" fmla="*/ 241 h 322"/>
                <a:gd name="T56" fmla="*/ 119 w 400"/>
                <a:gd name="T57" fmla="*/ 39 h 322"/>
                <a:gd name="T58" fmla="*/ 187 w 400"/>
                <a:gd name="T59" fmla="*/ 81 h 322"/>
                <a:gd name="T60" fmla="*/ 187 w 400"/>
                <a:gd name="T61" fmla="*/ 283 h 322"/>
                <a:gd name="T62" fmla="*/ 280 w 400"/>
                <a:gd name="T63" fmla="*/ 241 h 322"/>
                <a:gd name="T64" fmla="*/ 213 w 400"/>
                <a:gd name="T65" fmla="*/ 283 h 322"/>
                <a:gd name="T66" fmla="*/ 213 w 400"/>
                <a:gd name="T67" fmla="*/ 81 h 322"/>
                <a:gd name="T68" fmla="*/ 280 w 400"/>
                <a:gd name="T69" fmla="*/ 39 h 322"/>
                <a:gd name="T70" fmla="*/ 280 w 400"/>
                <a:gd name="T71" fmla="*/ 241 h 322"/>
                <a:gd name="T72" fmla="*/ 374 w 400"/>
                <a:gd name="T73" fmla="*/ 283 h 322"/>
                <a:gd name="T74" fmla="*/ 306 w 400"/>
                <a:gd name="T75" fmla="*/ 241 h 322"/>
                <a:gd name="T76" fmla="*/ 306 w 400"/>
                <a:gd name="T77" fmla="*/ 39 h 322"/>
                <a:gd name="T78" fmla="*/ 374 w 400"/>
                <a:gd name="T79" fmla="*/ 81 h 322"/>
                <a:gd name="T80" fmla="*/ 374 w 400"/>
                <a:gd name="T81" fmla="*/ 283 h 3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00" h="322">
                  <a:moveTo>
                    <a:pt x="393" y="61"/>
                  </a:moveTo>
                  <a:cubicBezTo>
                    <a:pt x="300" y="3"/>
                    <a:pt x="300" y="3"/>
                    <a:pt x="300" y="3"/>
                  </a:cubicBezTo>
                  <a:cubicBezTo>
                    <a:pt x="296" y="0"/>
                    <a:pt x="291" y="0"/>
                    <a:pt x="286" y="3"/>
                  </a:cubicBezTo>
                  <a:cubicBezTo>
                    <a:pt x="200" y="57"/>
                    <a:pt x="200" y="57"/>
                    <a:pt x="200" y="57"/>
                  </a:cubicBezTo>
                  <a:cubicBezTo>
                    <a:pt x="113" y="3"/>
                    <a:pt x="113" y="3"/>
                    <a:pt x="113" y="3"/>
                  </a:cubicBezTo>
                  <a:cubicBezTo>
                    <a:pt x="109" y="0"/>
                    <a:pt x="104" y="0"/>
                    <a:pt x="100" y="3"/>
                  </a:cubicBezTo>
                  <a:cubicBezTo>
                    <a:pt x="6" y="61"/>
                    <a:pt x="6" y="61"/>
                    <a:pt x="6" y="61"/>
                  </a:cubicBezTo>
                  <a:cubicBezTo>
                    <a:pt x="2" y="64"/>
                    <a:pt x="0" y="68"/>
                    <a:pt x="0" y="73"/>
                  </a:cubicBezTo>
                  <a:cubicBezTo>
                    <a:pt x="0" y="307"/>
                    <a:pt x="0" y="307"/>
                    <a:pt x="0" y="307"/>
                  </a:cubicBezTo>
                  <a:cubicBezTo>
                    <a:pt x="0" y="312"/>
                    <a:pt x="2" y="317"/>
                    <a:pt x="6" y="319"/>
                  </a:cubicBezTo>
                  <a:cubicBezTo>
                    <a:pt x="11" y="322"/>
                    <a:pt x="16" y="321"/>
                    <a:pt x="20" y="319"/>
                  </a:cubicBezTo>
                  <a:cubicBezTo>
                    <a:pt x="106" y="265"/>
                    <a:pt x="106" y="265"/>
                    <a:pt x="106" y="265"/>
                  </a:cubicBezTo>
                  <a:cubicBezTo>
                    <a:pt x="193" y="319"/>
                    <a:pt x="193" y="319"/>
                    <a:pt x="193" y="319"/>
                  </a:cubicBezTo>
                  <a:cubicBezTo>
                    <a:pt x="197" y="322"/>
                    <a:pt x="202" y="322"/>
                    <a:pt x="207" y="319"/>
                  </a:cubicBezTo>
                  <a:cubicBezTo>
                    <a:pt x="293" y="265"/>
                    <a:pt x="293" y="265"/>
                    <a:pt x="293" y="265"/>
                  </a:cubicBezTo>
                  <a:cubicBezTo>
                    <a:pt x="380" y="319"/>
                    <a:pt x="380" y="319"/>
                    <a:pt x="380" y="319"/>
                  </a:cubicBezTo>
                  <a:cubicBezTo>
                    <a:pt x="382" y="320"/>
                    <a:pt x="384" y="321"/>
                    <a:pt x="387" y="321"/>
                  </a:cubicBezTo>
                  <a:cubicBezTo>
                    <a:pt x="389" y="321"/>
                    <a:pt x="391" y="320"/>
                    <a:pt x="393" y="319"/>
                  </a:cubicBezTo>
                  <a:cubicBezTo>
                    <a:pt x="397" y="317"/>
                    <a:pt x="400" y="312"/>
                    <a:pt x="400" y="307"/>
                  </a:cubicBezTo>
                  <a:cubicBezTo>
                    <a:pt x="400" y="73"/>
                    <a:pt x="400" y="73"/>
                    <a:pt x="400" y="73"/>
                  </a:cubicBezTo>
                  <a:cubicBezTo>
                    <a:pt x="400" y="68"/>
                    <a:pt x="397" y="64"/>
                    <a:pt x="393" y="61"/>
                  </a:cubicBezTo>
                  <a:close/>
                  <a:moveTo>
                    <a:pt x="93" y="241"/>
                  </a:moveTo>
                  <a:cubicBezTo>
                    <a:pt x="26" y="283"/>
                    <a:pt x="26" y="283"/>
                    <a:pt x="26" y="283"/>
                  </a:cubicBezTo>
                  <a:cubicBezTo>
                    <a:pt x="26" y="81"/>
                    <a:pt x="26" y="81"/>
                    <a:pt x="26" y="81"/>
                  </a:cubicBezTo>
                  <a:cubicBezTo>
                    <a:pt x="93" y="39"/>
                    <a:pt x="93" y="39"/>
                    <a:pt x="93" y="39"/>
                  </a:cubicBezTo>
                  <a:lnTo>
                    <a:pt x="93" y="241"/>
                  </a:lnTo>
                  <a:close/>
                  <a:moveTo>
                    <a:pt x="187" y="283"/>
                  </a:moveTo>
                  <a:cubicBezTo>
                    <a:pt x="119" y="241"/>
                    <a:pt x="119" y="241"/>
                    <a:pt x="119" y="241"/>
                  </a:cubicBezTo>
                  <a:cubicBezTo>
                    <a:pt x="119" y="39"/>
                    <a:pt x="119" y="39"/>
                    <a:pt x="119" y="39"/>
                  </a:cubicBezTo>
                  <a:cubicBezTo>
                    <a:pt x="187" y="81"/>
                    <a:pt x="187" y="81"/>
                    <a:pt x="187" y="81"/>
                  </a:cubicBezTo>
                  <a:lnTo>
                    <a:pt x="187" y="283"/>
                  </a:lnTo>
                  <a:close/>
                  <a:moveTo>
                    <a:pt x="280" y="241"/>
                  </a:moveTo>
                  <a:cubicBezTo>
                    <a:pt x="213" y="283"/>
                    <a:pt x="213" y="283"/>
                    <a:pt x="213" y="283"/>
                  </a:cubicBezTo>
                  <a:cubicBezTo>
                    <a:pt x="213" y="81"/>
                    <a:pt x="213" y="81"/>
                    <a:pt x="213" y="81"/>
                  </a:cubicBezTo>
                  <a:cubicBezTo>
                    <a:pt x="280" y="39"/>
                    <a:pt x="280" y="39"/>
                    <a:pt x="280" y="39"/>
                  </a:cubicBezTo>
                  <a:lnTo>
                    <a:pt x="280" y="241"/>
                  </a:lnTo>
                  <a:close/>
                  <a:moveTo>
                    <a:pt x="374" y="283"/>
                  </a:moveTo>
                  <a:cubicBezTo>
                    <a:pt x="306" y="241"/>
                    <a:pt x="306" y="241"/>
                    <a:pt x="306" y="241"/>
                  </a:cubicBezTo>
                  <a:cubicBezTo>
                    <a:pt x="306" y="39"/>
                    <a:pt x="306" y="39"/>
                    <a:pt x="306" y="39"/>
                  </a:cubicBezTo>
                  <a:cubicBezTo>
                    <a:pt x="374" y="81"/>
                    <a:pt x="374" y="81"/>
                    <a:pt x="374" y="81"/>
                  </a:cubicBezTo>
                  <a:lnTo>
                    <a:pt x="374" y="283"/>
                  </a:lnTo>
                  <a:close/>
                </a:path>
              </a:pathLst>
            </a:custGeom>
            <a:solidFill>
              <a:schemeClr val="accent1"/>
            </a:solidFill>
            <a:ln>
              <a:noFill/>
            </a:ln>
          </p:spPr>
          <p:txBody>
            <a:bodyPr vert="horz" wrap="square" lIns="121920" tIns="60960" rIns="121920" bIns="60960" numCol="1" anchor="t" anchorCtr="0" compatLnSpc="1"/>
            <a:lstStyle/>
            <a:p>
              <a:endParaRPr lang="en-US" sz="3200" dirty="0"/>
            </a:p>
          </p:txBody>
        </p:sp>
        <p:sp>
          <p:nvSpPr>
            <p:cNvPr id="164" name="Freeform 15"/>
            <p:cNvSpPr>
              <a:spLocks noEditPoints="1"/>
            </p:cNvSpPr>
            <p:nvPr/>
          </p:nvSpPr>
          <p:spPr bwMode="auto">
            <a:xfrm>
              <a:off x="3632352" y="5138631"/>
              <a:ext cx="416020" cy="415543"/>
            </a:xfrm>
            <a:custGeom>
              <a:avLst/>
              <a:gdLst>
                <a:gd name="T0" fmla="*/ 183 w 371"/>
                <a:gd name="T1" fmla="*/ 1 h 370"/>
                <a:gd name="T2" fmla="*/ 2 w 371"/>
                <a:gd name="T3" fmla="*/ 187 h 370"/>
                <a:gd name="T4" fmla="*/ 188 w 371"/>
                <a:gd name="T5" fmla="*/ 369 h 370"/>
                <a:gd name="T6" fmla="*/ 370 w 371"/>
                <a:gd name="T7" fmla="*/ 182 h 370"/>
                <a:gd name="T8" fmla="*/ 183 w 371"/>
                <a:gd name="T9" fmla="*/ 1 h 370"/>
                <a:gd name="T10" fmla="*/ 184 w 371"/>
                <a:gd name="T11" fmla="*/ 25 h 370"/>
                <a:gd name="T12" fmla="*/ 260 w 371"/>
                <a:gd name="T13" fmla="*/ 43 h 370"/>
                <a:gd name="T14" fmla="*/ 235 w 371"/>
                <a:gd name="T15" fmla="*/ 84 h 370"/>
                <a:gd name="T16" fmla="*/ 186 w 371"/>
                <a:gd name="T17" fmla="*/ 73 h 370"/>
                <a:gd name="T18" fmla="*/ 137 w 371"/>
                <a:gd name="T19" fmla="*/ 84 h 370"/>
                <a:gd name="T20" fmla="*/ 112 w 371"/>
                <a:gd name="T21" fmla="*/ 43 h 370"/>
                <a:gd name="T22" fmla="*/ 184 w 371"/>
                <a:gd name="T23" fmla="*/ 25 h 370"/>
                <a:gd name="T24" fmla="*/ 85 w 371"/>
                <a:gd name="T25" fmla="*/ 234 h 370"/>
                <a:gd name="T26" fmla="*/ 44 w 371"/>
                <a:gd name="T27" fmla="*/ 259 h 370"/>
                <a:gd name="T28" fmla="*/ 26 w 371"/>
                <a:gd name="T29" fmla="*/ 187 h 370"/>
                <a:gd name="T30" fmla="*/ 44 w 371"/>
                <a:gd name="T31" fmla="*/ 111 h 370"/>
                <a:gd name="T32" fmla="*/ 85 w 371"/>
                <a:gd name="T33" fmla="*/ 136 h 370"/>
                <a:gd name="T34" fmla="*/ 74 w 371"/>
                <a:gd name="T35" fmla="*/ 185 h 370"/>
                <a:gd name="T36" fmla="*/ 85 w 371"/>
                <a:gd name="T37" fmla="*/ 234 h 370"/>
                <a:gd name="T38" fmla="*/ 188 w 371"/>
                <a:gd name="T39" fmla="*/ 345 h 370"/>
                <a:gd name="T40" fmla="*/ 112 w 371"/>
                <a:gd name="T41" fmla="*/ 327 h 370"/>
                <a:gd name="T42" fmla="*/ 137 w 371"/>
                <a:gd name="T43" fmla="*/ 286 h 370"/>
                <a:gd name="T44" fmla="*/ 186 w 371"/>
                <a:gd name="T45" fmla="*/ 297 h 370"/>
                <a:gd name="T46" fmla="*/ 235 w 371"/>
                <a:gd name="T47" fmla="*/ 286 h 370"/>
                <a:gd name="T48" fmla="*/ 260 w 371"/>
                <a:gd name="T49" fmla="*/ 327 h 370"/>
                <a:gd name="T50" fmla="*/ 188 w 371"/>
                <a:gd name="T51" fmla="*/ 345 h 370"/>
                <a:gd name="T52" fmla="*/ 186 w 371"/>
                <a:gd name="T53" fmla="*/ 273 h 370"/>
                <a:gd name="T54" fmla="*/ 98 w 371"/>
                <a:gd name="T55" fmla="*/ 185 h 370"/>
                <a:gd name="T56" fmla="*/ 186 w 371"/>
                <a:gd name="T57" fmla="*/ 97 h 370"/>
                <a:gd name="T58" fmla="*/ 274 w 371"/>
                <a:gd name="T59" fmla="*/ 185 h 370"/>
                <a:gd name="T60" fmla="*/ 186 w 371"/>
                <a:gd name="T61" fmla="*/ 273 h 370"/>
                <a:gd name="T62" fmla="*/ 286 w 371"/>
                <a:gd name="T63" fmla="*/ 234 h 370"/>
                <a:gd name="T64" fmla="*/ 298 w 371"/>
                <a:gd name="T65" fmla="*/ 185 h 370"/>
                <a:gd name="T66" fmla="*/ 286 w 371"/>
                <a:gd name="T67" fmla="*/ 136 h 370"/>
                <a:gd name="T68" fmla="*/ 328 w 371"/>
                <a:gd name="T69" fmla="*/ 111 h 370"/>
                <a:gd name="T70" fmla="*/ 346 w 371"/>
                <a:gd name="T71" fmla="*/ 183 h 370"/>
                <a:gd name="T72" fmla="*/ 328 w 371"/>
                <a:gd name="T73" fmla="*/ 259 h 370"/>
                <a:gd name="T74" fmla="*/ 286 w 371"/>
                <a:gd name="T75" fmla="*/ 234 h 3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71" h="370">
                  <a:moveTo>
                    <a:pt x="183" y="1"/>
                  </a:moveTo>
                  <a:cubicBezTo>
                    <a:pt x="82" y="2"/>
                    <a:pt x="0" y="86"/>
                    <a:pt x="2" y="187"/>
                  </a:cubicBezTo>
                  <a:cubicBezTo>
                    <a:pt x="3" y="289"/>
                    <a:pt x="87" y="370"/>
                    <a:pt x="188" y="369"/>
                  </a:cubicBezTo>
                  <a:cubicBezTo>
                    <a:pt x="290" y="368"/>
                    <a:pt x="371" y="284"/>
                    <a:pt x="370" y="182"/>
                  </a:cubicBezTo>
                  <a:cubicBezTo>
                    <a:pt x="368" y="81"/>
                    <a:pt x="285" y="0"/>
                    <a:pt x="183" y="1"/>
                  </a:cubicBezTo>
                  <a:close/>
                  <a:moveTo>
                    <a:pt x="184" y="25"/>
                  </a:moveTo>
                  <a:cubicBezTo>
                    <a:pt x="211" y="25"/>
                    <a:pt x="237" y="31"/>
                    <a:pt x="260" y="43"/>
                  </a:cubicBezTo>
                  <a:cubicBezTo>
                    <a:pt x="235" y="84"/>
                    <a:pt x="235" y="84"/>
                    <a:pt x="235" y="84"/>
                  </a:cubicBezTo>
                  <a:cubicBezTo>
                    <a:pt x="220" y="77"/>
                    <a:pt x="203" y="73"/>
                    <a:pt x="186" y="73"/>
                  </a:cubicBezTo>
                  <a:cubicBezTo>
                    <a:pt x="168" y="73"/>
                    <a:pt x="151" y="77"/>
                    <a:pt x="137" y="84"/>
                  </a:cubicBezTo>
                  <a:cubicBezTo>
                    <a:pt x="112" y="43"/>
                    <a:pt x="112" y="43"/>
                    <a:pt x="112" y="43"/>
                  </a:cubicBezTo>
                  <a:cubicBezTo>
                    <a:pt x="133" y="32"/>
                    <a:pt x="158" y="25"/>
                    <a:pt x="184" y="25"/>
                  </a:cubicBezTo>
                  <a:close/>
                  <a:moveTo>
                    <a:pt x="85" y="234"/>
                  </a:moveTo>
                  <a:cubicBezTo>
                    <a:pt x="44" y="259"/>
                    <a:pt x="44" y="259"/>
                    <a:pt x="44" y="259"/>
                  </a:cubicBezTo>
                  <a:cubicBezTo>
                    <a:pt x="33" y="237"/>
                    <a:pt x="26" y="213"/>
                    <a:pt x="26" y="187"/>
                  </a:cubicBezTo>
                  <a:cubicBezTo>
                    <a:pt x="25" y="160"/>
                    <a:pt x="32" y="134"/>
                    <a:pt x="44" y="111"/>
                  </a:cubicBezTo>
                  <a:cubicBezTo>
                    <a:pt x="85" y="136"/>
                    <a:pt x="85" y="136"/>
                    <a:pt x="85" y="136"/>
                  </a:cubicBezTo>
                  <a:cubicBezTo>
                    <a:pt x="78" y="151"/>
                    <a:pt x="74" y="167"/>
                    <a:pt x="74" y="185"/>
                  </a:cubicBezTo>
                  <a:cubicBezTo>
                    <a:pt x="74" y="203"/>
                    <a:pt x="78" y="219"/>
                    <a:pt x="85" y="234"/>
                  </a:cubicBezTo>
                  <a:close/>
                  <a:moveTo>
                    <a:pt x="188" y="345"/>
                  </a:moveTo>
                  <a:cubicBezTo>
                    <a:pt x="161" y="345"/>
                    <a:pt x="135" y="339"/>
                    <a:pt x="112" y="327"/>
                  </a:cubicBezTo>
                  <a:cubicBezTo>
                    <a:pt x="137" y="286"/>
                    <a:pt x="137" y="286"/>
                    <a:pt x="137" y="286"/>
                  </a:cubicBezTo>
                  <a:cubicBezTo>
                    <a:pt x="151" y="293"/>
                    <a:pt x="168" y="297"/>
                    <a:pt x="186" y="297"/>
                  </a:cubicBezTo>
                  <a:cubicBezTo>
                    <a:pt x="203" y="297"/>
                    <a:pt x="220" y="293"/>
                    <a:pt x="235" y="286"/>
                  </a:cubicBezTo>
                  <a:cubicBezTo>
                    <a:pt x="260" y="327"/>
                    <a:pt x="260" y="327"/>
                    <a:pt x="260" y="327"/>
                  </a:cubicBezTo>
                  <a:cubicBezTo>
                    <a:pt x="238" y="338"/>
                    <a:pt x="214" y="345"/>
                    <a:pt x="188" y="345"/>
                  </a:cubicBezTo>
                  <a:close/>
                  <a:moveTo>
                    <a:pt x="186" y="273"/>
                  </a:moveTo>
                  <a:cubicBezTo>
                    <a:pt x="137" y="273"/>
                    <a:pt x="98" y="233"/>
                    <a:pt x="98" y="185"/>
                  </a:cubicBezTo>
                  <a:cubicBezTo>
                    <a:pt x="98" y="136"/>
                    <a:pt x="137" y="97"/>
                    <a:pt x="186" y="97"/>
                  </a:cubicBezTo>
                  <a:cubicBezTo>
                    <a:pt x="234" y="97"/>
                    <a:pt x="274" y="136"/>
                    <a:pt x="274" y="185"/>
                  </a:cubicBezTo>
                  <a:cubicBezTo>
                    <a:pt x="274" y="233"/>
                    <a:pt x="234" y="273"/>
                    <a:pt x="186" y="273"/>
                  </a:cubicBezTo>
                  <a:close/>
                  <a:moveTo>
                    <a:pt x="286" y="234"/>
                  </a:moveTo>
                  <a:cubicBezTo>
                    <a:pt x="294" y="219"/>
                    <a:pt x="298" y="203"/>
                    <a:pt x="298" y="185"/>
                  </a:cubicBezTo>
                  <a:cubicBezTo>
                    <a:pt x="298" y="167"/>
                    <a:pt x="294" y="151"/>
                    <a:pt x="286" y="136"/>
                  </a:cubicBezTo>
                  <a:cubicBezTo>
                    <a:pt x="328" y="111"/>
                    <a:pt x="328" y="111"/>
                    <a:pt x="328" y="111"/>
                  </a:cubicBezTo>
                  <a:cubicBezTo>
                    <a:pt x="339" y="133"/>
                    <a:pt x="345" y="157"/>
                    <a:pt x="346" y="183"/>
                  </a:cubicBezTo>
                  <a:cubicBezTo>
                    <a:pt x="346" y="210"/>
                    <a:pt x="340" y="236"/>
                    <a:pt x="328" y="259"/>
                  </a:cubicBezTo>
                  <a:lnTo>
                    <a:pt x="286" y="234"/>
                  </a:lnTo>
                  <a:close/>
                </a:path>
              </a:pathLst>
            </a:custGeom>
            <a:solidFill>
              <a:schemeClr val="accent1"/>
            </a:solidFill>
            <a:ln>
              <a:noFill/>
            </a:ln>
          </p:spPr>
          <p:txBody>
            <a:bodyPr vert="horz" wrap="square" lIns="121920" tIns="60960" rIns="121920" bIns="60960" numCol="1" anchor="t" anchorCtr="0" compatLnSpc="1"/>
            <a:lstStyle/>
            <a:p>
              <a:endParaRPr lang="en-US" sz="3200" dirty="0"/>
            </a:p>
          </p:txBody>
        </p:sp>
        <p:sp>
          <p:nvSpPr>
            <p:cNvPr id="165" name="Freeform 11"/>
            <p:cNvSpPr>
              <a:spLocks noEditPoints="1"/>
            </p:cNvSpPr>
            <p:nvPr/>
          </p:nvSpPr>
          <p:spPr bwMode="auto">
            <a:xfrm>
              <a:off x="5456110" y="5120489"/>
              <a:ext cx="436827" cy="439126"/>
            </a:xfrm>
            <a:custGeom>
              <a:avLst/>
              <a:gdLst>
                <a:gd name="T0" fmla="*/ 381 w 402"/>
                <a:gd name="T1" fmla="*/ 10 h 404"/>
                <a:gd name="T2" fmla="*/ 365 w 402"/>
                <a:gd name="T3" fmla="*/ 3 h 404"/>
                <a:gd name="T4" fmla="*/ 358 w 402"/>
                <a:gd name="T5" fmla="*/ 18 h 404"/>
                <a:gd name="T6" fmla="*/ 312 w 402"/>
                <a:gd name="T7" fmla="*/ 133 h 404"/>
                <a:gd name="T8" fmla="*/ 301 w 402"/>
                <a:gd name="T9" fmla="*/ 116 h 404"/>
                <a:gd name="T10" fmla="*/ 282 w 402"/>
                <a:gd name="T11" fmla="*/ 106 h 404"/>
                <a:gd name="T12" fmla="*/ 219 w 402"/>
                <a:gd name="T13" fmla="*/ 107 h 404"/>
                <a:gd name="T14" fmla="*/ 197 w 402"/>
                <a:gd name="T15" fmla="*/ 113 h 404"/>
                <a:gd name="T16" fmla="*/ 11 w 402"/>
                <a:gd name="T17" fmla="*/ 245 h 404"/>
                <a:gd name="T18" fmla="*/ 6 w 402"/>
                <a:gd name="T19" fmla="*/ 273 h 404"/>
                <a:gd name="T20" fmla="*/ 91 w 402"/>
                <a:gd name="T21" fmla="*/ 395 h 404"/>
                <a:gd name="T22" fmla="*/ 116 w 402"/>
                <a:gd name="T23" fmla="*/ 397 h 404"/>
                <a:gd name="T24" fmla="*/ 302 w 402"/>
                <a:gd name="T25" fmla="*/ 265 h 404"/>
                <a:gd name="T26" fmla="*/ 316 w 402"/>
                <a:gd name="T27" fmla="*/ 247 h 404"/>
                <a:gd name="T28" fmla="*/ 336 w 402"/>
                <a:gd name="T29" fmla="*/ 184 h 404"/>
                <a:gd name="T30" fmla="*/ 333 w 402"/>
                <a:gd name="T31" fmla="*/ 163 h 404"/>
                <a:gd name="T32" fmla="*/ 326 w 402"/>
                <a:gd name="T33" fmla="*/ 153 h 404"/>
                <a:gd name="T34" fmla="*/ 381 w 402"/>
                <a:gd name="T35" fmla="*/ 10 h 404"/>
                <a:gd name="T36" fmla="*/ 294 w 402"/>
                <a:gd name="T37" fmla="*/ 197 h 404"/>
                <a:gd name="T38" fmla="*/ 250 w 402"/>
                <a:gd name="T39" fmla="*/ 189 h 404"/>
                <a:gd name="T40" fmla="*/ 258 w 402"/>
                <a:gd name="T41" fmla="*/ 144 h 404"/>
                <a:gd name="T42" fmla="*/ 295 w 402"/>
                <a:gd name="T43" fmla="*/ 145 h 404"/>
                <a:gd name="T44" fmla="*/ 285 w 402"/>
                <a:gd name="T45" fmla="*/ 150 h 404"/>
                <a:gd name="T46" fmla="*/ 279 w 402"/>
                <a:gd name="T47" fmla="*/ 166 h 404"/>
                <a:gd name="T48" fmla="*/ 290 w 402"/>
                <a:gd name="T49" fmla="*/ 173 h 404"/>
                <a:gd name="T50" fmla="*/ 295 w 402"/>
                <a:gd name="T51" fmla="*/ 172 h 404"/>
                <a:gd name="T52" fmla="*/ 307 w 402"/>
                <a:gd name="T53" fmla="*/ 165 h 404"/>
                <a:gd name="T54" fmla="*/ 294 w 402"/>
                <a:gd name="T55" fmla="*/ 197 h 4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02" h="404">
                  <a:moveTo>
                    <a:pt x="381" y="10"/>
                  </a:moveTo>
                  <a:cubicBezTo>
                    <a:pt x="378" y="4"/>
                    <a:pt x="372" y="0"/>
                    <a:pt x="365" y="3"/>
                  </a:cubicBezTo>
                  <a:cubicBezTo>
                    <a:pt x="359" y="5"/>
                    <a:pt x="356" y="12"/>
                    <a:pt x="358" y="18"/>
                  </a:cubicBezTo>
                  <a:cubicBezTo>
                    <a:pt x="376" y="71"/>
                    <a:pt x="340" y="111"/>
                    <a:pt x="312" y="133"/>
                  </a:cubicBezTo>
                  <a:cubicBezTo>
                    <a:pt x="301" y="116"/>
                    <a:pt x="301" y="116"/>
                    <a:pt x="301" y="116"/>
                  </a:cubicBezTo>
                  <a:cubicBezTo>
                    <a:pt x="297" y="111"/>
                    <a:pt x="289" y="106"/>
                    <a:pt x="282" y="106"/>
                  </a:cubicBezTo>
                  <a:cubicBezTo>
                    <a:pt x="219" y="107"/>
                    <a:pt x="219" y="107"/>
                    <a:pt x="219" y="107"/>
                  </a:cubicBezTo>
                  <a:cubicBezTo>
                    <a:pt x="212" y="106"/>
                    <a:pt x="203" y="109"/>
                    <a:pt x="197" y="113"/>
                  </a:cubicBezTo>
                  <a:cubicBezTo>
                    <a:pt x="11" y="245"/>
                    <a:pt x="11" y="245"/>
                    <a:pt x="11" y="245"/>
                  </a:cubicBezTo>
                  <a:cubicBezTo>
                    <a:pt x="2" y="251"/>
                    <a:pt x="0" y="264"/>
                    <a:pt x="6" y="273"/>
                  </a:cubicBezTo>
                  <a:cubicBezTo>
                    <a:pt x="91" y="395"/>
                    <a:pt x="91" y="395"/>
                    <a:pt x="91" y="395"/>
                  </a:cubicBezTo>
                  <a:cubicBezTo>
                    <a:pt x="97" y="404"/>
                    <a:pt x="107" y="403"/>
                    <a:pt x="116" y="397"/>
                  </a:cubicBezTo>
                  <a:cubicBezTo>
                    <a:pt x="302" y="265"/>
                    <a:pt x="302" y="265"/>
                    <a:pt x="302" y="265"/>
                  </a:cubicBezTo>
                  <a:cubicBezTo>
                    <a:pt x="308" y="261"/>
                    <a:pt x="314" y="253"/>
                    <a:pt x="316" y="247"/>
                  </a:cubicBezTo>
                  <a:cubicBezTo>
                    <a:pt x="336" y="184"/>
                    <a:pt x="336" y="184"/>
                    <a:pt x="336" y="184"/>
                  </a:cubicBezTo>
                  <a:cubicBezTo>
                    <a:pt x="338" y="178"/>
                    <a:pt x="337" y="168"/>
                    <a:pt x="333" y="163"/>
                  </a:cubicBezTo>
                  <a:cubicBezTo>
                    <a:pt x="326" y="153"/>
                    <a:pt x="326" y="153"/>
                    <a:pt x="326" y="153"/>
                  </a:cubicBezTo>
                  <a:cubicBezTo>
                    <a:pt x="363" y="124"/>
                    <a:pt x="402" y="73"/>
                    <a:pt x="381" y="10"/>
                  </a:cubicBezTo>
                  <a:close/>
                  <a:moveTo>
                    <a:pt x="294" y="197"/>
                  </a:moveTo>
                  <a:cubicBezTo>
                    <a:pt x="280" y="207"/>
                    <a:pt x="260" y="204"/>
                    <a:pt x="250" y="189"/>
                  </a:cubicBezTo>
                  <a:cubicBezTo>
                    <a:pt x="240" y="175"/>
                    <a:pt x="243" y="155"/>
                    <a:pt x="258" y="144"/>
                  </a:cubicBezTo>
                  <a:cubicBezTo>
                    <a:pt x="269" y="136"/>
                    <a:pt x="284" y="137"/>
                    <a:pt x="295" y="145"/>
                  </a:cubicBezTo>
                  <a:cubicBezTo>
                    <a:pt x="289" y="148"/>
                    <a:pt x="285" y="150"/>
                    <a:pt x="285" y="150"/>
                  </a:cubicBezTo>
                  <a:cubicBezTo>
                    <a:pt x="279" y="153"/>
                    <a:pt x="276" y="160"/>
                    <a:pt x="279" y="166"/>
                  </a:cubicBezTo>
                  <a:cubicBezTo>
                    <a:pt x="281" y="171"/>
                    <a:pt x="285" y="173"/>
                    <a:pt x="290" y="173"/>
                  </a:cubicBezTo>
                  <a:cubicBezTo>
                    <a:pt x="292" y="173"/>
                    <a:pt x="293" y="173"/>
                    <a:pt x="295" y="172"/>
                  </a:cubicBezTo>
                  <a:cubicBezTo>
                    <a:pt x="299" y="170"/>
                    <a:pt x="303" y="168"/>
                    <a:pt x="307" y="165"/>
                  </a:cubicBezTo>
                  <a:cubicBezTo>
                    <a:pt x="309" y="177"/>
                    <a:pt x="304" y="190"/>
                    <a:pt x="294" y="197"/>
                  </a:cubicBezTo>
                  <a:close/>
                </a:path>
              </a:pathLst>
            </a:custGeom>
            <a:solidFill>
              <a:schemeClr val="accent1"/>
            </a:solidFill>
            <a:ln>
              <a:noFill/>
            </a:ln>
          </p:spPr>
          <p:txBody>
            <a:bodyPr vert="horz" wrap="square" lIns="121920" tIns="60960" rIns="121920" bIns="60960" numCol="1" anchor="t" anchorCtr="0" compatLnSpc="1"/>
            <a:lstStyle/>
            <a:p>
              <a:endParaRPr lang="en-US" sz="3200" dirty="0"/>
            </a:p>
          </p:txBody>
        </p:sp>
        <p:sp>
          <p:nvSpPr>
            <p:cNvPr id="166" name="Freeform 21"/>
            <p:cNvSpPr>
              <a:spLocks noEditPoints="1"/>
            </p:cNvSpPr>
            <p:nvPr/>
          </p:nvSpPr>
          <p:spPr bwMode="auto">
            <a:xfrm>
              <a:off x="6438530" y="5121931"/>
              <a:ext cx="474603" cy="476102"/>
            </a:xfrm>
            <a:custGeom>
              <a:avLst/>
              <a:gdLst>
                <a:gd name="T0" fmla="*/ 390 w 403"/>
                <a:gd name="T1" fmla="*/ 150 h 404"/>
                <a:gd name="T2" fmla="*/ 241 w 403"/>
                <a:gd name="T3" fmla="*/ 110 h 404"/>
                <a:gd name="T4" fmla="*/ 215 w 403"/>
                <a:gd name="T5" fmla="*/ 13 h 404"/>
                <a:gd name="T6" fmla="*/ 195 w 403"/>
                <a:gd name="T7" fmla="*/ 2 h 404"/>
                <a:gd name="T8" fmla="*/ 14 w 403"/>
                <a:gd name="T9" fmla="*/ 51 h 404"/>
                <a:gd name="T10" fmla="*/ 2 w 403"/>
                <a:gd name="T11" fmla="*/ 70 h 404"/>
                <a:gd name="T12" fmla="*/ 67 w 403"/>
                <a:gd name="T13" fmla="*/ 311 h 404"/>
                <a:gd name="T14" fmla="*/ 86 w 403"/>
                <a:gd name="T15" fmla="*/ 322 h 404"/>
                <a:gd name="T16" fmla="*/ 159 w 403"/>
                <a:gd name="T17" fmla="*/ 302 h 404"/>
                <a:gd name="T18" fmla="*/ 149 w 403"/>
                <a:gd name="T19" fmla="*/ 339 h 404"/>
                <a:gd name="T20" fmla="*/ 160 w 403"/>
                <a:gd name="T21" fmla="*/ 358 h 404"/>
                <a:gd name="T22" fmla="*/ 322 w 403"/>
                <a:gd name="T23" fmla="*/ 401 h 404"/>
                <a:gd name="T24" fmla="*/ 342 w 403"/>
                <a:gd name="T25" fmla="*/ 391 h 404"/>
                <a:gd name="T26" fmla="*/ 401 w 403"/>
                <a:gd name="T27" fmla="*/ 169 h 404"/>
                <a:gd name="T28" fmla="*/ 390 w 403"/>
                <a:gd name="T29" fmla="*/ 150 h 404"/>
                <a:gd name="T30" fmla="*/ 34 w 403"/>
                <a:gd name="T31" fmla="*/ 75 h 404"/>
                <a:gd name="T32" fmla="*/ 191 w 403"/>
                <a:gd name="T33" fmla="*/ 33 h 404"/>
                <a:gd name="T34" fmla="*/ 249 w 403"/>
                <a:gd name="T35" fmla="*/ 249 h 404"/>
                <a:gd name="T36" fmla="*/ 92 w 403"/>
                <a:gd name="T37" fmla="*/ 291 h 404"/>
                <a:gd name="T38" fmla="*/ 34 w 403"/>
                <a:gd name="T39" fmla="*/ 75 h 404"/>
                <a:gd name="T40" fmla="*/ 315 w 403"/>
                <a:gd name="T41" fmla="*/ 371 h 404"/>
                <a:gd name="T42" fmla="*/ 179 w 403"/>
                <a:gd name="T43" fmla="*/ 334 h 404"/>
                <a:gd name="T44" fmla="*/ 190 w 403"/>
                <a:gd name="T45" fmla="*/ 294 h 404"/>
                <a:gd name="T46" fmla="*/ 268 w 403"/>
                <a:gd name="T47" fmla="*/ 273 h 404"/>
                <a:gd name="T48" fmla="*/ 279 w 403"/>
                <a:gd name="T49" fmla="*/ 254 h 404"/>
                <a:gd name="T50" fmla="*/ 249 w 403"/>
                <a:gd name="T51" fmla="*/ 142 h 404"/>
                <a:gd name="T52" fmla="*/ 368 w 403"/>
                <a:gd name="T53" fmla="*/ 174 h 404"/>
                <a:gd name="T54" fmla="*/ 315 w 403"/>
                <a:gd name="T55" fmla="*/ 371 h 4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03" h="404">
                  <a:moveTo>
                    <a:pt x="390" y="150"/>
                  </a:moveTo>
                  <a:cubicBezTo>
                    <a:pt x="241" y="110"/>
                    <a:pt x="241" y="110"/>
                    <a:pt x="241" y="110"/>
                  </a:cubicBezTo>
                  <a:cubicBezTo>
                    <a:pt x="215" y="13"/>
                    <a:pt x="215" y="13"/>
                    <a:pt x="215" y="13"/>
                  </a:cubicBezTo>
                  <a:cubicBezTo>
                    <a:pt x="213" y="5"/>
                    <a:pt x="204" y="0"/>
                    <a:pt x="195" y="2"/>
                  </a:cubicBezTo>
                  <a:cubicBezTo>
                    <a:pt x="14" y="51"/>
                    <a:pt x="14" y="51"/>
                    <a:pt x="14" y="51"/>
                  </a:cubicBezTo>
                  <a:cubicBezTo>
                    <a:pt x="5" y="53"/>
                    <a:pt x="0" y="62"/>
                    <a:pt x="2" y="70"/>
                  </a:cubicBezTo>
                  <a:cubicBezTo>
                    <a:pt x="67" y="311"/>
                    <a:pt x="67" y="311"/>
                    <a:pt x="67" y="311"/>
                  </a:cubicBezTo>
                  <a:cubicBezTo>
                    <a:pt x="69" y="319"/>
                    <a:pt x="78" y="324"/>
                    <a:pt x="86" y="322"/>
                  </a:cubicBezTo>
                  <a:cubicBezTo>
                    <a:pt x="159" y="302"/>
                    <a:pt x="159" y="302"/>
                    <a:pt x="159" y="302"/>
                  </a:cubicBezTo>
                  <a:cubicBezTo>
                    <a:pt x="149" y="339"/>
                    <a:pt x="149" y="339"/>
                    <a:pt x="149" y="339"/>
                  </a:cubicBezTo>
                  <a:cubicBezTo>
                    <a:pt x="147" y="347"/>
                    <a:pt x="152" y="356"/>
                    <a:pt x="160" y="358"/>
                  </a:cubicBezTo>
                  <a:cubicBezTo>
                    <a:pt x="322" y="401"/>
                    <a:pt x="322" y="401"/>
                    <a:pt x="322" y="401"/>
                  </a:cubicBezTo>
                  <a:cubicBezTo>
                    <a:pt x="331" y="404"/>
                    <a:pt x="340" y="399"/>
                    <a:pt x="342" y="391"/>
                  </a:cubicBezTo>
                  <a:cubicBezTo>
                    <a:pt x="401" y="169"/>
                    <a:pt x="401" y="169"/>
                    <a:pt x="401" y="169"/>
                  </a:cubicBezTo>
                  <a:cubicBezTo>
                    <a:pt x="403" y="161"/>
                    <a:pt x="398" y="152"/>
                    <a:pt x="390" y="150"/>
                  </a:cubicBezTo>
                  <a:close/>
                  <a:moveTo>
                    <a:pt x="34" y="75"/>
                  </a:moveTo>
                  <a:cubicBezTo>
                    <a:pt x="191" y="33"/>
                    <a:pt x="191" y="33"/>
                    <a:pt x="191" y="33"/>
                  </a:cubicBezTo>
                  <a:cubicBezTo>
                    <a:pt x="249" y="249"/>
                    <a:pt x="249" y="249"/>
                    <a:pt x="249" y="249"/>
                  </a:cubicBezTo>
                  <a:cubicBezTo>
                    <a:pt x="92" y="291"/>
                    <a:pt x="92" y="291"/>
                    <a:pt x="92" y="291"/>
                  </a:cubicBezTo>
                  <a:lnTo>
                    <a:pt x="34" y="75"/>
                  </a:lnTo>
                  <a:close/>
                  <a:moveTo>
                    <a:pt x="315" y="371"/>
                  </a:moveTo>
                  <a:cubicBezTo>
                    <a:pt x="179" y="334"/>
                    <a:pt x="179" y="334"/>
                    <a:pt x="179" y="334"/>
                  </a:cubicBezTo>
                  <a:cubicBezTo>
                    <a:pt x="190" y="294"/>
                    <a:pt x="190" y="294"/>
                    <a:pt x="190" y="294"/>
                  </a:cubicBezTo>
                  <a:cubicBezTo>
                    <a:pt x="268" y="273"/>
                    <a:pt x="268" y="273"/>
                    <a:pt x="268" y="273"/>
                  </a:cubicBezTo>
                  <a:cubicBezTo>
                    <a:pt x="276" y="271"/>
                    <a:pt x="282" y="262"/>
                    <a:pt x="279" y="254"/>
                  </a:cubicBezTo>
                  <a:cubicBezTo>
                    <a:pt x="249" y="142"/>
                    <a:pt x="249" y="142"/>
                    <a:pt x="249" y="142"/>
                  </a:cubicBezTo>
                  <a:cubicBezTo>
                    <a:pt x="368" y="174"/>
                    <a:pt x="368" y="174"/>
                    <a:pt x="368" y="174"/>
                  </a:cubicBezTo>
                  <a:lnTo>
                    <a:pt x="315" y="371"/>
                  </a:lnTo>
                  <a:close/>
                </a:path>
              </a:pathLst>
            </a:custGeom>
            <a:solidFill>
              <a:schemeClr val="accent1"/>
            </a:solidFill>
            <a:ln>
              <a:noFill/>
            </a:ln>
          </p:spPr>
          <p:txBody>
            <a:bodyPr vert="horz" wrap="square" lIns="121920" tIns="60960" rIns="121920" bIns="60960" numCol="1" anchor="t" anchorCtr="0" compatLnSpc="1"/>
            <a:lstStyle/>
            <a:p>
              <a:endParaRPr lang="en-US" sz="3200" dirty="0"/>
            </a:p>
          </p:txBody>
        </p:sp>
        <p:sp>
          <p:nvSpPr>
            <p:cNvPr id="167" name="Freeform 26"/>
            <p:cNvSpPr/>
            <p:nvPr/>
          </p:nvSpPr>
          <p:spPr bwMode="auto">
            <a:xfrm>
              <a:off x="7273479" y="5157385"/>
              <a:ext cx="390696" cy="405189"/>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chemeClr val="accent1"/>
            </a:solidFill>
            <a:ln>
              <a:noFill/>
            </a:ln>
          </p:spPr>
          <p:txBody>
            <a:bodyPr vert="horz" wrap="square" lIns="121920" tIns="60960" rIns="121920" bIns="60960" numCol="1" anchor="t" anchorCtr="0" compatLnSpc="1"/>
            <a:lstStyle/>
            <a:p>
              <a:endParaRPr lang="en-US" sz="3200" dirty="0"/>
            </a:p>
          </p:txBody>
        </p:sp>
        <p:grpSp>
          <p:nvGrpSpPr>
            <p:cNvPr id="168" name="Group 159"/>
            <p:cNvGrpSpPr/>
            <p:nvPr/>
          </p:nvGrpSpPr>
          <p:grpSpPr>
            <a:xfrm>
              <a:off x="8122772" y="5157385"/>
              <a:ext cx="536850" cy="422953"/>
              <a:chOff x="1058564" y="1781841"/>
              <a:chExt cx="649993" cy="512092"/>
            </a:xfrm>
            <a:solidFill>
              <a:schemeClr val="accent1"/>
            </a:solidFill>
          </p:grpSpPr>
          <p:sp>
            <p:nvSpPr>
              <p:cNvPr id="169" name="Freeform 31"/>
              <p:cNvSpPr/>
              <p:nvPr/>
            </p:nvSpPr>
            <p:spPr bwMode="auto">
              <a:xfrm>
                <a:off x="1058564" y="1823776"/>
                <a:ext cx="457253" cy="470157"/>
              </a:xfrm>
              <a:custGeom>
                <a:avLst/>
                <a:gdLst>
                  <a:gd name="T0" fmla="*/ 191 w 240"/>
                  <a:gd name="T1" fmla="*/ 0 h 247"/>
                  <a:gd name="T2" fmla="*/ 49 w 240"/>
                  <a:gd name="T3" fmla="*/ 0 h 247"/>
                  <a:gd name="T4" fmla="*/ 0 w 240"/>
                  <a:gd name="T5" fmla="*/ 49 h 247"/>
                  <a:gd name="T6" fmla="*/ 0 w 240"/>
                  <a:gd name="T7" fmla="*/ 129 h 247"/>
                  <a:gd name="T8" fmla="*/ 49 w 240"/>
                  <a:gd name="T9" fmla="*/ 178 h 247"/>
                  <a:gd name="T10" fmla="*/ 57 w 240"/>
                  <a:gd name="T11" fmla="*/ 178 h 247"/>
                  <a:gd name="T12" fmla="*/ 32 w 240"/>
                  <a:gd name="T13" fmla="*/ 245 h 247"/>
                  <a:gd name="T14" fmla="*/ 121 w 240"/>
                  <a:gd name="T15" fmla="*/ 178 h 247"/>
                  <a:gd name="T16" fmla="*/ 191 w 240"/>
                  <a:gd name="T17" fmla="*/ 178 h 247"/>
                  <a:gd name="T18" fmla="*/ 240 w 240"/>
                  <a:gd name="T19" fmla="*/ 129 h 247"/>
                  <a:gd name="T20" fmla="*/ 240 w 240"/>
                  <a:gd name="T21" fmla="*/ 49 h 247"/>
                  <a:gd name="T22" fmla="*/ 191 w 240"/>
                  <a:gd name="T23" fmla="*/ 0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40" h="247">
                    <a:moveTo>
                      <a:pt x="191" y="0"/>
                    </a:moveTo>
                    <a:cubicBezTo>
                      <a:pt x="49" y="0"/>
                      <a:pt x="49" y="0"/>
                      <a:pt x="49" y="0"/>
                    </a:cubicBezTo>
                    <a:cubicBezTo>
                      <a:pt x="22" y="0"/>
                      <a:pt x="0" y="22"/>
                      <a:pt x="0" y="49"/>
                    </a:cubicBezTo>
                    <a:cubicBezTo>
                      <a:pt x="0" y="129"/>
                      <a:pt x="0" y="129"/>
                      <a:pt x="0" y="129"/>
                    </a:cubicBezTo>
                    <a:cubicBezTo>
                      <a:pt x="0" y="156"/>
                      <a:pt x="22" y="178"/>
                      <a:pt x="49" y="178"/>
                    </a:cubicBezTo>
                    <a:cubicBezTo>
                      <a:pt x="57" y="178"/>
                      <a:pt x="57" y="178"/>
                      <a:pt x="57" y="178"/>
                    </a:cubicBezTo>
                    <a:cubicBezTo>
                      <a:pt x="49" y="198"/>
                      <a:pt x="31" y="247"/>
                      <a:pt x="32" y="245"/>
                    </a:cubicBezTo>
                    <a:cubicBezTo>
                      <a:pt x="32" y="244"/>
                      <a:pt x="97" y="196"/>
                      <a:pt x="121" y="178"/>
                    </a:cubicBezTo>
                    <a:cubicBezTo>
                      <a:pt x="191" y="178"/>
                      <a:pt x="191" y="178"/>
                      <a:pt x="191" y="178"/>
                    </a:cubicBezTo>
                    <a:cubicBezTo>
                      <a:pt x="218" y="178"/>
                      <a:pt x="240" y="156"/>
                      <a:pt x="240" y="129"/>
                    </a:cubicBezTo>
                    <a:cubicBezTo>
                      <a:pt x="240" y="49"/>
                      <a:pt x="240" y="49"/>
                      <a:pt x="240" y="49"/>
                    </a:cubicBezTo>
                    <a:cubicBezTo>
                      <a:pt x="240" y="22"/>
                      <a:pt x="218" y="0"/>
                      <a:pt x="19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en-US" sz="3200" dirty="0"/>
              </a:p>
            </p:txBody>
          </p:sp>
          <p:sp>
            <p:nvSpPr>
              <p:cNvPr id="170" name="Freeform 32"/>
              <p:cNvSpPr/>
              <p:nvPr/>
            </p:nvSpPr>
            <p:spPr bwMode="auto">
              <a:xfrm>
                <a:off x="1378722" y="1781841"/>
                <a:ext cx="329835" cy="384674"/>
              </a:xfrm>
              <a:custGeom>
                <a:avLst/>
                <a:gdLst>
                  <a:gd name="T0" fmla="*/ 133 w 173"/>
                  <a:gd name="T1" fmla="*/ 0 h 202"/>
                  <a:gd name="T2" fmla="*/ 18 w 173"/>
                  <a:gd name="T3" fmla="*/ 0 h 202"/>
                  <a:gd name="T4" fmla="*/ 0 w 173"/>
                  <a:gd name="T5" fmla="*/ 5 h 202"/>
                  <a:gd name="T6" fmla="*/ 33 w 173"/>
                  <a:gd name="T7" fmla="*/ 5 h 202"/>
                  <a:gd name="T8" fmla="*/ 89 w 173"/>
                  <a:gd name="T9" fmla="*/ 61 h 202"/>
                  <a:gd name="T10" fmla="*/ 89 w 173"/>
                  <a:gd name="T11" fmla="*/ 151 h 202"/>
                  <a:gd name="T12" fmla="*/ 89 w 173"/>
                  <a:gd name="T13" fmla="*/ 156 h 202"/>
                  <a:gd name="T14" fmla="*/ 148 w 173"/>
                  <a:gd name="T15" fmla="*/ 201 h 202"/>
                  <a:gd name="T16" fmla="*/ 127 w 173"/>
                  <a:gd name="T17" fmla="*/ 145 h 202"/>
                  <a:gd name="T18" fmla="*/ 133 w 173"/>
                  <a:gd name="T19" fmla="*/ 145 h 202"/>
                  <a:gd name="T20" fmla="*/ 173 w 173"/>
                  <a:gd name="T21" fmla="*/ 105 h 202"/>
                  <a:gd name="T22" fmla="*/ 173 w 173"/>
                  <a:gd name="T23" fmla="*/ 41 h 202"/>
                  <a:gd name="T24" fmla="*/ 133 w 173"/>
                  <a:gd name="T25" fmla="*/ 0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73" h="202">
                    <a:moveTo>
                      <a:pt x="133" y="0"/>
                    </a:moveTo>
                    <a:cubicBezTo>
                      <a:pt x="18" y="0"/>
                      <a:pt x="18" y="0"/>
                      <a:pt x="18" y="0"/>
                    </a:cubicBezTo>
                    <a:cubicBezTo>
                      <a:pt x="11" y="0"/>
                      <a:pt x="5" y="2"/>
                      <a:pt x="0" y="5"/>
                    </a:cubicBezTo>
                    <a:cubicBezTo>
                      <a:pt x="33" y="5"/>
                      <a:pt x="33" y="5"/>
                      <a:pt x="33" y="5"/>
                    </a:cubicBezTo>
                    <a:cubicBezTo>
                      <a:pt x="64" y="5"/>
                      <a:pt x="89" y="30"/>
                      <a:pt x="89" y="61"/>
                    </a:cubicBezTo>
                    <a:cubicBezTo>
                      <a:pt x="89" y="151"/>
                      <a:pt x="89" y="151"/>
                      <a:pt x="89" y="151"/>
                    </a:cubicBezTo>
                    <a:cubicBezTo>
                      <a:pt x="89" y="153"/>
                      <a:pt x="89" y="154"/>
                      <a:pt x="89" y="156"/>
                    </a:cubicBezTo>
                    <a:cubicBezTo>
                      <a:pt x="113" y="174"/>
                      <a:pt x="148" y="200"/>
                      <a:pt x="148" y="201"/>
                    </a:cubicBezTo>
                    <a:cubicBezTo>
                      <a:pt x="148" y="202"/>
                      <a:pt x="133" y="162"/>
                      <a:pt x="127" y="145"/>
                    </a:cubicBezTo>
                    <a:cubicBezTo>
                      <a:pt x="133" y="145"/>
                      <a:pt x="133" y="145"/>
                      <a:pt x="133" y="145"/>
                    </a:cubicBezTo>
                    <a:cubicBezTo>
                      <a:pt x="155" y="145"/>
                      <a:pt x="173" y="127"/>
                      <a:pt x="173" y="105"/>
                    </a:cubicBezTo>
                    <a:cubicBezTo>
                      <a:pt x="173" y="41"/>
                      <a:pt x="173" y="41"/>
                      <a:pt x="173" y="41"/>
                    </a:cubicBezTo>
                    <a:cubicBezTo>
                      <a:pt x="173" y="18"/>
                      <a:pt x="155" y="0"/>
                      <a:pt x="13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en-US" sz="3200" dirty="0"/>
              </a:p>
            </p:txBody>
          </p:sp>
        </p:grpSp>
        <p:grpSp>
          <p:nvGrpSpPr>
            <p:cNvPr id="171" name="Group 162"/>
            <p:cNvGrpSpPr/>
            <p:nvPr/>
          </p:nvGrpSpPr>
          <p:grpSpPr>
            <a:xfrm>
              <a:off x="9057303" y="5157385"/>
              <a:ext cx="429241" cy="326837"/>
              <a:chOff x="2070649" y="1631036"/>
              <a:chExt cx="723379" cy="550800"/>
            </a:xfrm>
            <a:solidFill>
              <a:schemeClr val="accent1"/>
            </a:solidFill>
          </p:grpSpPr>
          <p:sp>
            <p:nvSpPr>
              <p:cNvPr id="172" name="Oval 35"/>
              <p:cNvSpPr>
                <a:spLocks noChangeArrowheads="1"/>
              </p:cNvSpPr>
              <p:nvPr/>
            </p:nvSpPr>
            <p:spPr bwMode="auto">
              <a:xfrm>
                <a:off x="2344840" y="2015709"/>
                <a:ext cx="165321" cy="166127"/>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en-US" sz="3200" dirty="0"/>
              </a:p>
            </p:txBody>
          </p:sp>
          <p:sp>
            <p:nvSpPr>
              <p:cNvPr id="173" name="Freeform 36"/>
              <p:cNvSpPr/>
              <p:nvPr/>
            </p:nvSpPr>
            <p:spPr bwMode="auto">
              <a:xfrm>
                <a:off x="2228712" y="1861679"/>
                <a:ext cx="405641" cy="169353"/>
              </a:xfrm>
              <a:custGeom>
                <a:avLst/>
                <a:gdLst>
                  <a:gd name="T0" fmla="*/ 105 w 213"/>
                  <a:gd name="T1" fmla="*/ 31 h 89"/>
                  <a:gd name="T2" fmla="*/ 191 w 213"/>
                  <a:gd name="T3" fmla="*/ 89 h 89"/>
                  <a:gd name="T4" fmla="*/ 213 w 213"/>
                  <a:gd name="T5" fmla="*/ 64 h 89"/>
                  <a:gd name="T6" fmla="*/ 105 w 213"/>
                  <a:gd name="T7" fmla="*/ 0 h 89"/>
                  <a:gd name="T8" fmla="*/ 0 w 213"/>
                  <a:gd name="T9" fmla="*/ 58 h 89"/>
                  <a:gd name="T10" fmla="*/ 21 w 213"/>
                  <a:gd name="T11" fmla="*/ 82 h 89"/>
                  <a:gd name="T12" fmla="*/ 105 w 213"/>
                  <a:gd name="T13" fmla="*/ 31 h 89"/>
                </a:gdLst>
                <a:ahLst/>
                <a:cxnLst>
                  <a:cxn ang="0">
                    <a:pos x="T0" y="T1"/>
                  </a:cxn>
                  <a:cxn ang="0">
                    <a:pos x="T2" y="T3"/>
                  </a:cxn>
                  <a:cxn ang="0">
                    <a:pos x="T4" y="T5"/>
                  </a:cxn>
                  <a:cxn ang="0">
                    <a:pos x="T6" y="T7"/>
                  </a:cxn>
                  <a:cxn ang="0">
                    <a:pos x="T8" y="T9"/>
                  </a:cxn>
                  <a:cxn ang="0">
                    <a:pos x="T10" y="T11"/>
                  </a:cxn>
                  <a:cxn ang="0">
                    <a:pos x="T12" y="T13"/>
                  </a:cxn>
                </a:cxnLst>
                <a:rect l="0" t="0" r="r" b="b"/>
                <a:pathLst>
                  <a:path w="213" h="89">
                    <a:moveTo>
                      <a:pt x="105" y="31"/>
                    </a:moveTo>
                    <a:cubicBezTo>
                      <a:pt x="144" y="31"/>
                      <a:pt x="177" y="54"/>
                      <a:pt x="191" y="89"/>
                    </a:cubicBezTo>
                    <a:cubicBezTo>
                      <a:pt x="213" y="64"/>
                      <a:pt x="213" y="64"/>
                      <a:pt x="213" y="64"/>
                    </a:cubicBezTo>
                    <a:cubicBezTo>
                      <a:pt x="192" y="26"/>
                      <a:pt x="152" y="0"/>
                      <a:pt x="105" y="0"/>
                    </a:cubicBezTo>
                    <a:cubicBezTo>
                      <a:pt x="61" y="0"/>
                      <a:pt x="22" y="23"/>
                      <a:pt x="0" y="58"/>
                    </a:cubicBezTo>
                    <a:cubicBezTo>
                      <a:pt x="21" y="82"/>
                      <a:pt x="21" y="82"/>
                      <a:pt x="21" y="82"/>
                    </a:cubicBezTo>
                    <a:cubicBezTo>
                      <a:pt x="37" y="51"/>
                      <a:pt x="68" y="31"/>
                      <a:pt x="105" y="3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en-US" sz="3200" dirty="0"/>
              </a:p>
            </p:txBody>
          </p:sp>
          <p:sp>
            <p:nvSpPr>
              <p:cNvPr id="174" name="Freeform 37"/>
              <p:cNvSpPr/>
              <p:nvPr/>
            </p:nvSpPr>
            <p:spPr bwMode="auto">
              <a:xfrm>
                <a:off x="2157745" y="1749583"/>
                <a:ext cx="549187" cy="195966"/>
              </a:xfrm>
              <a:custGeom>
                <a:avLst/>
                <a:gdLst>
                  <a:gd name="T0" fmla="*/ 142 w 288"/>
                  <a:gd name="T1" fmla="*/ 34 h 103"/>
                  <a:gd name="T2" fmla="*/ 264 w 288"/>
                  <a:gd name="T3" fmla="*/ 103 h 103"/>
                  <a:gd name="T4" fmla="*/ 288 w 288"/>
                  <a:gd name="T5" fmla="*/ 76 h 103"/>
                  <a:gd name="T6" fmla="*/ 142 w 288"/>
                  <a:gd name="T7" fmla="*/ 0 h 103"/>
                  <a:gd name="T8" fmla="*/ 0 w 288"/>
                  <a:gd name="T9" fmla="*/ 71 h 103"/>
                  <a:gd name="T10" fmla="*/ 23 w 288"/>
                  <a:gd name="T11" fmla="*/ 97 h 103"/>
                  <a:gd name="T12" fmla="*/ 142 w 288"/>
                  <a:gd name="T13" fmla="*/ 34 h 103"/>
                </a:gdLst>
                <a:ahLst/>
                <a:cxnLst>
                  <a:cxn ang="0">
                    <a:pos x="T0" y="T1"/>
                  </a:cxn>
                  <a:cxn ang="0">
                    <a:pos x="T2" y="T3"/>
                  </a:cxn>
                  <a:cxn ang="0">
                    <a:pos x="T4" y="T5"/>
                  </a:cxn>
                  <a:cxn ang="0">
                    <a:pos x="T6" y="T7"/>
                  </a:cxn>
                  <a:cxn ang="0">
                    <a:pos x="T8" y="T9"/>
                  </a:cxn>
                  <a:cxn ang="0">
                    <a:pos x="T10" y="T11"/>
                  </a:cxn>
                  <a:cxn ang="0">
                    <a:pos x="T12" y="T13"/>
                  </a:cxn>
                </a:cxnLst>
                <a:rect l="0" t="0" r="r" b="b"/>
                <a:pathLst>
                  <a:path w="288" h="103">
                    <a:moveTo>
                      <a:pt x="142" y="34"/>
                    </a:moveTo>
                    <a:cubicBezTo>
                      <a:pt x="194" y="34"/>
                      <a:pt x="239" y="62"/>
                      <a:pt x="264" y="103"/>
                    </a:cubicBezTo>
                    <a:cubicBezTo>
                      <a:pt x="288" y="76"/>
                      <a:pt x="288" y="76"/>
                      <a:pt x="288" y="76"/>
                    </a:cubicBezTo>
                    <a:cubicBezTo>
                      <a:pt x="256" y="30"/>
                      <a:pt x="202" y="0"/>
                      <a:pt x="142" y="0"/>
                    </a:cubicBezTo>
                    <a:cubicBezTo>
                      <a:pt x="84" y="0"/>
                      <a:pt x="32" y="28"/>
                      <a:pt x="0" y="71"/>
                    </a:cubicBezTo>
                    <a:cubicBezTo>
                      <a:pt x="23" y="97"/>
                      <a:pt x="23" y="97"/>
                      <a:pt x="23" y="97"/>
                    </a:cubicBezTo>
                    <a:cubicBezTo>
                      <a:pt x="49" y="59"/>
                      <a:pt x="93" y="34"/>
                      <a:pt x="142" y="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en-US" sz="3200" dirty="0"/>
              </a:p>
            </p:txBody>
          </p:sp>
          <p:sp>
            <p:nvSpPr>
              <p:cNvPr id="175" name="Freeform 38"/>
              <p:cNvSpPr/>
              <p:nvPr/>
            </p:nvSpPr>
            <p:spPr bwMode="auto">
              <a:xfrm>
                <a:off x="2070649" y="1631036"/>
                <a:ext cx="723379" cy="229030"/>
              </a:xfrm>
              <a:custGeom>
                <a:avLst/>
                <a:gdLst>
                  <a:gd name="T0" fmla="*/ 188 w 380"/>
                  <a:gd name="T1" fmla="*/ 36 h 120"/>
                  <a:gd name="T2" fmla="*/ 355 w 380"/>
                  <a:gd name="T3" fmla="*/ 120 h 120"/>
                  <a:gd name="T4" fmla="*/ 380 w 380"/>
                  <a:gd name="T5" fmla="*/ 93 h 120"/>
                  <a:gd name="T6" fmla="*/ 188 w 380"/>
                  <a:gd name="T7" fmla="*/ 0 h 120"/>
                  <a:gd name="T8" fmla="*/ 0 w 380"/>
                  <a:gd name="T9" fmla="*/ 88 h 120"/>
                  <a:gd name="T10" fmla="*/ 25 w 380"/>
                  <a:gd name="T11" fmla="*/ 115 h 120"/>
                  <a:gd name="T12" fmla="*/ 188 w 380"/>
                  <a:gd name="T13" fmla="*/ 36 h 120"/>
                </a:gdLst>
                <a:ahLst/>
                <a:cxnLst>
                  <a:cxn ang="0">
                    <a:pos x="T0" y="T1"/>
                  </a:cxn>
                  <a:cxn ang="0">
                    <a:pos x="T2" y="T3"/>
                  </a:cxn>
                  <a:cxn ang="0">
                    <a:pos x="T4" y="T5"/>
                  </a:cxn>
                  <a:cxn ang="0">
                    <a:pos x="T6" y="T7"/>
                  </a:cxn>
                  <a:cxn ang="0">
                    <a:pos x="T8" y="T9"/>
                  </a:cxn>
                  <a:cxn ang="0">
                    <a:pos x="T10" y="T11"/>
                  </a:cxn>
                  <a:cxn ang="0">
                    <a:pos x="T12" y="T13"/>
                  </a:cxn>
                </a:cxnLst>
                <a:rect l="0" t="0" r="r" b="b"/>
                <a:pathLst>
                  <a:path w="380" h="120">
                    <a:moveTo>
                      <a:pt x="188" y="36"/>
                    </a:moveTo>
                    <a:cubicBezTo>
                      <a:pt x="256" y="36"/>
                      <a:pt x="317" y="69"/>
                      <a:pt x="355" y="120"/>
                    </a:cubicBezTo>
                    <a:cubicBezTo>
                      <a:pt x="380" y="93"/>
                      <a:pt x="380" y="93"/>
                      <a:pt x="380" y="93"/>
                    </a:cubicBezTo>
                    <a:cubicBezTo>
                      <a:pt x="335" y="36"/>
                      <a:pt x="266" y="0"/>
                      <a:pt x="188" y="0"/>
                    </a:cubicBezTo>
                    <a:cubicBezTo>
                      <a:pt x="113" y="0"/>
                      <a:pt x="45" y="34"/>
                      <a:pt x="0" y="88"/>
                    </a:cubicBezTo>
                    <a:cubicBezTo>
                      <a:pt x="25" y="115"/>
                      <a:pt x="25" y="115"/>
                      <a:pt x="25" y="115"/>
                    </a:cubicBezTo>
                    <a:cubicBezTo>
                      <a:pt x="63" y="67"/>
                      <a:pt x="122" y="36"/>
                      <a:pt x="188" y="3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en-US" sz="3200" dirty="0"/>
              </a:p>
            </p:txBody>
          </p:sp>
        </p:grpSp>
        <p:grpSp>
          <p:nvGrpSpPr>
            <p:cNvPr id="176" name="Group 167"/>
            <p:cNvGrpSpPr/>
            <p:nvPr/>
          </p:nvGrpSpPr>
          <p:grpSpPr>
            <a:xfrm>
              <a:off x="9990016" y="5157385"/>
              <a:ext cx="429035" cy="331872"/>
              <a:chOff x="3727889" y="-113301"/>
              <a:chExt cx="548381" cy="424189"/>
            </a:xfrm>
            <a:solidFill>
              <a:schemeClr val="accent1"/>
            </a:solidFill>
          </p:grpSpPr>
          <p:sp>
            <p:nvSpPr>
              <p:cNvPr id="177" name="Oval 43"/>
              <p:cNvSpPr>
                <a:spLocks noChangeArrowheads="1"/>
              </p:cNvSpPr>
              <p:nvPr/>
            </p:nvSpPr>
            <p:spPr bwMode="auto">
              <a:xfrm>
                <a:off x="3954500" y="47987"/>
                <a:ext cx="96773" cy="9758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en-US" sz="3200" dirty="0"/>
              </a:p>
            </p:txBody>
          </p:sp>
          <p:sp>
            <p:nvSpPr>
              <p:cNvPr id="178" name="Freeform 44"/>
              <p:cNvSpPr/>
              <p:nvPr/>
            </p:nvSpPr>
            <p:spPr bwMode="auto">
              <a:xfrm>
                <a:off x="4042402" y="-20560"/>
                <a:ext cx="98386" cy="238707"/>
              </a:xfrm>
              <a:custGeom>
                <a:avLst/>
                <a:gdLst>
                  <a:gd name="T0" fmla="*/ 34 w 52"/>
                  <a:gd name="T1" fmla="*/ 61 h 125"/>
                  <a:gd name="T2" fmla="*/ 0 w 52"/>
                  <a:gd name="T3" fmla="*/ 112 h 125"/>
                  <a:gd name="T4" fmla="*/ 15 w 52"/>
                  <a:gd name="T5" fmla="*/ 125 h 125"/>
                  <a:gd name="T6" fmla="*/ 52 w 52"/>
                  <a:gd name="T7" fmla="*/ 61 h 125"/>
                  <a:gd name="T8" fmla="*/ 18 w 52"/>
                  <a:gd name="T9" fmla="*/ 0 h 125"/>
                  <a:gd name="T10" fmla="*/ 4 w 52"/>
                  <a:gd name="T11" fmla="*/ 12 h 125"/>
                  <a:gd name="T12" fmla="*/ 34 w 52"/>
                  <a:gd name="T13" fmla="*/ 61 h 125"/>
                </a:gdLst>
                <a:ahLst/>
                <a:cxnLst>
                  <a:cxn ang="0">
                    <a:pos x="T0" y="T1"/>
                  </a:cxn>
                  <a:cxn ang="0">
                    <a:pos x="T2" y="T3"/>
                  </a:cxn>
                  <a:cxn ang="0">
                    <a:pos x="T4" y="T5"/>
                  </a:cxn>
                  <a:cxn ang="0">
                    <a:pos x="T6" y="T7"/>
                  </a:cxn>
                  <a:cxn ang="0">
                    <a:pos x="T8" y="T9"/>
                  </a:cxn>
                  <a:cxn ang="0">
                    <a:pos x="T10" y="T11"/>
                  </a:cxn>
                  <a:cxn ang="0">
                    <a:pos x="T12" y="T13"/>
                  </a:cxn>
                </a:cxnLst>
                <a:rect l="0" t="0" r="r" b="b"/>
                <a:pathLst>
                  <a:path w="52" h="125">
                    <a:moveTo>
                      <a:pt x="34" y="61"/>
                    </a:moveTo>
                    <a:cubicBezTo>
                      <a:pt x="34" y="84"/>
                      <a:pt x="20" y="104"/>
                      <a:pt x="0" y="112"/>
                    </a:cubicBezTo>
                    <a:cubicBezTo>
                      <a:pt x="15" y="125"/>
                      <a:pt x="15" y="125"/>
                      <a:pt x="15" y="125"/>
                    </a:cubicBezTo>
                    <a:cubicBezTo>
                      <a:pt x="37" y="113"/>
                      <a:pt x="52" y="89"/>
                      <a:pt x="52" y="61"/>
                    </a:cubicBezTo>
                    <a:cubicBezTo>
                      <a:pt x="52" y="35"/>
                      <a:pt x="39" y="13"/>
                      <a:pt x="18" y="0"/>
                    </a:cubicBezTo>
                    <a:cubicBezTo>
                      <a:pt x="4" y="12"/>
                      <a:pt x="4" y="12"/>
                      <a:pt x="4" y="12"/>
                    </a:cubicBezTo>
                    <a:cubicBezTo>
                      <a:pt x="22" y="21"/>
                      <a:pt x="34" y="40"/>
                      <a:pt x="34" y="6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en-US" sz="3200" dirty="0"/>
              </a:p>
            </p:txBody>
          </p:sp>
          <p:sp>
            <p:nvSpPr>
              <p:cNvPr id="179" name="Freeform 45"/>
              <p:cNvSpPr/>
              <p:nvPr/>
            </p:nvSpPr>
            <p:spPr bwMode="auto">
              <a:xfrm>
                <a:off x="4093208" y="-62495"/>
                <a:ext cx="114515" cy="322577"/>
              </a:xfrm>
              <a:custGeom>
                <a:avLst/>
                <a:gdLst>
                  <a:gd name="T0" fmla="*/ 40 w 60"/>
                  <a:gd name="T1" fmla="*/ 83 h 169"/>
                  <a:gd name="T2" fmla="*/ 0 w 60"/>
                  <a:gd name="T3" fmla="*/ 155 h 169"/>
                  <a:gd name="T4" fmla="*/ 15 w 60"/>
                  <a:gd name="T5" fmla="*/ 169 h 169"/>
                  <a:gd name="T6" fmla="*/ 60 w 60"/>
                  <a:gd name="T7" fmla="*/ 83 h 169"/>
                  <a:gd name="T8" fmla="*/ 19 w 60"/>
                  <a:gd name="T9" fmla="*/ 0 h 169"/>
                  <a:gd name="T10" fmla="*/ 3 w 60"/>
                  <a:gd name="T11" fmla="*/ 14 h 169"/>
                  <a:gd name="T12" fmla="*/ 40 w 60"/>
                  <a:gd name="T13" fmla="*/ 83 h 169"/>
                </a:gdLst>
                <a:ahLst/>
                <a:cxnLst>
                  <a:cxn ang="0">
                    <a:pos x="T0" y="T1"/>
                  </a:cxn>
                  <a:cxn ang="0">
                    <a:pos x="T2" y="T3"/>
                  </a:cxn>
                  <a:cxn ang="0">
                    <a:pos x="T4" y="T5"/>
                  </a:cxn>
                  <a:cxn ang="0">
                    <a:pos x="T6" y="T7"/>
                  </a:cxn>
                  <a:cxn ang="0">
                    <a:pos x="T8" y="T9"/>
                  </a:cxn>
                  <a:cxn ang="0">
                    <a:pos x="T10" y="T11"/>
                  </a:cxn>
                  <a:cxn ang="0">
                    <a:pos x="T12" y="T13"/>
                  </a:cxn>
                </a:cxnLst>
                <a:rect l="0" t="0" r="r" b="b"/>
                <a:pathLst>
                  <a:path w="60" h="169">
                    <a:moveTo>
                      <a:pt x="40" y="83"/>
                    </a:moveTo>
                    <a:cubicBezTo>
                      <a:pt x="40" y="114"/>
                      <a:pt x="24" y="140"/>
                      <a:pt x="0" y="155"/>
                    </a:cubicBezTo>
                    <a:cubicBezTo>
                      <a:pt x="15" y="169"/>
                      <a:pt x="15" y="169"/>
                      <a:pt x="15" y="169"/>
                    </a:cubicBezTo>
                    <a:cubicBezTo>
                      <a:pt x="42" y="150"/>
                      <a:pt x="60" y="119"/>
                      <a:pt x="60" y="83"/>
                    </a:cubicBezTo>
                    <a:cubicBezTo>
                      <a:pt x="60" y="49"/>
                      <a:pt x="44" y="19"/>
                      <a:pt x="19" y="0"/>
                    </a:cubicBezTo>
                    <a:cubicBezTo>
                      <a:pt x="3" y="14"/>
                      <a:pt x="3" y="14"/>
                      <a:pt x="3" y="14"/>
                    </a:cubicBezTo>
                    <a:cubicBezTo>
                      <a:pt x="25" y="29"/>
                      <a:pt x="40" y="54"/>
                      <a:pt x="40" y="8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en-US" sz="3200" dirty="0"/>
              </a:p>
            </p:txBody>
          </p:sp>
          <p:sp>
            <p:nvSpPr>
              <p:cNvPr id="180" name="Freeform 46"/>
              <p:cNvSpPr/>
              <p:nvPr/>
            </p:nvSpPr>
            <p:spPr bwMode="auto">
              <a:xfrm>
                <a:off x="4143207" y="-113301"/>
                <a:ext cx="133063" cy="424189"/>
              </a:xfrm>
              <a:custGeom>
                <a:avLst/>
                <a:gdLst>
                  <a:gd name="T0" fmla="*/ 49 w 70"/>
                  <a:gd name="T1" fmla="*/ 110 h 223"/>
                  <a:gd name="T2" fmla="*/ 0 w 70"/>
                  <a:gd name="T3" fmla="*/ 209 h 223"/>
                  <a:gd name="T4" fmla="*/ 16 w 70"/>
                  <a:gd name="T5" fmla="*/ 223 h 223"/>
                  <a:gd name="T6" fmla="*/ 70 w 70"/>
                  <a:gd name="T7" fmla="*/ 110 h 223"/>
                  <a:gd name="T8" fmla="*/ 19 w 70"/>
                  <a:gd name="T9" fmla="*/ 0 h 223"/>
                  <a:gd name="T10" fmla="*/ 3 w 70"/>
                  <a:gd name="T11" fmla="*/ 14 h 223"/>
                  <a:gd name="T12" fmla="*/ 49 w 70"/>
                  <a:gd name="T13" fmla="*/ 110 h 223"/>
                </a:gdLst>
                <a:ahLst/>
                <a:cxnLst>
                  <a:cxn ang="0">
                    <a:pos x="T0" y="T1"/>
                  </a:cxn>
                  <a:cxn ang="0">
                    <a:pos x="T2" y="T3"/>
                  </a:cxn>
                  <a:cxn ang="0">
                    <a:pos x="T4" y="T5"/>
                  </a:cxn>
                  <a:cxn ang="0">
                    <a:pos x="T6" y="T7"/>
                  </a:cxn>
                  <a:cxn ang="0">
                    <a:pos x="T8" y="T9"/>
                  </a:cxn>
                  <a:cxn ang="0">
                    <a:pos x="T10" y="T11"/>
                  </a:cxn>
                  <a:cxn ang="0">
                    <a:pos x="T12" y="T13"/>
                  </a:cxn>
                </a:cxnLst>
                <a:rect l="0" t="0" r="r" b="b"/>
                <a:pathLst>
                  <a:path w="70" h="223">
                    <a:moveTo>
                      <a:pt x="49" y="110"/>
                    </a:moveTo>
                    <a:cubicBezTo>
                      <a:pt x="49" y="151"/>
                      <a:pt x="30" y="186"/>
                      <a:pt x="0" y="209"/>
                    </a:cubicBezTo>
                    <a:cubicBezTo>
                      <a:pt x="16" y="223"/>
                      <a:pt x="16" y="223"/>
                      <a:pt x="16" y="223"/>
                    </a:cubicBezTo>
                    <a:cubicBezTo>
                      <a:pt x="49" y="197"/>
                      <a:pt x="70" y="156"/>
                      <a:pt x="70" y="110"/>
                    </a:cubicBezTo>
                    <a:cubicBezTo>
                      <a:pt x="70" y="66"/>
                      <a:pt x="50" y="26"/>
                      <a:pt x="19" y="0"/>
                    </a:cubicBezTo>
                    <a:cubicBezTo>
                      <a:pt x="3" y="14"/>
                      <a:pt x="3" y="14"/>
                      <a:pt x="3" y="14"/>
                    </a:cubicBezTo>
                    <a:cubicBezTo>
                      <a:pt x="31" y="37"/>
                      <a:pt x="49" y="71"/>
                      <a:pt x="49" y="1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en-US" sz="3200" dirty="0"/>
              </a:p>
            </p:txBody>
          </p:sp>
          <p:sp>
            <p:nvSpPr>
              <p:cNvPr id="181" name="Oval 47"/>
              <p:cNvSpPr>
                <a:spLocks noChangeArrowheads="1"/>
              </p:cNvSpPr>
              <p:nvPr/>
            </p:nvSpPr>
            <p:spPr bwMode="auto">
              <a:xfrm>
                <a:off x="3952887" y="52019"/>
                <a:ext cx="96773" cy="9758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en-US" sz="3200" dirty="0"/>
              </a:p>
            </p:txBody>
          </p:sp>
          <p:sp>
            <p:nvSpPr>
              <p:cNvPr id="182" name="Freeform 48"/>
              <p:cNvSpPr/>
              <p:nvPr/>
            </p:nvSpPr>
            <p:spPr bwMode="auto">
              <a:xfrm>
                <a:off x="3863371" y="-20560"/>
                <a:ext cx="98386" cy="238707"/>
              </a:xfrm>
              <a:custGeom>
                <a:avLst/>
                <a:gdLst>
                  <a:gd name="T0" fmla="*/ 18 w 52"/>
                  <a:gd name="T1" fmla="*/ 64 h 125"/>
                  <a:gd name="T2" fmla="*/ 52 w 52"/>
                  <a:gd name="T3" fmla="*/ 13 h 125"/>
                  <a:gd name="T4" fmla="*/ 38 w 52"/>
                  <a:gd name="T5" fmla="*/ 0 h 125"/>
                  <a:gd name="T6" fmla="*/ 0 w 52"/>
                  <a:gd name="T7" fmla="*/ 64 h 125"/>
                  <a:gd name="T8" fmla="*/ 34 w 52"/>
                  <a:gd name="T9" fmla="*/ 125 h 125"/>
                  <a:gd name="T10" fmla="*/ 48 w 52"/>
                  <a:gd name="T11" fmla="*/ 113 h 125"/>
                  <a:gd name="T12" fmla="*/ 18 w 52"/>
                  <a:gd name="T13" fmla="*/ 64 h 125"/>
                </a:gdLst>
                <a:ahLst/>
                <a:cxnLst>
                  <a:cxn ang="0">
                    <a:pos x="T0" y="T1"/>
                  </a:cxn>
                  <a:cxn ang="0">
                    <a:pos x="T2" y="T3"/>
                  </a:cxn>
                  <a:cxn ang="0">
                    <a:pos x="T4" y="T5"/>
                  </a:cxn>
                  <a:cxn ang="0">
                    <a:pos x="T6" y="T7"/>
                  </a:cxn>
                  <a:cxn ang="0">
                    <a:pos x="T8" y="T9"/>
                  </a:cxn>
                  <a:cxn ang="0">
                    <a:pos x="T10" y="T11"/>
                  </a:cxn>
                  <a:cxn ang="0">
                    <a:pos x="T12" y="T13"/>
                  </a:cxn>
                </a:cxnLst>
                <a:rect l="0" t="0" r="r" b="b"/>
                <a:pathLst>
                  <a:path w="52" h="125">
                    <a:moveTo>
                      <a:pt x="18" y="64"/>
                    </a:moveTo>
                    <a:cubicBezTo>
                      <a:pt x="18" y="41"/>
                      <a:pt x="32" y="21"/>
                      <a:pt x="52" y="13"/>
                    </a:cubicBezTo>
                    <a:cubicBezTo>
                      <a:pt x="38" y="0"/>
                      <a:pt x="38" y="0"/>
                      <a:pt x="38" y="0"/>
                    </a:cubicBezTo>
                    <a:cubicBezTo>
                      <a:pt x="15" y="12"/>
                      <a:pt x="0" y="36"/>
                      <a:pt x="0" y="64"/>
                    </a:cubicBezTo>
                    <a:cubicBezTo>
                      <a:pt x="0" y="90"/>
                      <a:pt x="14" y="113"/>
                      <a:pt x="34" y="125"/>
                    </a:cubicBezTo>
                    <a:cubicBezTo>
                      <a:pt x="48" y="113"/>
                      <a:pt x="48" y="113"/>
                      <a:pt x="48" y="113"/>
                    </a:cubicBezTo>
                    <a:cubicBezTo>
                      <a:pt x="30" y="104"/>
                      <a:pt x="18" y="85"/>
                      <a:pt x="18" y="6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en-US" sz="3200" dirty="0"/>
              </a:p>
            </p:txBody>
          </p:sp>
          <p:sp>
            <p:nvSpPr>
              <p:cNvPr id="183" name="Freeform 49"/>
              <p:cNvSpPr/>
              <p:nvPr/>
            </p:nvSpPr>
            <p:spPr bwMode="auto">
              <a:xfrm>
                <a:off x="3796437" y="-62495"/>
                <a:ext cx="116128" cy="322577"/>
              </a:xfrm>
              <a:custGeom>
                <a:avLst/>
                <a:gdLst>
                  <a:gd name="T0" fmla="*/ 20 w 61"/>
                  <a:gd name="T1" fmla="*/ 86 h 169"/>
                  <a:gd name="T2" fmla="*/ 61 w 61"/>
                  <a:gd name="T3" fmla="*/ 14 h 169"/>
                  <a:gd name="T4" fmla="*/ 45 w 61"/>
                  <a:gd name="T5" fmla="*/ 0 h 169"/>
                  <a:gd name="T6" fmla="*/ 0 w 61"/>
                  <a:gd name="T7" fmla="*/ 86 h 169"/>
                  <a:gd name="T8" fmla="*/ 42 w 61"/>
                  <a:gd name="T9" fmla="*/ 169 h 169"/>
                  <a:gd name="T10" fmla="*/ 57 w 61"/>
                  <a:gd name="T11" fmla="*/ 155 h 169"/>
                  <a:gd name="T12" fmla="*/ 20 w 61"/>
                  <a:gd name="T13" fmla="*/ 86 h 169"/>
                </a:gdLst>
                <a:ahLst/>
                <a:cxnLst>
                  <a:cxn ang="0">
                    <a:pos x="T0" y="T1"/>
                  </a:cxn>
                  <a:cxn ang="0">
                    <a:pos x="T2" y="T3"/>
                  </a:cxn>
                  <a:cxn ang="0">
                    <a:pos x="T4" y="T5"/>
                  </a:cxn>
                  <a:cxn ang="0">
                    <a:pos x="T6" y="T7"/>
                  </a:cxn>
                  <a:cxn ang="0">
                    <a:pos x="T8" y="T9"/>
                  </a:cxn>
                  <a:cxn ang="0">
                    <a:pos x="T10" y="T11"/>
                  </a:cxn>
                  <a:cxn ang="0">
                    <a:pos x="T12" y="T13"/>
                  </a:cxn>
                </a:cxnLst>
                <a:rect l="0" t="0" r="r" b="b"/>
                <a:pathLst>
                  <a:path w="61" h="169">
                    <a:moveTo>
                      <a:pt x="20" y="86"/>
                    </a:moveTo>
                    <a:cubicBezTo>
                      <a:pt x="20" y="55"/>
                      <a:pt x="36" y="29"/>
                      <a:pt x="61" y="14"/>
                    </a:cubicBezTo>
                    <a:cubicBezTo>
                      <a:pt x="45" y="0"/>
                      <a:pt x="45" y="0"/>
                      <a:pt x="45" y="0"/>
                    </a:cubicBezTo>
                    <a:cubicBezTo>
                      <a:pt x="18" y="19"/>
                      <a:pt x="0" y="50"/>
                      <a:pt x="0" y="86"/>
                    </a:cubicBezTo>
                    <a:cubicBezTo>
                      <a:pt x="0" y="120"/>
                      <a:pt x="16" y="150"/>
                      <a:pt x="42" y="169"/>
                    </a:cubicBezTo>
                    <a:cubicBezTo>
                      <a:pt x="57" y="155"/>
                      <a:pt x="57" y="155"/>
                      <a:pt x="57" y="155"/>
                    </a:cubicBezTo>
                    <a:cubicBezTo>
                      <a:pt x="35" y="140"/>
                      <a:pt x="20" y="115"/>
                      <a:pt x="20" y="8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en-US" sz="3200" dirty="0"/>
              </a:p>
            </p:txBody>
          </p:sp>
          <p:sp>
            <p:nvSpPr>
              <p:cNvPr id="184" name="Freeform 50"/>
              <p:cNvSpPr/>
              <p:nvPr/>
            </p:nvSpPr>
            <p:spPr bwMode="auto">
              <a:xfrm>
                <a:off x="3727889" y="-113301"/>
                <a:ext cx="133063" cy="424189"/>
              </a:xfrm>
              <a:custGeom>
                <a:avLst/>
                <a:gdLst>
                  <a:gd name="T0" fmla="*/ 21 w 70"/>
                  <a:gd name="T1" fmla="*/ 113 h 223"/>
                  <a:gd name="T2" fmla="*/ 70 w 70"/>
                  <a:gd name="T3" fmla="*/ 14 h 223"/>
                  <a:gd name="T4" fmla="*/ 54 w 70"/>
                  <a:gd name="T5" fmla="*/ 0 h 223"/>
                  <a:gd name="T6" fmla="*/ 0 w 70"/>
                  <a:gd name="T7" fmla="*/ 113 h 223"/>
                  <a:gd name="T8" fmla="*/ 51 w 70"/>
                  <a:gd name="T9" fmla="*/ 223 h 223"/>
                  <a:gd name="T10" fmla="*/ 67 w 70"/>
                  <a:gd name="T11" fmla="*/ 209 h 223"/>
                  <a:gd name="T12" fmla="*/ 21 w 70"/>
                  <a:gd name="T13" fmla="*/ 113 h 223"/>
                </a:gdLst>
                <a:ahLst/>
                <a:cxnLst>
                  <a:cxn ang="0">
                    <a:pos x="T0" y="T1"/>
                  </a:cxn>
                  <a:cxn ang="0">
                    <a:pos x="T2" y="T3"/>
                  </a:cxn>
                  <a:cxn ang="0">
                    <a:pos x="T4" y="T5"/>
                  </a:cxn>
                  <a:cxn ang="0">
                    <a:pos x="T6" y="T7"/>
                  </a:cxn>
                  <a:cxn ang="0">
                    <a:pos x="T8" y="T9"/>
                  </a:cxn>
                  <a:cxn ang="0">
                    <a:pos x="T10" y="T11"/>
                  </a:cxn>
                  <a:cxn ang="0">
                    <a:pos x="T12" y="T13"/>
                  </a:cxn>
                </a:cxnLst>
                <a:rect l="0" t="0" r="r" b="b"/>
                <a:pathLst>
                  <a:path w="70" h="223">
                    <a:moveTo>
                      <a:pt x="21" y="113"/>
                    </a:moveTo>
                    <a:cubicBezTo>
                      <a:pt x="21" y="73"/>
                      <a:pt x="40" y="37"/>
                      <a:pt x="70" y="14"/>
                    </a:cubicBezTo>
                    <a:cubicBezTo>
                      <a:pt x="54" y="0"/>
                      <a:pt x="54" y="0"/>
                      <a:pt x="54" y="0"/>
                    </a:cubicBezTo>
                    <a:cubicBezTo>
                      <a:pt x="21" y="26"/>
                      <a:pt x="0" y="67"/>
                      <a:pt x="0" y="113"/>
                    </a:cubicBezTo>
                    <a:cubicBezTo>
                      <a:pt x="0" y="157"/>
                      <a:pt x="20" y="197"/>
                      <a:pt x="51" y="223"/>
                    </a:cubicBezTo>
                    <a:cubicBezTo>
                      <a:pt x="67" y="209"/>
                      <a:pt x="67" y="209"/>
                      <a:pt x="67" y="209"/>
                    </a:cubicBezTo>
                    <a:cubicBezTo>
                      <a:pt x="39" y="186"/>
                      <a:pt x="21" y="152"/>
                      <a:pt x="21" y="1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en-US" sz="3200" dirty="0"/>
              </a:p>
            </p:txBody>
          </p:sp>
        </p:grpSp>
        <p:grpSp>
          <p:nvGrpSpPr>
            <p:cNvPr id="185" name="Group 2"/>
            <p:cNvGrpSpPr/>
            <p:nvPr/>
          </p:nvGrpSpPr>
          <p:grpSpPr>
            <a:xfrm>
              <a:off x="10830275" y="5157385"/>
              <a:ext cx="501321" cy="416260"/>
              <a:chOff x="3965790" y="1735873"/>
              <a:chExt cx="537091" cy="445963"/>
            </a:xfrm>
            <a:solidFill>
              <a:schemeClr val="accent1"/>
            </a:solidFill>
          </p:grpSpPr>
          <p:sp>
            <p:nvSpPr>
              <p:cNvPr id="186" name="Freeform 69"/>
              <p:cNvSpPr/>
              <p:nvPr/>
            </p:nvSpPr>
            <p:spPr bwMode="auto">
              <a:xfrm>
                <a:off x="3965790" y="1905226"/>
                <a:ext cx="366125" cy="276610"/>
              </a:xfrm>
              <a:custGeom>
                <a:avLst/>
                <a:gdLst>
                  <a:gd name="T0" fmla="*/ 76 w 454"/>
                  <a:gd name="T1" fmla="*/ 0 h 343"/>
                  <a:gd name="T2" fmla="*/ 0 w 454"/>
                  <a:gd name="T3" fmla="*/ 343 h 343"/>
                  <a:gd name="T4" fmla="*/ 454 w 454"/>
                  <a:gd name="T5" fmla="*/ 343 h 343"/>
                  <a:gd name="T6" fmla="*/ 373 w 454"/>
                  <a:gd name="T7" fmla="*/ 0 h 343"/>
                  <a:gd name="T8" fmla="*/ 76 w 454"/>
                  <a:gd name="T9" fmla="*/ 0 h 343"/>
                </a:gdLst>
                <a:ahLst/>
                <a:cxnLst>
                  <a:cxn ang="0">
                    <a:pos x="T0" y="T1"/>
                  </a:cxn>
                  <a:cxn ang="0">
                    <a:pos x="T2" y="T3"/>
                  </a:cxn>
                  <a:cxn ang="0">
                    <a:pos x="T4" y="T5"/>
                  </a:cxn>
                  <a:cxn ang="0">
                    <a:pos x="T6" y="T7"/>
                  </a:cxn>
                  <a:cxn ang="0">
                    <a:pos x="T8" y="T9"/>
                  </a:cxn>
                </a:cxnLst>
                <a:rect l="0" t="0" r="r" b="b"/>
                <a:pathLst>
                  <a:path w="454" h="343">
                    <a:moveTo>
                      <a:pt x="76" y="0"/>
                    </a:moveTo>
                    <a:lnTo>
                      <a:pt x="0" y="343"/>
                    </a:lnTo>
                    <a:lnTo>
                      <a:pt x="454" y="343"/>
                    </a:lnTo>
                    <a:lnTo>
                      <a:pt x="373" y="0"/>
                    </a:lnTo>
                    <a:lnTo>
                      <a:pt x="7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en-US" sz="3200" dirty="0"/>
              </a:p>
            </p:txBody>
          </p:sp>
          <p:sp>
            <p:nvSpPr>
              <p:cNvPr id="187" name="Freeform 70"/>
              <p:cNvSpPr/>
              <p:nvPr/>
            </p:nvSpPr>
            <p:spPr bwMode="auto">
              <a:xfrm>
                <a:off x="4223045" y="1869743"/>
                <a:ext cx="279836" cy="247578"/>
              </a:xfrm>
              <a:custGeom>
                <a:avLst/>
                <a:gdLst>
                  <a:gd name="T0" fmla="*/ 137 w 347"/>
                  <a:gd name="T1" fmla="*/ 307 h 307"/>
                  <a:gd name="T2" fmla="*/ 347 w 347"/>
                  <a:gd name="T3" fmla="*/ 307 h 307"/>
                  <a:gd name="T4" fmla="*/ 274 w 347"/>
                  <a:gd name="T5" fmla="*/ 0 h 307"/>
                  <a:gd name="T6" fmla="*/ 5 w 347"/>
                  <a:gd name="T7" fmla="*/ 0 h 307"/>
                  <a:gd name="T8" fmla="*/ 0 w 347"/>
                  <a:gd name="T9" fmla="*/ 26 h 307"/>
                  <a:gd name="T10" fmla="*/ 71 w 347"/>
                  <a:gd name="T11" fmla="*/ 26 h 307"/>
                  <a:gd name="T12" fmla="*/ 137 w 347"/>
                  <a:gd name="T13" fmla="*/ 307 h 307"/>
                </a:gdLst>
                <a:ahLst/>
                <a:cxnLst>
                  <a:cxn ang="0">
                    <a:pos x="T0" y="T1"/>
                  </a:cxn>
                  <a:cxn ang="0">
                    <a:pos x="T2" y="T3"/>
                  </a:cxn>
                  <a:cxn ang="0">
                    <a:pos x="T4" y="T5"/>
                  </a:cxn>
                  <a:cxn ang="0">
                    <a:pos x="T6" y="T7"/>
                  </a:cxn>
                  <a:cxn ang="0">
                    <a:pos x="T8" y="T9"/>
                  </a:cxn>
                  <a:cxn ang="0">
                    <a:pos x="T10" y="T11"/>
                  </a:cxn>
                  <a:cxn ang="0">
                    <a:pos x="T12" y="T13"/>
                  </a:cxn>
                </a:cxnLst>
                <a:rect l="0" t="0" r="r" b="b"/>
                <a:pathLst>
                  <a:path w="347" h="307">
                    <a:moveTo>
                      <a:pt x="137" y="307"/>
                    </a:moveTo>
                    <a:lnTo>
                      <a:pt x="347" y="307"/>
                    </a:lnTo>
                    <a:lnTo>
                      <a:pt x="274" y="0"/>
                    </a:lnTo>
                    <a:lnTo>
                      <a:pt x="5" y="0"/>
                    </a:lnTo>
                    <a:lnTo>
                      <a:pt x="0" y="26"/>
                    </a:lnTo>
                    <a:lnTo>
                      <a:pt x="71" y="26"/>
                    </a:lnTo>
                    <a:lnTo>
                      <a:pt x="137" y="30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en-US" sz="3200" dirty="0"/>
              </a:p>
            </p:txBody>
          </p:sp>
          <p:sp>
            <p:nvSpPr>
              <p:cNvPr id="188" name="Freeform 71"/>
              <p:cNvSpPr/>
              <p:nvPr/>
            </p:nvSpPr>
            <p:spPr bwMode="auto">
              <a:xfrm>
                <a:off x="4055305" y="1777808"/>
                <a:ext cx="173385" cy="142740"/>
              </a:xfrm>
              <a:custGeom>
                <a:avLst/>
                <a:gdLst>
                  <a:gd name="T0" fmla="*/ 91 w 91"/>
                  <a:gd name="T1" fmla="*/ 75 h 75"/>
                  <a:gd name="T2" fmla="*/ 81 w 91"/>
                  <a:gd name="T3" fmla="*/ 75 h 75"/>
                  <a:gd name="T4" fmla="*/ 81 w 91"/>
                  <a:gd name="T5" fmla="*/ 33 h 75"/>
                  <a:gd name="T6" fmla="*/ 46 w 91"/>
                  <a:gd name="T7" fmla="*/ 7 h 75"/>
                  <a:gd name="T8" fmla="*/ 11 w 91"/>
                  <a:gd name="T9" fmla="*/ 33 h 75"/>
                  <a:gd name="T10" fmla="*/ 11 w 91"/>
                  <a:gd name="T11" fmla="*/ 75 h 75"/>
                  <a:gd name="T12" fmla="*/ 0 w 91"/>
                  <a:gd name="T13" fmla="*/ 75 h 75"/>
                  <a:gd name="T14" fmla="*/ 0 w 91"/>
                  <a:gd name="T15" fmla="*/ 33 h 75"/>
                  <a:gd name="T16" fmla="*/ 46 w 91"/>
                  <a:gd name="T17" fmla="*/ 0 h 75"/>
                  <a:gd name="T18" fmla="*/ 91 w 91"/>
                  <a:gd name="T19" fmla="*/ 33 h 75"/>
                  <a:gd name="T20" fmla="*/ 91 w 91"/>
                  <a:gd name="T21" fmla="*/ 75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1" h="75">
                    <a:moveTo>
                      <a:pt x="91" y="75"/>
                    </a:moveTo>
                    <a:cubicBezTo>
                      <a:pt x="81" y="75"/>
                      <a:pt x="81" y="75"/>
                      <a:pt x="81" y="75"/>
                    </a:cubicBezTo>
                    <a:cubicBezTo>
                      <a:pt x="81" y="33"/>
                      <a:pt x="81" y="33"/>
                      <a:pt x="81" y="33"/>
                    </a:cubicBezTo>
                    <a:cubicBezTo>
                      <a:pt x="81" y="19"/>
                      <a:pt x="65" y="7"/>
                      <a:pt x="46" y="7"/>
                    </a:cubicBezTo>
                    <a:cubicBezTo>
                      <a:pt x="26" y="7"/>
                      <a:pt x="11" y="19"/>
                      <a:pt x="11" y="33"/>
                    </a:cubicBezTo>
                    <a:cubicBezTo>
                      <a:pt x="11" y="75"/>
                      <a:pt x="11" y="75"/>
                      <a:pt x="11" y="75"/>
                    </a:cubicBezTo>
                    <a:cubicBezTo>
                      <a:pt x="0" y="75"/>
                      <a:pt x="0" y="75"/>
                      <a:pt x="0" y="75"/>
                    </a:cubicBezTo>
                    <a:cubicBezTo>
                      <a:pt x="0" y="33"/>
                      <a:pt x="0" y="33"/>
                      <a:pt x="0" y="33"/>
                    </a:cubicBezTo>
                    <a:cubicBezTo>
                      <a:pt x="0" y="15"/>
                      <a:pt x="21" y="0"/>
                      <a:pt x="46" y="0"/>
                    </a:cubicBezTo>
                    <a:cubicBezTo>
                      <a:pt x="71" y="0"/>
                      <a:pt x="91" y="15"/>
                      <a:pt x="91" y="33"/>
                    </a:cubicBezTo>
                    <a:lnTo>
                      <a:pt x="91" y="7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en-US" sz="3200" dirty="0"/>
              </a:p>
            </p:txBody>
          </p:sp>
          <p:sp>
            <p:nvSpPr>
              <p:cNvPr id="189" name="Freeform 72"/>
              <p:cNvSpPr/>
              <p:nvPr/>
            </p:nvSpPr>
            <p:spPr bwMode="auto">
              <a:xfrm>
                <a:off x="4236754" y="1735873"/>
                <a:ext cx="172579" cy="142740"/>
              </a:xfrm>
              <a:custGeom>
                <a:avLst/>
                <a:gdLst>
                  <a:gd name="T0" fmla="*/ 91 w 91"/>
                  <a:gd name="T1" fmla="*/ 75 h 75"/>
                  <a:gd name="T2" fmla="*/ 81 w 91"/>
                  <a:gd name="T3" fmla="*/ 75 h 75"/>
                  <a:gd name="T4" fmla="*/ 81 w 91"/>
                  <a:gd name="T5" fmla="*/ 33 h 75"/>
                  <a:gd name="T6" fmla="*/ 46 w 91"/>
                  <a:gd name="T7" fmla="*/ 8 h 75"/>
                  <a:gd name="T8" fmla="*/ 11 w 91"/>
                  <a:gd name="T9" fmla="*/ 33 h 75"/>
                  <a:gd name="T10" fmla="*/ 11 w 91"/>
                  <a:gd name="T11" fmla="*/ 75 h 75"/>
                  <a:gd name="T12" fmla="*/ 0 w 91"/>
                  <a:gd name="T13" fmla="*/ 75 h 75"/>
                  <a:gd name="T14" fmla="*/ 0 w 91"/>
                  <a:gd name="T15" fmla="*/ 33 h 75"/>
                  <a:gd name="T16" fmla="*/ 46 w 91"/>
                  <a:gd name="T17" fmla="*/ 0 h 75"/>
                  <a:gd name="T18" fmla="*/ 91 w 91"/>
                  <a:gd name="T19" fmla="*/ 33 h 75"/>
                  <a:gd name="T20" fmla="*/ 91 w 91"/>
                  <a:gd name="T21" fmla="*/ 75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1" h="75">
                    <a:moveTo>
                      <a:pt x="91" y="75"/>
                    </a:moveTo>
                    <a:cubicBezTo>
                      <a:pt x="81" y="75"/>
                      <a:pt x="81" y="75"/>
                      <a:pt x="81" y="75"/>
                    </a:cubicBezTo>
                    <a:cubicBezTo>
                      <a:pt x="81" y="33"/>
                      <a:pt x="81" y="33"/>
                      <a:pt x="81" y="33"/>
                    </a:cubicBezTo>
                    <a:cubicBezTo>
                      <a:pt x="81" y="19"/>
                      <a:pt x="65" y="8"/>
                      <a:pt x="46" y="8"/>
                    </a:cubicBezTo>
                    <a:cubicBezTo>
                      <a:pt x="27" y="8"/>
                      <a:pt x="11" y="19"/>
                      <a:pt x="11" y="33"/>
                    </a:cubicBezTo>
                    <a:cubicBezTo>
                      <a:pt x="11" y="75"/>
                      <a:pt x="11" y="75"/>
                      <a:pt x="11" y="75"/>
                    </a:cubicBezTo>
                    <a:cubicBezTo>
                      <a:pt x="0" y="75"/>
                      <a:pt x="0" y="75"/>
                      <a:pt x="0" y="75"/>
                    </a:cubicBezTo>
                    <a:cubicBezTo>
                      <a:pt x="0" y="33"/>
                      <a:pt x="0" y="33"/>
                      <a:pt x="0" y="33"/>
                    </a:cubicBezTo>
                    <a:cubicBezTo>
                      <a:pt x="0" y="15"/>
                      <a:pt x="21" y="0"/>
                      <a:pt x="46" y="0"/>
                    </a:cubicBezTo>
                    <a:cubicBezTo>
                      <a:pt x="71" y="0"/>
                      <a:pt x="91" y="15"/>
                      <a:pt x="91" y="33"/>
                    </a:cubicBezTo>
                    <a:lnTo>
                      <a:pt x="91" y="7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en-US" sz="3200" dirty="0"/>
              </a:p>
            </p:txBody>
          </p:sp>
        </p:grpSp>
      </p:grpSp>
      <p:sp>
        <p:nvSpPr>
          <p:cNvPr id="190" name="文本框 189"/>
          <p:cNvSpPr txBox="1"/>
          <p:nvPr/>
        </p:nvSpPr>
        <p:spPr>
          <a:xfrm>
            <a:off x="5285521" y="793238"/>
            <a:ext cx="1620958" cy="523220"/>
          </a:xfrm>
          <a:prstGeom prst="rect">
            <a:avLst/>
          </a:prstGeom>
          <a:noFill/>
        </p:spPr>
        <p:txBody>
          <a:bodyPr wrap="none" rtlCol="0" anchor="ctr">
            <a:spAutoFit/>
          </a:bodyPr>
          <a:lstStyle>
            <a:defPPr>
              <a:defRPr lang="zh-CN"/>
            </a:defPPr>
            <a:lvl1pPr>
              <a:defRPr sz="9600">
                <a:solidFill>
                  <a:schemeClr val="accent1"/>
                </a:solidFill>
                <a:effectLst>
                  <a:outerShdw dist="63500" dir="5400000" algn="tl" rotWithShape="0">
                    <a:prstClr val="black">
                      <a:alpha val="10000"/>
                    </a:prstClr>
                  </a:outerShdw>
                </a:effectLst>
                <a:latin typeface="DIN-BlackItalic" pitchFamily="50" charset="0"/>
                <a:ea typeface="+mj-ea"/>
              </a:defRPr>
            </a:lvl1pPr>
          </a:lstStyle>
          <a:p>
            <a:pPr algn="ctr"/>
            <a:r>
              <a:rPr lang="zh-CN" altLang="en-US" sz="2800" dirty="0">
                <a:effectLst/>
              </a:rPr>
              <a:t>备用图表</a:t>
            </a:r>
          </a:p>
        </p:txBody>
      </p:sp>
      <p:cxnSp>
        <p:nvCxnSpPr>
          <p:cNvPr id="193" name="直接连接符 192"/>
          <p:cNvCxnSpPr/>
          <p:nvPr/>
        </p:nvCxnSpPr>
        <p:spPr>
          <a:xfrm>
            <a:off x="5822071" y="1440852"/>
            <a:ext cx="547857"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042035" y="1731491"/>
            <a:ext cx="10107930" cy="3932627"/>
            <a:chOff x="704850" y="1697201"/>
            <a:chExt cx="10782300" cy="4195000"/>
          </a:xfrm>
        </p:grpSpPr>
        <p:sp>
          <p:nvSpPr>
            <p:cNvPr id="684" name="Freeform 7"/>
            <p:cNvSpPr>
              <a:spLocks noEditPoints="1"/>
            </p:cNvSpPr>
            <p:nvPr/>
          </p:nvSpPr>
          <p:spPr bwMode="auto">
            <a:xfrm>
              <a:off x="2019599" y="1697201"/>
              <a:ext cx="275601" cy="352407"/>
            </a:xfrm>
            <a:custGeom>
              <a:avLst/>
              <a:gdLst>
                <a:gd name="T0" fmla="*/ 162549 w 56"/>
                <a:gd name="T1" fmla="*/ 244210 h 72"/>
                <a:gd name="T2" fmla="*/ 162549 w 56"/>
                <a:gd name="T3" fmla="*/ 247650 h 72"/>
                <a:gd name="T4" fmla="*/ 162549 w 56"/>
                <a:gd name="T5" fmla="*/ 247650 h 72"/>
                <a:gd name="T6" fmla="*/ 3458 w 56"/>
                <a:gd name="T7" fmla="*/ 247650 h 72"/>
                <a:gd name="T8" fmla="*/ 0 w 56"/>
                <a:gd name="T9" fmla="*/ 247650 h 72"/>
                <a:gd name="T10" fmla="*/ 0 w 56"/>
                <a:gd name="T11" fmla="*/ 247650 h 72"/>
                <a:gd name="T12" fmla="*/ 0 w 56"/>
                <a:gd name="T13" fmla="*/ 147902 h 72"/>
                <a:gd name="T14" fmla="*/ 17292 w 56"/>
                <a:gd name="T15" fmla="*/ 147902 h 72"/>
                <a:gd name="T16" fmla="*/ 17292 w 56"/>
                <a:gd name="T17" fmla="*/ 233892 h 72"/>
                <a:gd name="T18" fmla="*/ 145256 w 56"/>
                <a:gd name="T19" fmla="*/ 233892 h 72"/>
                <a:gd name="T20" fmla="*/ 145256 w 56"/>
                <a:gd name="T21" fmla="*/ 147902 h 72"/>
                <a:gd name="T22" fmla="*/ 162549 w 56"/>
                <a:gd name="T23" fmla="*/ 147902 h 72"/>
                <a:gd name="T24" fmla="*/ 162549 w 56"/>
                <a:gd name="T25" fmla="*/ 244210 h 72"/>
                <a:gd name="T26" fmla="*/ 127964 w 56"/>
                <a:gd name="T27" fmla="*/ 216694 h 72"/>
                <a:gd name="T28" fmla="*/ 31126 w 56"/>
                <a:gd name="T29" fmla="*/ 216694 h 72"/>
                <a:gd name="T30" fmla="*/ 31126 w 56"/>
                <a:gd name="T31" fmla="*/ 196056 h 72"/>
                <a:gd name="T32" fmla="*/ 127964 w 56"/>
                <a:gd name="T33" fmla="*/ 196056 h 72"/>
                <a:gd name="T34" fmla="*/ 127964 w 56"/>
                <a:gd name="T35" fmla="*/ 216694 h 72"/>
                <a:gd name="T36" fmla="*/ 131422 w 56"/>
                <a:gd name="T37" fmla="*/ 168540 h 72"/>
                <a:gd name="T38" fmla="*/ 127964 w 56"/>
                <a:gd name="T39" fmla="*/ 189177 h 72"/>
                <a:gd name="T40" fmla="*/ 31126 w 56"/>
                <a:gd name="T41" fmla="*/ 178858 h 72"/>
                <a:gd name="T42" fmla="*/ 31126 w 56"/>
                <a:gd name="T43" fmla="*/ 158221 h 72"/>
                <a:gd name="T44" fmla="*/ 131422 w 56"/>
                <a:gd name="T45" fmla="*/ 168540 h 72"/>
                <a:gd name="T46" fmla="*/ 138339 w 56"/>
                <a:gd name="T47" fmla="*/ 141023 h 72"/>
                <a:gd name="T48" fmla="*/ 131422 w 56"/>
                <a:gd name="T49" fmla="*/ 161660 h 72"/>
                <a:gd name="T50" fmla="*/ 38043 w 56"/>
                <a:gd name="T51" fmla="*/ 134144 h 72"/>
                <a:gd name="T52" fmla="*/ 41502 w 56"/>
                <a:gd name="T53" fmla="*/ 116946 h 72"/>
                <a:gd name="T54" fmla="*/ 138339 w 56"/>
                <a:gd name="T55" fmla="*/ 141023 h 72"/>
                <a:gd name="T56" fmla="*/ 148715 w 56"/>
                <a:gd name="T57" fmla="*/ 116946 h 72"/>
                <a:gd name="T58" fmla="*/ 138339 w 56"/>
                <a:gd name="T59" fmla="*/ 134144 h 72"/>
                <a:gd name="T60" fmla="*/ 55336 w 56"/>
                <a:gd name="T61" fmla="*/ 85990 h 72"/>
                <a:gd name="T62" fmla="*/ 65711 w 56"/>
                <a:gd name="T63" fmla="*/ 68792 h 72"/>
                <a:gd name="T64" fmla="*/ 148715 w 56"/>
                <a:gd name="T65" fmla="*/ 116946 h 72"/>
                <a:gd name="T66" fmla="*/ 169466 w 56"/>
                <a:gd name="T67" fmla="*/ 103188 h 72"/>
                <a:gd name="T68" fmla="*/ 152173 w 56"/>
                <a:gd name="T69" fmla="*/ 113506 h 72"/>
                <a:gd name="T70" fmla="*/ 96838 w 56"/>
                <a:gd name="T71" fmla="*/ 34396 h 72"/>
                <a:gd name="T72" fmla="*/ 114130 w 56"/>
                <a:gd name="T73" fmla="*/ 20638 h 72"/>
                <a:gd name="T74" fmla="*/ 169466 w 56"/>
                <a:gd name="T75" fmla="*/ 103188 h 72"/>
                <a:gd name="T76" fmla="*/ 193675 w 56"/>
                <a:gd name="T77" fmla="*/ 96308 h 72"/>
                <a:gd name="T78" fmla="*/ 172924 w 56"/>
                <a:gd name="T79" fmla="*/ 99748 h 72"/>
                <a:gd name="T80" fmla="*/ 155632 w 56"/>
                <a:gd name="T81" fmla="*/ 3440 h 72"/>
                <a:gd name="T82" fmla="*/ 176383 w 56"/>
                <a:gd name="T83" fmla="*/ 0 h 72"/>
                <a:gd name="T84" fmla="*/ 193675 w 56"/>
                <a:gd name="T85" fmla="*/ 96308 h 72"/>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56" h="72">
                  <a:moveTo>
                    <a:pt x="47" y="71"/>
                  </a:moveTo>
                  <a:cubicBezTo>
                    <a:pt x="47" y="72"/>
                    <a:pt x="47" y="72"/>
                    <a:pt x="47" y="72"/>
                  </a:cubicBezTo>
                  <a:cubicBezTo>
                    <a:pt x="47" y="72"/>
                    <a:pt x="47" y="72"/>
                    <a:pt x="47" y="72"/>
                  </a:cubicBezTo>
                  <a:cubicBezTo>
                    <a:pt x="1" y="72"/>
                    <a:pt x="1" y="72"/>
                    <a:pt x="1" y="72"/>
                  </a:cubicBezTo>
                  <a:cubicBezTo>
                    <a:pt x="0" y="72"/>
                    <a:pt x="0" y="72"/>
                    <a:pt x="0" y="72"/>
                  </a:cubicBezTo>
                  <a:cubicBezTo>
                    <a:pt x="0" y="72"/>
                    <a:pt x="0" y="72"/>
                    <a:pt x="0" y="72"/>
                  </a:cubicBezTo>
                  <a:cubicBezTo>
                    <a:pt x="0" y="43"/>
                    <a:pt x="0" y="43"/>
                    <a:pt x="0" y="43"/>
                  </a:cubicBezTo>
                  <a:cubicBezTo>
                    <a:pt x="5" y="43"/>
                    <a:pt x="5" y="43"/>
                    <a:pt x="5" y="43"/>
                  </a:cubicBezTo>
                  <a:cubicBezTo>
                    <a:pt x="5" y="68"/>
                    <a:pt x="5" y="68"/>
                    <a:pt x="5" y="68"/>
                  </a:cubicBezTo>
                  <a:cubicBezTo>
                    <a:pt x="42" y="68"/>
                    <a:pt x="42" y="68"/>
                    <a:pt x="42" y="68"/>
                  </a:cubicBezTo>
                  <a:cubicBezTo>
                    <a:pt x="42" y="43"/>
                    <a:pt x="42" y="43"/>
                    <a:pt x="42" y="43"/>
                  </a:cubicBezTo>
                  <a:cubicBezTo>
                    <a:pt x="47" y="43"/>
                    <a:pt x="47" y="43"/>
                    <a:pt x="47" y="43"/>
                  </a:cubicBezTo>
                  <a:lnTo>
                    <a:pt x="47" y="71"/>
                  </a:lnTo>
                  <a:close/>
                  <a:moveTo>
                    <a:pt x="37" y="63"/>
                  </a:moveTo>
                  <a:cubicBezTo>
                    <a:pt x="9" y="63"/>
                    <a:pt x="9" y="63"/>
                    <a:pt x="9" y="63"/>
                  </a:cubicBezTo>
                  <a:cubicBezTo>
                    <a:pt x="9" y="57"/>
                    <a:pt x="9" y="57"/>
                    <a:pt x="9" y="57"/>
                  </a:cubicBezTo>
                  <a:cubicBezTo>
                    <a:pt x="37" y="57"/>
                    <a:pt x="37" y="57"/>
                    <a:pt x="37" y="57"/>
                  </a:cubicBezTo>
                  <a:lnTo>
                    <a:pt x="37" y="63"/>
                  </a:lnTo>
                  <a:close/>
                  <a:moveTo>
                    <a:pt x="38" y="49"/>
                  </a:moveTo>
                  <a:cubicBezTo>
                    <a:pt x="37" y="55"/>
                    <a:pt x="37" y="55"/>
                    <a:pt x="37" y="55"/>
                  </a:cubicBezTo>
                  <a:cubicBezTo>
                    <a:pt x="9" y="52"/>
                    <a:pt x="9" y="52"/>
                    <a:pt x="9" y="52"/>
                  </a:cubicBezTo>
                  <a:cubicBezTo>
                    <a:pt x="9" y="46"/>
                    <a:pt x="9" y="46"/>
                    <a:pt x="9" y="46"/>
                  </a:cubicBezTo>
                  <a:lnTo>
                    <a:pt x="38" y="49"/>
                  </a:lnTo>
                  <a:close/>
                  <a:moveTo>
                    <a:pt x="40" y="41"/>
                  </a:moveTo>
                  <a:cubicBezTo>
                    <a:pt x="38" y="47"/>
                    <a:pt x="38" y="47"/>
                    <a:pt x="38" y="47"/>
                  </a:cubicBezTo>
                  <a:cubicBezTo>
                    <a:pt x="11" y="39"/>
                    <a:pt x="11" y="39"/>
                    <a:pt x="11" y="39"/>
                  </a:cubicBezTo>
                  <a:cubicBezTo>
                    <a:pt x="12" y="34"/>
                    <a:pt x="12" y="34"/>
                    <a:pt x="12" y="34"/>
                  </a:cubicBezTo>
                  <a:lnTo>
                    <a:pt x="40" y="41"/>
                  </a:lnTo>
                  <a:close/>
                  <a:moveTo>
                    <a:pt x="43" y="34"/>
                  </a:moveTo>
                  <a:cubicBezTo>
                    <a:pt x="40" y="39"/>
                    <a:pt x="40" y="39"/>
                    <a:pt x="40" y="39"/>
                  </a:cubicBezTo>
                  <a:cubicBezTo>
                    <a:pt x="16" y="25"/>
                    <a:pt x="16" y="25"/>
                    <a:pt x="16" y="25"/>
                  </a:cubicBezTo>
                  <a:cubicBezTo>
                    <a:pt x="19" y="20"/>
                    <a:pt x="19" y="20"/>
                    <a:pt x="19" y="20"/>
                  </a:cubicBezTo>
                  <a:lnTo>
                    <a:pt x="43" y="34"/>
                  </a:lnTo>
                  <a:close/>
                  <a:moveTo>
                    <a:pt x="49" y="30"/>
                  </a:moveTo>
                  <a:cubicBezTo>
                    <a:pt x="44" y="33"/>
                    <a:pt x="44" y="33"/>
                    <a:pt x="44" y="33"/>
                  </a:cubicBezTo>
                  <a:cubicBezTo>
                    <a:pt x="28" y="10"/>
                    <a:pt x="28" y="10"/>
                    <a:pt x="28" y="10"/>
                  </a:cubicBezTo>
                  <a:cubicBezTo>
                    <a:pt x="33" y="6"/>
                    <a:pt x="33" y="6"/>
                    <a:pt x="33" y="6"/>
                  </a:cubicBezTo>
                  <a:lnTo>
                    <a:pt x="49" y="30"/>
                  </a:lnTo>
                  <a:close/>
                  <a:moveTo>
                    <a:pt x="56" y="28"/>
                  </a:moveTo>
                  <a:cubicBezTo>
                    <a:pt x="50" y="29"/>
                    <a:pt x="50" y="29"/>
                    <a:pt x="50" y="29"/>
                  </a:cubicBezTo>
                  <a:cubicBezTo>
                    <a:pt x="45" y="1"/>
                    <a:pt x="45" y="1"/>
                    <a:pt x="45" y="1"/>
                  </a:cubicBezTo>
                  <a:cubicBezTo>
                    <a:pt x="51" y="0"/>
                    <a:pt x="51" y="0"/>
                    <a:pt x="51" y="0"/>
                  </a:cubicBezTo>
                  <a:lnTo>
                    <a:pt x="56" y="28"/>
                  </a:lnTo>
                  <a:close/>
                </a:path>
              </a:pathLst>
            </a:custGeom>
            <a:solidFill>
              <a:schemeClr val="accent1"/>
            </a:solidFill>
            <a:ln>
              <a:noFill/>
            </a:ln>
          </p:spPr>
          <p:txBody>
            <a:bodyPr/>
            <a:lstStyle/>
            <a:p>
              <a:endParaRPr lang="en-US"/>
            </a:p>
          </p:txBody>
        </p:sp>
        <p:sp>
          <p:nvSpPr>
            <p:cNvPr id="685" name="Freeform 8"/>
            <p:cNvSpPr>
              <a:spLocks noEditPoints="1"/>
            </p:cNvSpPr>
            <p:nvPr/>
          </p:nvSpPr>
          <p:spPr bwMode="auto">
            <a:xfrm>
              <a:off x="2719895" y="1706237"/>
              <a:ext cx="332075" cy="309486"/>
            </a:xfrm>
            <a:custGeom>
              <a:avLst/>
              <a:gdLst>
                <a:gd name="T0" fmla="*/ 178453 w 68"/>
                <a:gd name="T1" fmla="*/ 138088 h 63"/>
                <a:gd name="T2" fmla="*/ 188749 w 68"/>
                <a:gd name="T3" fmla="*/ 210584 h 63"/>
                <a:gd name="T4" fmla="*/ 185317 w 68"/>
                <a:gd name="T5" fmla="*/ 217488 h 63"/>
                <a:gd name="T6" fmla="*/ 178453 w 68"/>
                <a:gd name="T7" fmla="*/ 217488 h 63"/>
                <a:gd name="T8" fmla="*/ 116681 w 68"/>
                <a:gd name="T9" fmla="*/ 182966 h 63"/>
                <a:gd name="T10" fmla="*/ 54909 w 68"/>
                <a:gd name="T11" fmla="*/ 217488 h 63"/>
                <a:gd name="T12" fmla="*/ 51477 w 68"/>
                <a:gd name="T13" fmla="*/ 217488 h 63"/>
                <a:gd name="T14" fmla="*/ 44613 w 68"/>
                <a:gd name="T15" fmla="*/ 210584 h 63"/>
                <a:gd name="T16" fmla="*/ 54909 w 68"/>
                <a:gd name="T17" fmla="*/ 138088 h 63"/>
                <a:gd name="T18" fmla="*/ 6864 w 68"/>
                <a:gd name="T19" fmla="*/ 89757 h 63"/>
                <a:gd name="T20" fmla="*/ 10295 w 68"/>
                <a:gd name="T21" fmla="*/ 75948 h 63"/>
                <a:gd name="T22" fmla="*/ 78931 w 68"/>
                <a:gd name="T23" fmla="*/ 69044 h 63"/>
                <a:gd name="T24" fmla="*/ 109817 w 68"/>
                <a:gd name="T25" fmla="*/ 3452 h 63"/>
                <a:gd name="T26" fmla="*/ 116681 w 68"/>
                <a:gd name="T27" fmla="*/ 0 h 63"/>
                <a:gd name="T28" fmla="*/ 123545 w 68"/>
                <a:gd name="T29" fmla="*/ 3452 h 63"/>
                <a:gd name="T30" fmla="*/ 154431 w 68"/>
                <a:gd name="T31" fmla="*/ 69044 h 63"/>
                <a:gd name="T32" fmla="*/ 223067 w 68"/>
                <a:gd name="T33" fmla="*/ 75948 h 63"/>
                <a:gd name="T34" fmla="*/ 229930 w 68"/>
                <a:gd name="T35" fmla="*/ 89757 h 63"/>
                <a:gd name="T36" fmla="*/ 178453 w 68"/>
                <a:gd name="T37" fmla="*/ 138088 h 63"/>
                <a:gd name="T38" fmla="*/ 202476 w 68"/>
                <a:gd name="T39" fmla="*/ 93209 h 63"/>
                <a:gd name="T40" fmla="*/ 150999 w 68"/>
                <a:gd name="T41" fmla="*/ 86305 h 63"/>
                <a:gd name="T42" fmla="*/ 144135 w 68"/>
                <a:gd name="T43" fmla="*/ 82853 h 63"/>
                <a:gd name="T44" fmla="*/ 140704 w 68"/>
                <a:gd name="T45" fmla="*/ 75948 h 63"/>
                <a:gd name="T46" fmla="*/ 116681 w 68"/>
                <a:gd name="T47" fmla="*/ 31070 h 63"/>
                <a:gd name="T48" fmla="*/ 116681 w 68"/>
                <a:gd name="T49" fmla="*/ 165705 h 63"/>
                <a:gd name="T50" fmla="*/ 126976 w 68"/>
                <a:gd name="T51" fmla="*/ 169157 h 63"/>
                <a:gd name="T52" fmla="*/ 168158 w 68"/>
                <a:gd name="T53" fmla="*/ 193323 h 63"/>
                <a:gd name="T54" fmla="*/ 161294 w 68"/>
                <a:gd name="T55" fmla="*/ 141540 h 63"/>
                <a:gd name="T56" fmla="*/ 157863 w 68"/>
                <a:gd name="T57" fmla="*/ 134635 h 63"/>
                <a:gd name="T58" fmla="*/ 164726 w 68"/>
                <a:gd name="T59" fmla="*/ 127731 h 63"/>
                <a:gd name="T60" fmla="*/ 202476 w 68"/>
                <a:gd name="T61" fmla="*/ 93209 h 63"/>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68" h="63">
                  <a:moveTo>
                    <a:pt x="52" y="40"/>
                  </a:moveTo>
                  <a:cubicBezTo>
                    <a:pt x="55" y="61"/>
                    <a:pt x="55" y="61"/>
                    <a:pt x="55" y="61"/>
                  </a:cubicBezTo>
                  <a:cubicBezTo>
                    <a:pt x="56" y="62"/>
                    <a:pt x="55" y="63"/>
                    <a:pt x="54" y="63"/>
                  </a:cubicBezTo>
                  <a:cubicBezTo>
                    <a:pt x="53" y="63"/>
                    <a:pt x="53" y="63"/>
                    <a:pt x="52" y="63"/>
                  </a:cubicBezTo>
                  <a:cubicBezTo>
                    <a:pt x="34" y="53"/>
                    <a:pt x="34" y="53"/>
                    <a:pt x="34" y="53"/>
                  </a:cubicBezTo>
                  <a:cubicBezTo>
                    <a:pt x="16" y="63"/>
                    <a:pt x="16" y="63"/>
                    <a:pt x="16" y="63"/>
                  </a:cubicBezTo>
                  <a:cubicBezTo>
                    <a:pt x="16" y="63"/>
                    <a:pt x="15" y="63"/>
                    <a:pt x="15" y="63"/>
                  </a:cubicBezTo>
                  <a:cubicBezTo>
                    <a:pt x="13" y="63"/>
                    <a:pt x="13" y="62"/>
                    <a:pt x="13" y="61"/>
                  </a:cubicBezTo>
                  <a:cubicBezTo>
                    <a:pt x="16" y="40"/>
                    <a:pt x="16" y="40"/>
                    <a:pt x="16" y="40"/>
                  </a:cubicBezTo>
                  <a:cubicBezTo>
                    <a:pt x="2" y="26"/>
                    <a:pt x="2" y="26"/>
                    <a:pt x="2" y="26"/>
                  </a:cubicBezTo>
                  <a:cubicBezTo>
                    <a:pt x="0" y="24"/>
                    <a:pt x="1" y="23"/>
                    <a:pt x="3" y="22"/>
                  </a:cubicBezTo>
                  <a:cubicBezTo>
                    <a:pt x="23" y="20"/>
                    <a:pt x="23" y="20"/>
                    <a:pt x="23" y="20"/>
                  </a:cubicBezTo>
                  <a:cubicBezTo>
                    <a:pt x="32" y="1"/>
                    <a:pt x="32" y="1"/>
                    <a:pt x="32" y="1"/>
                  </a:cubicBezTo>
                  <a:cubicBezTo>
                    <a:pt x="33" y="0"/>
                    <a:pt x="33" y="0"/>
                    <a:pt x="34" y="0"/>
                  </a:cubicBezTo>
                  <a:cubicBezTo>
                    <a:pt x="35" y="0"/>
                    <a:pt x="36" y="0"/>
                    <a:pt x="36" y="1"/>
                  </a:cubicBezTo>
                  <a:cubicBezTo>
                    <a:pt x="45" y="20"/>
                    <a:pt x="45" y="20"/>
                    <a:pt x="45" y="20"/>
                  </a:cubicBezTo>
                  <a:cubicBezTo>
                    <a:pt x="65" y="22"/>
                    <a:pt x="65" y="22"/>
                    <a:pt x="65" y="22"/>
                  </a:cubicBezTo>
                  <a:cubicBezTo>
                    <a:pt x="68" y="23"/>
                    <a:pt x="68" y="24"/>
                    <a:pt x="67" y="26"/>
                  </a:cubicBezTo>
                  <a:lnTo>
                    <a:pt x="52" y="40"/>
                  </a:lnTo>
                  <a:close/>
                  <a:moveTo>
                    <a:pt x="59" y="27"/>
                  </a:moveTo>
                  <a:cubicBezTo>
                    <a:pt x="44" y="25"/>
                    <a:pt x="44" y="25"/>
                    <a:pt x="44" y="25"/>
                  </a:cubicBezTo>
                  <a:cubicBezTo>
                    <a:pt x="42" y="24"/>
                    <a:pt x="42" y="24"/>
                    <a:pt x="42" y="24"/>
                  </a:cubicBezTo>
                  <a:cubicBezTo>
                    <a:pt x="41" y="22"/>
                    <a:pt x="41" y="22"/>
                    <a:pt x="41" y="22"/>
                  </a:cubicBezTo>
                  <a:cubicBezTo>
                    <a:pt x="34" y="9"/>
                    <a:pt x="34" y="9"/>
                    <a:pt x="34" y="9"/>
                  </a:cubicBezTo>
                  <a:cubicBezTo>
                    <a:pt x="34" y="48"/>
                    <a:pt x="34" y="48"/>
                    <a:pt x="34" y="48"/>
                  </a:cubicBezTo>
                  <a:cubicBezTo>
                    <a:pt x="37" y="49"/>
                    <a:pt x="37" y="49"/>
                    <a:pt x="37" y="49"/>
                  </a:cubicBezTo>
                  <a:cubicBezTo>
                    <a:pt x="49" y="56"/>
                    <a:pt x="49" y="56"/>
                    <a:pt x="49" y="56"/>
                  </a:cubicBezTo>
                  <a:cubicBezTo>
                    <a:pt x="47" y="41"/>
                    <a:pt x="47" y="41"/>
                    <a:pt x="47" y="41"/>
                  </a:cubicBezTo>
                  <a:cubicBezTo>
                    <a:pt x="46" y="39"/>
                    <a:pt x="46" y="39"/>
                    <a:pt x="46" y="39"/>
                  </a:cubicBezTo>
                  <a:cubicBezTo>
                    <a:pt x="48" y="37"/>
                    <a:pt x="48" y="37"/>
                    <a:pt x="48" y="37"/>
                  </a:cubicBezTo>
                  <a:lnTo>
                    <a:pt x="59" y="27"/>
                  </a:lnTo>
                  <a:close/>
                </a:path>
              </a:pathLst>
            </a:custGeom>
            <a:solidFill>
              <a:schemeClr val="accent1"/>
            </a:solidFill>
            <a:ln>
              <a:noFill/>
            </a:ln>
          </p:spPr>
          <p:txBody>
            <a:bodyPr/>
            <a:lstStyle/>
            <a:p>
              <a:endParaRPr lang="en-US"/>
            </a:p>
          </p:txBody>
        </p:sp>
        <p:sp>
          <p:nvSpPr>
            <p:cNvPr id="686" name="Freeform 9"/>
            <p:cNvSpPr>
              <a:spLocks noEditPoints="1"/>
            </p:cNvSpPr>
            <p:nvPr/>
          </p:nvSpPr>
          <p:spPr bwMode="auto">
            <a:xfrm>
              <a:off x="3429228" y="1722051"/>
              <a:ext cx="298190" cy="302708"/>
            </a:xfrm>
            <a:custGeom>
              <a:avLst/>
              <a:gdLst>
                <a:gd name="T0" fmla="*/ 209550 w 61"/>
                <a:gd name="T1" fmla="*/ 174983 h 62"/>
                <a:gd name="T2" fmla="*/ 171762 w 61"/>
                <a:gd name="T3" fmla="*/ 212725 h 62"/>
                <a:gd name="T4" fmla="*/ 37788 w 61"/>
                <a:gd name="T5" fmla="*/ 212725 h 62"/>
                <a:gd name="T6" fmla="*/ 0 w 61"/>
                <a:gd name="T7" fmla="*/ 174983 h 62"/>
                <a:gd name="T8" fmla="*/ 0 w 61"/>
                <a:gd name="T9" fmla="*/ 150966 h 62"/>
                <a:gd name="T10" fmla="*/ 24047 w 61"/>
                <a:gd name="T11" fmla="*/ 161259 h 62"/>
                <a:gd name="T12" fmla="*/ 58399 w 61"/>
                <a:gd name="T13" fmla="*/ 192139 h 62"/>
                <a:gd name="T14" fmla="*/ 96187 w 61"/>
                <a:gd name="T15" fmla="*/ 157828 h 62"/>
                <a:gd name="T16" fmla="*/ 144280 w 61"/>
                <a:gd name="T17" fmla="*/ 123518 h 62"/>
                <a:gd name="T18" fmla="*/ 192374 w 61"/>
                <a:gd name="T19" fmla="*/ 72052 h 62"/>
                <a:gd name="T20" fmla="*/ 144280 w 61"/>
                <a:gd name="T21" fmla="*/ 24017 h 62"/>
                <a:gd name="T22" fmla="*/ 92752 w 61"/>
                <a:gd name="T23" fmla="*/ 72052 h 62"/>
                <a:gd name="T24" fmla="*/ 61834 w 61"/>
                <a:gd name="T25" fmla="*/ 116656 h 62"/>
                <a:gd name="T26" fmla="*/ 58399 w 61"/>
                <a:gd name="T27" fmla="*/ 116656 h 62"/>
                <a:gd name="T28" fmla="*/ 41223 w 61"/>
                <a:gd name="T29" fmla="*/ 123518 h 62"/>
                <a:gd name="T30" fmla="*/ 0 w 61"/>
                <a:gd name="T31" fmla="*/ 106363 h 62"/>
                <a:gd name="T32" fmla="*/ 0 w 61"/>
                <a:gd name="T33" fmla="*/ 41173 h 62"/>
                <a:gd name="T34" fmla="*/ 37788 w 61"/>
                <a:gd name="T35" fmla="*/ 0 h 62"/>
                <a:gd name="T36" fmla="*/ 171762 w 61"/>
                <a:gd name="T37" fmla="*/ 0 h 62"/>
                <a:gd name="T38" fmla="*/ 209550 w 61"/>
                <a:gd name="T39" fmla="*/ 41173 h 62"/>
                <a:gd name="T40" fmla="*/ 209550 w 61"/>
                <a:gd name="T41" fmla="*/ 174983 h 62"/>
                <a:gd name="T42" fmla="*/ 58399 w 61"/>
                <a:gd name="T43" fmla="*/ 181846 h 62"/>
                <a:gd name="T44" fmla="*/ 34352 w 61"/>
                <a:gd name="T45" fmla="*/ 168121 h 62"/>
                <a:gd name="T46" fmla="*/ 48093 w 61"/>
                <a:gd name="T47" fmla="*/ 171552 h 62"/>
                <a:gd name="T48" fmla="*/ 75575 w 61"/>
                <a:gd name="T49" fmla="*/ 161259 h 62"/>
                <a:gd name="T50" fmla="*/ 65270 w 61"/>
                <a:gd name="T51" fmla="*/ 130380 h 62"/>
                <a:gd name="T52" fmla="*/ 54964 w 61"/>
                <a:gd name="T53" fmla="*/ 126949 h 62"/>
                <a:gd name="T54" fmla="*/ 58399 w 61"/>
                <a:gd name="T55" fmla="*/ 126949 h 62"/>
                <a:gd name="T56" fmla="*/ 85881 w 61"/>
                <a:gd name="T57" fmla="*/ 154397 h 62"/>
                <a:gd name="T58" fmla="*/ 58399 w 61"/>
                <a:gd name="T59" fmla="*/ 181846 h 62"/>
                <a:gd name="T60" fmla="*/ 144280 w 61"/>
                <a:gd name="T61" fmla="*/ 106363 h 62"/>
                <a:gd name="T62" fmla="*/ 109928 w 61"/>
                <a:gd name="T63" fmla="*/ 72052 h 62"/>
                <a:gd name="T64" fmla="*/ 144280 w 61"/>
                <a:gd name="T65" fmla="*/ 41173 h 62"/>
                <a:gd name="T66" fmla="*/ 178633 w 61"/>
                <a:gd name="T67" fmla="*/ 72052 h 62"/>
                <a:gd name="T68" fmla="*/ 144280 w 61"/>
                <a:gd name="T69" fmla="*/ 106363 h 62"/>
                <a:gd name="T70" fmla="*/ 144280 w 61"/>
                <a:gd name="T71" fmla="*/ 48035 h 62"/>
                <a:gd name="T72" fmla="*/ 116798 w 61"/>
                <a:gd name="T73" fmla="*/ 72052 h 62"/>
                <a:gd name="T74" fmla="*/ 144280 w 61"/>
                <a:gd name="T75" fmla="*/ 99500 h 62"/>
                <a:gd name="T76" fmla="*/ 171762 w 61"/>
                <a:gd name="T77" fmla="*/ 72052 h 62"/>
                <a:gd name="T78" fmla="*/ 144280 w 61"/>
                <a:gd name="T79" fmla="*/ 48035 h 62"/>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61" h="62">
                  <a:moveTo>
                    <a:pt x="61" y="51"/>
                  </a:moveTo>
                  <a:cubicBezTo>
                    <a:pt x="61" y="57"/>
                    <a:pt x="56" y="62"/>
                    <a:pt x="50" y="62"/>
                  </a:cubicBezTo>
                  <a:cubicBezTo>
                    <a:pt x="11" y="62"/>
                    <a:pt x="11" y="62"/>
                    <a:pt x="11" y="62"/>
                  </a:cubicBezTo>
                  <a:cubicBezTo>
                    <a:pt x="5" y="62"/>
                    <a:pt x="0" y="57"/>
                    <a:pt x="0" y="51"/>
                  </a:cubicBezTo>
                  <a:cubicBezTo>
                    <a:pt x="0" y="44"/>
                    <a:pt x="0" y="44"/>
                    <a:pt x="0" y="44"/>
                  </a:cubicBezTo>
                  <a:cubicBezTo>
                    <a:pt x="7" y="47"/>
                    <a:pt x="7" y="47"/>
                    <a:pt x="7" y="47"/>
                  </a:cubicBezTo>
                  <a:cubicBezTo>
                    <a:pt x="8" y="52"/>
                    <a:pt x="12" y="56"/>
                    <a:pt x="17" y="56"/>
                  </a:cubicBezTo>
                  <a:cubicBezTo>
                    <a:pt x="23" y="56"/>
                    <a:pt x="27" y="51"/>
                    <a:pt x="28" y="46"/>
                  </a:cubicBezTo>
                  <a:cubicBezTo>
                    <a:pt x="42" y="36"/>
                    <a:pt x="42" y="36"/>
                    <a:pt x="42" y="36"/>
                  </a:cubicBezTo>
                  <a:cubicBezTo>
                    <a:pt x="50" y="36"/>
                    <a:pt x="56" y="29"/>
                    <a:pt x="56" y="21"/>
                  </a:cubicBezTo>
                  <a:cubicBezTo>
                    <a:pt x="56" y="13"/>
                    <a:pt x="50" y="7"/>
                    <a:pt x="42" y="7"/>
                  </a:cubicBezTo>
                  <a:cubicBezTo>
                    <a:pt x="34" y="7"/>
                    <a:pt x="27" y="13"/>
                    <a:pt x="27" y="21"/>
                  </a:cubicBezTo>
                  <a:cubicBezTo>
                    <a:pt x="18" y="34"/>
                    <a:pt x="18" y="34"/>
                    <a:pt x="18" y="34"/>
                  </a:cubicBezTo>
                  <a:cubicBezTo>
                    <a:pt x="18" y="34"/>
                    <a:pt x="18" y="34"/>
                    <a:pt x="17" y="34"/>
                  </a:cubicBezTo>
                  <a:cubicBezTo>
                    <a:pt x="15" y="34"/>
                    <a:pt x="13" y="35"/>
                    <a:pt x="12" y="36"/>
                  </a:cubicBezTo>
                  <a:cubicBezTo>
                    <a:pt x="0" y="31"/>
                    <a:pt x="0" y="31"/>
                    <a:pt x="0" y="31"/>
                  </a:cubicBezTo>
                  <a:cubicBezTo>
                    <a:pt x="0" y="12"/>
                    <a:pt x="0" y="12"/>
                    <a:pt x="0" y="12"/>
                  </a:cubicBezTo>
                  <a:cubicBezTo>
                    <a:pt x="0" y="6"/>
                    <a:pt x="5" y="0"/>
                    <a:pt x="11" y="0"/>
                  </a:cubicBezTo>
                  <a:cubicBezTo>
                    <a:pt x="50" y="0"/>
                    <a:pt x="50" y="0"/>
                    <a:pt x="50" y="0"/>
                  </a:cubicBezTo>
                  <a:cubicBezTo>
                    <a:pt x="56" y="0"/>
                    <a:pt x="61" y="6"/>
                    <a:pt x="61" y="12"/>
                  </a:cubicBezTo>
                  <a:lnTo>
                    <a:pt x="61" y="51"/>
                  </a:lnTo>
                  <a:close/>
                  <a:moveTo>
                    <a:pt x="17" y="53"/>
                  </a:moveTo>
                  <a:cubicBezTo>
                    <a:pt x="14" y="53"/>
                    <a:pt x="11" y="51"/>
                    <a:pt x="10" y="49"/>
                  </a:cubicBezTo>
                  <a:cubicBezTo>
                    <a:pt x="11" y="49"/>
                    <a:pt x="13" y="50"/>
                    <a:pt x="14" y="50"/>
                  </a:cubicBezTo>
                  <a:cubicBezTo>
                    <a:pt x="17" y="51"/>
                    <a:pt x="21" y="50"/>
                    <a:pt x="22" y="47"/>
                  </a:cubicBezTo>
                  <a:cubicBezTo>
                    <a:pt x="24" y="43"/>
                    <a:pt x="22" y="40"/>
                    <a:pt x="19" y="38"/>
                  </a:cubicBezTo>
                  <a:cubicBezTo>
                    <a:pt x="16" y="37"/>
                    <a:pt x="16" y="37"/>
                    <a:pt x="16" y="37"/>
                  </a:cubicBezTo>
                  <a:cubicBezTo>
                    <a:pt x="16" y="37"/>
                    <a:pt x="17" y="37"/>
                    <a:pt x="17" y="37"/>
                  </a:cubicBezTo>
                  <a:cubicBezTo>
                    <a:pt x="22" y="37"/>
                    <a:pt x="25" y="40"/>
                    <a:pt x="25" y="45"/>
                  </a:cubicBezTo>
                  <a:cubicBezTo>
                    <a:pt x="25" y="49"/>
                    <a:pt x="22" y="53"/>
                    <a:pt x="17" y="53"/>
                  </a:cubicBezTo>
                  <a:close/>
                  <a:moveTo>
                    <a:pt x="42" y="31"/>
                  </a:moveTo>
                  <a:cubicBezTo>
                    <a:pt x="36" y="31"/>
                    <a:pt x="32" y="27"/>
                    <a:pt x="32" y="21"/>
                  </a:cubicBezTo>
                  <a:cubicBezTo>
                    <a:pt x="32" y="16"/>
                    <a:pt x="36" y="12"/>
                    <a:pt x="42" y="12"/>
                  </a:cubicBezTo>
                  <a:cubicBezTo>
                    <a:pt x="47" y="12"/>
                    <a:pt x="52" y="16"/>
                    <a:pt x="52" y="21"/>
                  </a:cubicBezTo>
                  <a:cubicBezTo>
                    <a:pt x="52" y="27"/>
                    <a:pt x="47" y="31"/>
                    <a:pt x="42" y="31"/>
                  </a:cubicBezTo>
                  <a:close/>
                  <a:moveTo>
                    <a:pt x="42" y="14"/>
                  </a:moveTo>
                  <a:cubicBezTo>
                    <a:pt x="38" y="14"/>
                    <a:pt x="34" y="17"/>
                    <a:pt x="34" y="21"/>
                  </a:cubicBezTo>
                  <a:cubicBezTo>
                    <a:pt x="34" y="26"/>
                    <a:pt x="38" y="29"/>
                    <a:pt x="42" y="29"/>
                  </a:cubicBezTo>
                  <a:cubicBezTo>
                    <a:pt x="46" y="29"/>
                    <a:pt x="50" y="26"/>
                    <a:pt x="50" y="21"/>
                  </a:cubicBezTo>
                  <a:cubicBezTo>
                    <a:pt x="50" y="17"/>
                    <a:pt x="46" y="14"/>
                    <a:pt x="42" y="14"/>
                  </a:cubicBezTo>
                  <a:close/>
                </a:path>
              </a:pathLst>
            </a:custGeom>
            <a:solidFill>
              <a:schemeClr val="accent1"/>
            </a:solidFill>
            <a:ln>
              <a:noFill/>
            </a:ln>
          </p:spPr>
          <p:txBody>
            <a:bodyPr/>
            <a:lstStyle/>
            <a:p>
              <a:endParaRPr lang="en-US"/>
            </a:p>
          </p:txBody>
        </p:sp>
        <p:sp>
          <p:nvSpPr>
            <p:cNvPr id="687" name="Freeform 10"/>
            <p:cNvSpPr/>
            <p:nvPr/>
          </p:nvSpPr>
          <p:spPr bwMode="auto">
            <a:xfrm>
              <a:off x="4134042" y="1722051"/>
              <a:ext cx="302708" cy="302708"/>
            </a:xfrm>
            <a:custGeom>
              <a:avLst/>
              <a:gdLst>
                <a:gd name="T0" fmla="*/ 212725 w 62"/>
                <a:gd name="T1" fmla="*/ 205863 h 62"/>
                <a:gd name="T2" fmla="*/ 205863 w 62"/>
                <a:gd name="T3" fmla="*/ 212725 h 62"/>
                <a:gd name="T4" fmla="*/ 10293 w 62"/>
                <a:gd name="T5" fmla="*/ 212725 h 62"/>
                <a:gd name="T6" fmla="*/ 0 w 62"/>
                <a:gd name="T7" fmla="*/ 205863 h 62"/>
                <a:gd name="T8" fmla="*/ 0 w 62"/>
                <a:gd name="T9" fmla="*/ 10293 h 62"/>
                <a:gd name="T10" fmla="*/ 10293 w 62"/>
                <a:gd name="T11" fmla="*/ 0 h 62"/>
                <a:gd name="T12" fmla="*/ 205863 w 62"/>
                <a:gd name="T13" fmla="*/ 0 h 62"/>
                <a:gd name="T14" fmla="*/ 212725 w 62"/>
                <a:gd name="T15" fmla="*/ 10293 h 62"/>
                <a:gd name="T16" fmla="*/ 212725 w 62"/>
                <a:gd name="T17" fmla="*/ 205863 h 6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62" h="62">
                  <a:moveTo>
                    <a:pt x="62" y="60"/>
                  </a:moveTo>
                  <a:cubicBezTo>
                    <a:pt x="62" y="61"/>
                    <a:pt x="61" y="62"/>
                    <a:pt x="60" y="62"/>
                  </a:cubicBezTo>
                  <a:cubicBezTo>
                    <a:pt x="3" y="62"/>
                    <a:pt x="3" y="62"/>
                    <a:pt x="3" y="62"/>
                  </a:cubicBezTo>
                  <a:cubicBezTo>
                    <a:pt x="2" y="62"/>
                    <a:pt x="0" y="61"/>
                    <a:pt x="0" y="60"/>
                  </a:cubicBezTo>
                  <a:cubicBezTo>
                    <a:pt x="0" y="3"/>
                    <a:pt x="0" y="3"/>
                    <a:pt x="0" y="3"/>
                  </a:cubicBezTo>
                  <a:cubicBezTo>
                    <a:pt x="0" y="2"/>
                    <a:pt x="2" y="0"/>
                    <a:pt x="3" y="0"/>
                  </a:cubicBezTo>
                  <a:cubicBezTo>
                    <a:pt x="60" y="0"/>
                    <a:pt x="60" y="0"/>
                    <a:pt x="60" y="0"/>
                  </a:cubicBezTo>
                  <a:cubicBezTo>
                    <a:pt x="61" y="0"/>
                    <a:pt x="62" y="2"/>
                    <a:pt x="62" y="3"/>
                  </a:cubicBezTo>
                  <a:lnTo>
                    <a:pt x="62" y="60"/>
                  </a:lnTo>
                  <a:close/>
                </a:path>
              </a:pathLst>
            </a:custGeom>
            <a:solidFill>
              <a:schemeClr val="accent1"/>
            </a:solidFill>
            <a:ln>
              <a:noFill/>
            </a:ln>
          </p:spPr>
          <p:txBody>
            <a:bodyPr/>
            <a:lstStyle/>
            <a:p>
              <a:endParaRPr lang="en-US"/>
            </a:p>
          </p:txBody>
        </p:sp>
        <p:sp>
          <p:nvSpPr>
            <p:cNvPr id="688" name="Freeform 11"/>
            <p:cNvSpPr>
              <a:spLocks noEditPoints="1"/>
            </p:cNvSpPr>
            <p:nvPr/>
          </p:nvSpPr>
          <p:spPr bwMode="auto">
            <a:xfrm>
              <a:off x="4836597" y="1823706"/>
              <a:ext cx="298190" cy="225902"/>
            </a:xfrm>
            <a:custGeom>
              <a:avLst/>
              <a:gdLst>
                <a:gd name="T0" fmla="*/ 123669 w 61"/>
                <a:gd name="T1" fmla="*/ 124239 h 46"/>
                <a:gd name="T2" fmla="*/ 89316 w 61"/>
                <a:gd name="T3" fmla="*/ 124239 h 46"/>
                <a:gd name="T4" fmla="*/ 65270 w 61"/>
                <a:gd name="T5" fmla="*/ 89728 h 46"/>
                <a:gd name="T6" fmla="*/ 61834 w 61"/>
                <a:gd name="T7" fmla="*/ 82826 h 46"/>
                <a:gd name="T8" fmla="*/ 61834 w 61"/>
                <a:gd name="T9" fmla="*/ 79375 h 46"/>
                <a:gd name="T10" fmla="*/ 61834 w 61"/>
                <a:gd name="T11" fmla="*/ 79375 h 46"/>
                <a:gd name="T12" fmla="*/ 61834 w 61"/>
                <a:gd name="T13" fmla="*/ 82826 h 46"/>
                <a:gd name="T14" fmla="*/ 58399 w 61"/>
                <a:gd name="T15" fmla="*/ 89728 h 46"/>
                <a:gd name="T16" fmla="*/ 34352 w 61"/>
                <a:gd name="T17" fmla="*/ 124239 h 46"/>
                <a:gd name="T18" fmla="*/ 0 w 61"/>
                <a:gd name="T19" fmla="*/ 124239 h 46"/>
                <a:gd name="T20" fmla="*/ 0 w 61"/>
                <a:gd name="T21" fmla="*/ 100082 h 46"/>
                <a:gd name="T22" fmla="*/ 17176 w 61"/>
                <a:gd name="T23" fmla="*/ 100082 h 46"/>
                <a:gd name="T24" fmla="*/ 44658 w 61"/>
                <a:gd name="T25" fmla="*/ 62120 h 46"/>
                <a:gd name="T26" fmla="*/ 20611 w 61"/>
                <a:gd name="T27" fmla="*/ 24158 h 46"/>
                <a:gd name="T28" fmla="*/ 0 w 61"/>
                <a:gd name="T29" fmla="*/ 24158 h 46"/>
                <a:gd name="T30" fmla="*/ 0 w 61"/>
                <a:gd name="T31" fmla="*/ 0 h 46"/>
                <a:gd name="T32" fmla="*/ 37788 w 61"/>
                <a:gd name="T33" fmla="*/ 0 h 46"/>
                <a:gd name="T34" fmla="*/ 58399 w 61"/>
                <a:gd name="T35" fmla="*/ 31060 h 46"/>
                <a:gd name="T36" fmla="*/ 61834 w 61"/>
                <a:gd name="T37" fmla="*/ 37962 h 46"/>
                <a:gd name="T38" fmla="*/ 61834 w 61"/>
                <a:gd name="T39" fmla="*/ 41413 h 46"/>
                <a:gd name="T40" fmla="*/ 61834 w 61"/>
                <a:gd name="T41" fmla="*/ 41413 h 46"/>
                <a:gd name="T42" fmla="*/ 65270 w 61"/>
                <a:gd name="T43" fmla="*/ 37962 h 46"/>
                <a:gd name="T44" fmla="*/ 68705 w 61"/>
                <a:gd name="T45" fmla="*/ 31060 h 46"/>
                <a:gd name="T46" fmla="*/ 85881 w 61"/>
                <a:gd name="T47" fmla="*/ 0 h 46"/>
                <a:gd name="T48" fmla="*/ 123669 w 61"/>
                <a:gd name="T49" fmla="*/ 0 h 46"/>
                <a:gd name="T50" fmla="*/ 123669 w 61"/>
                <a:gd name="T51" fmla="*/ 24158 h 46"/>
                <a:gd name="T52" fmla="*/ 106493 w 61"/>
                <a:gd name="T53" fmla="*/ 24158 h 46"/>
                <a:gd name="T54" fmla="*/ 79011 w 61"/>
                <a:gd name="T55" fmla="*/ 58668 h 46"/>
                <a:gd name="T56" fmla="*/ 106493 w 61"/>
                <a:gd name="T57" fmla="*/ 100082 h 46"/>
                <a:gd name="T58" fmla="*/ 123669 w 61"/>
                <a:gd name="T59" fmla="*/ 100082 h 46"/>
                <a:gd name="T60" fmla="*/ 123669 w 61"/>
                <a:gd name="T61" fmla="*/ 124239 h 46"/>
                <a:gd name="T62" fmla="*/ 209550 w 61"/>
                <a:gd name="T63" fmla="*/ 158750 h 46"/>
                <a:gd name="T64" fmla="*/ 140845 w 61"/>
                <a:gd name="T65" fmla="*/ 158750 h 46"/>
                <a:gd name="T66" fmla="*/ 140845 w 61"/>
                <a:gd name="T67" fmla="*/ 155299 h 46"/>
                <a:gd name="T68" fmla="*/ 140845 w 61"/>
                <a:gd name="T69" fmla="*/ 148397 h 46"/>
                <a:gd name="T70" fmla="*/ 188939 w 61"/>
                <a:gd name="T71" fmla="*/ 89728 h 46"/>
                <a:gd name="T72" fmla="*/ 175198 w 61"/>
                <a:gd name="T73" fmla="*/ 75924 h 46"/>
                <a:gd name="T74" fmla="*/ 161457 w 61"/>
                <a:gd name="T75" fmla="*/ 82826 h 46"/>
                <a:gd name="T76" fmla="*/ 154586 w 61"/>
                <a:gd name="T77" fmla="*/ 86277 h 46"/>
                <a:gd name="T78" fmla="*/ 140845 w 61"/>
                <a:gd name="T79" fmla="*/ 75924 h 46"/>
                <a:gd name="T80" fmla="*/ 151151 w 61"/>
                <a:gd name="T81" fmla="*/ 65571 h 46"/>
                <a:gd name="T82" fmla="*/ 175198 w 61"/>
                <a:gd name="T83" fmla="*/ 55217 h 46"/>
                <a:gd name="T84" fmla="*/ 209550 w 61"/>
                <a:gd name="T85" fmla="*/ 86277 h 46"/>
                <a:gd name="T86" fmla="*/ 161457 w 61"/>
                <a:gd name="T87" fmla="*/ 141495 h 46"/>
                <a:gd name="T88" fmla="*/ 192374 w 61"/>
                <a:gd name="T89" fmla="*/ 141495 h 46"/>
                <a:gd name="T90" fmla="*/ 192374 w 61"/>
                <a:gd name="T91" fmla="*/ 131141 h 46"/>
                <a:gd name="T92" fmla="*/ 209550 w 61"/>
                <a:gd name="T93" fmla="*/ 131141 h 46"/>
                <a:gd name="T94" fmla="*/ 209550 w 61"/>
                <a:gd name="T95" fmla="*/ 158750 h 4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61" h="46">
                  <a:moveTo>
                    <a:pt x="36" y="36"/>
                  </a:moveTo>
                  <a:cubicBezTo>
                    <a:pt x="26" y="36"/>
                    <a:pt x="26" y="36"/>
                    <a:pt x="26" y="36"/>
                  </a:cubicBezTo>
                  <a:cubicBezTo>
                    <a:pt x="19" y="26"/>
                    <a:pt x="19" y="26"/>
                    <a:pt x="19" y="26"/>
                  </a:cubicBezTo>
                  <a:cubicBezTo>
                    <a:pt x="18" y="24"/>
                    <a:pt x="18" y="24"/>
                    <a:pt x="18" y="24"/>
                  </a:cubicBezTo>
                  <a:cubicBezTo>
                    <a:pt x="18" y="24"/>
                    <a:pt x="18" y="24"/>
                    <a:pt x="18" y="23"/>
                  </a:cubicBezTo>
                  <a:cubicBezTo>
                    <a:pt x="18" y="23"/>
                    <a:pt x="18" y="23"/>
                    <a:pt x="18" y="23"/>
                  </a:cubicBezTo>
                  <a:cubicBezTo>
                    <a:pt x="18" y="24"/>
                    <a:pt x="18" y="24"/>
                    <a:pt x="18" y="24"/>
                  </a:cubicBezTo>
                  <a:cubicBezTo>
                    <a:pt x="17" y="25"/>
                    <a:pt x="17" y="25"/>
                    <a:pt x="17" y="26"/>
                  </a:cubicBezTo>
                  <a:cubicBezTo>
                    <a:pt x="10" y="36"/>
                    <a:pt x="10" y="36"/>
                    <a:pt x="10" y="36"/>
                  </a:cubicBezTo>
                  <a:cubicBezTo>
                    <a:pt x="0" y="36"/>
                    <a:pt x="0" y="36"/>
                    <a:pt x="0" y="36"/>
                  </a:cubicBezTo>
                  <a:cubicBezTo>
                    <a:pt x="0" y="29"/>
                    <a:pt x="0" y="29"/>
                    <a:pt x="0" y="29"/>
                  </a:cubicBezTo>
                  <a:cubicBezTo>
                    <a:pt x="5" y="29"/>
                    <a:pt x="5" y="29"/>
                    <a:pt x="5" y="29"/>
                  </a:cubicBezTo>
                  <a:cubicBezTo>
                    <a:pt x="13" y="18"/>
                    <a:pt x="13" y="18"/>
                    <a:pt x="13" y="18"/>
                  </a:cubicBezTo>
                  <a:cubicBezTo>
                    <a:pt x="6" y="7"/>
                    <a:pt x="6" y="7"/>
                    <a:pt x="6" y="7"/>
                  </a:cubicBezTo>
                  <a:cubicBezTo>
                    <a:pt x="0" y="7"/>
                    <a:pt x="0" y="7"/>
                    <a:pt x="0" y="7"/>
                  </a:cubicBezTo>
                  <a:cubicBezTo>
                    <a:pt x="0" y="0"/>
                    <a:pt x="0" y="0"/>
                    <a:pt x="0" y="0"/>
                  </a:cubicBezTo>
                  <a:cubicBezTo>
                    <a:pt x="11" y="0"/>
                    <a:pt x="11" y="0"/>
                    <a:pt x="11" y="0"/>
                  </a:cubicBezTo>
                  <a:cubicBezTo>
                    <a:pt x="17" y="9"/>
                    <a:pt x="17" y="9"/>
                    <a:pt x="17" y="9"/>
                  </a:cubicBezTo>
                  <a:cubicBezTo>
                    <a:pt x="17" y="10"/>
                    <a:pt x="17" y="10"/>
                    <a:pt x="18" y="11"/>
                  </a:cubicBezTo>
                  <a:cubicBezTo>
                    <a:pt x="18" y="11"/>
                    <a:pt x="18" y="11"/>
                    <a:pt x="18" y="12"/>
                  </a:cubicBezTo>
                  <a:cubicBezTo>
                    <a:pt x="18" y="12"/>
                    <a:pt x="18" y="12"/>
                    <a:pt x="18" y="12"/>
                  </a:cubicBezTo>
                  <a:cubicBezTo>
                    <a:pt x="18" y="11"/>
                    <a:pt x="18" y="11"/>
                    <a:pt x="19" y="11"/>
                  </a:cubicBezTo>
                  <a:cubicBezTo>
                    <a:pt x="20" y="9"/>
                    <a:pt x="20" y="9"/>
                    <a:pt x="20" y="9"/>
                  </a:cubicBezTo>
                  <a:cubicBezTo>
                    <a:pt x="25" y="0"/>
                    <a:pt x="25" y="0"/>
                    <a:pt x="25" y="0"/>
                  </a:cubicBezTo>
                  <a:cubicBezTo>
                    <a:pt x="36" y="0"/>
                    <a:pt x="36" y="0"/>
                    <a:pt x="36" y="0"/>
                  </a:cubicBezTo>
                  <a:cubicBezTo>
                    <a:pt x="36" y="7"/>
                    <a:pt x="36" y="7"/>
                    <a:pt x="36" y="7"/>
                  </a:cubicBezTo>
                  <a:cubicBezTo>
                    <a:pt x="31" y="7"/>
                    <a:pt x="31" y="7"/>
                    <a:pt x="31" y="7"/>
                  </a:cubicBezTo>
                  <a:cubicBezTo>
                    <a:pt x="23" y="17"/>
                    <a:pt x="23" y="17"/>
                    <a:pt x="23" y="17"/>
                  </a:cubicBezTo>
                  <a:cubicBezTo>
                    <a:pt x="31" y="29"/>
                    <a:pt x="31" y="29"/>
                    <a:pt x="31" y="29"/>
                  </a:cubicBezTo>
                  <a:cubicBezTo>
                    <a:pt x="36" y="29"/>
                    <a:pt x="36" y="29"/>
                    <a:pt x="36" y="29"/>
                  </a:cubicBezTo>
                  <a:lnTo>
                    <a:pt x="36" y="36"/>
                  </a:lnTo>
                  <a:close/>
                  <a:moveTo>
                    <a:pt x="61" y="46"/>
                  </a:moveTo>
                  <a:cubicBezTo>
                    <a:pt x="41" y="46"/>
                    <a:pt x="41" y="46"/>
                    <a:pt x="41" y="46"/>
                  </a:cubicBezTo>
                  <a:cubicBezTo>
                    <a:pt x="41" y="45"/>
                    <a:pt x="41" y="45"/>
                    <a:pt x="41" y="45"/>
                  </a:cubicBezTo>
                  <a:cubicBezTo>
                    <a:pt x="41" y="45"/>
                    <a:pt x="41" y="44"/>
                    <a:pt x="41" y="43"/>
                  </a:cubicBezTo>
                  <a:cubicBezTo>
                    <a:pt x="41" y="32"/>
                    <a:pt x="55" y="31"/>
                    <a:pt x="55" y="26"/>
                  </a:cubicBezTo>
                  <a:cubicBezTo>
                    <a:pt x="55" y="24"/>
                    <a:pt x="53" y="22"/>
                    <a:pt x="51" y="22"/>
                  </a:cubicBezTo>
                  <a:cubicBezTo>
                    <a:pt x="49" y="22"/>
                    <a:pt x="48" y="23"/>
                    <a:pt x="47" y="24"/>
                  </a:cubicBezTo>
                  <a:cubicBezTo>
                    <a:pt x="46" y="24"/>
                    <a:pt x="46" y="25"/>
                    <a:pt x="45" y="25"/>
                  </a:cubicBezTo>
                  <a:cubicBezTo>
                    <a:pt x="41" y="22"/>
                    <a:pt x="41" y="22"/>
                    <a:pt x="41" y="22"/>
                  </a:cubicBezTo>
                  <a:cubicBezTo>
                    <a:pt x="42" y="21"/>
                    <a:pt x="43" y="20"/>
                    <a:pt x="44" y="19"/>
                  </a:cubicBezTo>
                  <a:cubicBezTo>
                    <a:pt x="45" y="18"/>
                    <a:pt x="48" y="16"/>
                    <a:pt x="51" y="16"/>
                  </a:cubicBezTo>
                  <a:cubicBezTo>
                    <a:pt x="57" y="16"/>
                    <a:pt x="61" y="20"/>
                    <a:pt x="61" y="25"/>
                  </a:cubicBezTo>
                  <a:cubicBezTo>
                    <a:pt x="61" y="35"/>
                    <a:pt x="48" y="35"/>
                    <a:pt x="47" y="41"/>
                  </a:cubicBezTo>
                  <a:cubicBezTo>
                    <a:pt x="56" y="41"/>
                    <a:pt x="56" y="41"/>
                    <a:pt x="56" y="41"/>
                  </a:cubicBezTo>
                  <a:cubicBezTo>
                    <a:pt x="56" y="38"/>
                    <a:pt x="56" y="38"/>
                    <a:pt x="56" y="38"/>
                  </a:cubicBezTo>
                  <a:cubicBezTo>
                    <a:pt x="61" y="38"/>
                    <a:pt x="61" y="38"/>
                    <a:pt x="61" y="38"/>
                  </a:cubicBezTo>
                  <a:lnTo>
                    <a:pt x="61" y="46"/>
                  </a:lnTo>
                  <a:close/>
                </a:path>
              </a:pathLst>
            </a:custGeom>
            <a:solidFill>
              <a:schemeClr val="accent1"/>
            </a:solidFill>
            <a:ln>
              <a:noFill/>
            </a:ln>
          </p:spPr>
          <p:txBody>
            <a:bodyPr/>
            <a:lstStyle/>
            <a:p>
              <a:endParaRPr lang="en-US"/>
            </a:p>
          </p:txBody>
        </p:sp>
        <p:sp>
          <p:nvSpPr>
            <p:cNvPr id="689" name="Freeform 12"/>
            <p:cNvSpPr>
              <a:spLocks noEditPoints="1"/>
            </p:cNvSpPr>
            <p:nvPr/>
          </p:nvSpPr>
          <p:spPr bwMode="auto">
            <a:xfrm>
              <a:off x="5541410" y="1697201"/>
              <a:ext cx="352407" cy="352407"/>
            </a:xfrm>
            <a:custGeom>
              <a:avLst/>
              <a:gdLst>
                <a:gd name="T0" fmla="*/ 247650 w 72"/>
                <a:gd name="T1" fmla="*/ 123825 h 72"/>
                <a:gd name="T2" fmla="*/ 123825 w 72"/>
                <a:gd name="T3" fmla="*/ 247650 h 72"/>
                <a:gd name="T4" fmla="*/ 0 w 72"/>
                <a:gd name="T5" fmla="*/ 123825 h 72"/>
                <a:gd name="T6" fmla="*/ 123825 w 72"/>
                <a:gd name="T7" fmla="*/ 0 h 72"/>
                <a:gd name="T8" fmla="*/ 247650 w 72"/>
                <a:gd name="T9" fmla="*/ 123825 h 72"/>
                <a:gd name="T10" fmla="*/ 55033 w 72"/>
                <a:gd name="T11" fmla="*/ 147902 h 72"/>
                <a:gd name="T12" fmla="*/ 51594 w 72"/>
                <a:gd name="T13" fmla="*/ 123825 h 72"/>
                <a:gd name="T14" fmla="*/ 55033 w 72"/>
                <a:gd name="T15" fmla="*/ 103188 h 72"/>
                <a:gd name="T16" fmla="*/ 30956 w 72"/>
                <a:gd name="T17" fmla="*/ 75671 h 72"/>
                <a:gd name="T18" fmla="*/ 17198 w 72"/>
                <a:gd name="T19" fmla="*/ 123825 h 72"/>
                <a:gd name="T20" fmla="*/ 30956 w 72"/>
                <a:gd name="T21" fmla="*/ 175419 h 72"/>
                <a:gd name="T22" fmla="*/ 55033 w 72"/>
                <a:gd name="T23" fmla="*/ 147902 h 72"/>
                <a:gd name="T24" fmla="*/ 175419 w 72"/>
                <a:gd name="T25" fmla="*/ 123825 h 72"/>
                <a:gd name="T26" fmla="*/ 123825 w 72"/>
                <a:gd name="T27" fmla="*/ 72231 h 72"/>
                <a:gd name="T28" fmla="*/ 68792 w 72"/>
                <a:gd name="T29" fmla="*/ 123825 h 72"/>
                <a:gd name="T30" fmla="*/ 123825 w 72"/>
                <a:gd name="T31" fmla="*/ 178858 h 72"/>
                <a:gd name="T32" fmla="*/ 175419 w 72"/>
                <a:gd name="T33" fmla="*/ 123825 h 72"/>
                <a:gd name="T34" fmla="*/ 72231 w 72"/>
                <a:gd name="T35" fmla="*/ 30956 h 72"/>
                <a:gd name="T36" fmla="*/ 99748 w 72"/>
                <a:gd name="T37" fmla="*/ 58473 h 72"/>
                <a:gd name="T38" fmla="*/ 123825 w 72"/>
                <a:gd name="T39" fmla="*/ 55033 h 72"/>
                <a:gd name="T40" fmla="*/ 144463 w 72"/>
                <a:gd name="T41" fmla="*/ 58473 h 72"/>
                <a:gd name="T42" fmla="*/ 171979 w 72"/>
                <a:gd name="T43" fmla="*/ 30956 h 72"/>
                <a:gd name="T44" fmla="*/ 123825 w 72"/>
                <a:gd name="T45" fmla="*/ 17198 h 72"/>
                <a:gd name="T46" fmla="*/ 72231 w 72"/>
                <a:gd name="T47" fmla="*/ 30956 h 72"/>
                <a:gd name="T48" fmla="*/ 171979 w 72"/>
                <a:gd name="T49" fmla="*/ 220133 h 72"/>
                <a:gd name="T50" fmla="*/ 144463 w 72"/>
                <a:gd name="T51" fmla="*/ 192617 h 72"/>
                <a:gd name="T52" fmla="*/ 123825 w 72"/>
                <a:gd name="T53" fmla="*/ 196056 h 72"/>
                <a:gd name="T54" fmla="*/ 99748 w 72"/>
                <a:gd name="T55" fmla="*/ 192617 h 72"/>
                <a:gd name="T56" fmla="*/ 72231 w 72"/>
                <a:gd name="T57" fmla="*/ 220133 h 72"/>
                <a:gd name="T58" fmla="*/ 123825 w 72"/>
                <a:gd name="T59" fmla="*/ 230452 h 72"/>
                <a:gd name="T60" fmla="*/ 171979 w 72"/>
                <a:gd name="T61" fmla="*/ 220133 h 72"/>
                <a:gd name="T62" fmla="*/ 216694 w 72"/>
                <a:gd name="T63" fmla="*/ 175419 h 72"/>
                <a:gd name="T64" fmla="*/ 230452 w 72"/>
                <a:gd name="T65" fmla="*/ 123825 h 72"/>
                <a:gd name="T66" fmla="*/ 216694 w 72"/>
                <a:gd name="T67" fmla="*/ 75671 h 72"/>
                <a:gd name="T68" fmla="*/ 189177 w 72"/>
                <a:gd name="T69" fmla="*/ 103188 h 72"/>
                <a:gd name="T70" fmla="*/ 192617 w 72"/>
                <a:gd name="T71" fmla="*/ 123825 h 72"/>
                <a:gd name="T72" fmla="*/ 189177 w 72"/>
                <a:gd name="T73" fmla="*/ 147902 h 72"/>
                <a:gd name="T74" fmla="*/ 216694 w 72"/>
                <a:gd name="T75" fmla="*/ 175419 h 72"/>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72" h="72">
                  <a:moveTo>
                    <a:pt x="72" y="36"/>
                  </a:moveTo>
                  <a:cubicBezTo>
                    <a:pt x="72" y="56"/>
                    <a:pt x="56" y="72"/>
                    <a:pt x="36" y="72"/>
                  </a:cubicBezTo>
                  <a:cubicBezTo>
                    <a:pt x="16" y="72"/>
                    <a:pt x="0" y="56"/>
                    <a:pt x="0" y="36"/>
                  </a:cubicBezTo>
                  <a:cubicBezTo>
                    <a:pt x="0" y="16"/>
                    <a:pt x="16" y="0"/>
                    <a:pt x="36" y="0"/>
                  </a:cubicBezTo>
                  <a:cubicBezTo>
                    <a:pt x="56" y="0"/>
                    <a:pt x="72" y="16"/>
                    <a:pt x="72" y="36"/>
                  </a:cubicBezTo>
                  <a:close/>
                  <a:moveTo>
                    <a:pt x="16" y="43"/>
                  </a:moveTo>
                  <a:cubicBezTo>
                    <a:pt x="16" y="41"/>
                    <a:pt x="15" y="39"/>
                    <a:pt x="15" y="36"/>
                  </a:cubicBezTo>
                  <a:cubicBezTo>
                    <a:pt x="15" y="34"/>
                    <a:pt x="16" y="32"/>
                    <a:pt x="16" y="30"/>
                  </a:cubicBezTo>
                  <a:cubicBezTo>
                    <a:pt x="9" y="22"/>
                    <a:pt x="9" y="22"/>
                    <a:pt x="9" y="22"/>
                  </a:cubicBezTo>
                  <a:cubicBezTo>
                    <a:pt x="6" y="26"/>
                    <a:pt x="5" y="31"/>
                    <a:pt x="5" y="36"/>
                  </a:cubicBezTo>
                  <a:cubicBezTo>
                    <a:pt x="5" y="42"/>
                    <a:pt x="6" y="46"/>
                    <a:pt x="9" y="51"/>
                  </a:cubicBezTo>
                  <a:lnTo>
                    <a:pt x="16" y="43"/>
                  </a:lnTo>
                  <a:close/>
                  <a:moveTo>
                    <a:pt x="51" y="36"/>
                  </a:moveTo>
                  <a:cubicBezTo>
                    <a:pt x="51" y="28"/>
                    <a:pt x="44" y="21"/>
                    <a:pt x="36" y="21"/>
                  </a:cubicBezTo>
                  <a:cubicBezTo>
                    <a:pt x="27" y="21"/>
                    <a:pt x="20" y="28"/>
                    <a:pt x="20" y="36"/>
                  </a:cubicBezTo>
                  <a:cubicBezTo>
                    <a:pt x="20" y="45"/>
                    <a:pt x="27" y="52"/>
                    <a:pt x="36" y="52"/>
                  </a:cubicBezTo>
                  <a:cubicBezTo>
                    <a:pt x="44" y="52"/>
                    <a:pt x="51" y="45"/>
                    <a:pt x="51" y="36"/>
                  </a:cubicBezTo>
                  <a:close/>
                  <a:moveTo>
                    <a:pt x="21" y="9"/>
                  </a:moveTo>
                  <a:cubicBezTo>
                    <a:pt x="29" y="17"/>
                    <a:pt x="29" y="17"/>
                    <a:pt x="29" y="17"/>
                  </a:cubicBezTo>
                  <a:cubicBezTo>
                    <a:pt x="31" y="16"/>
                    <a:pt x="33" y="16"/>
                    <a:pt x="36" y="16"/>
                  </a:cubicBezTo>
                  <a:cubicBezTo>
                    <a:pt x="38" y="16"/>
                    <a:pt x="40" y="16"/>
                    <a:pt x="42" y="17"/>
                  </a:cubicBezTo>
                  <a:cubicBezTo>
                    <a:pt x="50" y="9"/>
                    <a:pt x="50" y="9"/>
                    <a:pt x="50" y="9"/>
                  </a:cubicBezTo>
                  <a:cubicBezTo>
                    <a:pt x="46" y="7"/>
                    <a:pt x="41" y="5"/>
                    <a:pt x="36" y="5"/>
                  </a:cubicBezTo>
                  <a:cubicBezTo>
                    <a:pt x="31" y="5"/>
                    <a:pt x="26" y="7"/>
                    <a:pt x="21" y="9"/>
                  </a:cubicBezTo>
                  <a:close/>
                  <a:moveTo>
                    <a:pt x="50" y="64"/>
                  </a:moveTo>
                  <a:cubicBezTo>
                    <a:pt x="42" y="56"/>
                    <a:pt x="42" y="56"/>
                    <a:pt x="42" y="56"/>
                  </a:cubicBezTo>
                  <a:cubicBezTo>
                    <a:pt x="40" y="56"/>
                    <a:pt x="38" y="57"/>
                    <a:pt x="36" y="57"/>
                  </a:cubicBezTo>
                  <a:cubicBezTo>
                    <a:pt x="33" y="57"/>
                    <a:pt x="31" y="56"/>
                    <a:pt x="29" y="56"/>
                  </a:cubicBezTo>
                  <a:cubicBezTo>
                    <a:pt x="21" y="64"/>
                    <a:pt x="21" y="64"/>
                    <a:pt x="21" y="64"/>
                  </a:cubicBezTo>
                  <a:cubicBezTo>
                    <a:pt x="26" y="66"/>
                    <a:pt x="31" y="67"/>
                    <a:pt x="36" y="67"/>
                  </a:cubicBezTo>
                  <a:cubicBezTo>
                    <a:pt x="41" y="67"/>
                    <a:pt x="46" y="66"/>
                    <a:pt x="50" y="64"/>
                  </a:cubicBezTo>
                  <a:close/>
                  <a:moveTo>
                    <a:pt x="63" y="51"/>
                  </a:moveTo>
                  <a:cubicBezTo>
                    <a:pt x="65" y="46"/>
                    <a:pt x="67" y="42"/>
                    <a:pt x="67" y="36"/>
                  </a:cubicBezTo>
                  <a:cubicBezTo>
                    <a:pt x="67" y="31"/>
                    <a:pt x="65" y="26"/>
                    <a:pt x="63" y="22"/>
                  </a:cubicBezTo>
                  <a:cubicBezTo>
                    <a:pt x="55" y="30"/>
                    <a:pt x="55" y="30"/>
                    <a:pt x="55" y="30"/>
                  </a:cubicBezTo>
                  <a:cubicBezTo>
                    <a:pt x="56" y="32"/>
                    <a:pt x="56" y="34"/>
                    <a:pt x="56" y="36"/>
                  </a:cubicBezTo>
                  <a:cubicBezTo>
                    <a:pt x="56" y="39"/>
                    <a:pt x="56" y="41"/>
                    <a:pt x="55" y="43"/>
                  </a:cubicBezTo>
                  <a:lnTo>
                    <a:pt x="63" y="51"/>
                  </a:lnTo>
                  <a:close/>
                </a:path>
              </a:pathLst>
            </a:custGeom>
            <a:solidFill>
              <a:schemeClr val="accent1"/>
            </a:solidFill>
            <a:ln>
              <a:noFill/>
            </a:ln>
          </p:spPr>
          <p:txBody>
            <a:bodyPr/>
            <a:lstStyle/>
            <a:p>
              <a:endParaRPr lang="en-US"/>
            </a:p>
          </p:txBody>
        </p:sp>
        <p:sp>
          <p:nvSpPr>
            <p:cNvPr id="690" name="Freeform 13"/>
            <p:cNvSpPr>
              <a:spLocks noEditPoints="1"/>
            </p:cNvSpPr>
            <p:nvPr/>
          </p:nvSpPr>
          <p:spPr bwMode="auto">
            <a:xfrm>
              <a:off x="6246224" y="1722051"/>
              <a:ext cx="298190" cy="298190"/>
            </a:xfrm>
            <a:custGeom>
              <a:avLst/>
              <a:gdLst>
                <a:gd name="T0" fmla="*/ 206115 w 61"/>
                <a:gd name="T1" fmla="*/ 137410 h 61"/>
                <a:gd name="T2" fmla="*/ 137410 w 61"/>
                <a:gd name="T3" fmla="*/ 206115 h 61"/>
                <a:gd name="T4" fmla="*/ 123669 w 61"/>
                <a:gd name="T5" fmla="*/ 209550 h 61"/>
                <a:gd name="T6" fmla="*/ 113363 w 61"/>
                <a:gd name="T7" fmla="*/ 206115 h 61"/>
                <a:gd name="T8" fmla="*/ 13741 w 61"/>
                <a:gd name="T9" fmla="*/ 106493 h 61"/>
                <a:gd name="T10" fmla="*/ 0 w 61"/>
                <a:gd name="T11" fmla="*/ 75575 h 61"/>
                <a:gd name="T12" fmla="*/ 0 w 61"/>
                <a:gd name="T13" fmla="*/ 20611 h 61"/>
                <a:gd name="T14" fmla="*/ 20611 w 61"/>
                <a:gd name="T15" fmla="*/ 0 h 61"/>
                <a:gd name="T16" fmla="*/ 75575 w 61"/>
                <a:gd name="T17" fmla="*/ 0 h 61"/>
                <a:gd name="T18" fmla="*/ 106493 w 61"/>
                <a:gd name="T19" fmla="*/ 13741 h 61"/>
                <a:gd name="T20" fmla="*/ 206115 w 61"/>
                <a:gd name="T21" fmla="*/ 113363 h 61"/>
                <a:gd name="T22" fmla="*/ 209550 w 61"/>
                <a:gd name="T23" fmla="*/ 123669 h 61"/>
                <a:gd name="T24" fmla="*/ 206115 w 61"/>
                <a:gd name="T25" fmla="*/ 137410 h 61"/>
                <a:gd name="T26" fmla="*/ 44658 w 61"/>
                <a:gd name="T27" fmla="*/ 27482 h 61"/>
                <a:gd name="T28" fmla="*/ 27482 w 61"/>
                <a:gd name="T29" fmla="*/ 44658 h 61"/>
                <a:gd name="T30" fmla="*/ 44658 w 61"/>
                <a:gd name="T31" fmla="*/ 61834 h 61"/>
                <a:gd name="T32" fmla="*/ 61834 w 61"/>
                <a:gd name="T33" fmla="*/ 44658 h 61"/>
                <a:gd name="T34" fmla="*/ 44658 w 61"/>
                <a:gd name="T35" fmla="*/ 27482 h 61"/>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61" h="61">
                  <a:moveTo>
                    <a:pt x="60" y="40"/>
                  </a:moveTo>
                  <a:cubicBezTo>
                    <a:pt x="40" y="60"/>
                    <a:pt x="40" y="60"/>
                    <a:pt x="40" y="60"/>
                  </a:cubicBezTo>
                  <a:cubicBezTo>
                    <a:pt x="39" y="61"/>
                    <a:pt x="38" y="61"/>
                    <a:pt x="36" y="61"/>
                  </a:cubicBezTo>
                  <a:cubicBezTo>
                    <a:pt x="35" y="61"/>
                    <a:pt x="34" y="61"/>
                    <a:pt x="33" y="60"/>
                  </a:cubicBezTo>
                  <a:cubicBezTo>
                    <a:pt x="4" y="31"/>
                    <a:pt x="4" y="31"/>
                    <a:pt x="4" y="31"/>
                  </a:cubicBezTo>
                  <a:cubicBezTo>
                    <a:pt x="2" y="29"/>
                    <a:pt x="0" y="25"/>
                    <a:pt x="0" y="22"/>
                  </a:cubicBezTo>
                  <a:cubicBezTo>
                    <a:pt x="0" y="6"/>
                    <a:pt x="0" y="6"/>
                    <a:pt x="0" y="6"/>
                  </a:cubicBezTo>
                  <a:cubicBezTo>
                    <a:pt x="0" y="3"/>
                    <a:pt x="3" y="0"/>
                    <a:pt x="6" y="0"/>
                  </a:cubicBezTo>
                  <a:cubicBezTo>
                    <a:pt x="22" y="0"/>
                    <a:pt x="22" y="0"/>
                    <a:pt x="22" y="0"/>
                  </a:cubicBezTo>
                  <a:cubicBezTo>
                    <a:pt x="25" y="0"/>
                    <a:pt x="29" y="2"/>
                    <a:pt x="31" y="4"/>
                  </a:cubicBezTo>
                  <a:cubicBezTo>
                    <a:pt x="60" y="33"/>
                    <a:pt x="60" y="33"/>
                    <a:pt x="60" y="33"/>
                  </a:cubicBezTo>
                  <a:cubicBezTo>
                    <a:pt x="61" y="34"/>
                    <a:pt x="61" y="35"/>
                    <a:pt x="61" y="36"/>
                  </a:cubicBezTo>
                  <a:cubicBezTo>
                    <a:pt x="61" y="38"/>
                    <a:pt x="61" y="39"/>
                    <a:pt x="60" y="40"/>
                  </a:cubicBezTo>
                  <a:close/>
                  <a:moveTo>
                    <a:pt x="13" y="8"/>
                  </a:moveTo>
                  <a:cubicBezTo>
                    <a:pt x="10" y="8"/>
                    <a:pt x="8" y="10"/>
                    <a:pt x="8" y="13"/>
                  </a:cubicBezTo>
                  <a:cubicBezTo>
                    <a:pt x="8" y="16"/>
                    <a:pt x="10" y="18"/>
                    <a:pt x="13" y="18"/>
                  </a:cubicBezTo>
                  <a:cubicBezTo>
                    <a:pt x="16" y="18"/>
                    <a:pt x="18" y="16"/>
                    <a:pt x="18" y="13"/>
                  </a:cubicBezTo>
                  <a:cubicBezTo>
                    <a:pt x="18" y="10"/>
                    <a:pt x="16" y="8"/>
                    <a:pt x="13" y="8"/>
                  </a:cubicBezTo>
                  <a:close/>
                </a:path>
              </a:pathLst>
            </a:custGeom>
            <a:solidFill>
              <a:schemeClr val="accent1"/>
            </a:solidFill>
            <a:ln>
              <a:noFill/>
            </a:ln>
          </p:spPr>
          <p:txBody>
            <a:bodyPr/>
            <a:lstStyle/>
            <a:p>
              <a:endParaRPr lang="en-US"/>
            </a:p>
          </p:txBody>
        </p:sp>
        <p:sp>
          <p:nvSpPr>
            <p:cNvPr id="691" name="Freeform 14"/>
            <p:cNvSpPr>
              <a:spLocks noEditPoints="1"/>
            </p:cNvSpPr>
            <p:nvPr/>
          </p:nvSpPr>
          <p:spPr bwMode="auto">
            <a:xfrm>
              <a:off x="6960075" y="1697201"/>
              <a:ext cx="228162" cy="352407"/>
            </a:xfrm>
            <a:custGeom>
              <a:avLst/>
              <a:gdLst>
                <a:gd name="T0" fmla="*/ 78463 w 47"/>
                <a:gd name="T1" fmla="*/ 161660 h 72"/>
                <a:gd name="T2" fmla="*/ 61406 w 47"/>
                <a:gd name="T3" fmla="*/ 161660 h 72"/>
                <a:gd name="T4" fmla="*/ 57995 w 47"/>
                <a:gd name="T5" fmla="*/ 151342 h 72"/>
                <a:gd name="T6" fmla="*/ 64817 w 47"/>
                <a:gd name="T7" fmla="*/ 144463 h 72"/>
                <a:gd name="T8" fmla="*/ 78463 w 47"/>
                <a:gd name="T9" fmla="*/ 147902 h 72"/>
                <a:gd name="T10" fmla="*/ 146692 w 47"/>
                <a:gd name="T11" fmla="*/ 82550 h 72"/>
                <a:gd name="T12" fmla="*/ 78463 w 47"/>
                <a:gd name="T13" fmla="*/ 13758 h 72"/>
                <a:gd name="T14" fmla="*/ 13646 w 47"/>
                <a:gd name="T15" fmla="*/ 82550 h 72"/>
                <a:gd name="T16" fmla="*/ 20469 w 47"/>
                <a:gd name="T17" fmla="*/ 110067 h 72"/>
                <a:gd name="T18" fmla="*/ 17057 w 47"/>
                <a:gd name="T19" fmla="*/ 120385 h 72"/>
                <a:gd name="T20" fmla="*/ 10234 w 47"/>
                <a:gd name="T21" fmla="*/ 116946 h 72"/>
                <a:gd name="T22" fmla="*/ 0 w 47"/>
                <a:gd name="T23" fmla="*/ 82550 h 72"/>
                <a:gd name="T24" fmla="*/ 78463 w 47"/>
                <a:gd name="T25" fmla="*/ 0 h 72"/>
                <a:gd name="T26" fmla="*/ 160338 w 47"/>
                <a:gd name="T27" fmla="*/ 82550 h 72"/>
                <a:gd name="T28" fmla="*/ 78463 w 47"/>
                <a:gd name="T29" fmla="*/ 161660 h 72"/>
                <a:gd name="T30" fmla="*/ 81875 w 47"/>
                <a:gd name="T31" fmla="*/ 106627 h 72"/>
                <a:gd name="T32" fmla="*/ 64817 w 47"/>
                <a:gd name="T33" fmla="*/ 103188 h 72"/>
                <a:gd name="T34" fmla="*/ 51172 w 47"/>
                <a:gd name="T35" fmla="*/ 120385 h 72"/>
                <a:gd name="T36" fmla="*/ 23880 w 47"/>
                <a:gd name="T37" fmla="*/ 240771 h 72"/>
                <a:gd name="T38" fmla="*/ 17057 w 47"/>
                <a:gd name="T39" fmla="*/ 247650 h 72"/>
                <a:gd name="T40" fmla="*/ 17057 w 47"/>
                <a:gd name="T41" fmla="*/ 247650 h 72"/>
                <a:gd name="T42" fmla="*/ 6823 w 47"/>
                <a:gd name="T43" fmla="*/ 240771 h 72"/>
                <a:gd name="T44" fmla="*/ 37526 w 47"/>
                <a:gd name="T45" fmla="*/ 113506 h 72"/>
                <a:gd name="T46" fmla="*/ 57995 w 47"/>
                <a:gd name="T47" fmla="*/ 89429 h 72"/>
                <a:gd name="T48" fmla="*/ 54583 w 47"/>
                <a:gd name="T49" fmla="*/ 79110 h 72"/>
                <a:gd name="T50" fmla="*/ 81875 w 47"/>
                <a:gd name="T51" fmla="*/ 55033 h 72"/>
                <a:gd name="T52" fmla="*/ 109166 w 47"/>
                <a:gd name="T53" fmla="*/ 79110 h 72"/>
                <a:gd name="T54" fmla="*/ 81875 w 47"/>
                <a:gd name="T55" fmla="*/ 106627 h 72"/>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47" h="72">
                  <a:moveTo>
                    <a:pt x="23" y="47"/>
                  </a:moveTo>
                  <a:cubicBezTo>
                    <a:pt x="22" y="47"/>
                    <a:pt x="20" y="47"/>
                    <a:pt x="18" y="47"/>
                  </a:cubicBezTo>
                  <a:cubicBezTo>
                    <a:pt x="17" y="46"/>
                    <a:pt x="16" y="45"/>
                    <a:pt x="17" y="44"/>
                  </a:cubicBezTo>
                  <a:cubicBezTo>
                    <a:pt x="17" y="43"/>
                    <a:pt x="18" y="42"/>
                    <a:pt x="19" y="42"/>
                  </a:cubicBezTo>
                  <a:cubicBezTo>
                    <a:pt x="21" y="43"/>
                    <a:pt x="22" y="43"/>
                    <a:pt x="23" y="43"/>
                  </a:cubicBezTo>
                  <a:cubicBezTo>
                    <a:pt x="34" y="43"/>
                    <a:pt x="43" y="34"/>
                    <a:pt x="43" y="24"/>
                  </a:cubicBezTo>
                  <a:cubicBezTo>
                    <a:pt x="43" y="13"/>
                    <a:pt x="34" y="4"/>
                    <a:pt x="23" y="4"/>
                  </a:cubicBezTo>
                  <a:cubicBezTo>
                    <a:pt x="13" y="4"/>
                    <a:pt x="4" y="13"/>
                    <a:pt x="4" y="24"/>
                  </a:cubicBezTo>
                  <a:cubicBezTo>
                    <a:pt x="4" y="27"/>
                    <a:pt x="5" y="30"/>
                    <a:pt x="6" y="32"/>
                  </a:cubicBezTo>
                  <a:cubicBezTo>
                    <a:pt x="7" y="34"/>
                    <a:pt x="6" y="35"/>
                    <a:pt x="5" y="35"/>
                  </a:cubicBezTo>
                  <a:cubicBezTo>
                    <a:pt x="4" y="36"/>
                    <a:pt x="3" y="35"/>
                    <a:pt x="3" y="34"/>
                  </a:cubicBezTo>
                  <a:cubicBezTo>
                    <a:pt x="1" y="31"/>
                    <a:pt x="0" y="27"/>
                    <a:pt x="0" y="24"/>
                  </a:cubicBezTo>
                  <a:cubicBezTo>
                    <a:pt x="0" y="11"/>
                    <a:pt x="11" y="0"/>
                    <a:pt x="23" y="0"/>
                  </a:cubicBezTo>
                  <a:cubicBezTo>
                    <a:pt x="36" y="0"/>
                    <a:pt x="47" y="11"/>
                    <a:pt x="47" y="24"/>
                  </a:cubicBezTo>
                  <a:cubicBezTo>
                    <a:pt x="47" y="37"/>
                    <a:pt x="36" y="47"/>
                    <a:pt x="23" y="47"/>
                  </a:cubicBezTo>
                  <a:close/>
                  <a:moveTo>
                    <a:pt x="24" y="31"/>
                  </a:moveTo>
                  <a:cubicBezTo>
                    <a:pt x="22" y="31"/>
                    <a:pt x="21" y="31"/>
                    <a:pt x="19" y="30"/>
                  </a:cubicBezTo>
                  <a:cubicBezTo>
                    <a:pt x="18" y="31"/>
                    <a:pt x="16" y="33"/>
                    <a:pt x="15" y="35"/>
                  </a:cubicBezTo>
                  <a:cubicBezTo>
                    <a:pt x="8" y="45"/>
                    <a:pt x="5" y="57"/>
                    <a:pt x="7" y="70"/>
                  </a:cubicBezTo>
                  <a:cubicBezTo>
                    <a:pt x="7" y="71"/>
                    <a:pt x="6" y="72"/>
                    <a:pt x="5" y="72"/>
                  </a:cubicBezTo>
                  <a:cubicBezTo>
                    <a:pt x="5" y="72"/>
                    <a:pt x="5" y="72"/>
                    <a:pt x="5" y="72"/>
                  </a:cubicBezTo>
                  <a:cubicBezTo>
                    <a:pt x="4" y="72"/>
                    <a:pt x="3" y="71"/>
                    <a:pt x="2" y="70"/>
                  </a:cubicBezTo>
                  <a:cubicBezTo>
                    <a:pt x="1" y="53"/>
                    <a:pt x="6" y="40"/>
                    <a:pt x="11" y="33"/>
                  </a:cubicBezTo>
                  <a:cubicBezTo>
                    <a:pt x="13" y="30"/>
                    <a:pt x="15" y="28"/>
                    <a:pt x="17" y="26"/>
                  </a:cubicBezTo>
                  <a:cubicBezTo>
                    <a:pt x="16" y="25"/>
                    <a:pt x="16" y="24"/>
                    <a:pt x="16" y="23"/>
                  </a:cubicBezTo>
                  <a:cubicBezTo>
                    <a:pt x="16" y="19"/>
                    <a:pt x="20" y="16"/>
                    <a:pt x="24" y="16"/>
                  </a:cubicBezTo>
                  <a:cubicBezTo>
                    <a:pt x="28" y="16"/>
                    <a:pt x="32" y="19"/>
                    <a:pt x="32" y="23"/>
                  </a:cubicBezTo>
                  <a:cubicBezTo>
                    <a:pt x="32" y="28"/>
                    <a:pt x="28" y="31"/>
                    <a:pt x="24" y="31"/>
                  </a:cubicBezTo>
                  <a:close/>
                </a:path>
              </a:pathLst>
            </a:custGeom>
            <a:solidFill>
              <a:schemeClr val="accent1"/>
            </a:solidFill>
            <a:ln>
              <a:noFill/>
            </a:ln>
          </p:spPr>
          <p:txBody>
            <a:bodyPr/>
            <a:lstStyle/>
            <a:p>
              <a:endParaRPr lang="en-US"/>
            </a:p>
          </p:txBody>
        </p:sp>
        <p:sp>
          <p:nvSpPr>
            <p:cNvPr id="692" name="Freeform 15"/>
            <p:cNvSpPr>
              <a:spLocks noEditPoints="1"/>
            </p:cNvSpPr>
            <p:nvPr/>
          </p:nvSpPr>
          <p:spPr bwMode="auto">
            <a:xfrm>
              <a:off x="7653594" y="1722051"/>
              <a:ext cx="352407" cy="277858"/>
            </a:xfrm>
            <a:custGeom>
              <a:avLst/>
              <a:gdLst>
                <a:gd name="T0" fmla="*/ 58473 w 72"/>
                <a:gd name="T1" fmla="*/ 54810 h 57"/>
                <a:gd name="T2" fmla="*/ 0 w 72"/>
                <a:gd name="T3" fmla="*/ 41108 h 57"/>
                <a:gd name="T4" fmla="*/ 13758 w 72"/>
                <a:gd name="T5" fmla="*/ 0 h 57"/>
                <a:gd name="T6" fmla="*/ 72231 w 72"/>
                <a:gd name="T7" fmla="*/ 13703 h 57"/>
                <a:gd name="T8" fmla="*/ 72231 w 72"/>
                <a:gd name="T9" fmla="*/ 113046 h 57"/>
                <a:gd name="T10" fmla="*/ 13758 w 72"/>
                <a:gd name="T11" fmla="*/ 123323 h 57"/>
                <a:gd name="T12" fmla="*/ 0 w 72"/>
                <a:gd name="T13" fmla="*/ 85641 h 57"/>
                <a:gd name="T14" fmla="*/ 58473 w 72"/>
                <a:gd name="T15" fmla="*/ 71939 h 57"/>
                <a:gd name="T16" fmla="*/ 72231 w 72"/>
                <a:gd name="T17" fmla="*/ 113046 h 57"/>
                <a:gd name="T18" fmla="*/ 58473 w 72"/>
                <a:gd name="T19" fmla="*/ 195262 h 57"/>
                <a:gd name="T20" fmla="*/ 0 w 72"/>
                <a:gd name="T21" fmla="*/ 181559 h 57"/>
                <a:gd name="T22" fmla="*/ 13758 w 72"/>
                <a:gd name="T23" fmla="*/ 143877 h 57"/>
                <a:gd name="T24" fmla="*/ 72231 w 72"/>
                <a:gd name="T25" fmla="*/ 154154 h 57"/>
                <a:gd name="T26" fmla="*/ 161660 w 72"/>
                <a:gd name="T27" fmla="*/ 41108 h 57"/>
                <a:gd name="T28" fmla="*/ 103188 w 72"/>
                <a:gd name="T29" fmla="*/ 54810 h 57"/>
                <a:gd name="T30" fmla="*/ 89429 w 72"/>
                <a:gd name="T31" fmla="*/ 13703 h 57"/>
                <a:gd name="T32" fmla="*/ 147902 w 72"/>
                <a:gd name="T33" fmla="*/ 0 h 57"/>
                <a:gd name="T34" fmla="*/ 161660 w 72"/>
                <a:gd name="T35" fmla="*/ 41108 h 57"/>
                <a:gd name="T36" fmla="*/ 147902 w 72"/>
                <a:gd name="T37" fmla="*/ 123323 h 57"/>
                <a:gd name="T38" fmla="*/ 89429 w 72"/>
                <a:gd name="T39" fmla="*/ 113046 h 57"/>
                <a:gd name="T40" fmla="*/ 103188 w 72"/>
                <a:gd name="T41" fmla="*/ 71939 h 57"/>
                <a:gd name="T42" fmla="*/ 161660 w 72"/>
                <a:gd name="T43" fmla="*/ 85641 h 57"/>
                <a:gd name="T44" fmla="*/ 161660 w 72"/>
                <a:gd name="T45" fmla="*/ 181559 h 57"/>
                <a:gd name="T46" fmla="*/ 103188 w 72"/>
                <a:gd name="T47" fmla="*/ 195262 h 57"/>
                <a:gd name="T48" fmla="*/ 89429 w 72"/>
                <a:gd name="T49" fmla="*/ 154154 h 57"/>
                <a:gd name="T50" fmla="*/ 147902 w 72"/>
                <a:gd name="T51" fmla="*/ 143877 h 57"/>
                <a:gd name="T52" fmla="*/ 161660 w 72"/>
                <a:gd name="T53" fmla="*/ 181559 h 57"/>
                <a:gd name="T54" fmla="*/ 237331 w 72"/>
                <a:gd name="T55" fmla="*/ 54810 h 57"/>
                <a:gd name="T56" fmla="*/ 178858 w 72"/>
                <a:gd name="T57" fmla="*/ 41108 h 57"/>
                <a:gd name="T58" fmla="*/ 192617 w 72"/>
                <a:gd name="T59" fmla="*/ 0 h 57"/>
                <a:gd name="T60" fmla="*/ 247650 w 72"/>
                <a:gd name="T61" fmla="*/ 13703 h 57"/>
                <a:gd name="T62" fmla="*/ 247650 w 72"/>
                <a:gd name="T63" fmla="*/ 113046 h 57"/>
                <a:gd name="T64" fmla="*/ 192617 w 72"/>
                <a:gd name="T65" fmla="*/ 123323 h 57"/>
                <a:gd name="T66" fmla="*/ 178858 w 72"/>
                <a:gd name="T67" fmla="*/ 85641 h 57"/>
                <a:gd name="T68" fmla="*/ 237331 w 72"/>
                <a:gd name="T69" fmla="*/ 71939 h 57"/>
                <a:gd name="T70" fmla="*/ 247650 w 72"/>
                <a:gd name="T71" fmla="*/ 113046 h 57"/>
                <a:gd name="T72" fmla="*/ 237331 w 72"/>
                <a:gd name="T73" fmla="*/ 195262 h 57"/>
                <a:gd name="T74" fmla="*/ 178858 w 72"/>
                <a:gd name="T75" fmla="*/ 181559 h 57"/>
                <a:gd name="T76" fmla="*/ 192617 w 72"/>
                <a:gd name="T77" fmla="*/ 143877 h 57"/>
                <a:gd name="T78" fmla="*/ 247650 w 72"/>
                <a:gd name="T79" fmla="*/ 154154 h 57"/>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72" h="57">
                  <a:moveTo>
                    <a:pt x="21" y="12"/>
                  </a:moveTo>
                  <a:cubicBezTo>
                    <a:pt x="21" y="14"/>
                    <a:pt x="19" y="16"/>
                    <a:pt x="17" y="16"/>
                  </a:cubicBezTo>
                  <a:cubicBezTo>
                    <a:pt x="4" y="16"/>
                    <a:pt x="4" y="16"/>
                    <a:pt x="4" y="16"/>
                  </a:cubicBezTo>
                  <a:cubicBezTo>
                    <a:pt x="2" y="16"/>
                    <a:pt x="0" y="14"/>
                    <a:pt x="0" y="12"/>
                  </a:cubicBezTo>
                  <a:cubicBezTo>
                    <a:pt x="0" y="4"/>
                    <a:pt x="0" y="4"/>
                    <a:pt x="0" y="4"/>
                  </a:cubicBezTo>
                  <a:cubicBezTo>
                    <a:pt x="0" y="2"/>
                    <a:pt x="2" y="0"/>
                    <a:pt x="4" y="0"/>
                  </a:cubicBezTo>
                  <a:cubicBezTo>
                    <a:pt x="17" y="0"/>
                    <a:pt x="17" y="0"/>
                    <a:pt x="17" y="0"/>
                  </a:cubicBezTo>
                  <a:cubicBezTo>
                    <a:pt x="19" y="0"/>
                    <a:pt x="21" y="2"/>
                    <a:pt x="21" y="4"/>
                  </a:cubicBezTo>
                  <a:lnTo>
                    <a:pt x="21" y="12"/>
                  </a:lnTo>
                  <a:close/>
                  <a:moveTo>
                    <a:pt x="21" y="33"/>
                  </a:moveTo>
                  <a:cubicBezTo>
                    <a:pt x="21" y="35"/>
                    <a:pt x="19" y="36"/>
                    <a:pt x="17" y="36"/>
                  </a:cubicBezTo>
                  <a:cubicBezTo>
                    <a:pt x="4" y="36"/>
                    <a:pt x="4" y="36"/>
                    <a:pt x="4" y="36"/>
                  </a:cubicBezTo>
                  <a:cubicBezTo>
                    <a:pt x="2" y="36"/>
                    <a:pt x="0" y="35"/>
                    <a:pt x="0" y="33"/>
                  </a:cubicBezTo>
                  <a:cubicBezTo>
                    <a:pt x="0" y="25"/>
                    <a:pt x="0" y="25"/>
                    <a:pt x="0" y="25"/>
                  </a:cubicBezTo>
                  <a:cubicBezTo>
                    <a:pt x="0" y="23"/>
                    <a:pt x="2" y="21"/>
                    <a:pt x="4" y="21"/>
                  </a:cubicBezTo>
                  <a:cubicBezTo>
                    <a:pt x="17" y="21"/>
                    <a:pt x="17" y="21"/>
                    <a:pt x="17" y="21"/>
                  </a:cubicBezTo>
                  <a:cubicBezTo>
                    <a:pt x="19" y="21"/>
                    <a:pt x="21" y="23"/>
                    <a:pt x="21" y="25"/>
                  </a:cubicBezTo>
                  <a:lnTo>
                    <a:pt x="21" y="33"/>
                  </a:lnTo>
                  <a:close/>
                  <a:moveTo>
                    <a:pt x="21" y="53"/>
                  </a:moveTo>
                  <a:cubicBezTo>
                    <a:pt x="21" y="55"/>
                    <a:pt x="19" y="57"/>
                    <a:pt x="17" y="57"/>
                  </a:cubicBezTo>
                  <a:cubicBezTo>
                    <a:pt x="4" y="57"/>
                    <a:pt x="4" y="57"/>
                    <a:pt x="4" y="57"/>
                  </a:cubicBezTo>
                  <a:cubicBezTo>
                    <a:pt x="2" y="57"/>
                    <a:pt x="0" y="55"/>
                    <a:pt x="0" y="53"/>
                  </a:cubicBezTo>
                  <a:cubicBezTo>
                    <a:pt x="0" y="45"/>
                    <a:pt x="0" y="45"/>
                    <a:pt x="0" y="45"/>
                  </a:cubicBezTo>
                  <a:cubicBezTo>
                    <a:pt x="0" y="43"/>
                    <a:pt x="2" y="42"/>
                    <a:pt x="4" y="42"/>
                  </a:cubicBezTo>
                  <a:cubicBezTo>
                    <a:pt x="17" y="42"/>
                    <a:pt x="17" y="42"/>
                    <a:pt x="17" y="42"/>
                  </a:cubicBezTo>
                  <a:cubicBezTo>
                    <a:pt x="19" y="42"/>
                    <a:pt x="21" y="43"/>
                    <a:pt x="21" y="45"/>
                  </a:cubicBezTo>
                  <a:lnTo>
                    <a:pt x="21" y="53"/>
                  </a:lnTo>
                  <a:close/>
                  <a:moveTo>
                    <a:pt x="47" y="12"/>
                  </a:moveTo>
                  <a:cubicBezTo>
                    <a:pt x="47" y="14"/>
                    <a:pt x="45" y="16"/>
                    <a:pt x="43" y="16"/>
                  </a:cubicBezTo>
                  <a:cubicBezTo>
                    <a:pt x="30" y="16"/>
                    <a:pt x="30" y="16"/>
                    <a:pt x="30" y="16"/>
                  </a:cubicBezTo>
                  <a:cubicBezTo>
                    <a:pt x="28" y="16"/>
                    <a:pt x="26" y="14"/>
                    <a:pt x="26" y="12"/>
                  </a:cubicBezTo>
                  <a:cubicBezTo>
                    <a:pt x="26" y="4"/>
                    <a:pt x="26" y="4"/>
                    <a:pt x="26" y="4"/>
                  </a:cubicBezTo>
                  <a:cubicBezTo>
                    <a:pt x="26" y="2"/>
                    <a:pt x="28" y="0"/>
                    <a:pt x="30" y="0"/>
                  </a:cubicBezTo>
                  <a:cubicBezTo>
                    <a:pt x="43" y="0"/>
                    <a:pt x="43" y="0"/>
                    <a:pt x="43" y="0"/>
                  </a:cubicBezTo>
                  <a:cubicBezTo>
                    <a:pt x="45" y="0"/>
                    <a:pt x="47" y="2"/>
                    <a:pt x="47" y="4"/>
                  </a:cubicBezTo>
                  <a:lnTo>
                    <a:pt x="47" y="12"/>
                  </a:lnTo>
                  <a:close/>
                  <a:moveTo>
                    <a:pt x="47" y="33"/>
                  </a:moveTo>
                  <a:cubicBezTo>
                    <a:pt x="47" y="35"/>
                    <a:pt x="45" y="36"/>
                    <a:pt x="43" y="36"/>
                  </a:cubicBezTo>
                  <a:cubicBezTo>
                    <a:pt x="30" y="36"/>
                    <a:pt x="30" y="36"/>
                    <a:pt x="30" y="36"/>
                  </a:cubicBezTo>
                  <a:cubicBezTo>
                    <a:pt x="28" y="36"/>
                    <a:pt x="26" y="35"/>
                    <a:pt x="26" y="33"/>
                  </a:cubicBezTo>
                  <a:cubicBezTo>
                    <a:pt x="26" y="25"/>
                    <a:pt x="26" y="25"/>
                    <a:pt x="26" y="25"/>
                  </a:cubicBezTo>
                  <a:cubicBezTo>
                    <a:pt x="26" y="23"/>
                    <a:pt x="28" y="21"/>
                    <a:pt x="30" y="21"/>
                  </a:cubicBezTo>
                  <a:cubicBezTo>
                    <a:pt x="43" y="21"/>
                    <a:pt x="43" y="21"/>
                    <a:pt x="43" y="21"/>
                  </a:cubicBezTo>
                  <a:cubicBezTo>
                    <a:pt x="45" y="21"/>
                    <a:pt x="47" y="23"/>
                    <a:pt x="47" y="25"/>
                  </a:cubicBezTo>
                  <a:lnTo>
                    <a:pt x="47" y="33"/>
                  </a:lnTo>
                  <a:close/>
                  <a:moveTo>
                    <a:pt x="47" y="53"/>
                  </a:moveTo>
                  <a:cubicBezTo>
                    <a:pt x="47" y="55"/>
                    <a:pt x="45" y="57"/>
                    <a:pt x="43" y="57"/>
                  </a:cubicBezTo>
                  <a:cubicBezTo>
                    <a:pt x="30" y="57"/>
                    <a:pt x="30" y="57"/>
                    <a:pt x="30" y="57"/>
                  </a:cubicBezTo>
                  <a:cubicBezTo>
                    <a:pt x="28" y="57"/>
                    <a:pt x="26" y="55"/>
                    <a:pt x="26" y="53"/>
                  </a:cubicBezTo>
                  <a:cubicBezTo>
                    <a:pt x="26" y="45"/>
                    <a:pt x="26" y="45"/>
                    <a:pt x="26" y="45"/>
                  </a:cubicBezTo>
                  <a:cubicBezTo>
                    <a:pt x="26" y="43"/>
                    <a:pt x="28" y="42"/>
                    <a:pt x="30" y="42"/>
                  </a:cubicBezTo>
                  <a:cubicBezTo>
                    <a:pt x="43" y="42"/>
                    <a:pt x="43" y="42"/>
                    <a:pt x="43" y="42"/>
                  </a:cubicBezTo>
                  <a:cubicBezTo>
                    <a:pt x="45" y="42"/>
                    <a:pt x="47" y="43"/>
                    <a:pt x="47" y="45"/>
                  </a:cubicBezTo>
                  <a:lnTo>
                    <a:pt x="47" y="53"/>
                  </a:lnTo>
                  <a:close/>
                  <a:moveTo>
                    <a:pt x="72" y="12"/>
                  </a:moveTo>
                  <a:cubicBezTo>
                    <a:pt x="72" y="14"/>
                    <a:pt x="71" y="16"/>
                    <a:pt x="69" y="16"/>
                  </a:cubicBezTo>
                  <a:cubicBezTo>
                    <a:pt x="56" y="16"/>
                    <a:pt x="56" y="16"/>
                    <a:pt x="56" y="16"/>
                  </a:cubicBezTo>
                  <a:cubicBezTo>
                    <a:pt x="54" y="16"/>
                    <a:pt x="52" y="14"/>
                    <a:pt x="52" y="12"/>
                  </a:cubicBezTo>
                  <a:cubicBezTo>
                    <a:pt x="52" y="4"/>
                    <a:pt x="52" y="4"/>
                    <a:pt x="52" y="4"/>
                  </a:cubicBezTo>
                  <a:cubicBezTo>
                    <a:pt x="52" y="2"/>
                    <a:pt x="54" y="0"/>
                    <a:pt x="56" y="0"/>
                  </a:cubicBezTo>
                  <a:cubicBezTo>
                    <a:pt x="69" y="0"/>
                    <a:pt x="69" y="0"/>
                    <a:pt x="69" y="0"/>
                  </a:cubicBezTo>
                  <a:cubicBezTo>
                    <a:pt x="71" y="0"/>
                    <a:pt x="72" y="2"/>
                    <a:pt x="72" y="4"/>
                  </a:cubicBezTo>
                  <a:lnTo>
                    <a:pt x="72" y="12"/>
                  </a:lnTo>
                  <a:close/>
                  <a:moveTo>
                    <a:pt x="72" y="33"/>
                  </a:moveTo>
                  <a:cubicBezTo>
                    <a:pt x="72" y="35"/>
                    <a:pt x="71" y="36"/>
                    <a:pt x="69" y="36"/>
                  </a:cubicBezTo>
                  <a:cubicBezTo>
                    <a:pt x="56" y="36"/>
                    <a:pt x="56" y="36"/>
                    <a:pt x="56" y="36"/>
                  </a:cubicBezTo>
                  <a:cubicBezTo>
                    <a:pt x="54" y="36"/>
                    <a:pt x="52" y="35"/>
                    <a:pt x="52" y="33"/>
                  </a:cubicBezTo>
                  <a:cubicBezTo>
                    <a:pt x="52" y="25"/>
                    <a:pt x="52" y="25"/>
                    <a:pt x="52" y="25"/>
                  </a:cubicBezTo>
                  <a:cubicBezTo>
                    <a:pt x="52" y="23"/>
                    <a:pt x="54" y="21"/>
                    <a:pt x="56" y="21"/>
                  </a:cubicBezTo>
                  <a:cubicBezTo>
                    <a:pt x="69" y="21"/>
                    <a:pt x="69" y="21"/>
                    <a:pt x="69" y="21"/>
                  </a:cubicBezTo>
                  <a:cubicBezTo>
                    <a:pt x="71" y="21"/>
                    <a:pt x="72" y="23"/>
                    <a:pt x="72" y="25"/>
                  </a:cubicBezTo>
                  <a:lnTo>
                    <a:pt x="72" y="33"/>
                  </a:lnTo>
                  <a:close/>
                  <a:moveTo>
                    <a:pt x="72" y="53"/>
                  </a:moveTo>
                  <a:cubicBezTo>
                    <a:pt x="72" y="55"/>
                    <a:pt x="71" y="57"/>
                    <a:pt x="69" y="57"/>
                  </a:cubicBezTo>
                  <a:cubicBezTo>
                    <a:pt x="56" y="57"/>
                    <a:pt x="56" y="57"/>
                    <a:pt x="56" y="57"/>
                  </a:cubicBezTo>
                  <a:cubicBezTo>
                    <a:pt x="54" y="57"/>
                    <a:pt x="52" y="55"/>
                    <a:pt x="52" y="53"/>
                  </a:cubicBezTo>
                  <a:cubicBezTo>
                    <a:pt x="52" y="45"/>
                    <a:pt x="52" y="45"/>
                    <a:pt x="52" y="45"/>
                  </a:cubicBezTo>
                  <a:cubicBezTo>
                    <a:pt x="52" y="43"/>
                    <a:pt x="54" y="42"/>
                    <a:pt x="56" y="42"/>
                  </a:cubicBezTo>
                  <a:cubicBezTo>
                    <a:pt x="69" y="42"/>
                    <a:pt x="69" y="42"/>
                    <a:pt x="69" y="42"/>
                  </a:cubicBezTo>
                  <a:cubicBezTo>
                    <a:pt x="71" y="42"/>
                    <a:pt x="72" y="43"/>
                    <a:pt x="72" y="45"/>
                  </a:cubicBezTo>
                  <a:lnTo>
                    <a:pt x="72" y="53"/>
                  </a:lnTo>
                  <a:close/>
                </a:path>
              </a:pathLst>
            </a:custGeom>
            <a:solidFill>
              <a:schemeClr val="accent1"/>
            </a:solidFill>
            <a:ln>
              <a:noFill/>
            </a:ln>
          </p:spPr>
          <p:txBody>
            <a:bodyPr/>
            <a:lstStyle/>
            <a:p>
              <a:endParaRPr lang="en-US"/>
            </a:p>
          </p:txBody>
        </p:sp>
        <p:sp>
          <p:nvSpPr>
            <p:cNvPr id="693" name="Freeform 16"/>
            <p:cNvSpPr>
              <a:spLocks noEditPoints="1"/>
            </p:cNvSpPr>
            <p:nvPr/>
          </p:nvSpPr>
          <p:spPr bwMode="auto">
            <a:xfrm>
              <a:off x="8358409" y="1751418"/>
              <a:ext cx="311744" cy="298190"/>
            </a:xfrm>
            <a:custGeom>
              <a:avLst/>
              <a:gdLst>
                <a:gd name="T0" fmla="*/ 54769 w 64"/>
                <a:gd name="T1" fmla="*/ 113363 h 61"/>
                <a:gd name="T2" fmla="*/ 47923 w 64"/>
                <a:gd name="T3" fmla="*/ 123669 h 61"/>
                <a:gd name="T4" fmla="*/ 6846 w 64"/>
                <a:gd name="T5" fmla="*/ 123669 h 61"/>
                <a:gd name="T6" fmla="*/ 0 w 64"/>
                <a:gd name="T7" fmla="*/ 113363 h 61"/>
                <a:gd name="T8" fmla="*/ 0 w 64"/>
                <a:gd name="T9" fmla="*/ 24047 h 61"/>
                <a:gd name="T10" fmla="*/ 6846 w 64"/>
                <a:gd name="T11" fmla="*/ 17176 h 61"/>
                <a:gd name="T12" fmla="*/ 47923 w 64"/>
                <a:gd name="T13" fmla="*/ 17176 h 61"/>
                <a:gd name="T14" fmla="*/ 54769 w 64"/>
                <a:gd name="T15" fmla="*/ 24047 h 61"/>
                <a:gd name="T16" fmla="*/ 54769 w 64"/>
                <a:gd name="T17" fmla="*/ 113363 h 61"/>
                <a:gd name="T18" fmla="*/ 34230 w 64"/>
                <a:gd name="T19" fmla="*/ 41223 h 61"/>
                <a:gd name="T20" fmla="*/ 23961 w 64"/>
                <a:gd name="T21" fmla="*/ 34352 h 61"/>
                <a:gd name="T22" fmla="*/ 17115 w 64"/>
                <a:gd name="T23" fmla="*/ 41223 h 61"/>
                <a:gd name="T24" fmla="*/ 23961 w 64"/>
                <a:gd name="T25" fmla="*/ 51529 h 61"/>
                <a:gd name="T26" fmla="*/ 34230 w 64"/>
                <a:gd name="T27" fmla="*/ 41223 h 61"/>
                <a:gd name="T28" fmla="*/ 212229 w 64"/>
                <a:gd name="T29" fmla="*/ 92752 h 61"/>
                <a:gd name="T30" fmla="*/ 212229 w 64"/>
                <a:gd name="T31" fmla="*/ 82446 h 61"/>
                <a:gd name="T32" fmla="*/ 208806 w 64"/>
                <a:gd name="T33" fmla="*/ 61834 h 61"/>
                <a:gd name="T34" fmla="*/ 208806 w 64"/>
                <a:gd name="T35" fmla="*/ 48093 h 61"/>
                <a:gd name="T36" fmla="*/ 201960 w 64"/>
                <a:gd name="T37" fmla="*/ 34352 h 61"/>
                <a:gd name="T38" fmla="*/ 195114 w 64"/>
                <a:gd name="T39" fmla="*/ 10306 h 61"/>
                <a:gd name="T40" fmla="*/ 167729 w 64"/>
                <a:gd name="T41" fmla="*/ 0 h 61"/>
                <a:gd name="T42" fmla="*/ 160883 w 64"/>
                <a:gd name="T43" fmla="*/ 0 h 61"/>
                <a:gd name="T44" fmla="*/ 150614 w 64"/>
                <a:gd name="T45" fmla="*/ 0 h 61"/>
                <a:gd name="T46" fmla="*/ 147191 w 64"/>
                <a:gd name="T47" fmla="*/ 0 h 61"/>
                <a:gd name="T48" fmla="*/ 95845 w 64"/>
                <a:gd name="T49" fmla="*/ 10306 h 61"/>
                <a:gd name="T50" fmla="*/ 75307 w 64"/>
                <a:gd name="T51" fmla="*/ 17176 h 61"/>
                <a:gd name="T52" fmla="*/ 65038 w 64"/>
                <a:gd name="T53" fmla="*/ 24047 h 61"/>
                <a:gd name="T54" fmla="*/ 65038 w 64"/>
                <a:gd name="T55" fmla="*/ 113363 h 61"/>
                <a:gd name="T56" fmla="*/ 71884 w 64"/>
                <a:gd name="T57" fmla="*/ 123669 h 61"/>
                <a:gd name="T58" fmla="*/ 99268 w 64"/>
                <a:gd name="T59" fmla="*/ 147716 h 61"/>
                <a:gd name="T60" fmla="*/ 112961 w 64"/>
                <a:gd name="T61" fmla="*/ 164892 h 61"/>
                <a:gd name="T62" fmla="*/ 119807 w 64"/>
                <a:gd name="T63" fmla="*/ 185503 h 61"/>
                <a:gd name="T64" fmla="*/ 130076 w 64"/>
                <a:gd name="T65" fmla="*/ 209550 h 61"/>
                <a:gd name="T66" fmla="*/ 136922 w 64"/>
                <a:gd name="T67" fmla="*/ 209550 h 61"/>
                <a:gd name="T68" fmla="*/ 167729 w 64"/>
                <a:gd name="T69" fmla="*/ 175198 h 61"/>
                <a:gd name="T70" fmla="*/ 157460 w 64"/>
                <a:gd name="T71" fmla="*/ 147716 h 61"/>
                <a:gd name="T72" fmla="*/ 154037 w 64"/>
                <a:gd name="T73" fmla="*/ 140845 h 61"/>
                <a:gd name="T74" fmla="*/ 191691 w 64"/>
                <a:gd name="T75" fmla="*/ 140845 h 61"/>
                <a:gd name="T76" fmla="*/ 219075 w 64"/>
                <a:gd name="T77" fmla="*/ 113363 h 61"/>
                <a:gd name="T78" fmla="*/ 212229 w 64"/>
                <a:gd name="T79" fmla="*/ 92752 h 61"/>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64" h="61">
                  <a:moveTo>
                    <a:pt x="16" y="33"/>
                  </a:moveTo>
                  <a:cubicBezTo>
                    <a:pt x="16" y="34"/>
                    <a:pt x="15" y="36"/>
                    <a:pt x="14" y="36"/>
                  </a:cubicBezTo>
                  <a:cubicBezTo>
                    <a:pt x="2" y="36"/>
                    <a:pt x="2" y="36"/>
                    <a:pt x="2" y="36"/>
                  </a:cubicBezTo>
                  <a:cubicBezTo>
                    <a:pt x="1" y="36"/>
                    <a:pt x="0" y="34"/>
                    <a:pt x="0" y="33"/>
                  </a:cubicBezTo>
                  <a:cubicBezTo>
                    <a:pt x="0" y="7"/>
                    <a:pt x="0" y="7"/>
                    <a:pt x="0" y="7"/>
                  </a:cubicBezTo>
                  <a:cubicBezTo>
                    <a:pt x="0" y="6"/>
                    <a:pt x="1" y="5"/>
                    <a:pt x="2" y="5"/>
                  </a:cubicBezTo>
                  <a:cubicBezTo>
                    <a:pt x="14" y="5"/>
                    <a:pt x="14" y="5"/>
                    <a:pt x="14" y="5"/>
                  </a:cubicBezTo>
                  <a:cubicBezTo>
                    <a:pt x="15" y="5"/>
                    <a:pt x="16" y="6"/>
                    <a:pt x="16" y="7"/>
                  </a:cubicBezTo>
                  <a:lnTo>
                    <a:pt x="16" y="33"/>
                  </a:lnTo>
                  <a:close/>
                  <a:moveTo>
                    <a:pt x="10" y="12"/>
                  </a:moveTo>
                  <a:cubicBezTo>
                    <a:pt x="10" y="11"/>
                    <a:pt x="9" y="10"/>
                    <a:pt x="7" y="10"/>
                  </a:cubicBezTo>
                  <a:cubicBezTo>
                    <a:pt x="6" y="10"/>
                    <a:pt x="5" y="11"/>
                    <a:pt x="5" y="12"/>
                  </a:cubicBezTo>
                  <a:cubicBezTo>
                    <a:pt x="5" y="14"/>
                    <a:pt x="6" y="15"/>
                    <a:pt x="7" y="15"/>
                  </a:cubicBezTo>
                  <a:cubicBezTo>
                    <a:pt x="9" y="15"/>
                    <a:pt x="10" y="14"/>
                    <a:pt x="10" y="12"/>
                  </a:cubicBezTo>
                  <a:close/>
                  <a:moveTo>
                    <a:pt x="62" y="27"/>
                  </a:moveTo>
                  <a:cubicBezTo>
                    <a:pt x="62" y="26"/>
                    <a:pt x="62" y="25"/>
                    <a:pt x="62" y="24"/>
                  </a:cubicBezTo>
                  <a:cubicBezTo>
                    <a:pt x="62" y="22"/>
                    <a:pt x="62" y="20"/>
                    <a:pt x="61" y="18"/>
                  </a:cubicBezTo>
                  <a:cubicBezTo>
                    <a:pt x="61" y="17"/>
                    <a:pt x="61" y="15"/>
                    <a:pt x="61" y="14"/>
                  </a:cubicBezTo>
                  <a:cubicBezTo>
                    <a:pt x="60" y="12"/>
                    <a:pt x="60" y="11"/>
                    <a:pt x="59" y="10"/>
                  </a:cubicBezTo>
                  <a:cubicBezTo>
                    <a:pt x="59" y="7"/>
                    <a:pt x="58" y="5"/>
                    <a:pt x="57" y="3"/>
                  </a:cubicBezTo>
                  <a:cubicBezTo>
                    <a:pt x="55" y="1"/>
                    <a:pt x="52" y="0"/>
                    <a:pt x="49" y="0"/>
                  </a:cubicBezTo>
                  <a:cubicBezTo>
                    <a:pt x="48" y="0"/>
                    <a:pt x="48" y="0"/>
                    <a:pt x="47" y="0"/>
                  </a:cubicBezTo>
                  <a:cubicBezTo>
                    <a:pt x="44" y="0"/>
                    <a:pt x="44" y="0"/>
                    <a:pt x="44" y="0"/>
                  </a:cubicBezTo>
                  <a:cubicBezTo>
                    <a:pt x="43" y="0"/>
                    <a:pt x="43" y="0"/>
                    <a:pt x="43" y="0"/>
                  </a:cubicBezTo>
                  <a:cubicBezTo>
                    <a:pt x="38" y="0"/>
                    <a:pt x="32" y="1"/>
                    <a:pt x="28" y="3"/>
                  </a:cubicBezTo>
                  <a:cubicBezTo>
                    <a:pt x="25" y="4"/>
                    <a:pt x="23" y="5"/>
                    <a:pt x="22" y="5"/>
                  </a:cubicBezTo>
                  <a:cubicBezTo>
                    <a:pt x="20" y="5"/>
                    <a:pt x="19" y="6"/>
                    <a:pt x="19" y="7"/>
                  </a:cubicBezTo>
                  <a:cubicBezTo>
                    <a:pt x="19" y="33"/>
                    <a:pt x="19" y="33"/>
                    <a:pt x="19" y="33"/>
                  </a:cubicBezTo>
                  <a:cubicBezTo>
                    <a:pt x="19" y="34"/>
                    <a:pt x="20" y="35"/>
                    <a:pt x="21" y="36"/>
                  </a:cubicBezTo>
                  <a:cubicBezTo>
                    <a:pt x="23" y="36"/>
                    <a:pt x="27" y="41"/>
                    <a:pt x="29" y="43"/>
                  </a:cubicBezTo>
                  <a:cubicBezTo>
                    <a:pt x="30" y="45"/>
                    <a:pt x="31" y="46"/>
                    <a:pt x="33" y="48"/>
                  </a:cubicBezTo>
                  <a:cubicBezTo>
                    <a:pt x="34" y="49"/>
                    <a:pt x="35" y="52"/>
                    <a:pt x="35" y="54"/>
                  </a:cubicBezTo>
                  <a:cubicBezTo>
                    <a:pt x="36" y="56"/>
                    <a:pt x="36" y="59"/>
                    <a:pt x="38" y="61"/>
                  </a:cubicBezTo>
                  <a:cubicBezTo>
                    <a:pt x="38" y="61"/>
                    <a:pt x="39" y="61"/>
                    <a:pt x="40" y="61"/>
                  </a:cubicBezTo>
                  <a:cubicBezTo>
                    <a:pt x="49" y="61"/>
                    <a:pt x="49" y="54"/>
                    <a:pt x="49" y="51"/>
                  </a:cubicBezTo>
                  <a:cubicBezTo>
                    <a:pt x="49" y="48"/>
                    <a:pt x="47" y="45"/>
                    <a:pt x="46" y="43"/>
                  </a:cubicBezTo>
                  <a:cubicBezTo>
                    <a:pt x="46" y="42"/>
                    <a:pt x="46" y="42"/>
                    <a:pt x="45" y="41"/>
                  </a:cubicBezTo>
                  <a:cubicBezTo>
                    <a:pt x="56" y="41"/>
                    <a:pt x="56" y="41"/>
                    <a:pt x="56" y="41"/>
                  </a:cubicBezTo>
                  <a:cubicBezTo>
                    <a:pt x="60" y="41"/>
                    <a:pt x="64" y="37"/>
                    <a:pt x="64" y="33"/>
                  </a:cubicBezTo>
                  <a:cubicBezTo>
                    <a:pt x="64" y="31"/>
                    <a:pt x="63" y="29"/>
                    <a:pt x="62" y="27"/>
                  </a:cubicBezTo>
                  <a:close/>
                </a:path>
              </a:pathLst>
            </a:custGeom>
            <a:solidFill>
              <a:schemeClr val="accent1"/>
            </a:solidFill>
            <a:ln>
              <a:noFill/>
            </a:ln>
          </p:spPr>
          <p:txBody>
            <a:bodyPr/>
            <a:lstStyle/>
            <a:p>
              <a:endParaRPr lang="en-US"/>
            </a:p>
          </p:txBody>
        </p:sp>
        <p:sp>
          <p:nvSpPr>
            <p:cNvPr id="694" name="Freeform 17"/>
            <p:cNvSpPr>
              <a:spLocks noEditPoints="1"/>
            </p:cNvSpPr>
            <p:nvPr/>
          </p:nvSpPr>
          <p:spPr bwMode="auto">
            <a:xfrm>
              <a:off x="9067740" y="1706237"/>
              <a:ext cx="336593" cy="338853"/>
            </a:xfrm>
            <a:custGeom>
              <a:avLst/>
              <a:gdLst>
                <a:gd name="T0" fmla="*/ 106270 w 69"/>
                <a:gd name="T1" fmla="*/ 231223 h 69"/>
                <a:gd name="T2" fmla="*/ 78846 w 69"/>
                <a:gd name="T3" fmla="*/ 231223 h 69"/>
                <a:gd name="T4" fmla="*/ 61705 w 69"/>
                <a:gd name="T5" fmla="*/ 213967 h 69"/>
                <a:gd name="T6" fmla="*/ 61705 w 69"/>
                <a:gd name="T7" fmla="*/ 176005 h 69"/>
                <a:gd name="T8" fmla="*/ 23997 w 69"/>
                <a:gd name="T9" fmla="*/ 176005 h 69"/>
                <a:gd name="T10" fmla="*/ 6856 w 69"/>
                <a:gd name="T11" fmla="*/ 158750 h 69"/>
                <a:gd name="T12" fmla="*/ 6856 w 69"/>
                <a:gd name="T13" fmla="*/ 131141 h 69"/>
                <a:gd name="T14" fmla="*/ 133695 w 69"/>
                <a:gd name="T15" fmla="*/ 6902 h 69"/>
                <a:gd name="T16" fmla="*/ 157691 w 69"/>
                <a:gd name="T17" fmla="*/ 6902 h 69"/>
                <a:gd name="T18" fmla="*/ 174832 w 69"/>
                <a:gd name="T19" fmla="*/ 24158 h 69"/>
                <a:gd name="T20" fmla="*/ 174832 w 69"/>
                <a:gd name="T21" fmla="*/ 62120 h 69"/>
                <a:gd name="T22" fmla="*/ 212540 w 69"/>
                <a:gd name="T23" fmla="*/ 62120 h 69"/>
                <a:gd name="T24" fmla="*/ 229681 w 69"/>
                <a:gd name="T25" fmla="*/ 79375 h 69"/>
                <a:gd name="T26" fmla="*/ 229681 w 69"/>
                <a:gd name="T27" fmla="*/ 103533 h 69"/>
                <a:gd name="T28" fmla="*/ 106270 w 69"/>
                <a:gd name="T29" fmla="*/ 231223 h 69"/>
                <a:gd name="T30" fmla="*/ 191972 w 69"/>
                <a:gd name="T31" fmla="*/ 106984 h 69"/>
                <a:gd name="T32" fmla="*/ 191972 w 69"/>
                <a:gd name="T33" fmla="*/ 93179 h 69"/>
                <a:gd name="T34" fmla="*/ 143979 w 69"/>
                <a:gd name="T35" fmla="*/ 44864 h 69"/>
                <a:gd name="T36" fmla="*/ 130267 w 69"/>
                <a:gd name="T37" fmla="*/ 44864 h 69"/>
                <a:gd name="T38" fmla="*/ 44565 w 69"/>
                <a:gd name="T39" fmla="*/ 131141 h 69"/>
                <a:gd name="T40" fmla="*/ 44565 w 69"/>
                <a:gd name="T41" fmla="*/ 141495 h 69"/>
                <a:gd name="T42" fmla="*/ 95986 w 69"/>
                <a:gd name="T43" fmla="*/ 193261 h 69"/>
                <a:gd name="T44" fmla="*/ 102842 w 69"/>
                <a:gd name="T45" fmla="*/ 196712 h 69"/>
                <a:gd name="T46" fmla="*/ 106270 w 69"/>
                <a:gd name="T47" fmla="*/ 193261 h 69"/>
                <a:gd name="T48" fmla="*/ 191972 w 69"/>
                <a:gd name="T49" fmla="*/ 106984 h 69"/>
                <a:gd name="T50" fmla="*/ 181688 w 69"/>
                <a:gd name="T51" fmla="*/ 100082 h 69"/>
                <a:gd name="T52" fmla="*/ 102842 w 69"/>
                <a:gd name="T53" fmla="*/ 179457 h 69"/>
                <a:gd name="T54" fmla="*/ 58277 w 69"/>
                <a:gd name="T55" fmla="*/ 134592 h 69"/>
                <a:gd name="T56" fmla="*/ 137123 w 69"/>
                <a:gd name="T57" fmla="*/ 55217 h 69"/>
                <a:gd name="T58" fmla="*/ 181688 w 69"/>
                <a:gd name="T59" fmla="*/ 100082 h 69"/>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69" h="69">
                  <a:moveTo>
                    <a:pt x="31" y="67"/>
                  </a:moveTo>
                  <a:cubicBezTo>
                    <a:pt x="29" y="69"/>
                    <a:pt x="25" y="69"/>
                    <a:pt x="23" y="67"/>
                  </a:cubicBezTo>
                  <a:cubicBezTo>
                    <a:pt x="18" y="62"/>
                    <a:pt x="18" y="62"/>
                    <a:pt x="18" y="62"/>
                  </a:cubicBezTo>
                  <a:cubicBezTo>
                    <a:pt x="21" y="59"/>
                    <a:pt x="21" y="54"/>
                    <a:pt x="18" y="51"/>
                  </a:cubicBezTo>
                  <a:cubicBezTo>
                    <a:pt x="15" y="48"/>
                    <a:pt x="10" y="48"/>
                    <a:pt x="7" y="51"/>
                  </a:cubicBezTo>
                  <a:cubicBezTo>
                    <a:pt x="2" y="46"/>
                    <a:pt x="2" y="46"/>
                    <a:pt x="2" y="46"/>
                  </a:cubicBezTo>
                  <a:cubicBezTo>
                    <a:pt x="0" y="44"/>
                    <a:pt x="0" y="40"/>
                    <a:pt x="2" y="38"/>
                  </a:cubicBezTo>
                  <a:cubicBezTo>
                    <a:pt x="39" y="2"/>
                    <a:pt x="39" y="2"/>
                    <a:pt x="39" y="2"/>
                  </a:cubicBezTo>
                  <a:cubicBezTo>
                    <a:pt x="41" y="0"/>
                    <a:pt x="44" y="0"/>
                    <a:pt x="46" y="2"/>
                  </a:cubicBezTo>
                  <a:cubicBezTo>
                    <a:pt x="51" y="7"/>
                    <a:pt x="51" y="7"/>
                    <a:pt x="51" y="7"/>
                  </a:cubicBezTo>
                  <a:cubicBezTo>
                    <a:pt x="48" y="10"/>
                    <a:pt x="48" y="15"/>
                    <a:pt x="51" y="18"/>
                  </a:cubicBezTo>
                  <a:cubicBezTo>
                    <a:pt x="54" y="21"/>
                    <a:pt x="59" y="21"/>
                    <a:pt x="62" y="18"/>
                  </a:cubicBezTo>
                  <a:cubicBezTo>
                    <a:pt x="67" y="23"/>
                    <a:pt x="67" y="23"/>
                    <a:pt x="67" y="23"/>
                  </a:cubicBezTo>
                  <a:cubicBezTo>
                    <a:pt x="69" y="25"/>
                    <a:pt x="69" y="28"/>
                    <a:pt x="67" y="30"/>
                  </a:cubicBezTo>
                  <a:lnTo>
                    <a:pt x="31" y="67"/>
                  </a:lnTo>
                  <a:close/>
                  <a:moveTo>
                    <a:pt x="56" y="31"/>
                  </a:moveTo>
                  <a:cubicBezTo>
                    <a:pt x="57" y="30"/>
                    <a:pt x="57" y="28"/>
                    <a:pt x="56" y="27"/>
                  </a:cubicBezTo>
                  <a:cubicBezTo>
                    <a:pt x="42" y="13"/>
                    <a:pt x="42" y="13"/>
                    <a:pt x="42" y="13"/>
                  </a:cubicBezTo>
                  <a:cubicBezTo>
                    <a:pt x="41" y="12"/>
                    <a:pt x="39" y="12"/>
                    <a:pt x="38" y="13"/>
                  </a:cubicBezTo>
                  <a:cubicBezTo>
                    <a:pt x="13" y="38"/>
                    <a:pt x="13" y="38"/>
                    <a:pt x="13" y="38"/>
                  </a:cubicBezTo>
                  <a:cubicBezTo>
                    <a:pt x="12" y="39"/>
                    <a:pt x="12" y="40"/>
                    <a:pt x="13" y="41"/>
                  </a:cubicBezTo>
                  <a:cubicBezTo>
                    <a:pt x="28" y="56"/>
                    <a:pt x="28" y="56"/>
                    <a:pt x="28" y="56"/>
                  </a:cubicBezTo>
                  <a:cubicBezTo>
                    <a:pt x="28" y="56"/>
                    <a:pt x="29" y="57"/>
                    <a:pt x="30" y="57"/>
                  </a:cubicBezTo>
                  <a:cubicBezTo>
                    <a:pt x="30" y="57"/>
                    <a:pt x="31" y="56"/>
                    <a:pt x="31" y="56"/>
                  </a:cubicBezTo>
                  <a:lnTo>
                    <a:pt x="56" y="31"/>
                  </a:lnTo>
                  <a:close/>
                  <a:moveTo>
                    <a:pt x="53" y="29"/>
                  </a:moveTo>
                  <a:cubicBezTo>
                    <a:pt x="30" y="52"/>
                    <a:pt x="30" y="52"/>
                    <a:pt x="30" y="52"/>
                  </a:cubicBezTo>
                  <a:cubicBezTo>
                    <a:pt x="17" y="39"/>
                    <a:pt x="17" y="39"/>
                    <a:pt x="17" y="39"/>
                  </a:cubicBezTo>
                  <a:cubicBezTo>
                    <a:pt x="40" y="16"/>
                    <a:pt x="40" y="16"/>
                    <a:pt x="40" y="16"/>
                  </a:cubicBezTo>
                  <a:lnTo>
                    <a:pt x="53" y="29"/>
                  </a:lnTo>
                  <a:close/>
                </a:path>
              </a:pathLst>
            </a:custGeom>
            <a:solidFill>
              <a:schemeClr val="accent1"/>
            </a:solidFill>
            <a:ln>
              <a:noFill/>
            </a:ln>
          </p:spPr>
          <p:txBody>
            <a:bodyPr/>
            <a:lstStyle/>
            <a:p>
              <a:endParaRPr lang="en-US"/>
            </a:p>
          </p:txBody>
        </p:sp>
        <p:sp>
          <p:nvSpPr>
            <p:cNvPr id="695" name="Freeform 18"/>
            <p:cNvSpPr>
              <a:spLocks noEditPoints="1"/>
            </p:cNvSpPr>
            <p:nvPr/>
          </p:nvSpPr>
          <p:spPr bwMode="auto">
            <a:xfrm>
              <a:off x="9765777" y="1710755"/>
              <a:ext cx="205571" cy="289154"/>
            </a:xfrm>
            <a:custGeom>
              <a:avLst/>
              <a:gdLst>
                <a:gd name="T0" fmla="*/ 72232 w 42"/>
                <a:gd name="T1" fmla="*/ 203200 h 59"/>
                <a:gd name="T2" fmla="*/ 0 w 42"/>
                <a:gd name="T3" fmla="*/ 130875 h 59"/>
                <a:gd name="T4" fmla="*/ 13758 w 42"/>
                <a:gd name="T5" fmla="*/ 92990 h 59"/>
                <a:gd name="T6" fmla="*/ 61913 w 42"/>
                <a:gd name="T7" fmla="*/ 6888 h 59"/>
                <a:gd name="T8" fmla="*/ 72232 w 42"/>
                <a:gd name="T9" fmla="*/ 0 h 59"/>
                <a:gd name="T10" fmla="*/ 82550 w 42"/>
                <a:gd name="T11" fmla="*/ 6888 h 59"/>
                <a:gd name="T12" fmla="*/ 130705 w 42"/>
                <a:gd name="T13" fmla="*/ 92990 h 59"/>
                <a:gd name="T14" fmla="*/ 144463 w 42"/>
                <a:gd name="T15" fmla="*/ 130875 h 59"/>
                <a:gd name="T16" fmla="*/ 72232 w 42"/>
                <a:gd name="T17" fmla="*/ 203200 h 59"/>
                <a:gd name="T18" fmla="*/ 68792 w 42"/>
                <a:gd name="T19" fmla="*/ 141207 h 59"/>
                <a:gd name="T20" fmla="*/ 58473 w 42"/>
                <a:gd name="T21" fmla="*/ 120542 h 59"/>
                <a:gd name="T22" fmla="*/ 55034 w 42"/>
                <a:gd name="T23" fmla="*/ 117098 h 59"/>
                <a:gd name="T24" fmla="*/ 51594 w 42"/>
                <a:gd name="T25" fmla="*/ 120542 h 59"/>
                <a:gd name="T26" fmla="*/ 41275 w 42"/>
                <a:gd name="T27" fmla="*/ 141207 h 59"/>
                <a:gd name="T28" fmla="*/ 37836 w 42"/>
                <a:gd name="T29" fmla="*/ 151539 h 59"/>
                <a:gd name="T30" fmla="*/ 55034 w 42"/>
                <a:gd name="T31" fmla="*/ 168759 h 59"/>
                <a:gd name="T32" fmla="*/ 72232 w 42"/>
                <a:gd name="T33" fmla="*/ 151539 h 59"/>
                <a:gd name="T34" fmla="*/ 68792 w 42"/>
                <a:gd name="T35" fmla="*/ 141207 h 59"/>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42" h="59">
                  <a:moveTo>
                    <a:pt x="21" y="59"/>
                  </a:moveTo>
                  <a:cubicBezTo>
                    <a:pt x="10" y="59"/>
                    <a:pt x="0" y="50"/>
                    <a:pt x="0" y="38"/>
                  </a:cubicBezTo>
                  <a:cubicBezTo>
                    <a:pt x="0" y="34"/>
                    <a:pt x="2" y="31"/>
                    <a:pt x="4" y="27"/>
                  </a:cubicBezTo>
                  <a:cubicBezTo>
                    <a:pt x="6" y="24"/>
                    <a:pt x="14" y="13"/>
                    <a:pt x="18" y="2"/>
                  </a:cubicBezTo>
                  <a:cubicBezTo>
                    <a:pt x="18" y="1"/>
                    <a:pt x="20" y="0"/>
                    <a:pt x="21" y="0"/>
                  </a:cubicBezTo>
                  <a:cubicBezTo>
                    <a:pt x="22" y="0"/>
                    <a:pt x="24" y="1"/>
                    <a:pt x="24" y="2"/>
                  </a:cubicBezTo>
                  <a:cubicBezTo>
                    <a:pt x="28" y="13"/>
                    <a:pt x="36" y="24"/>
                    <a:pt x="38" y="27"/>
                  </a:cubicBezTo>
                  <a:cubicBezTo>
                    <a:pt x="40" y="31"/>
                    <a:pt x="42" y="34"/>
                    <a:pt x="42" y="38"/>
                  </a:cubicBezTo>
                  <a:cubicBezTo>
                    <a:pt x="42" y="50"/>
                    <a:pt x="32" y="59"/>
                    <a:pt x="21" y="59"/>
                  </a:cubicBezTo>
                  <a:close/>
                  <a:moveTo>
                    <a:pt x="20" y="41"/>
                  </a:moveTo>
                  <a:cubicBezTo>
                    <a:pt x="20" y="40"/>
                    <a:pt x="18" y="37"/>
                    <a:pt x="17" y="35"/>
                  </a:cubicBezTo>
                  <a:cubicBezTo>
                    <a:pt x="17" y="34"/>
                    <a:pt x="16" y="34"/>
                    <a:pt x="16" y="34"/>
                  </a:cubicBezTo>
                  <a:cubicBezTo>
                    <a:pt x="16" y="34"/>
                    <a:pt x="15" y="34"/>
                    <a:pt x="15" y="35"/>
                  </a:cubicBezTo>
                  <a:cubicBezTo>
                    <a:pt x="14" y="37"/>
                    <a:pt x="12" y="40"/>
                    <a:pt x="12" y="41"/>
                  </a:cubicBezTo>
                  <a:cubicBezTo>
                    <a:pt x="11" y="42"/>
                    <a:pt x="11" y="43"/>
                    <a:pt x="11" y="44"/>
                  </a:cubicBezTo>
                  <a:cubicBezTo>
                    <a:pt x="11" y="46"/>
                    <a:pt x="13" y="49"/>
                    <a:pt x="16" y="49"/>
                  </a:cubicBezTo>
                  <a:cubicBezTo>
                    <a:pt x="19" y="49"/>
                    <a:pt x="21" y="46"/>
                    <a:pt x="21" y="44"/>
                  </a:cubicBezTo>
                  <a:cubicBezTo>
                    <a:pt x="21" y="43"/>
                    <a:pt x="21" y="42"/>
                    <a:pt x="20" y="41"/>
                  </a:cubicBezTo>
                  <a:close/>
                </a:path>
              </a:pathLst>
            </a:custGeom>
            <a:solidFill>
              <a:schemeClr val="accent1"/>
            </a:solidFill>
            <a:ln>
              <a:noFill/>
            </a:ln>
          </p:spPr>
          <p:txBody>
            <a:bodyPr/>
            <a:lstStyle/>
            <a:p>
              <a:endParaRPr lang="en-US"/>
            </a:p>
          </p:txBody>
        </p:sp>
        <p:sp>
          <p:nvSpPr>
            <p:cNvPr id="696" name="Freeform 19"/>
            <p:cNvSpPr>
              <a:spLocks noEditPoints="1"/>
            </p:cNvSpPr>
            <p:nvPr/>
          </p:nvSpPr>
          <p:spPr bwMode="auto">
            <a:xfrm>
              <a:off x="10470591" y="1751418"/>
              <a:ext cx="399848" cy="248492"/>
            </a:xfrm>
            <a:custGeom>
              <a:avLst/>
              <a:gdLst>
                <a:gd name="T0" fmla="*/ 85667 w 82"/>
                <a:gd name="T1" fmla="*/ 0 h 51"/>
                <a:gd name="T2" fmla="*/ 191894 w 82"/>
                <a:gd name="T3" fmla="*/ 0 h 51"/>
                <a:gd name="T4" fmla="*/ 280988 w 82"/>
                <a:gd name="T5" fmla="*/ 85600 h 51"/>
                <a:gd name="T6" fmla="*/ 191894 w 82"/>
                <a:gd name="T7" fmla="*/ 174625 h 51"/>
                <a:gd name="T8" fmla="*/ 85667 w 82"/>
                <a:gd name="T9" fmla="*/ 174625 h 51"/>
                <a:gd name="T10" fmla="*/ 0 w 82"/>
                <a:gd name="T11" fmla="*/ 85600 h 51"/>
                <a:gd name="T12" fmla="*/ 85667 w 82"/>
                <a:gd name="T13" fmla="*/ 0 h 51"/>
                <a:gd name="T14" fmla="*/ 263855 w 82"/>
                <a:gd name="T15" fmla="*/ 85600 h 51"/>
                <a:gd name="T16" fmla="*/ 191894 w 82"/>
                <a:gd name="T17" fmla="*/ 17120 h 51"/>
                <a:gd name="T18" fmla="*/ 123361 w 82"/>
                <a:gd name="T19" fmla="*/ 85600 h 51"/>
                <a:gd name="T20" fmla="*/ 191894 w 82"/>
                <a:gd name="T21" fmla="*/ 157505 h 51"/>
                <a:gd name="T22" fmla="*/ 263855 w 82"/>
                <a:gd name="T23" fmla="*/ 85600 h 51"/>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82" h="51">
                  <a:moveTo>
                    <a:pt x="25" y="0"/>
                  </a:moveTo>
                  <a:cubicBezTo>
                    <a:pt x="56" y="0"/>
                    <a:pt x="56" y="0"/>
                    <a:pt x="56" y="0"/>
                  </a:cubicBezTo>
                  <a:cubicBezTo>
                    <a:pt x="70" y="0"/>
                    <a:pt x="82" y="11"/>
                    <a:pt x="82" y="25"/>
                  </a:cubicBezTo>
                  <a:cubicBezTo>
                    <a:pt x="82" y="39"/>
                    <a:pt x="70" y="51"/>
                    <a:pt x="56" y="51"/>
                  </a:cubicBezTo>
                  <a:cubicBezTo>
                    <a:pt x="25" y="51"/>
                    <a:pt x="25" y="51"/>
                    <a:pt x="25" y="51"/>
                  </a:cubicBezTo>
                  <a:cubicBezTo>
                    <a:pt x="11" y="51"/>
                    <a:pt x="0" y="39"/>
                    <a:pt x="0" y="25"/>
                  </a:cubicBezTo>
                  <a:cubicBezTo>
                    <a:pt x="0" y="11"/>
                    <a:pt x="11" y="0"/>
                    <a:pt x="25" y="0"/>
                  </a:cubicBezTo>
                  <a:close/>
                  <a:moveTo>
                    <a:pt x="77" y="25"/>
                  </a:moveTo>
                  <a:cubicBezTo>
                    <a:pt x="77" y="14"/>
                    <a:pt x="68" y="5"/>
                    <a:pt x="56" y="5"/>
                  </a:cubicBezTo>
                  <a:cubicBezTo>
                    <a:pt x="45" y="5"/>
                    <a:pt x="36" y="14"/>
                    <a:pt x="36" y="25"/>
                  </a:cubicBezTo>
                  <a:cubicBezTo>
                    <a:pt x="36" y="37"/>
                    <a:pt x="45" y="46"/>
                    <a:pt x="56" y="46"/>
                  </a:cubicBezTo>
                  <a:cubicBezTo>
                    <a:pt x="68" y="46"/>
                    <a:pt x="77" y="37"/>
                    <a:pt x="77" y="25"/>
                  </a:cubicBezTo>
                  <a:close/>
                </a:path>
              </a:pathLst>
            </a:custGeom>
            <a:solidFill>
              <a:schemeClr val="accent1"/>
            </a:solidFill>
            <a:ln>
              <a:noFill/>
            </a:ln>
          </p:spPr>
          <p:txBody>
            <a:bodyPr/>
            <a:lstStyle/>
            <a:p>
              <a:endParaRPr lang="en-US"/>
            </a:p>
          </p:txBody>
        </p:sp>
        <p:sp>
          <p:nvSpPr>
            <p:cNvPr id="697" name="Freeform 20"/>
            <p:cNvSpPr>
              <a:spLocks noEditPoints="1"/>
            </p:cNvSpPr>
            <p:nvPr/>
          </p:nvSpPr>
          <p:spPr bwMode="auto">
            <a:xfrm>
              <a:off x="11175405" y="1722051"/>
              <a:ext cx="277860" cy="302708"/>
            </a:xfrm>
            <a:custGeom>
              <a:avLst/>
              <a:gdLst>
                <a:gd name="T0" fmla="*/ 195263 w 57"/>
                <a:gd name="T1" fmla="*/ 51466 h 62"/>
                <a:gd name="T2" fmla="*/ 191837 w 57"/>
                <a:gd name="T3" fmla="*/ 54897 h 62"/>
                <a:gd name="T4" fmla="*/ 178135 w 57"/>
                <a:gd name="T5" fmla="*/ 54897 h 62"/>
                <a:gd name="T6" fmla="*/ 178135 w 57"/>
                <a:gd name="T7" fmla="*/ 185277 h 62"/>
                <a:gd name="T8" fmla="*/ 154155 w 57"/>
                <a:gd name="T9" fmla="*/ 212725 h 62"/>
                <a:gd name="T10" fmla="*/ 41108 w 57"/>
                <a:gd name="T11" fmla="*/ 212725 h 62"/>
                <a:gd name="T12" fmla="*/ 20554 w 57"/>
                <a:gd name="T13" fmla="*/ 185277 h 62"/>
                <a:gd name="T14" fmla="*/ 20554 w 57"/>
                <a:gd name="T15" fmla="*/ 54897 h 62"/>
                <a:gd name="T16" fmla="*/ 6851 w 57"/>
                <a:gd name="T17" fmla="*/ 54897 h 62"/>
                <a:gd name="T18" fmla="*/ 0 w 57"/>
                <a:gd name="T19" fmla="*/ 51466 h 62"/>
                <a:gd name="T20" fmla="*/ 0 w 57"/>
                <a:gd name="T21" fmla="*/ 41173 h 62"/>
                <a:gd name="T22" fmla="*/ 6851 w 57"/>
                <a:gd name="T23" fmla="*/ 37742 h 62"/>
                <a:gd name="T24" fmla="*/ 47959 w 57"/>
                <a:gd name="T25" fmla="*/ 37742 h 62"/>
                <a:gd name="T26" fmla="*/ 58236 w 57"/>
                <a:gd name="T27" fmla="*/ 13724 h 62"/>
                <a:gd name="T28" fmla="*/ 75365 w 57"/>
                <a:gd name="T29" fmla="*/ 0 h 62"/>
                <a:gd name="T30" fmla="*/ 119898 w 57"/>
                <a:gd name="T31" fmla="*/ 0 h 62"/>
                <a:gd name="T32" fmla="*/ 140452 w 57"/>
                <a:gd name="T33" fmla="*/ 13724 h 62"/>
                <a:gd name="T34" fmla="*/ 147304 w 57"/>
                <a:gd name="T35" fmla="*/ 37742 h 62"/>
                <a:gd name="T36" fmla="*/ 191837 w 57"/>
                <a:gd name="T37" fmla="*/ 37742 h 62"/>
                <a:gd name="T38" fmla="*/ 195263 w 57"/>
                <a:gd name="T39" fmla="*/ 41173 h 62"/>
                <a:gd name="T40" fmla="*/ 195263 w 57"/>
                <a:gd name="T41" fmla="*/ 51466 h 62"/>
                <a:gd name="T42" fmla="*/ 161006 w 57"/>
                <a:gd name="T43" fmla="*/ 54897 h 62"/>
                <a:gd name="T44" fmla="*/ 37682 w 57"/>
                <a:gd name="T45" fmla="*/ 54897 h 62"/>
                <a:gd name="T46" fmla="*/ 37682 w 57"/>
                <a:gd name="T47" fmla="*/ 185277 h 62"/>
                <a:gd name="T48" fmla="*/ 41108 w 57"/>
                <a:gd name="T49" fmla="*/ 195570 h 62"/>
                <a:gd name="T50" fmla="*/ 154155 w 57"/>
                <a:gd name="T51" fmla="*/ 195570 h 62"/>
                <a:gd name="T52" fmla="*/ 161006 w 57"/>
                <a:gd name="T53" fmla="*/ 185277 h 62"/>
                <a:gd name="T54" fmla="*/ 161006 w 57"/>
                <a:gd name="T55" fmla="*/ 54897 h 62"/>
                <a:gd name="T56" fmla="*/ 71939 w 57"/>
                <a:gd name="T57" fmla="*/ 164690 h 62"/>
                <a:gd name="T58" fmla="*/ 68513 w 57"/>
                <a:gd name="T59" fmla="*/ 168121 h 62"/>
                <a:gd name="T60" fmla="*/ 58236 w 57"/>
                <a:gd name="T61" fmla="*/ 168121 h 62"/>
                <a:gd name="T62" fmla="*/ 54811 w 57"/>
                <a:gd name="T63" fmla="*/ 164690 h 62"/>
                <a:gd name="T64" fmla="*/ 54811 w 57"/>
                <a:gd name="T65" fmla="*/ 85776 h 62"/>
                <a:gd name="T66" fmla="*/ 58236 w 57"/>
                <a:gd name="T67" fmla="*/ 82345 h 62"/>
                <a:gd name="T68" fmla="*/ 68513 w 57"/>
                <a:gd name="T69" fmla="*/ 82345 h 62"/>
                <a:gd name="T70" fmla="*/ 71939 w 57"/>
                <a:gd name="T71" fmla="*/ 85776 h 62"/>
                <a:gd name="T72" fmla="*/ 71939 w 57"/>
                <a:gd name="T73" fmla="*/ 164690 h 62"/>
                <a:gd name="T74" fmla="*/ 130175 w 57"/>
                <a:gd name="T75" fmla="*/ 37742 h 62"/>
                <a:gd name="T76" fmla="*/ 123324 w 57"/>
                <a:gd name="T77" fmla="*/ 20586 h 62"/>
                <a:gd name="T78" fmla="*/ 119898 w 57"/>
                <a:gd name="T79" fmla="*/ 20586 h 62"/>
                <a:gd name="T80" fmla="*/ 75365 w 57"/>
                <a:gd name="T81" fmla="*/ 20586 h 62"/>
                <a:gd name="T82" fmla="*/ 75365 w 57"/>
                <a:gd name="T83" fmla="*/ 20586 h 62"/>
                <a:gd name="T84" fmla="*/ 68513 w 57"/>
                <a:gd name="T85" fmla="*/ 37742 h 62"/>
                <a:gd name="T86" fmla="*/ 130175 w 57"/>
                <a:gd name="T87" fmla="*/ 37742 h 62"/>
                <a:gd name="T88" fmla="*/ 106196 w 57"/>
                <a:gd name="T89" fmla="*/ 164690 h 62"/>
                <a:gd name="T90" fmla="*/ 102770 w 57"/>
                <a:gd name="T91" fmla="*/ 168121 h 62"/>
                <a:gd name="T92" fmla="*/ 92493 w 57"/>
                <a:gd name="T93" fmla="*/ 168121 h 62"/>
                <a:gd name="T94" fmla="*/ 89067 w 57"/>
                <a:gd name="T95" fmla="*/ 164690 h 62"/>
                <a:gd name="T96" fmla="*/ 89067 w 57"/>
                <a:gd name="T97" fmla="*/ 85776 h 62"/>
                <a:gd name="T98" fmla="*/ 92493 w 57"/>
                <a:gd name="T99" fmla="*/ 82345 h 62"/>
                <a:gd name="T100" fmla="*/ 102770 w 57"/>
                <a:gd name="T101" fmla="*/ 82345 h 62"/>
                <a:gd name="T102" fmla="*/ 106196 w 57"/>
                <a:gd name="T103" fmla="*/ 85776 h 62"/>
                <a:gd name="T104" fmla="*/ 106196 w 57"/>
                <a:gd name="T105" fmla="*/ 164690 h 62"/>
                <a:gd name="T106" fmla="*/ 143878 w 57"/>
                <a:gd name="T107" fmla="*/ 164690 h 62"/>
                <a:gd name="T108" fmla="*/ 137027 w 57"/>
                <a:gd name="T109" fmla="*/ 168121 h 62"/>
                <a:gd name="T110" fmla="*/ 130175 w 57"/>
                <a:gd name="T111" fmla="*/ 168121 h 62"/>
                <a:gd name="T112" fmla="*/ 123324 w 57"/>
                <a:gd name="T113" fmla="*/ 164690 h 62"/>
                <a:gd name="T114" fmla="*/ 123324 w 57"/>
                <a:gd name="T115" fmla="*/ 85776 h 62"/>
                <a:gd name="T116" fmla="*/ 130175 w 57"/>
                <a:gd name="T117" fmla="*/ 82345 h 62"/>
                <a:gd name="T118" fmla="*/ 137027 w 57"/>
                <a:gd name="T119" fmla="*/ 82345 h 62"/>
                <a:gd name="T120" fmla="*/ 143878 w 57"/>
                <a:gd name="T121" fmla="*/ 85776 h 62"/>
                <a:gd name="T122" fmla="*/ 143878 w 57"/>
                <a:gd name="T123" fmla="*/ 164690 h 62"/>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57" h="62">
                  <a:moveTo>
                    <a:pt x="57" y="15"/>
                  </a:moveTo>
                  <a:cubicBezTo>
                    <a:pt x="57" y="15"/>
                    <a:pt x="56" y="16"/>
                    <a:pt x="56" y="16"/>
                  </a:cubicBezTo>
                  <a:cubicBezTo>
                    <a:pt x="52" y="16"/>
                    <a:pt x="52" y="16"/>
                    <a:pt x="52" y="16"/>
                  </a:cubicBezTo>
                  <a:cubicBezTo>
                    <a:pt x="52" y="54"/>
                    <a:pt x="52" y="54"/>
                    <a:pt x="52" y="54"/>
                  </a:cubicBezTo>
                  <a:cubicBezTo>
                    <a:pt x="52" y="58"/>
                    <a:pt x="49" y="62"/>
                    <a:pt x="45" y="62"/>
                  </a:cubicBezTo>
                  <a:cubicBezTo>
                    <a:pt x="12" y="62"/>
                    <a:pt x="12" y="62"/>
                    <a:pt x="12" y="62"/>
                  </a:cubicBezTo>
                  <a:cubicBezTo>
                    <a:pt x="9" y="62"/>
                    <a:pt x="6" y="59"/>
                    <a:pt x="6" y="54"/>
                  </a:cubicBezTo>
                  <a:cubicBezTo>
                    <a:pt x="6" y="16"/>
                    <a:pt x="6" y="16"/>
                    <a:pt x="6" y="16"/>
                  </a:cubicBezTo>
                  <a:cubicBezTo>
                    <a:pt x="2" y="16"/>
                    <a:pt x="2" y="16"/>
                    <a:pt x="2" y="16"/>
                  </a:cubicBezTo>
                  <a:cubicBezTo>
                    <a:pt x="1" y="16"/>
                    <a:pt x="0" y="15"/>
                    <a:pt x="0" y="15"/>
                  </a:cubicBezTo>
                  <a:cubicBezTo>
                    <a:pt x="0" y="12"/>
                    <a:pt x="0" y="12"/>
                    <a:pt x="0" y="12"/>
                  </a:cubicBezTo>
                  <a:cubicBezTo>
                    <a:pt x="0" y="11"/>
                    <a:pt x="1" y="11"/>
                    <a:pt x="2" y="11"/>
                  </a:cubicBezTo>
                  <a:cubicBezTo>
                    <a:pt x="14" y="11"/>
                    <a:pt x="14" y="11"/>
                    <a:pt x="14" y="11"/>
                  </a:cubicBezTo>
                  <a:cubicBezTo>
                    <a:pt x="17" y="4"/>
                    <a:pt x="17" y="4"/>
                    <a:pt x="17" y="4"/>
                  </a:cubicBezTo>
                  <a:cubicBezTo>
                    <a:pt x="18" y="2"/>
                    <a:pt x="20" y="0"/>
                    <a:pt x="22" y="0"/>
                  </a:cubicBezTo>
                  <a:cubicBezTo>
                    <a:pt x="35" y="0"/>
                    <a:pt x="35" y="0"/>
                    <a:pt x="35" y="0"/>
                  </a:cubicBezTo>
                  <a:cubicBezTo>
                    <a:pt x="37" y="0"/>
                    <a:pt x="40" y="2"/>
                    <a:pt x="41" y="4"/>
                  </a:cubicBezTo>
                  <a:cubicBezTo>
                    <a:pt x="43" y="11"/>
                    <a:pt x="43" y="11"/>
                    <a:pt x="43" y="11"/>
                  </a:cubicBezTo>
                  <a:cubicBezTo>
                    <a:pt x="56" y="11"/>
                    <a:pt x="56" y="11"/>
                    <a:pt x="56" y="11"/>
                  </a:cubicBezTo>
                  <a:cubicBezTo>
                    <a:pt x="56" y="11"/>
                    <a:pt x="57" y="11"/>
                    <a:pt x="57" y="12"/>
                  </a:cubicBezTo>
                  <a:lnTo>
                    <a:pt x="57" y="15"/>
                  </a:lnTo>
                  <a:close/>
                  <a:moveTo>
                    <a:pt x="47" y="16"/>
                  </a:moveTo>
                  <a:cubicBezTo>
                    <a:pt x="11" y="16"/>
                    <a:pt x="11" y="16"/>
                    <a:pt x="11" y="16"/>
                  </a:cubicBezTo>
                  <a:cubicBezTo>
                    <a:pt x="11" y="54"/>
                    <a:pt x="11" y="54"/>
                    <a:pt x="11" y="54"/>
                  </a:cubicBezTo>
                  <a:cubicBezTo>
                    <a:pt x="11" y="56"/>
                    <a:pt x="12" y="57"/>
                    <a:pt x="12" y="57"/>
                  </a:cubicBezTo>
                  <a:cubicBezTo>
                    <a:pt x="45" y="57"/>
                    <a:pt x="45" y="57"/>
                    <a:pt x="45" y="57"/>
                  </a:cubicBezTo>
                  <a:cubicBezTo>
                    <a:pt x="46" y="57"/>
                    <a:pt x="47" y="56"/>
                    <a:pt x="47" y="54"/>
                  </a:cubicBezTo>
                  <a:lnTo>
                    <a:pt x="47" y="16"/>
                  </a:lnTo>
                  <a:close/>
                  <a:moveTo>
                    <a:pt x="21" y="48"/>
                  </a:moveTo>
                  <a:cubicBezTo>
                    <a:pt x="21" y="49"/>
                    <a:pt x="20" y="49"/>
                    <a:pt x="20" y="49"/>
                  </a:cubicBezTo>
                  <a:cubicBezTo>
                    <a:pt x="17" y="49"/>
                    <a:pt x="17" y="49"/>
                    <a:pt x="17" y="49"/>
                  </a:cubicBezTo>
                  <a:cubicBezTo>
                    <a:pt x="16" y="49"/>
                    <a:pt x="16" y="49"/>
                    <a:pt x="16" y="48"/>
                  </a:cubicBezTo>
                  <a:cubicBezTo>
                    <a:pt x="16" y="25"/>
                    <a:pt x="16" y="25"/>
                    <a:pt x="16" y="25"/>
                  </a:cubicBezTo>
                  <a:cubicBezTo>
                    <a:pt x="16" y="24"/>
                    <a:pt x="16" y="24"/>
                    <a:pt x="17" y="24"/>
                  </a:cubicBezTo>
                  <a:cubicBezTo>
                    <a:pt x="20" y="24"/>
                    <a:pt x="20" y="24"/>
                    <a:pt x="20" y="24"/>
                  </a:cubicBezTo>
                  <a:cubicBezTo>
                    <a:pt x="20" y="24"/>
                    <a:pt x="21" y="24"/>
                    <a:pt x="21" y="25"/>
                  </a:cubicBezTo>
                  <a:lnTo>
                    <a:pt x="21" y="48"/>
                  </a:lnTo>
                  <a:close/>
                  <a:moveTo>
                    <a:pt x="38" y="11"/>
                  </a:moveTo>
                  <a:cubicBezTo>
                    <a:pt x="36" y="6"/>
                    <a:pt x="36" y="6"/>
                    <a:pt x="36" y="6"/>
                  </a:cubicBezTo>
                  <a:cubicBezTo>
                    <a:pt x="36" y="6"/>
                    <a:pt x="35" y="6"/>
                    <a:pt x="35" y="6"/>
                  </a:cubicBezTo>
                  <a:cubicBezTo>
                    <a:pt x="22" y="6"/>
                    <a:pt x="22" y="6"/>
                    <a:pt x="22" y="6"/>
                  </a:cubicBezTo>
                  <a:cubicBezTo>
                    <a:pt x="22" y="6"/>
                    <a:pt x="22" y="6"/>
                    <a:pt x="22" y="6"/>
                  </a:cubicBezTo>
                  <a:cubicBezTo>
                    <a:pt x="20" y="11"/>
                    <a:pt x="20" y="11"/>
                    <a:pt x="20" y="11"/>
                  </a:cubicBezTo>
                  <a:lnTo>
                    <a:pt x="38" y="11"/>
                  </a:lnTo>
                  <a:close/>
                  <a:moveTo>
                    <a:pt x="31" y="48"/>
                  </a:moveTo>
                  <a:cubicBezTo>
                    <a:pt x="31" y="49"/>
                    <a:pt x="31" y="49"/>
                    <a:pt x="30" y="49"/>
                  </a:cubicBezTo>
                  <a:cubicBezTo>
                    <a:pt x="27" y="49"/>
                    <a:pt x="27" y="49"/>
                    <a:pt x="27" y="49"/>
                  </a:cubicBezTo>
                  <a:cubicBezTo>
                    <a:pt x="27" y="49"/>
                    <a:pt x="26" y="49"/>
                    <a:pt x="26" y="48"/>
                  </a:cubicBezTo>
                  <a:cubicBezTo>
                    <a:pt x="26" y="25"/>
                    <a:pt x="26" y="25"/>
                    <a:pt x="26" y="25"/>
                  </a:cubicBezTo>
                  <a:cubicBezTo>
                    <a:pt x="26" y="24"/>
                    <a:pt x="27" y="24"/>
                    <a:pt x="27" y="24"/>
                  </a:cubicBezTo>
                  <a:cubicBezTo>
                    <a:pt x="30" y="24"/>
                    <a:pt x="30" y="24"/>
                    <a:pt x="30" y="24"/>
                  </a:cubicBezTo>
                  <a:cubicBezTo>
                    <a:pt x="31" y="24"/>
                    <a:pt x="31" y="24"/>
                    <a:pt x="31" y="25"/>
                  </a:cubicBezTo>
                  <a:lnTo>
                    <a:pt x="31" y="48"/>
                  </a:lnTo>
                  <a:close/>
                  <a:moveTo>
                    <a:pt x="42" y="48"/>
                  </a:moveTo>
                  <a:cubicBezTo>
                    <a:pt x="42" y="49"/>
                    <a:pt x="41" y="49"/>
                    <a:pt x="40" y="49"/>
                  </a:cubicBezTo>
                  <a:cubicBezTo>
                    <a:pt x="38" y="49"/>
                    <a:pt x="38" y="49"/>
                    <a:pt x="38" y="49"/>
                  </a:cubicBezTo>
                  <a:cubicBezTo>
                    <a:pt x="37" y="49"/>
                    <a:pt x="36" y="49"/>
                    <a:pt x="36" y="48"/>
                  </a:cubicBezTo>
                  <a:cubicBezTo>
                    <a:pt x="36" y="25"/>
                    <a:pt x="36" y="25"/>
                    <a:pt x="36" y="25"/>
                  </a:cubicBezTo>
                  <a:cubicBezTo>
                    <a:pt x="36" y="24"/>
                    <a:pt x="37" y="24"/>
                    <a:pt x="38" y="24"/>
                  </a:cubicBezTo>
                  <a:cubicBezTo>
                    <a:pt x="40" y="24"/>
                    <a:pt x="40" y="24"/>
                    <a:pt x="40" y="24"/>
                  </a:cubicBezTo>
                  <a:cubicBezTo>
                    <a:pt x="41" y="24"/>
                    <a:pt x="42" y="24"/>
                    <a:pt x="42" y="25"/>
                  </a:cubicBezTo>
                  <a:lnTo>
                    <a:pt x="42" y="48"/>
                  </a:lnTo>
                  <a:close/>
                </a:path>
              </a:pathLst>
            </a:custGeom>
            <a:solidFill>
              <a:schemeClr val="accent1"/>
            </a:solidFill>
            <a:ln>
              <a:noFill/>
            </a:ln>
          </p:spPr>
          <p:txBody>
            <a:bodyPr/>
            <a:lstStyle/>
            <a:p>
              <a:endParaRPr lang="en-US"/>
            </a:p>
          </p:txBody>
        </p:sp>
        <p:sp>
          <p:nvSpPr>
            <p:cNvPr id="701" name="Freeform 24"/>
            <p:cNvSpPr>
              <a:spLocks noEditPoints="1"/>
            </p:cNvSpPr>
            <p:nvPr/>
          </p:nvSpPr>
          <p:spPr bwMode="auto">
            <a:xfrm>
              <a:off x="704850" y="2246143"/>
              <a:ext cx="377256" cy="352407"/>
            </a:xfrm>
            <a:custGeom>
              <a:avLst/>
              <a:gdLst>
                <a:gd name="T0" fmla="*/ 265112 w 77"/>
                <a:gd name="T1" fmla="*/ 55033 h 72"/>
                <a:gd name="T2" fmla="*/ 265112 w 77"/>
                <a:gd name="T3" fmla="*/ 72231 h 72"/>
                <a:gd name="T4" fmla="*/ 247897 w 77"/>
                <a:gd name="T5" fmla="*/ 72231 h 72"/>
                <a:gd name="T6" fmla="*/ 237568 w 77"/>
                <a:gd name="T7" fmla="*/ 79110 h 72"/>
                <a:gd name="T8" fmla="*/ 27544 w 77"/>
                <a:gd name="T9" fmla="*/ 79110 h 72"/>
                <a:gd name="T10" fmla="*/ 17215 w 77"/>
                <a:gd name="T11" fmla="*/ 72231 h 72"/>
                <a:gd name="T12" fmla="*/ 0 w 77"/>
                <a:gd name="T13" fmla="*/ 72231 h 72"/>
                <a:gd name="T14" fmla="*/ 0 w 77"/>
                <a:gd name="T15" fmla="*/ 55033 h 72"/>
                <a:gd name="T16" fmla="*/ 130834 w 77"/>
                <a:gd name="T17" fmla="*/ 0 h 72"/>
                <a:gd name="T18" fmla="*/ 265112 w 77"/>
                <a:gd name="T19" fmla="*/ 55033 h 72"/>
                <a:gd name="T20" fmla="*/ 265112 w 77"/>
                <a:gd name="T21" fmla="*/ 230452 h 72"/>
                <a:gd name="T22" fmla="*/ 265112 w 77"/>
                <a:gd name="T23" fmla="*/ 247650 h 72"/>
                <a:gd name="T24" fmla="*/ 0 w 77"/>
                <a:gd name="T25" fmla="*/ 247650 h 72"/>
                <a:gd name="T26" fmla="*/ 0 w 77"/>
                <a:gd name="T27" fmla="*/ 230452 h 72"/>
                <a:gd name="T28" fmla="*/ 10329 w 77"/>
                <a:gd name="T29" fmla="*/ 223573 h 72"/>
                <a:gd name="T30" fmla="*/ 254783 w 77"/>
                <a:gd name="T31" fmla="*/ 223573 h 72"/>
                <a:gd name="T32" fmla="*/ 265112 w 77"/>
                <a:gd name="T33" fmla="*/ 230452 h 72"/>
                <a:gd name="T34" fmla="*/ 68860 w 77"/>
                <a:gd name="T35" fmla="*/ 89429 h 72"/>
                <a:gd name="T36" fmla="*/ 68860 w 77"/>
                <a:gd name="T37" fmla="*/ 196056 h 72"/>
                <a:gd name="T38" fmla="*/ 86075 w 77"/>
                <a:gd name="T39" fmla="*/ 196056 h 72"/>
                <a:gd name="T40" fmla="*/ 86075 w 77"/>
                <a:gd name="T41" fmla="*/ 89429 h 72"/>
                <a:gd name="T42" fmla="*/ 123948 w 77"/>
                <a:gd name="T43" fmla="*/ 89429 h 72"/>
                <a:gd name="T44" fmla="*/ 123948 w 77"/>
                <a:gd name="T45" fmla="*/ 196056 h 72"/>
                <a:gd name="T46" fmla="*/ 141164 w 77"/>
                <a:gd name="T47" fmla="*/ 196056 h 72"/>
                <a:gd name="T48" fmla="*/ 141164 w 77"/>
                <a:gd name="T49" fmla="*/ 89429 h 72"/>
                <a:gd name="T50" fmla="*/ 175594 w 77"/>
                <a:gd name="T51" fmla="*/ 89429 h 72"/>
                <a:gd name="T52" fmla="*/ 175594 w 77"/>
                <a:gd name="T53" fmla="*/ 196056 h 72"/>
                <a:gd name="T54" fmla="*/ 192809 w 77"/>
                <a:gd name="T55" fmla="*/ 196056 h 72"/>
                <a:gd name="T56" fmla="*/ 192809 w 77"/>
                <a:gd name="T57" fmla="*/ 89429 h 72"/>
                <a:gd name="T58" fmla="*/ 230682 w 77"/>
                <a:gd name="T59" fmla="*/ 89429 h 72"/>
                <a:gd name="T60" fmla="*/ 230682 w 77"/>
                <a:gd name="T61" fmla="*/ 196056 h 72"/>
                <a:gd name="T62" fmla="*/ 237568 w 77"/>
                <a:gd name="T63" fmla="*/ 196056 h 72"/>
                <a:gd name="T64" fmla="*/ 247897 w 77"/>
                <a:gd name="T65" fmla="*/ 202935 h 72"/>
                <a:gd name="T66" fmla="*/ 247897 w 77"/>
                <a:gd name="T67" fmla="*/ 213254 h 72"/>
                <a:gd name="T68" fmla="*/ 17215 w 77"/>
                <a:gd name="T69" fmla="*/ 213254 h 72"/>
                <a:gd name="T70" fmla="*/ 17215 w 77"/>
                <a:gd name="T71" fmla="*/ 202935 h 72"/>
                <a:gd name="T72" fmla="*/ 27544 w 77"/>
                <a:gd name="T73" fmla="*/ 196056 h 72"/>
                <a:gd name="T74" fmla="*/ 34430 w 77"/>
                <a:gd name="T75" fmla="*/ 196056 h 72"/>
                <a:gd name="T76" fmla="*/ 34430 w 77"/>
                <a:gd name="T77" fmla="*/ 89429 h 72"/>
                <a:gd name="T78" fmla="*/ 68860 w 77"/>
                <a:gd name="T79" fmla="*/ 89429 h 72"/>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77" h="72">
                  <a:moveTo>
                    <a:pt x="77" y="16"/>
                  </a:moveTo>
                  <a:cubicBezTo>
                    <a:pt x="77" y="21"/>
                    <a:pt x="77" y="21"/>
                    <a:pt x="77" y="21"/>
                  </a:cubicBezTo>
                  <a:cubicBezTo>
                    <a:pt x="72" y="21"/>
                    <a:pt x="72" y="21"/>
                    <a:pt x="72" y="21"/>
                  </a:cubicBezTo>
                  <a:cubicBezTo>
                    <a:pt x="72" y="22"/>
                    <a:pt x="70" y="23"/>
                    <a:pt x="69" y="23"/>
                  </a:cubicBezTo>
                  <a:cubicBezTo>
                    <a:pt x="8" y="23"/>
                    <a:pt x="8" y="23"/>
                    <a:pt x="8" y="23"/>
                  </a:cubicBezTo>
                  <a:cubicBezTo>
                    <a:pt x="6" y="23"/>
                    <a:pt x="5" y="22"/>
                    <a:pt x="5" y="21"/>
                  </a:cubicBezTo>
                  <a:cubicBezTo>
                    <a:pt x="0" y="21"/>
                    <a:pt x="0" y="21"/>
                    <a:pt x="0" y="21"/>
                  </a:cubicBezTo>
                  <a:cubicBezTo>
                    <a:pt x="0" y="16"/>
                    <a:pt x="0" y="16"/>
                    <a:pt x="0" y="16"/>
                  </a:cubicBezTo>
                  <a:cubicBezTo>
                    <a:pt x="38" y="0"/>
                    <a:pt x="38" y="0"/>
                    <a:pt x="38" y="0"/>
                  </a:cubicBezTo>
                  <a:lnTo>
                    <a:pt x="77" y="16"/>
                  </a:lnTo>
                  <a:close/>
                  <a:moveTo>
                    <a:pt x="77" y="67"/>
                  </a:moveTo>
                  <a:cubicBezTo>
                    <a:pt x="77" y="72"/>
                    <a:pt x="77" y="72"/>
                    <a:pt x="77" y="72"/>
                  </a:cubicBezTo>
                  <a:cubicBezTo>
                    <a:pt x="0" y="72"/>
                    <a:pt x="0" y="72"/>
                    <a:pt x="0" y="72"/>
                  </a:cubicBezTo>
                  <a:cubicBezTo>
                    <a:pt x="0" y="67"/>
                    <a:pt x="0" y="67"/>
                    <a:pt x="0" y="67"/>
                  </a:cubicBezTo>
                  <a:cubicBezTo>
                    <a:pt x="0" y="66"/>
                    <a:pt x="1" y="65"/>
                    <a:pt x="3" y="65"/>
                  </a:cubicBezTo>
                  <a:cubicBezTo>
                    <a:pt x="74" y="65"/>
                    <a:pt x="74" y="65"/>
                    <a:pt x="74" y="65"/>
                  </a:cubicBezTo>
                  <a:cubicBezTo>
                    <a:pt x="76" y="65"/>
                    <a:pt x="77" y="66"/>
                    <a:pt x="77" y="67"/>
                  </a:cubicBezTo>
                  <a:close/>
                  <a:moveTo>
                    <a:pt x="20" y="26"/>
                  </a:moveTo>
                  <a:cubicBezTo>
                    <a:pt x="20" y="57"/>
                    <a:pt x="20" y="57"/>
                    <a:pt x="20" y="57"/>
                  </a:cubicBezTo>
                  <a:cubicBezTo>
                    <a:pt x="25" y="57"/>
                    <a:pt x="25" y="57"/>
                    <a:pt x="25" y="57"/>
                  </a:cubicBezTo>
                  <a:cubicBezTo>
                    <a:pt x="25" y="26"/>
                    <a:pt x="25" y="26"/>
                    <a:pt x="25" y="26"/>
                  </a:cubicBezTo>
                  <a:cubicBezTo>
                    <a:pt x="36" y="26"/>
                    <a:pt x="36" y="26"/>
                    <a:pt x="36" y="26"/>
                  </a:cubicBezTo>
                  <a:cubicBezTo>
                    <a:pt x="36" y="57"/>
                    <a:pt x="36" y="57"/>
                    <a:pt x="36" y="57"/>
                  </a:cubicBezTo>
                  <a:cubicBezTo>
                    <a:pt x="41" y="57"/>
                    <a:pt x="41" y="57"/>
                    <a:pt x="41" y="57"/>
                  </a:cubicBezTo>
                  <a:cubicBezTo>
                    <a:pt x="41" y="26"/>
                    <a:pt x="41" y="26"/>
                    <a:pt x="41" y="26"/>
                  </a:cubicBezTo>
                  <a:cubicBezTo>
                    <a:pt x="51" y="26"/>
                    <a:pt x="51" y="26"/>
                    <a:pt x="51" y="26"/>
                  </a:cubicBezTo>
                  <a:cubicBezTo>
                    <a:pt x="51" y="57"/>
                    <a:pt x="51" y="57"/>
                    <a:pt x="51" y="57"/>
                  </a:cubicBezTo>
                  <a:cubicBezTo>
                    <a:pt x="56" y="57"/>
                    <a:pt x="56" y="57"/>
                    <a:pt x="56" y="57"/>
                  </a:cubicBezTo>
                  <a:cubicBezTo>
                    <a:pt x="56" y="26"/>
                    <a:pt x="56" y="26"/>
                    <a:pt x="56" y="26"/>
                  </a:cubicBezTo>
                  <a:cubicBezTo>
                    <a:pt x="67" y="26"/>
                    <a:pt x="67" y="26"/>
                    <a:pt x="67" y="26"/>
                  </a:cubicBezTo>
                  <a:cubicBezTo>
                    <a:pt x="67" y="57"/>
                    <a:pt x="67" y="57"/>
                    <a:pt x="67" y="57"/>
                  </a:cubicBezTo>
                  <a:cubicBezTo>
                    <a:pt x="69" y="57"/>
                    <a:pt x="69" y="57"/>
                    <a:pt x="69" y="57"/>
                  </a:cubicBezTo>
                  <a:cubicBezTo>
                    <a:pt x="70" y="57"/>
                    <a:pt x="72" y="58"/>
                    <a:pt x="72" y="59"/>
                  </a:cubicBezTo>
                  <a:cubicBezTo>
                    <a:pt x="72" y="62"/>
                    <a:pt x="72" y="62"/>
                    <a:pt x="72" y="62"/>
                  </a:cubicBezTo>
                  <a:cubicBezTo>
                    <a:pt x="5" y="62"/>
                    <a:pt x="5" y="62"/>
                    <a:pt x="5" y="62"/>
                  </a:cubicBezTo>
                  <a:cubicBezTo>
                    <a:pt x="5" y="59"/>
                    <a:pt x="5" y="59"/>
                    <a:pt x="5" y="59"/>
                  </a:cubicBezTo>
                  <a:cubicBezTo>
                    <a:pt x="5" y="58"/>
                    <a:pt x="6" y="57"/>
                    <a:pt x="8" y="57"/>
                  </a:cubicBezTo>
                  <a:cubicBezTo>
                    <a:pt x="10" y="57"/>
                    <a:pt x="10" y="57"/>
                    <a:pt x="10" y="57"/>
                  </a:cubicBezTo>
                  <a:cubicBezTo>
                    <a:pt x="10" y="26"/>
                    <a:pt x="10" y="26"/>
                    <a:pt x="10" y="26"/>
                  </a:cubicBezTo>
                  <a:lnTo>
                    <a:pt x="20" y="26"/>
                  </a:lnTo>
                  <a:close/>
                </a:path>
              </a:pathLst>
            </a:custGeom>
            <a:solidFill>
              <a:schemeClr val="accent1"/>
            </a:solidFill>
            <a:ln>
              <a:noFill/>
            </a:ln>
          </p:spPr>
          <p:txBody>
            <a:bodyPr/>
            <a:lstStyle/>
            <a:p>
              <a:endParaRPr lang="en-US"/>
            </a:p>
          </p:txBody>
        </p:sp>
        <p:sp>
          <p:nvSpPr>
            <p:cNvPr id="702" name="Freeform 25"/>
            <p:cNvSpPr>
              <a:spLocks noEditPoints="1"/>
            </p:cNvSpPr>
            <p:nvPr/>
          </p:nvSpPr>
          <p:spPr bwMode="auto">
            <a:xfrm>
              <a:off x="1317043" y="2284546"/>
              <a:ext cx="205571" cy="280119"/>
            </a:xfrm>
            <a:custGeom>
              <a:avLst/>
              <a:gdLst>
                <a:gd name="T0" fmla="*/ 134144 w 42"/>
                <a:gd name="T1" fmla="*/ 79431 h 57"/>
                <a:gd name="T2" fmla="*/ 10319 w 42"/>
                <a:gd name="T3" fmla="*/ 79431 h 57"/>
                <a:gd name="T4" fmla="*/ 0 w 42"/>
                <a:gd name="T5" fmla="*/ 72524 h 57"/>
                <a:gd name="T6" fmla="*/ 3440 w 42"/>
                <a:gd name="T7" fmla="*/ 65617 h 57"/>
                <a:gd name="T8" fmla="*/ 65352 w 42"/>
                <a:gd name="T9" fmla="*/ 3454 h 57"/>
                <a:gd name="T10" fmla="*/ 72232 w 42"/>
                <a:gd name="T11" fmla="*/ 0 h 57"/>
                <a:gd name="T12" fmla="*/ 79111 w 42"/>
                <a:gd name="T13" fmla="*/ 3454 h 57"/>
                <a:gd name="T14" fmla="*/ 141023 w 42"/>
                <a:gd name="T15" fmla="*/ 65617 h 57"/>
                <a:gd name="T16" fmla="*/ 144463 w 42"/>
                <a:gd name="T17" fmla="*/ 72524 h 57"/>
                <a:gd name="T18" fmla="*/ 134144 w 42"/>
                <a:gd name="T19" fmla="*/ 79431 h 57"/>
                <a:gd name="T20" fmla="*/ 141023 w 42"/>
                <a:gd name="T21" fmla="*/ 131233 h 57"/>
                <a:gd name="T22" fmla="*/ 79111 w 42"/>
                <a:gd name="T23" fmla="*/ 193396 h 57"/>
                <a:gd name="T24" fmla="*/ 72232 w 42"/>
                <a:gd name="T25" fmla="*/ 196850 h 57"/>
                <a:gd name="T26" fmla="*/ 65352 w 42"/>
                <a:gd name="T27" fmla="*/ 193396 h 57"/>
                <a:gd name="T28" fmla="*/ 3440 w 42"/>
                <a:gd name="T29" fmla="*/ 131233 h 57"/>
                <a:gd name="T30" fmla="*/ 0 w 42"/>
                <a:gd name="T31" fmla="*/ 124326 h 57"/>
                <a:gd name="T32" fmla="*/ 10319 w 42"/>
                <a:gd name="T33" fmla="*/ 113966 h 57"/>
                <a:gd name="T34" fmla="*/ 134144 w 42"/>
                <a:gd name="T35" fmla="*/ 113966 h 57"/>
                <a:gd name="T36" fmla="*/ 144463 w 42"/>
                <a:gd name="T37" fmla="*/ 124326 h 57"/>
                <a:gd name="T38" fmla="*/ 141023 w 42"/>
                <a:gd name="T39" fmla="*/ 131233 h 57"/>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42" h="57">
                  <a:moveTo>
                    <a:pt x="39" y="23"/>
                  </a:moveTo>
                  <a:cubicBezTo>
                    <a:pt x="3" y="23"/>
                    <a:pt x="3" y="23"/>
                    <a:pt x="3" y="23"/>
                  </a:cubicBezTo>
                  <a:cubicBezTo>
                    <a:pt x="2" y="23"/>
                    <a:pt x="0" y="22"/>
                    <a:pt x="0" y="21"/>
                  </a:cubicBezTo>
                  <a:cubicBezTo>
                    <a:pt x="0" y="20"/>
                    <a:pt x="1" y="19"/>
                    <a:pt x="1" y="19"/>
                  </a:cubicBezTo>
                  <a:cubicBezTo>
                    <a:pt x="19" y="1"/>
                    <a:pt x="19" y="1"/>
                    <a:pt x="19" y="1"/>
                  </a:cubicBezTo>
                  <a:cubicBezTo>
                    <a:pt x="20" y="0"/>
                    <a:pt x="20" y="0"/>
                    <a:pt x="21" y="0"/>
                  </a:cubicBezTo>
                  <a:cubicBezTo>
                    <a:pt x="22" y="0"/>
                    <a:pt x="22" y="0"/>
                    <a:pt x="23" y="1"/>
                  </a:cubicBezTo>
                  <a:cubicBezTo>
                    <a:pt x="41" y="19"/>
                    <a:pt x="41" y="19"/>
                    <a:pt x="41" y="19"/>
                  </a:cubicBezTo>
                  <a:cubicBezTo>
                    <a:pt x="41" y="19"/>
                    <a:pt x="42" y="20"/>
                    <a:pt x="42" y="21"/>
                  </a:cubicBezTo>
                  <a:cubicBezTo>
                    <a:pt x="42" y="22"/>
                    <a:pt x="40" y="23"/>
                    <a:pt x="39" y="23"/>
                  </a:cubicBezTo>
                  <a:close/>
                  <a:moveTo>
                    <a:pt x="41" y="38"/>
                  </a:moveTo>
                  <a:cubicBezTo>
                    <a:pt x="23" y="56"/>
                    <a:pt x="23" y="56"/>
                    <a:pt x="23" y="56"/>
                  </a:cubicBezTo>
                  <a:cubicBezTo>
                    <a:pt x="22" y="56"/>
                    <a:pt x="22" y="57"/>
                    <a:pt x="21" y="57"/>
                  </a:cubicBezTo>
                  <a:cubicBezTo>
                    <a:pt x="20" y="57"/>
                    <a:pt x="20" y="56"/>
                    <a:pt x="19" y="56"/>
                  </a:cubicBezTo>
                  <a:cubicBezTo>
                    <a:pt x="1" y="38"/>
                    <a:pt x="1" y="38"/>
                    <a:pt x="1" y="38"/>
                  </a:cubicBezTo>
                  <a:cubicBezTo>
                    <a:pt x="1" y="37"/>
                    <a:pt x="0" y="37"/>
                    <a:pt x="0" y="36"/>
                  </a:cubicBezTo>
                  <a:cubicBezTo>
                    <a:pt x="0" y="35"/>
                    <a:pt x="2" y="33"/>
                    <a:pt x="3" y="33"/>
                  </a:cubicBezTo>
                  <a:cubicBezTo>
                    <a:pt x="39" y="33"/>
                    <a:pt x="39" y="33"/>
                    <a:pt x="39" y="33"/>
                  </a:cubicBezTo>
                  <a:cubicBezTo>
                    <a:pt x="40" y="33"/>
                    <a:pt x="42" y="35"/>
                    <a:pt x="42" y="36"/>
                  </a:cubicBezTo>
                  <a:cubicBezTo>
                    <a:pt x="42" y="37"/>
                    <a:pt x="41" y="37"/>
                    <a:pt x="41" y="38"/>
                  </a:cubicBezTo>
                  <a:close/>
                </a:path>
              </a:pathLst>
            </a:custGeom>
            <a:solidFill>
              <a:schemeClr val="accent1"/>
            </a:solidFill>
            <a:ln>
              <a:noFill/>
            </a:ln>
          </p:spPr>
          <p:txBody>
            <a:bodyPr/>
            <a:lstStyle/>
            <a:p>
              <a:endParaRPr lang="en-US"/>
            </a:p>
          </p:txBody>
        </p:sp>
        <p:sp>
          <p:nvSpPr>
            <p:cNvPr id="703" name="Freeform 26"/>
            <p:cNvSpPr>
              <a:spLocks noEditPoints="1"/>
            </p:cNvSpPr>
            <p:nvPr/>
          </p:nvSpPr>
          <p:spPr bwMode="auto">
            <a:xfrm>
              <a:off x="2019599" y="2270992"/>
              <a:ext cx="280119" cy="302708"/>
            </a:xfrm>
            <a:custGeom>
              <a:avLst/>
              <a:gdLst>
                <a:gd name="T0" fmla="*/ 158861 w 57"/>
                <a:gd name="T1" fmla="*/ 212725 h 62"/>
                <a:gd name="T2" fmla="*/ 37989 w 57"/>
                <a:gd name="T3" fmla="*/ 212725 h 62"/>
                <a:gd name="T4" fmla="*/ 0 w 57"/>
                <a:gd name="T5" fmla="*/ 178415 h 62"/>
                <a:gd name="T6" fmla="*/ 41442 w 57"/>
                <a:gd name="T7" fmla="*/ 99500 h 62"/>
                <a:gd name="T8" fmla="*/ 37989 w 57"/>
                <a:gd name="T9" fmla="*/ 116656 h 62"/>
                <a:gd name="T10" fmla="*/ 37989 w 57"/>
                <a:gd name="T11" fmla="*/ 144104 h 62"/>
                <a:gd name="T12" fmla="*/ 20721 w 57"/>
                <a:gd name="T13" fmla="*/ 168121 h 62"/>
                <a:gd name="T14" fmla="*/ 44896 w 57"/>
                <a:gd name="T15" fmla="*/ 195570 h 62"/>
                <a:gd name="T16" fmla="*/ 72524 w 57"/>
                <a:gd name="T17" fmla="*/ 168121 h 62"/>
                <a:gd name="T18" fmla="*/ 55256 w 57"/>
                <a:gd name="T19" fmla="*/ 144104 h 62"/>
                <a:gd name="T20" fmla="*/ 55256 w 57"/>
                <a:gd name="T21" fmla="*/ 116656 h 62"/>
                <a:gd name="T22" fmla="*/ 58710 w 57"/>
                <a:gd name="T23" fmla="*/ 102931 h 62"/>
                <a:gd name="T24" fmla="*/ 100152 w 57"/>
                <a:gd name="T25" fmla="*/ 116656 h 62"/>
                <a:gd name="T26" fmla="*/ 141594 w 57"/>
                <a:gd name="T27" fmla="*/ 102931 h 62"/>
                <a:gd name="T28" fmla="*/ 145047 w 57"/>
                <a:gd name="T29" fmla="*/ 116656 h 62"/>
                <a:gd name="T30" fmla="*/ 145047 w 57"/>
                <a:gd name="T31" fmla="*/ 123518 h 62"/>
                <a:gd name="T32" fmla="*/ 107059 w 57"/>
                <a:gd name="T33" fmla="*/ 161259 h 62"/>
                <a:gd name="T34" fmla="*/ 107059 w 57"/>
                <a:gd name="T35" fmla="*/ 171552 h 62"/>
                <a:gd name="T36" fmla="*/ 103605 w 57"/>
                <a:gd name="T37" fmla="*/ 181846 h 62"/>
                <a:gd name="T38" fmla="*/ 117419 w 57"/>
                <a:gd name="T39" fmla="*/ 195570 h 62"/>
                <a:gd name="T40" fmla="*/ 131233 w 57"/>
                <a:gd name="T41" fmla="*/ 181846 h 62"/>
                <a:gd name="T42" fmla="*/ 124326 w 57"/>
                <a:gd name="T43" fmla="*/ 171552 h 62"/>
                <a:gd name="T44" fmla="*/ 124326 w 57"/>
                <a:gd name="T45" fmla="*/ 161259 h 62"/>
                <a:gd name="T46" fmla="*/ 145047 w 57"/>
                <a:gd name="T47" fmla="*/ 144104 h 62"/>
                <a:gd name="T48" fmla="*/ 162315 w 57"/>
                <a:gd name="T49" fmla="*/ 161259 h 62"/>
                <a:gd name="T50" fmla="*/ 162315 w 57"/>
                <a:gd name="T51" fmla="*/ 171552 h 62"/>
                <a:gd name="T52" fmla="*/ 155408 w 57"/>
                <a:gd name="T53" fmla="*/ 181846 h 62"/>
                <a:gd name="T54" fmla="*/ 169222 w 57"/>
                <a:gd name="T55" fmla="*/ 195570 h 62"/>
                <a:gd name="T56" fmla="*/ 183036 w 57"/>
                <a:gd name="T57" fmla="*/ 181846 h 62"/>
                <a:gd name="T58" fmla="*/ 179582 w 57"/>
                <a:gd name="T59" fmla="*/ 171552 h 62"/>
                <a:gd name="T60" fmla="*/ 179582 w 57"/>
                <a:gd name="T61" fmla="*/ 161259 h 62"/>
                <a:gd name="T62" fmla="*/ 162315 w 57"/>
                <a:gd name="T63" fmla="*/ 130380 h 62"/>
                <a:gd name="T64" fmla="*/ 158861 w 57"/>
                <a:gd name="T65" fmla="*/ 99500 h 62"/>
                <a:gd name="T66" fmla="*/ 196850 w 57"/>
                <a:gd name="T67" fmla="*/ 178415 h 62"/>
                <a:gd name="T68" fmla="*/ 158861 w 57"/>
                <a:gd name="T69" fmla="*/ 212725 h 62"/>
                <a:gd name="T70" fmla="*/ 44896 w 57"/>
                <a:gd name="T71" fmla="*/ 178415 h 62"/>
                <a:gd name="T72" fmla="*/ 37989 w 57"/>
                <a:gd name="T73" fmla="*/ 168121 h 62"/>
                <a:gd name="T74" fmla="*/ 44896 w 57"/>
                <a:gd name="T75" fmla="*/ 161259 h 62"/>
                <a:gd name="T76" fmla="*/ 55256 w 57"/>
                <a:gd name="T77" fmla="*/ 168121 h 62"/>
                <a:gd name="T78" fmla="*/ 44896 w 57"/>
                <a:gd name="T79" fmla="*/ 178415 h 62"/>
                <a:gd name="T80" fmla="*/ 100152 w 57"/>
                <a:gd name="T81" fmla="*/ 106363 h 62"/>
                <a:gd name="T82" fmla="*/ 44896 w 57"/>
                <a:gd name="T83" fmla="*/ 54897 h 62"/>
                <a:gd name="T84" fmla="*/ 100152 w 57"/>
                <a:gd name="T85" fmla="*/ 0 h 62"/>
                <a:gd name="T86" fmla="*/ 151954 w 57"/>
                <a:gd name="T87" fmla="*/ 54897 h 62"/>
                <a:gd name="T88" fmla="*/ 100152 w 57"/>
                <a:gd name="T89" fmla="*/ 106363 h 62"/>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57" h="62">
                  <a:moveTo>
                    <a:pt x="46" y="62"/>
                  </a:moveTo>
                  <a:cubicBezTo>
                    <a:pt x="11" y="62"/>
                    <a:pt x="11" y="62"/>
                    <a:pt x="11" y="62"/>
                  </a:cubicBezTo>
                  <a:cubicBezTo>
                    <a:pt x="5" y="62"/>
                    <a:pt x="0" y="58"/>
                    <a:pt x="0" y="52"/>
                  </a:cubicBezTo>
                  <a:cubicBezTo>
                    <a:pt x="0" y="44"/>
                    <a:pt x="2" y="31"/>
                    <a:pt x="12" y="29"/>
                  </a:cubicBezTo>
                  <a:cubicBezTo>
                    <a:pt x="11" y="31"/>
                    <a:pt x="11" y="32"/>
                    <a:pt x="11" y="34"/>
                  </a:cubicBezTo>
                  <a:cubicBezTo>
                    <a:pt x="11" y="42"/>
                    <a:pt x="11" y="42"/>
                    <a:pt x="11" y="42"/>
                  </a:cubicBezTo>
                  <a:cubicBezTo>
                    <a:pt x="8" y="43"/>
                    <a:pt x="6" y="46"/>
                    <a:pt x="6" y="49"/>
                  </a:cubicBezTo>
                  <a:cubicBezTo>
                    <a:pt x="6" y="54"/>
                    <a:pt x="9" y="57"/>
                    <a:pt x="13" y="57"/>
                  </a:cubicBezTo>
                  <a:cubicBezTo>
                    <a:pt x="18" y="57"/>
                    <a:pt x="21" y="54"/>
                    <a:pt x="21" y="49"/>
                  </a:cubicBezTo>
                  <a:cubicBezTo>
                    <a:pt x="21" y="46"/>
                    <a:pt x="19" y="43"/>
                    <a:pt x="16" y="42"/>
                  </a:cubicBezTo>
                  <a:cubicBezTo>
                    <a:pt x="16" y="34"/>
                    <a:pt x="16" y="34"/>
                    <a:pt x="16" y="34"/>
                  </a:cubicBezTo>
                  <a:cubicBezTo>
                    <a:pt x="16" y="33"/>
                    <a:pt x="16" y="31"/>
                    <a:pt x="17" y="30"/>
                  </a:cubicBezTo>
                  <a:cubicBezTo>
                    <a:pt x="20" y="33"/>
                    <a:pt x="24" y="34"/>
                    <a:pt x="29" y="34"/>
                  </a:cubicBezTo>
                  <a:cubicBezTo>
                    <a:pt x="33" y="34"/>
                    <a:pt x="37" y="33"/>
                    <a:pt x="41" y="30"/>
                  </a:cubicBezTo>
                  <a:cubicBezTo>
                    <a:pt x="41" y="31"/>
                    <a:pt x="42" y="33"/>
                    <a:pt x="42" y="34"/>
                  </a:cubicBezTo>
                  <a:cubicBezTo>
                    <a:pt x="42" y="36"/>
                    <a:pt x="42" y="36"/>
                    <a:pt x="42" y="36"/>
                  </a:cubicBezTo>
                  <a:cubicBezTo>
                    <a:pt x="36" y="36"/>
                    <a:pt x="31" y="41"/>
                    <a:pt x="31" y="47"/>
                  </a:cubicBezTo>
                  <a:cubicBezTo>
                    <a:pt x="31" y="50"/>
                    <a:pt x="31" y="50"/>
                    <a:pt x="31" y="50"/>
                  </a:cubicBezTo>
                  <a:cubicBezTo>
                    <a:pt x="31" y="51"/>
                    <a:pt x="30" y="52"/>
                    <a:pt x="30" y="53"/>
                  </a:cubicBezTo>
                  <a:cubicBezTo>
                    <a:pt x="30" y="55"/>
                    <a:pt x="32" y="57"/>
                    <a:pt x="34" y="57"/>
                  </a:cubicBezTo>
                  <a:cubicBezTo>
                    <a:pt x="36" y="57"/>
                    <a:pt x="38" y="55"/>
                    <a:pt x="38" y="53"/>
                  </a:cubicBezTo>
                  <a:cubicBezTo>
                    <a:pt x="38" y="52"/>
                    <a:pt x="37" y="51"/>
                    <a:pt x="36" y="50"/>
                  </a:cubicBezTo>
                  <a:cubicBezTo>
                    <a:pt x="36" y="47"/>
                    <a:pt x="36" y="47"/>
                    <a:pt x="36" y="47"/>
                  </a:cubicBezTo>
                  <a:cubicBezTo>
                    <a:pt x="36" y="44"/>
                    <a:pt x="39" y="42"/>
                    <a:pt x="42" y="42"/>
                  </a:cubicBezTo>
                  <a:cubicBezTo>
                    <a:pt x="44" y="42"/>
                    <a:pt x="47" y="44"/>
                    <a:pt x="47" y="47"/>
                  </a:cubicBezTo>
                  <a:cubicBezTo>
                    <a:pt x="47" y="50"/>
                    <a:pt x="47" y="50"/>
                    <a:pt x="47" y="50"/>
                  </a:cubicBezTo>
                  <a:cubicBezTo>
                    <a:pt x="46" y="51"/>
                    <a:pt x="45" y="52"/>
                    <a:pt x="45" y="53"/>
                  </a:cubicBezTo>
                  <a:cubicBezTo>
                    <a:pt x="45" y="55"/>
                    <a:pt x="47" y="57"/>
                    <a:pt x="49" y="57"/>
                  </a:cubicBezTo>
                  <a:cubicBezTo>
                    <a:pt x="51" y="57"/>
                    <a:pt x="53" y="55"/>
                    <a:pt x="53" y="53"/>
                  </a:cubicBezTo>
                  <a:cubicBezTo>
                    <a:pt x="53" y="52"/>
                    <a:pt x="53" y="51"/>
                    <a:pt x="52" y="50"/>
                  </a:cubicBezTo>
                  <a:cubicBezTo>
                    <a:pt x="52" y="47"/>
                    <a:pt x="52" y="47"/>
                    <a:pt x="52" y="47"/>
                  </a:cubicBezTo>
                  <a:cubicBezTo>
                    <a:pt x="52" y="43"/>
                    <a:pt x="50" y="40"/>
                    <a:pt x="47" y="38"/>
                  </a:cubicBezTo>
                  <a:cubicBezTo>
                    <a:pt x="47" y="35"/>
                    <a:pt x="47" y="32"/>
                    <a:pt x="46" y="29"/>
                  </a:cubicBezTo>
                  <a:cubicBezTo>
                    <a:pt x="55" y="31"/>
                    <a:pt x="57" y="44"/>
                    <a:pt x="57" y="52"/>
                  </a:cubicBezTo>
                  <a:cubicBezTo>
                    <a:pt x="57" y="58"/>
                    <a:pt x="53" y="62"/>
                    <a:pt x="46" y="62"/>
                  </a:cubicBezTo>
                  <a:close/>
                  <a:moveTo>
                    <a:pt x="13" y="52"/>
                  </a:moveTo>
                  <a:cubicBezTo>
                    <a:pt x="12" y="52"/>
                    <a:pt x="11" y="51"/>
                    <a:pt x="11" y="49"/>
                  </a:cubicBezTo>
                  <a:cubicBezTo>
                    <a:pt x="11" y="48"/>
                    <a:pt x="12" y="47"/>
                    <a:pt x="13" y="47"/>
                  </a:cubicBezTo>
                  <a:cubicBezTo>
                    <a:pt x="15" y="47"/>
                    <a:pt x="16" y="48"/>
                    <a:pt x="16" y="49"/>
                  </a:cubicBezTo>
                  <a:cubicBezTo>
                    <a:pt x="16" y="51"/>
                    <a:pt x="15" y="52"/>
                    <a:pt x="13" y="52"/>
                  </a:cubicBezTo>
                  <a:close/>
                  <a:moveTo>
                    <a:pt x="29" y="31"/>
                  </a:moveTo>
                  <a:cubicBezTo>
                    <a:pt x="20" y="31"/>
                    <a:pt x="13" y="24"/>
                    <a:pt x="13" y="16"/>
                  </a:cubicBezTo>
                  <a:cubicBezTo>
                    <a:pt x="13" y="7"/>
                    <a:pt x="20" y="0"/>
                    <a:pt x="29" y="0"/>
                  </a:cubicBezTo>
                  <a:cubicBezTo>
                    <a:pt x="37" y="0"/>
                    <a:pt x="44" y="7"/>
                    <a:pt x="44" y="16"/>
                  </a:cubicBezTo>
                  <a:cubicBezTo>
                    <a:pt x="44" y="24"/>
                    <a:pt x="37" y="31"/>
                    <a:pt x="29" y="31"/>
                  </a:cubicBezTo>
                  <a:close/>
                </a:path>
              </a:pathLst>
            </a:custGeom>
            <a:solidFill>
              <a:schemeClr val="accent1"/>
            </a:solidFill>
            <a:ln>
              <a:noFill/>
            </a:ln>
          </p:spPr>
          <p:txBody>
            <a:bodyPr/>
            <a:lstStyle/>
            <a:p>
              <a:endParaRPr lang="en-US"/>
            </a:p>
          </p:txBody>
        </p:sp>
        <p:sp>
          <p:nvSpPr>
            <p:cNvPr id="704" name="Freeform 27"/>
            <p:cNvSpPr/>
            <p:nvPr/>
          </p:nvSpPr>
          <p:spPr bwMode="auto">
            <a:xfrm>
              <a:off x="2728931" y="2246143"/>
              <a:ext cx="289154" cy="332075"/>
            </a:xfrm>
            <a:custGeom>
              <a:avLst/>
              <a:gdLst>
                <a:gd name="T0" fmla="*/ 203200 w 59"/>
                <a:gd name="T1" fmla="*/ 140704 h 68"/>
                <a:gd name="T2" fmla="*/ 175647 w 59"/>
                <a:gd name="T3" fmla="*/ 144135 h 68"/>
                <a:gd name="T4" fmla="*/ 110210 w 59"/>
                <a:gd name="T5" fmla="*/ 226498 h 68"/>
                <a:gd name="T6" fmla="*/ 86102 w 59"/>
                <a:gd name="T7" fmla="*/ 226498 h 68"/>
                <a:gd name="T8" fmla="*/ 0 w 59"/>
                <a:gd name="T9" fmla="*/ 34318 h 68"/>
                <a:gd name="T10" fmla="*/ 41329 w 59"/>
                <a:gd name="T11" fmla="*/ 34318 h 68"/>
                <a:gd name="T12" fmla="*/ 99878 w 59"/>
                <a:gd name="T13" fmla="*/ 192180 h 68"/>
                <a:gd name="T14" fmla="*/ 141207 w 59"/>
                <a:gd name="T15" fmla="*/ 137272 h 68"/>
                <a:gd name="T16" fmla="*/ 99878 w 59"/>
                <a:gd name="T17" fmla="*/ 61772 h 68"/>
                <a:gd name="T18" fmla="*/ 151539 w 59"/>
                <a:gd name="T19" fmla="*/ 0 h 68"/>
                <a:gd name="T20" fmla="*/ 203200 w 59"/>
                <a:gd name="T21" fmla="*/ 54909 h 68"/>
                <a:gd name="T22" fmla="*/ 196312 w 59"/>
                <a:gd name="T23" fmla="*/ 96090 h 68"/>
                <a:gd name="T24" fmla="*/ 161871 w 59"/>
                <a:gd name="T25" fmla="*/ 85795 h 68"/>
                <a:gd name="T26" fmla="*/ 165315 w 59"/>
                <a:gd name="T27" fmla="*/ 58341 h 68"/>
                <a:gd name="T28" fmla="*/ 151539 w 59"/>
                <a:gd name="T29" fmla="*/ 34318 h 68"/>
                <a:gd name="T30" fmla="*/ 134319 w 59"/>
                <a:gd name="T31" fmla="*/ 61772 h 68"/>
                <a:gd name="T32" fmla="*/ 185980 w 59"/>
                <a:gd name="T33" fmla="*/ 116681 h 68"/>
                <a:gd name="T34" fmla="*/ 203200 w 59"/>
                <a:gd name="T35" fmla="*/ 116681 h 68"/>
                <a:gd name="T36" fmla="*/ 203200 w 59"/>
                <a:gd name="T37" fmla="*/ 140704 h 6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59" h="68">
                  <a:moveTo>
                    <a:pt x="59" y="41"/>
                  </a:moveTo>
                  <a:cubicBezTo>
                    <a:pt x="56" y="42"/>
                    <a:pt x="53" y="42"/>
                    <a:pt x="51" y="42"/>
                  </a:cubicBezTo>
                  <a:cubicBezTo>
                    <a:pt x="45" y="54"/>
                    <a:pt x="35" y="64"/>
                    <a:pt x="32" y="66"/>
                  </a:cubicBezTo>
                  <a:cubicBezTo>
                    <a:pt x="30" y="67"/>
                    <a:pt x="28" y="68"/>
                    <a:pt x="25" y="66"/>
                  </a:cubicBezTo>
                  <a:cubicBezTo>
                    <a:pt x="21" y="64"/>
                    <a:pt x="6" y="51"/>
                    <a:pt x="0" y="10"/>
                  </a:cubicBezTo>
                  <a:cubicBezTo>
                    <a:pt x="12" y="10"/>
                    <a:pt x="12" y="10"/>
                    <a:pt x="12" y="10"/>
                  </a:cubicBezTo>
                  <a:cubicBezTo>
                    <a:pt x="15" y="35"/>
                    <a:pt x="22" y="47"/>
                    <a:pt x="29" y="56"/>
                  </a:cubicBezTo>
                  <a:cubicBezTo>
                    <a:pt x="33" y="52"/>
                    <a:pt x="38" y="46"/>
                    <a:pt x="41" y="40"/>
                  </a:cubicBezTo>
                  <a:cubicBezTo>
                    <a:pt x="33" y="36"/>
                    <a:pt x="29" y="28"/>
                    <a:pt x="29" y="18"/>
                  </a:cubicBezTo>
                  <a:cubicBezTo>
                    <a:pt x="29" y="8"/>
                    <a:pt x="34" y="0"/>
                    <a:pt x="44" y="0"/>
                  </a:cubicBezTo>
                  <a:cubicBezTo>
                    <a:pt x="54" y="0"/>
                    <a:pt x="59" y="6"/>
                    <a:pt x="59" y="16"/>
                  </a:cubicBezTo>
                  <a:cubicBezTo>
                    <a:pt x="59" y="20"/>
                    <a:pt x="58" y="25"/>
                    <a:pt x="57" y="28"/>
                  </a:cubicBezTo>
                  <a:cubicBezTo>
                    <a:pt x="57" y="28"/>
                    <a:pt x="49" y="29"/>
                    <a:pt x="47" y="25"/>
                  </a:cubicBezTo>
                  <a:cubicBezTo>
                    <a:pt x="47" y="23"/>
                    <a:pt x="48" y="20"/>
                    <a:pt x="48" y="17"/>
                  </a:cubicBezTo>
                  <a:cubicBezTo>
                    <a:pt x="48" y="13"/>
                    <a:pt x="46" y="10"/>
                    <a:pt x="44" y="10"/>
                  </a:cubicBezTo>
                  <a:cubicBezTo>
                    <a:pt x="41" y="10"/>
                    <a:pt x="39" y="13"/>
                    <a:pt x="39" y="18"/>
                  </a:cubicBezTo>
                  <a:cubicBezTo>
                    <a:pt x="39" y="28"/>
                    <a:pt x="46" y="34"/>
                    <a:pt x="54" y="34"/>
                  </a:cubicBezTo>
                  <a:cubicBezTo>
                    <a:pt x="56" y="34"/>
                    <a:pt x="57" y="34"/>
                    <a:pt x="59" y="34"/>
                  </a:cubicBezTo>
                  <a:lnTo>
                    <a:pt x="59" y="41"/>
                  </a:lnTo>
                  <a:close/>
                </a:path>
              </a:pathLst>
            </a:custGeom>
            <a:solidFill>
              <a:schemeClr val="accent1"/>
            </a:solidFill>
            <a:ln>
              <a:noFill/>
            </a:ln>
          </p:spPr>
          <p:txBody>
            <a:bodyPr/>
            <a:lstStyle/>
            <a:p>
              <a:endParaRPr lang="en-US"/>
            </a:p>
          </p:txBody>
        </p:sp>
        <p:sp>
          <p:nvSpPr>
            <p:cNvPr id="705" name="Freeform 28"/>
            <p:cNvSpPr>
              <a:spLocks noEditPoints="1"/>
            </p:cNvSpPr>
            <p:nvPr/>
          </p:nvSpPr>
          <p:spPr bwMode="auto">
            <a:xfrm>
              <a:off x="3429228" y="2284546"/>
              <a:ext cx="327557" cy="280119"/>
            </a:xfrm>
            <a:custGeom>
              <a:avLst/>
              <a:gdLst>
                <a:gd name="T0" fmla="*/ 106504 w 67"/>
                <a:gd name="T1" fmla="*/ 172675 h 57"/>
                <a:gd name="T2" fmla="*/ 99633 w 67"/>
                <a:gd name="T3" fmla="*/ 183036 h 57"/>
                <a:gd name="T4" fmla="*/ 92762 w 67"/>
                <a:gd name="T5" fmla="*/ 179582 h 57"/>
                <a:gd name="T6" fmla="*/ 48099 w 67"/>
                <a:gd name="T7" fmla="*/ 134687 h 57"/>
                <a:gd name="T8" fmla="*/ 10307 w 67"/>
                <a:gd name="T9" fmla="*/ 134687 h 57"/>
                <a:gd name="T10" fmla="*/ 0 w 67"/>
                <a:gd name="T11" fmla="*/ 124326 h 57"/>
                <a:gd name="T12" fmla="*/ 0 w 67"/>
                <a:gd name="T13" fmla="*/ 72524 h 57"/>
                <a:gd name="T14" fmla="*/ 10307 w 67"/>
                <a:gd name="T15" fmla="*/ 62163 h 57"/>
                <a:gd name="T16" fmla="*/ 48099 w 67"/>
                <a:gd name="T17" fmla="*/ 62163 h 57"/>
                <a:gd name="T18" fmla="*/ 92762 w 67"/>
                <a:gd name="T19" fmla="*/ 17268 h 57"/>
                <a:gd name="T20" fmla="*/ 99633 w 67"/>
                <a:gd name="T21" fmla="*/ 13814 h 57"/>
                <a:gd name="T22" fmla="*/ 106504 w 67"/>
                <a:gd name="T23" fmla="*/ 20721 h 57"/>
                <a:gd name="T24" fmla="*/ 106504 w 67"/>
                <a:gd name="T25" fmla="*/ 172675 h 57"/>
                <a:gd name="T26" fmla="*/ 140861 w 67"/>
                <a:gd name="T27" fmla="*/ 131233 h 57"/>
                <a:gd name="T28" fmla="*/ 137425 w 67"/>
                <a:gd name="T29" fmla="*/ 131233 h 57"/>
                <a:gd name="T30" fmla="*/ 127118 w 67"/>
                <a:gd name="T31" fmla="*/ 120873 h 57"/>
                <a:gd name="T32" fmla="*/ 144296 w 67"/>
                <a:gd name="T33" fmla="*/ 96698 h 57"/>
                <a:gd name="T34" fmla="*/ 127118 w 67"/>
                <a:gd name="T35" fmla="*/ 72524 h 57"/>
                <a:gd name="T36" fmla="*/ 137425 w 67"/>
                <a:gd name="T37" fmla="*/ 65617 h 57"/>
                <a:gd name="T38" fmla="*/ 140861 w 67"/>
                <a:gd name="T39" fmla="*/ 65617 h 57"/>
                <a:gd name="T40" fmla="*/ 161474 w 67"/>
                <a:gd name="T41" fmla="*/ 96698 h 57"/>
                <a:gd name="T42" fmla="*/ 140861 w 67"/>
                <a:gd name="T43" fmla="*/ 131233 h 57"/>
                <a:gd name="T44" fmla="*/ 154603 w 67"/>
                <a:gd name="T45" fmla="*/ 162315 h 57"/>
                <a:gd name="T46" fmla="*/ 151168 w 67"/>
                <a:gd name="T47" fmla="*/ 162315 h 57"/>
                <a:gd name="T48" fmla="*/ 140861 w 67"/>
                <a:gd name="T49" fmla="*/ 155408 h 57"/>
                <a:gd name="T50" fmla="*/ 147732 w 67"/>
                <a:gd name="T51" fmla="*/ 145047 h 57"/>
                <a:gd name="T52" fmla="*/ 158039 w 67"/>
                <a:gd name="T53" fmla="*/ 141594 h 57"/>
                <a:gd name="T54" fmla="*/ 178653 w 67"/>
                <a:gd name="T55" fmla="*/ 96698 h 57"/>
                <a:gd name="T56" fmla="*/ 158039 w 67"/>
                <a:gd name="T57" fmla="*/ 55256 h 57"/>
                <a:gd name="T58" fmla="*/ 147732 w 67"/>
                <a:gd name="T59" fmla="*/ 48349 h 57"/>
                <a:gd name="T60" fmla="*/ 140861 w 67"/>
                <a:gd name="T61" fmla="*/ 41442 h 57"/>
                <a:gd name="T62" fmla="*/ 151168 w 67"/>
                <a:gd name="T63" fmla="*/ 31082 h 57"/>
                <a:gd name="T64" fmla="*/ 154603 w 67"/>
                <a:gd name="T65" fmla="*/ 31082 h 57"/>
                <a:gd name="T66" fmla="*/ 195831 w 67"/>
                <a:gd name="T67" fmla="*/ 96698 h 57"/>
                <a:gd name="T68" fmla="*/ 154603 w 67"/>
                <a:gd name="T69" fmla="*/ 162315 h 57"/>
                <a:gd name="T70" fmla="*/ 168346 w 67"/>
                <a:gd name="T71" fmla="*/ 196850 h 57"/>
                <a:gd name="T72" fmla="*/ 164910 w 67"/>
                <a:gd name="T73" fmla="*/ 196850 h 57"/>
                <a:gd name="T74" fmla="*/ 154603 w 67"/>
                <a:gd name="T75" fmla="*/ 186489 h 57"/>
                <a:gd name="T76" fmla="*/ 161474 w 67"/>
                <a:gd name="T77" fmla="*/ 179582 h 57"/>
                <a:gd name="T78" fmla="*/ 164910 w 67"/>
                <a:gd name="T79" fmla="*/ 176129 h 57"/>
                <a:gd name="T80" fmla="*/ 178653 w 67"/>
                <a:gd name="T81" fmla="*/ 169222 h 57"/>
                <a:gd name="T82" fmla="*/ 213009 w 67"/>
                <a:gd name="T83" fmla="*/ 96698 h 57"/>
                <a:gd name="T84" fmla="*/ 178653 w 67"/>
                <a:gd name="T85" fmla="*/ 27628 h 57"/>
                <a:gd name="T86" fmla="*/ 164910 w 67"/>
                <a:gd name="T87" fmla="*/ 20721 h 57"/>
                <a:gd name="T88" fmla="*/ 161474 w 67"/>
                <a:gd name="T89" fmla="*/ 17268 h 57"/>
                <a:gd name="T90" fmla="*/ 154603 w 67"/>
                <a:gd name="T91" fmla="*/ 6907 h 57"/>
                <a:gd name="T92" fmla="*/ 164910 w 67"/>
                <a:gd name="T93" fmla="*/ 0 h 57"/>
                <a:gd name="T94" fmla="*/ 168346 w 67"/>
                <a:gd name="T95" fmla="*/ 0 h 57"/>
                <a:gd name="T96" fmla="*/ 230187 w 67"/>
                <a:gd name="T97" fmla="*/ 96698 h 57"/>
                <a:gd name="T98" fmla="*/ 168346 w 67"/>
                <a:gd name="T99" fmla="*/ 196850 h 57"/>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67" h="57">
                  <a:moveTo>
                    <a:pt x="31" y="50"/>
                  </a:moveTo>
                  <a:cubicBezTo>
                    <a:pt x="31" y="52"/>
                    <a:pt x="30" y="53"/>
                    <a:pt x="29" y="53"/>
                  </a:cubicBezTo>
                  <a:cubicBezTo>
                    <a:pt x="28" y="53"/>
                    <a:pt x="27" y="52"/>
                    <a:pt x="27" y="52"/>
                  </a:cubicBezTo>
                  <a:cubicBezTo>
                    <a:pt x="14" y="39"/>
                    <a:pt x="14" y="39"/>
                    <a:pt x="14" y="39"/>
                  </a:cubicBezTo>
                  <a:cubicBezTo>
                    <a:pt x="3" y="39"/>
                    <a:pt x="3" y="39"/>
                    <a:pt x="3" y="39"/>
                  </a:cubicBezTo>
                  <a:cubicBezTo>
                    <a:pt x="2" y="39"/>
                    <a:pt x="0" y="37"/>
                    <a:pt x="0" y="36"/>
                  </a:cubicBezTo>
                  <a:cubicBezTo>
                    <a:pt x="0" y="21"/>
                    <a:pt x="0" y="21"/>
                    <a:pt x="0" y="21"/>
                  </a:cubicBezTo>
                  <a:cubicBezTo>
                    <a:pt x="0" y="19"/>
                    <a:pt x="2" y="18"/>
                    <a:pt x="3" y="18"/>
                  </a:cubicBezTo>
                  <a:cubicBezTo>
                    <a:pt x="14" y="18"/>
                    <a:pt x="14" y="18"/>
                    <a:pt x="14" y="18"/>
                  </a:cubicBezTo>
                  <a:cubicBezTo>
                    <a:pt x="27" y="5"/>
                    <a:pt x="27" y="5"/>
                    <a:pt x="27" y="5"/>
                  </a:cubicBezTo>
                  <a:cubicBezTo>
                    <a:pt x="27" y="4"/>
                    <a:pt x="28" y="4"/>
                    <a:pt x="29" y="4"/>
                  </a:cubicBezTo>
                  <a:cubicBezTo>
                    <a:pt x="30" y="4"/>
                    <a:pt x="31" y="5"/>
                    <a:pt x="31" y="6"/>
                  </a:cubicBezTo>
                  <a:lnTo>
                    <a:pt x="31" y="50"/>
                  </a:lnTo>
                  <a:close/>
                  <a:moveTo>
                    <a:pt x="41" y="38"/>
                  </a:moveTo>
                  <a:cubicBezTo>
                    <a:pt x="40" y="38"/>
                    <a:pt x="40" y="38"/>
                    <a:pt x="40" y="38"/>
                  </a:cubicBezTo>
                  <a:cubicBezTo>
                    <a:pt x="38" y="38"/>
                    <a:pt x="37" y="37"/>
                    <a:pt x="37" y="35"/>
                  </a:cubicBezTo>
                  <a:cubicBezTo>
                    <a:pt x="37" y="32"/>
                    <a:pt x="42" y="33"/>
                    <a:pt x="42" y="28"/>
                  </a:cubicBezTo>
                  <a:cubicBezTo>
                    <a:pt x="42" y="23"/>
                    <a:pt x="37" y="24"/>
                    <a:pt x="37" y="21"/>
                  </a:cubicBezTo>
                  <a:cubicBezTo>
                    <a:pt x="37" y="20"/>
                    <a:pt x="38" y="19"/>
                    <a:pt x="40" y="19"/>
                  </a:cubicBezTo>
                  <a:cubicBezTo>
                    <a:pt x="40" y="19"/>
                    <a:pt x="40" y="19"/>
                    <a:pt x="41" y="19"/>
                  </a:cubicBezTo>
                  <a:cubicBezTo>
                    <a:pt x="44" y="20"/>
                    <a:pt x="47" y="24"/>
                    <a:pt x="47" y="28"/>
                  </a:cubicBezTo>
                  <a:cubicBezTo>
                    <a:pt x="47" y="32"/>
                    <a:pt x="44" y="36"/>
                    <a:pt x="41" y="38"/>
                  </a:cubicBezTo>
                  <a:close/>
                  <a:moveTo>
                    <a:pt x="45" y="47"/>
                  </a:moveTo>
                  <a:cubicBezTo>
                    <a:pt x="44" y="47"/>
                    <a:pt x="44" y="47"/>
                    <a:pt x="44" y="47"/>
                  </a:cubicBezTo>
                  <a:cubicBezTo>
                    <a:pt x="42" y="47"/>
                    <a:pt x="41" y="46"/>
                    <a:pt x="41" y="45"/>
                  </a:cubicBezTo>
                  <a:cubicBezTo>
                    <a:pt x="41" y="44"/>
                    <a:pt x="42" y="43"/>
                    <a:pt x="43" y="42"/>
                  </a:cubicBezTo>
                  <a:cubicBezTo>
                    <a:pt x="44" y="42"/>
                    <a:pt x="45" y="41"/>
                    <a:pt x="46" y="41"/>
                  </a:cubicBezTo>
                  <a:cubicBezTo>
                    <a:pt x="50" y="38"/>
                    <a:pt x="52" y="33"/>
                    <a:pt x="52" y="28"/>
                  </a:cubicBezTo>
                  <a:cubicBezTo>
                    <a:pt x="52" y="23"/>
                    <a:pt x="50" y="19"/>
                    <a:pt x="46" y="16"/>
                  </a:cubicBezTo>
                  <a:cubicBezTo>
                    <a:pt x="45" y="15"/>
                    <a:pt x="44" y="15"/>
                    <a:pt x="43" y="14"/>
                  </a:cubicBezTo>
                  <a:cubicBezTo>
                    <a:pt x="42" y="14"/>
                    <a:pt x="41" y="13"/>
                    <a:pt x="41" y="12"/>
                  </a:cubicBezTo>
                  <a:cubicBezTo>
                    <a:pt x="41" y="10"/>
                    <a:pt x="42" y="9"/>
                    <a:pt x="44" y="9"/>
                  </a:cubicBezTo>
                  <a:cubicBezTo>
                    <a:pt x="44" y="9"/>
                    <a:pt x="44" y="9"/>
                    <a:pt x="45" y="9"/>
                  </a:cubicBezTo>
                  <a:cubicBezTo>
                    <a:pt x="52" y="13"/>
                    <a:pt x="57" y="20"/>
                    <a:pt x="57" y="28"/>
                  </a:cubicBezTo>
                  <a:cubicBezTo>
                    <a:pt x="57" y="36"/>
                    <a:pt x="52" y="44"/>
                    <a:pt x="45" y="47"/>
                  </a:cubicBezTo>
                  <a:close/>
                  <a:moveTo>
                    <a:pt x="49" y="57"/>
                  </a:moveTo>
                  <a:cubicBezTo>
                    <a:pt x="48" y="57"/>
                    <a:pt x="48" y="57"/>
                    <a:pt x="48" y="57"/>
                  </a:cubicBezTo>
                  <a:cubicBezTo>
                    <a:pt x="46" y="57"/>
                    <a:pt x="45" y="56"/>
                    <a:pt x="45" y="54"/>
                  </a:cubicBezTo>
                  <a:cubicBezTo>
                    <a:pt x="45" y="53"/>
                    <a:pt x="46" y="52"/>
                    <a:pt x="47" y="52"/>
                  </a:cubicBezTo>
                  <a:cubicBezTo>
                    <a:pt x="47" y="52"/>
                    <a:pt x="48" y="51"/>
                    <a:pt x="48" y="51"/>
                  </a:cubicBezTo>
                  <a:cubicBezTo>
                    <a:pt x="50" y="50"/>
                    <a:pt x="51" y="50"/>
                    <a:pt x="52" y="49"/>
                  </a:cubicBezTo>
                  <a:cubicBezTo>
                    <a:pt x="58" y="44"/>
                    <a:pt x="62" y="36"/>
                    <a:pt x="62" y="28"/>
                  </a:cubicBezTo>
                  <a:cubicBezTo>
                    <a:pt x="62" y="20"/>
                    <a:pt x="58" y="12"/>
                    <a:pt x="52" y="8"/>
                  </a:cubicBezTo>
                  <a:cubicBezTo>
                    <a:pt x="51" y="7"/>
                    <a:pt x="50" y="6"/>
                    <a:pt x="48" y="6"/>
                  </a:cubicBezTo>
                  <a:cubicBezTo>
                    <a:pt x="48" y="5"/>
                    <a:pt x="47" y="5"/>
                    <a:pt x="47" y="5"/>
                  </a:cubicBezTo>
                  <a:cubicBezTo>
                    <a:pt x="46" y="4"/>
                    <a:pt x="45" y="3"/>
                    <a:pt x="45" y="2"/>
                  </a:cubicBezTo>
                  <a:cubicBezTo>
                    <a:pt x="45" y="1"/>
                    <a:pt x="46" y="0"/>
                    <a:pt x="48" y="0"/>
                  </a:cubicBezTo>
                  <a:cubicBezTo>
                    <a:pt x="48" y="0"/>
                    <a:pt x="48" y="0"/>
                    <a:pt x="49" y="0"/>
                  </a:cubicBezTo>
                  <a:cubicBezTo>
                    <a:pt x="60" y="5"/>
                    <a:pt x="67" y="16"/>
                    <a:pt x="67" y="28"/>
                  </a:cubicBezTo>
                  <a:cubicBezTo>
                    <a:pt x="67" y="41"/>
                    <a:pt x="60" y="52"/>
                    <a:pt x="49" y="57"/>
                  </a:cubicBezTo>
                  <a:close/>
                </a:path>
              </a:pathLst>
            </a:custGeom>
            <a:solidFill>
              <a:schemeClr val="accent1"/>
            </a:solidFill>
            <a:ln>
              <a:noFill/>
            </a:ln>
          </p:spPr>
          <p:txBody>
            <a:bodyPr/>
            <a:lstStyle/>
            <a:p>
              <a:endParaRPr lang="en-US"/>
            </a:p>
          </p:txBody>
        </p:sp>
        <p:sp>
          <p:nvSpPr>
            <p:cNvPr id="706" name="Freeform 29"/>
            <p:cNvSpPr>
              <a:spLocks noEditPoints="1"/>
            </p:cNvSpPr>
            <p:nvPr/>
          </p:nvSpPr>
          <p:spPr bwMode="auto">
            <a:xfrm>
              <a:off x="4134042" y="2259697"/>
              <a:ext cx="399845" cy="329817"/>
            </a:xfrm>
            <a:custGeom>
              <a:avLst/>
              <a:gdLst>
                <a:gd name="T0" fmla="*/ 188467 w 82"/>
                <a:gd name="T1" fmla="*/ 69187 h 67"/>
                <a:gd name="T2" fmla="*/ 106227 w 82"/>
                <a:gd name="T3" fmla="*/ 148751 h 67"/>
                <a:gd name="T4" fmla="*/ 109653 w 82"/>
                <a:gd name="T5" fmla="*/ 169507 h 67"/>
                <a:gd name="T6" fmla="*/ 99373 w 82"/>
                <a:gd name="T7" fmla="*/ 169507 h 67"/>
                <a:gd name="T8" fmla="*/ 65107 w 82"/>
                <a:gd name="T9" fmla="*/ 166048 h 67"/>
                <a:gd name="T10" fmla="*/ 30840 w 82"/>
                <a:gd name="T11" fmla="*/ 183344 h 67"/>
                <a:gd name="T12" fmla="*/ 37693 w 82"/>
                <a:gd name="T13" fmla="*/ 152210 h 67"/>
                <a:gd name="T14" fmla="*/ 0 w 82"/>
                <a:gd name="T15" fmla="*/ 86483 h 67"/>
                <a:gd name="T16" fmla="*/ 99373 w 82"/>
                <a:gd name="T17" fmla="*/ 0 h 67"/>
                <a:gd name="T18" fmla="*/ 198747 w 82"/>
                <a:gd name="T19" fmla="*/ 69187 h 67"/>
                <a:gd name="T20" fmla="*/ 188467 w 82"/>
                <a:gd name="T21" fmla="*/ 69187 h 67"/>
                <a:gd name="T22" fmla="*/ 65107 w 82"/>
                <a:gd name="T23" fmla="*/ 41512 h 67"/>
                <a:gd name="T24" fmla="*/ 51400 w 82"/>
                <a:gd name="T25" fmla="*/ 55349 h 67"/>
                <a:gd name="T26" fmla="*/ 65107 w 82"/>
                <a:gd name="T27" fmla="*/ 65727 h 67"/>
                <a:gd name="T28" fmla="*/ 78813 w 82"/>
                <a:gd name="T29" fmla="*/ 55349 h 67"/>
                <a:gd name="T30" fmla="*/ 65107 w 82"/>
                <a:gd name="T31" fmla="*/ 41512 h 67"/>
                <a:gd name="T32" fmla="*/ 246720 w 82"/>
                <a:gd name="T33" fmla="*/ 207560 h 67"/>
                <a:gd name="T34" fmla="*/ 253574 w 82"/>
                <a:gd name="T35" fmla="*/ 231775 h 67"/>
                <a:gd name="T36" fmla="*/ 226160 w 82"/>
                <a:gd name="T37" fmla="*/ 214478 h 67"/>
                <a:gd name="T38" fmla="*/ 195320 w 82"/>
                <a:gd name="T39" fmla="*/ 221397 h 67"/>
                <a:gd name="T40" fmla="*/ 113080 w 82"/>
                <a:gd name="T41" fmla="*/ 148751 h 67"/>
                <a:gd name="T42" fmla="*/ 195320 w 82"/>
                <a:gd name="T43" fmla="*/ 76105 h 67"/>
                <a:gd name="T44" fmla="*/ 280987 w 82"/>
                <a:gd name="T45" fmla="*/ 148751 h 67"/>
                <a:gd name="T46" fmla="*/ 246720 w 82"/>
                <a:gd name="T47" fmla="*/ 207560 h 67"/>
                <a:gd name="T48" fmla="*/ 137067 w 82"/>
                <a:gd name="T49" fmla="*/ 41512 h 67"/>
                <a:gd name="T50" fmla="*/ 119933 w 82"/>
                <a:gd name="T51" fmla="*/ 55349 h 67"/>
                <a:gd name="T52" fmla="*/ 137067 w 82"/>
                <a:gd name="T53" fmla="*/ 65727 h 67"/>
                <a:gd name="T54" fmla="*/ 147347 w 82"/>
                <a:gd name="T55" fmla="*/ 55349 h 67"/>
                <a:gd name="T56" fmla="*/ 137067 w 82"/>
                <a:gd name="T57" fmla="*/ 41512 h 67"/>
                <a:gd name="T58" fmla="*/ 167907 w 82"/>
                <a:gd name="T59" fmla="*/ 114158 h 67"/>
                <a:gd name="T60" fmla="*/ 157627 w 82"/>
                <a:gd name="T61" fmla="*/ 124536 h 67"/>
                <a:gd name="T62" fmla="*/ 167907 w 82"/>
                <a:gd name="T63" fmla="*/ 134914 h 67"/>
                <a:gd name="T64" fmla="*/ 181614 w 82"/>
                <a:gd name="T65" fmla="*/ 124536 h 67"/>
                <a:gd name="T66" fmla="*/ 167907 w 82"/>
                <a:gd name="T67" fmla="*/ 114158 h 67"/>
                <a:gd name="T68" fmla="*/ 222734 w 82"/>
                <a:gd name="T69" fmla="*/ 114158 h 67"/>
                <a:gd name="T70" fmla="*/ 212454 w 82"/>
                <a:gd name="T71" fmla="*/ 124536 h 67"/>
                <a:gd name="T72" fmla="*/ 222734 w 82"/>
                <a:gd name="T73" fmla="*/ 134914 h 67"/>
                <a:gd name="T74" fmla="*/ 236440 w 82"/>
                <a:gd name="T75" fmla="*/ 124536 h 67"/>
                <a:gd name="T76" fmla="*/ 222734 w 82"/>
                <a:gd name="T77" fmla="*/ 114158 h 67"/>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82" h="67">
                  <a:moveTo>
                    <a:pt x="55" y="20"/>
                  </a:moveTo>
                  <a:cubicBezTo>
                    <a:pt x="42" y="20"/>
                    <a:pt x="31" y="30"/>
                    <a:pt x="31" y="43"/>
                  </a:cubicBezTo>
                  <a:cubicBezTo>
                    <a:pt x="31" y="45"/>
                    <a:pt x="31" y="47"/>
                    <a:pt x="32" y="49"/>
                  </a:cubicBezTo>
                  <a:cubicBezTo>
                    <a:pt x="31" y="49"/>
                    <a:pt x="30" y="49"/>
                    <a:pt x="29" y="49"/>
                  </a:cubicBezTo>
                  <a:cubicBezTo>
                    <a:pt x="25" y="49"/>
                    <a:pt x="22" y="49"/>
                    <a:pt x="19" y="48"/>
                  </a:cubicBezTo>
                  <a:cubicBezTo>
                    <a:pt x="9" y="53"/>
                    <a:pt x="9" y="53"/>
                    <a:pt x="9" y="53"/>
                  </a:cubicBezTo>
                  <a:cubicBezTo>
                    <a:pt x="11" y="44"/>
                    <a:pt x="11" y="44"/>
                    <a:pt x="11" y="44"/>
                  </a:cubicBezTo>
                  <a:cubicBezTo>
                    <a:pt x="4" y="39"/>
                    <a:pt x="0" y="33"/>
                    <a:pt x="0" y="25"/>
                  </a:cubicBezTo>
                  <a:cubicBezTo>
                    <a:pt x="0" y="11"/>
                    <a:pt x="13" y="0"/>
                    <a:pt x="29" y="0"/>
                  </a:cubicBezTo>
                  <a:cubicBezTo>
                    <a:pt x="43" y="0"/>
                    <a:pt x="56" y="9"/>
                    <a:pt x="58" y="20"/>
                  </a:cubicBezTo>
                  <a:cubicBezTo>
                    <a:pt x="57" y="20"/>
                    <a:pt x="56" y="20"/>
                    <a:pt x="55" y="20"/>
                  </a:cubicBezTo>
                  <a:close/>
                  <a:moveTo>
                    <a:pt x="19" y="12"/>
                  </a:moveTo>
                  <a:cubicBezTo>
                    <a:pt x="17" y="12"/>
                    <a:pt x="15" y="14"/>
                    <a:pt x="15" y="16"/>
                  </a:cubicBezTo>
                  <a:cubicBezTo>
                    <a:pt x="15" y="18"/>
                    <a:pt x="17" y="19"/>
                    <a:pt x="19" y="19"/>
                  </a:cubicBezTo>
                  <a:cubicBezTo>
                    <a:pt x="22" y="19"/>
                    <a:pt x="23" y="18"/>
                    <a:pt x="23" y="16"/>
                  </a:cubicBezTo>
                  <a:cubicBezTo>
                    <a:pt x="23" y="14"/>
                    <a:pt x="22" y="12"/>
                    <a:pt x="19" y="12"/>
                  </a:cubicBezTo>
                  <a:close/>
                  <a:moveTo>
                    <a:pt x="72" y="60"/>
                  </a:moveTo>
                  <a:cubicBezTo>
                    <a:pt x="74" y="67"/>
                    <a:pt x="74" y="67"/>
                    <a:pt x="74" y="67"/>
                  </a:cubicBezTo>
                  <a:cubicBezTo>
                    <a:pt x="66" y="62"/>
                    <a:pt x="66" y="62"/>
                    <a:pt x="66" y="62"/>
                  </a:cubicBezTo>
                  <a:cubicBezTo>
                    <a:pt x="63" y="63"/>
                    <a:pt x="60" y="64"/>
                    <a:pt x="57" y="64"/>
                  </a:cubicBezTo>
                  <a:cubicBezTo>
                    <a:pt x="43" y="64"/>
                    <a:pt x="33" y="54"/>
                    <a:pt x="33" y="43"/>
                  </a:cubicBezTo>
                  <a:cubicBezTo>
                    <a:pt x="33" y="31"/>
                    <a:pt x="43" y="22"/>
                    <a:pt x="57" y="22"/>
                  </a:cubicBezTo>
                  <a:cubicBezTo>
                    <a:pt x="70" y="22"/>
                    <a:pt x="82" y="31"/>
                    <a:pt x="82" y="43"/>
                  </a:cubicBezTo>
                  <a:cubicBezTo>
                    <a:pt x="82" y="49"/>
                    <a:pt x="78" y="55"/>
                    <a:pt x="72" y="60"/>
                  </a:cubicBezTo>
                  <a:close/>
                  <a:moveTo>
                    <a:pt x="40" y="12"/>
                  </a:moveTo>
                  <a:cubicBezTo>
                    <a:pt x="38" y="12"/>
                    <a:pt x="35" y="14"/>
                    <a:pt x="35" y="16"/>
                  </a:cubicBezTo>
                  <a:cubicBezTo>
                    <a:pt x="35" y="18"/>
                    <a:pt x="38" y="19"/>
                    <a:pt x="40" y="19"/>
                  </a:cubicBezTo>
                  <a:cubicBezTo>
                    <a:pt x="42" y="19"/>
                    <a:pt x="43" y="18"/>
                    <a:pt x="43" y="16"/>
                  </a:cubicBezTo>
                  <a:cubicBezTo>
                    <a:pt x="43" y="14"/>
                    <a:pt x="42" y="12"/>
                    <a:pt x="40" y="12"/>
                  </a:cubicBezTo>
                  <a:close/>
                  <a:moveTo>
                    <a:pt x="49" y="33"/>
                  </a:moveTo>
                  <a:cubicBezTo>
                    <a:pt x="48" y="33"/>
                    <a:pt x="46" y="35"/>
                    <a:pt x="46" y="36"/>
                  </a:cubicBezTo>
                  <a:cubicBezTo>
                    <a:pt x="46" y="38"/>
                    <a:pt x="48" y="39"/>
                    <a:pt x="49" y="39"/>
                  </a:cubicBezTo>
                  <a:cubicBezTo>
                    <a:pt x="51" y="39"/>
                    <a:pt x="53" y="38"/>
                    <a:pt x="53" y="36"/>
                  </a:cubicBezTo>
                  <a:cubicBezTo>
                    <a:pt x="53" y="35"/>
                    <a:pt x="51" y="33"/>
                    <a:pt x="49" y="33"/>
                  </a:cubicBezTo>
                  <a:close/>
                  <a:moveTo>
                    <a:pt x="65" y="33"/>
                  </a:moveTo>
                  <a:cubicBezTo>
                    <a:pt x="64" y="33"/>
                    <a:pt x="62" y="35"/>
                    <a:pt x="62" y="36"/>
                  </a:cubicBezTo>
                  <a:cubicBezTo>
                    <a:pt x="62" y="38"/>
                    <a:pt x="64" y="39"/>
                    <a:pt x="65" y="39"/>
                  </a:cubicBezTo>
                  <a:cubicBezTo>
                    <a:pt x="67" y="39"/>
                    <a:pt x="69" y="38"/>
                    <a:pt x="69" y="36"/>
                  </a:cubicBezTo>
                  <a:cubicBezTo>
                    <a:pt x="69" y="35"/>
                    <a:pt x="67" y="33"/>
                    <a:pt x="65" y="33"/>
                  </a:cubicBezTo>
                  <a:close/>
                </a:path>
              </a:pathLst>
            </a:custGeom>
            <a:solidFill>
              <a:schemeClr val="accent1"/>
            </a:solidFill>
            <a:ln>
              <a:noFill/>
            </a:ln>
          </p:spPr>
          <p:txBody>
            <a:bodyPr/>
            <a:lstStyle/>
            <a:p>
              <a:endParaRPr lang="en-US"/>
            </a:p>
          </p:txBody>
        </p:sp>
        <p:sp>
          <p:nvSpPr>
            <p:cNvPr id="707" name="Freeform 30"/>
            <p:cNvSpPr>
              <a:spLocks noEditPoints="1"/>
            </p:cNvSpPr>
            <p:nvPr/>
          </p:nvSpPr>
          <p:spPr bwMode="auto">
            <a:xfrm>
              <a:off x="4836597" y="2270992"/>
              <a:ext cx="352407" cy="277860"/>
            </a:xfrm>
            <a:custGeom>
              <a:avLst/>
              <a:gdLst>
                <a:gd name="T0" fmla="*/ 240771 w 72"/>
                <a:gd name="T1" fmla="*/ 106196 h 57"/>
                <a:gd name="T2" fmla="*/ 189177 w 72"/>
                <a:gd name="T3" fmla="*/ 191837 h 57"/>
                <a:gd name="T4" fmla="*/ 165100 w 72"/>
                <a:gd name="T5" fmla="*/ 195263 h 57"/>
                <a:gd name="T6" fmla="*/ 137583 w 72"/>
                <a:gd name="T7" fmla="*/ 106196 h 57"/>
                <a:gd name="T8" fmla="*/ 85990 w 72"/>
                <a:gd name="T9" fmla="*/ 191837 h 57"/>
                <a:gd name="T10" fmla="*/ 58473 w 72"/>
                <a:gd name="T11" fmla="*/ 195263 h 57"/>
                <a:gd name="T12" fmla="*/ 30956 w 72"/>
                <a:gd name="T13" fmla="*/ 106196 h 57"/>
                <a:gd name="T14" fmla="*/ 0 w 72"/>
                <a:gd name="T15" fmla="*/ 102770 h 57"/>
                <a:gd name="T16" fmla="*/ 3440 w 72"/>
                <a:gd name="T17" fmla="*/ 89067 h 57"/>
                <a:gd name="T18" fmla="*/ 24077 w 72"/>
                <a:gd name="T19" fmla="*/ 71939 h 57"/>
                <a:gd name="T20" fmla="*/ 0 w 72"/>
                <a:gd name="T21" fmla="*/ 68513 h 57"/>
                <a:gd name="T22" fmla="*/ 3440 w 72"/>
                <a:gd name="T23" fmla="*/ 54811 h 57"/>
                <a:gd name="T24" fmla="*/ 6879 w 72"/>
                <a:gd name="T25" fmla="*/ 6851 h 57"/>
                <a:gd name="T26" fmla="*/ 10319 w 72"/>
                <a:gd name="T27" fmla="*/ 0 h 57"/>
                <a:gd name="T28" fmla="*/ 34396 w 72"/>
                <a:gd name="T29" fmla="*/ 3426 h 57"/>
                <a:gd name="T30" fmla="*/ 96308 w 72"/>
                <a:gd name="T31" fmla="*/ 54811 h 57"/>
                <a:gd name="T32" fmla="*/ 113506 w 72"/>
                <a:gd name="T33" fmla="*/ 0 h 57"/>
                <a:gd name="T34" fmla="*/ 134144 w 72"/>
                <a:gd name="T35" fmla="*/ 3426 h 57"/>
                <a:gd name="T36" fmla="*/ 199496 w 72"/>
                <a:gd name="T37" fmla="*/ 54811 h 57"/>
                <a:gd name="T38" fmla="*/ 216694 w 72"/>
                <a:gd name="T39" fmla="*/ 0 h 57"/>
                <a:gd name="T40" fmla="*/ 237331 w 72"/>
                <a:gd name="T41" fmla="*/ 3426 h 57"/>
                <a:gd name="T42" fmla="*/ 227013 w 72"/>
                <a:gd name="T43" fmla="*/ 54811 h 57"/>
                <a:gd name="T44" fmla="*/ 247650 w 72"/>
                <a:gd name="T45" fmla="*/ 58236 h 57"/>
                <a:gd name="T46" fmla="*/ 240771 w 72"/>
                <a:gd name="T47" fmla="*/ 71939 h 57"/>
                <a:gd name="T48" fmla="*/ 216694 w 72"/>
                <a:gd name="T49" fmla="*/ 89067 h 57"/>
                <a:gd name="T50" fmla="*/ 247650 w 72"/>
                <a:gd name="T51" fmla="*/ 92493 h 57"/>
                <a:gd name="T52" fmla="*/ 89429 w 72"/>
                <a:gd name="T53" fmla="*/ 71939 h 57"/>
                <a:gd name="T54" fmla="*/ 55033 w 72"/>
                <a:gd name="T55" fmla="*/ 89067 h 57"/>
                <a:gd name="T56" fmla="*/ 89429 w 72"/>
                <a:gd name="T57" fmla="*/ 71939 h 57"/>
                <a:gd name="T58" fmla="*/ 58473 w 72"/>
                <a:gd name="T59" fmla="*/ 106196 h 57"/>
                <a:gd name="T60" fmla="*/ 68792 w 72"/>
                <a:gd name="T61" fmla="*/ 150729 h 57"/>
                <a:gd name="T62" fmla="*/ 82550 w 72"/>
                <a:gd name="T63" fmla="*/ 106196 h 57"/>
                <a:gd name="T64" fmla="*/ 127265 w 72"/>
                <a:gd name="T65" fmla="*/ 71939 h 57"/>
                <a:gd name="T66" fmla="*/ 113506 w 72"/>
                <a:gd name="T67" fmla="*/ 89067 h 57"/>
                <a:gd name="T68" fmla="*/ 196056 w 72"/>
                <a:gd name="T69" fmla="*/ 71939 h 57"/>
                <a:gd name="T70" fmla="*/ 158221 w 72"/>
                <a:gd name="T71" fmla="*/ 89067 h 57"/>
                <a:gd name="T72" fmla="*/ 196056 w 72"/>
                <a:gd name="T73" fmla="*/ 71939 h 57"/>
                <a:gd name="T74" fmla="*/ 161660 w 72"/>
                <a:gd name="T75" fmla="*/ 106196 h 57"/>
                <a:gd name="T76" fmla="*/ 175419 w 72"/>
                <a:gd name="T77" fmla="*/ 150729 h 57"/>
                <a:gd name="T78" fmla="*/ 185738 w 72"/>
                <a:gd name="T79" fmla="*/ 106196 h 57"/>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72" h="57">
                  <a:moveTo>
                    <a:pt x="72" y="30"/>
                  </a:moveTo>
                  <a:cubicBezTo>
                    <a:pt x="72" y="31"/>
                    <a:pt x="71" y="31"/>
                    <a:pt x="70" y="31"/>
                  </a:cubicBezTo>
                  <a:cubicBezTo>
                    <a:pt x="62" y="31"/>
                    <a:pt x="62" y="31"/>
                    <a:pt x="62" y="31"/>
                  </a:cubicBezTo>
                  <a:cubicBezTo>
                    <a:pt x="55" y="56"/>
                    <a:pt x="55" y="56"/>
                    <a:pt x="55" y="56"/>
                  </a:cubicBezTo>
                  <a:cubicBezTo>
                    <a:pt x="55" y="57"/>
                    <a:pt x="55" y="57"/>
                    <a:pt x="54" y="57"/>
                  </a:cubicBezTo>
                  <a:cubicBezTo>
                    <a:pt x="48" y="57"/>
                    <a:pt x="48" y="57"/>
                    <a:pt x="48" y="57"/>
                  </a:cubicBezTo>
                  <a:cubicBezTo>
                    <a:pt x="47" y="57"/>
                    <a:pt x="47" y="57"/>
                    <a:pt x="46" y="56"/>
                  </a:cubicBezTo>
                  <a:cubicBezTo>
                    <a:pt x="40" y="31"/>
                    <a:pt x="40" y="31"/>
                    <a:pt x="40" y="31"/>
                  </a:cubicBezTo>
                  <a:cubicBezTo>
                    <a:pt x="31" y="31"/>
                    <a:pt x="31" y="31"/>
                    <a:pt x="31" y="31"/>
                  </a:cubicBezTo>
                  <a:cubicBezTo>
                    <a:pt x="25" y="56"/>
                    <a:pt x="25" y="56"/>
                    <a:pt x="25" y="56"/>
                  </a:cubicBezTo>
                  <a:cubicBezTo>
                    <a:pt x="24" y="57"/>
                    <a:pt x="24" y="57"/>
                    <a:pt x="23" y="57"/>
                  </a:cubicBezTo>
                  <a:cubicBezTo>
                    <a:pt x="17" y="57"/>
                    <a:pt x="17" y="57"/>
                    <a:pt x="17" y="57"/>
                  </a:cubicBezTo>
                  <a:cubicBezTo>
                    <a:pt x="16" y="57"/>
                    <a:pt x="16" y="57"/>
                    <a:pt x="16" y="56"/>
                  </a:cubicBezTo>
                  <a:cubicBezTo>
                    <a:pt x="9" y="31"/>
                    <a:pt x="9" y="31"/>
                    <a:pt x="9" y="31"/>
                  </a:cubicBezTo>
                  <a:cubicBezTo>
                    <a:pt x="1" y="31"/>
                    <a:pt x="1" y="31"/>
                    <a:pt x="1" y="31"/>
                  </a:cubicBezTo>
                  <a:cubicBezTo>
                    <a:pt x="0" y="31"/>
                    <a:pt x="0" y="31"/>
                    <a:pt x="0" y="30"/>
                  </a:cubicBezTo>
                  <a:cubicBezTo>
                    <a:pt x="0" y="27"/>
                    <a:pt x="0" y="27"/>
                    <a:pt x="0" y="27"/>
                  </a:cubicBezTo>
                  <a:cubicBezTo>
                    <a:pt x="0" y="27"/>
                    <a:pt x="0" y="26"/>
                    <a:pt x="1" y="26"/>
                  </a:cubicBezTo>
                  <a:cubicBezTo>
                    <a:pt x="8" y="26"/>
                    <a:pt x="8" y="26"/>
                    <a:pt x="8" y="26"/>
                  </a:cubicBezTo>
                  <a:cubicBezTo>
                    <a:pt x="7" y="21"/>
                    <a:pt x="7" y="21"/>
                    <a:pt x="7" y="21"/>
                  </a:cubicBezTo>
                  <a:cubicBezTo>
                    <a:pt x="1" y="21"/>
                    <a:pt x="1" y="21"/>
                    <a:pt x="1" y="21"/>
                  </a:cubicBezTo>
                  <a:cubicBezTo>
                    <a:pt x="0" y="21"/>
                    <a:pt x="0" y="20"/>
                    <a:pt x="0" y="20"/>
                  </a:cubicBezTo>
                  <a:cubicBezTo>
                    <a:pt x="0" y="17"/>
                    <a:pt x="0" y="17"/>
                    <a:pt x="0" y="17"/>
                  </a:cubicBezTo>
                  <a:cubicBezTo>
                    <a:pt x="0" y="16"/>
                    <a:pt x="0" y="16"/>
                    <a:pt x="1" y="16"/>
                  </a:cubicBezTo>
                  <a:cubicBezTo>
                    <a:pt x="5" y="16"/>
                    <a:pt x="5" y="16"/>
                    <a:pt x="5" y="16"/>
                  </a:cubicBezTo>
                  <a:cubicBezTo>
                    <a:pt x="2" y="2"/>
                    <a:pt x="2" y="2"/>
                    <a:pt x="2" y="2"/>
                  </a:cubicBezTo>
                  <a:cubicBezTo>
                    <a:pt x="2" y="2"/>
                    <a:pt x="2" y="1"/>
                    <a:pt x="2" y="1"/>
                  </a:cubicBezTo>
                  <a:cubicBezTo>
                    <a:pt x="2" y="1"/>
                    <a:pt x="3" y="0"/>
                    <a:pt x="3" y="0"/>
                  </a:cubicBezTo>
                  <a:cubicBezTo>
                    <a:pt x="9" y="0"/>
                    <a:pt x="9" y="0"/>
                    <a:pt x="9" y="0"/>
                  </a:cubicBezTo>
                  <a:cubicBezTo>
                    <a:pt x="9" y="0"/>
                    <a:pt x="10" y="1"/>
                    <a:pt x="10" y="1"/>
                  </a:cubicBezTo>
                  <a:cubicBezTo>
                    <a:pt x="13" y="16"/>
                    <a:pt x="13" y="16"/>
                    <a:pt x="13" y="16"/>
                  </a:cubicBezTo>
                  <a:cubicBezTo>
                    <a:pt x="28" y="16"/>
                    <a:pt x="28" y="16"/>
                    <a:pt x="28" y="16"/>
                  </a:cubicBezTo>
                  <a:cubicBezTo>
                    <a:pt x="32" y="1"/>
                    <a:pt x="32" y="1"/>
                    <a:pt x="32" y="1"/>
                  </a:cubicBezTo>
                  <a:cubicBezTo>
                    <a:pt x="32" y="1"/>
                    <a:pt x="32" y="0"/>
                    <a:pt x="33" y="0"/>
                  </a:cubicBezTo>
                  <a:cubicBezTo>
                    <a:pt x="38" y="0"/>
                    <a:pt x="38" y="0"/>
                    <a:pt x="38" y="0"/>
                  </a:cubicBezTo>
                  <a:cubicBezTo>
                    <a:pt x="39" y="0"/>
                    <a:pt x="39" y="1"/>
                    <a:pt x="39" y="1"/>
                  </a:cubicBezTo>
                  <a:cubicBezTo>
                    <a:pt x="43" y="16"/>
                    <a:pt x="43" y="16"/>
                    <a:pt x="43" y="16"/>
                  </a:cubicBezTo>
                  <a:cubicBezTo>
                    <a:pt x="58" y="16"/>
                    <a:pt x="58" y="16"/>
                    <a:pt x="58" y="16"/>
                  </a:cubicBezTo>
                  <a:cubicBezTo>
                    <a:pt x="62" y="1"/>
                    <a:pt x="62" y="1"/>
                    <a:pt x="62" y="1"/>
                  </a:cubicBezTo>
                  <a:cubicBezTo>
                    <a:pt x="62" y="1"/>
                    <a:pt x="62" y="0"/>
                    <a:pt x="63" y="0"/>
                  </a:cubicBezTo>
                  <a:cubicBezTo>
                    <a:pt x="68" y="0"/>
                    <a:pt x="68" y="0"/>
                    <a:pt x="68" y="0"/>
                  </a:cubicBezTo>
                  <a:cubicBezTo>
                    <a:pt x="69" y="0"/>
                    <a:pt x="69" y="1"/>
                    <a:pt x="69" y="1"/>
                  </a:cubicBezTo>
                  <a:cubicBezTo>
                    <a:pt x="70" y="1"/>
                    <a:pt x="70" y="2"/>
                    <a:pt x="70" y="2"/>
                  </a:cubicBezTo>
                  <a:cubicBezTo>
                    <a:pt x="66" y="16"/>
                    <a:pt x="66" y="16"/>
                    <a:pt x="66" y="16"/>
                  </a:cubicBezTo>
                  <a:cubicBezTo>
                    <a:pt x="70" y="16"/>
                    <a:pt x="70" y="16"/>
                    <a:pt x="70" y="16"/>
                  </a:cubicBezTo>
                  <a:cubicBezTo>
                    <a:pt x="71" y="16"/>
                    <a:pt x="72" y="16"/>
                    <a:pt x="72" y="17"/>
                  </a:cubicBezTo>
                  <a:cubicBezTo>
                    <a:pt x="72" y="20"/>
                    <a:pt x="72" y="20"/>
                    <a:pt x="72" y="20"/>
                  </a:cubicBezTo>
                  <a:cubicBezTo>
                    <a:pt x="72" y="20"/>
                    <a:pt x="71" y="21"/>
                    <a:pt x="70" y="21"/>
                  </a:cubicBezTo>
                  <a:cubicBezTo>
                    <a:pt x="65" y="21"/>
                    <a:pt x="65" y="21"/>
                    <a:pt x="65" y="21"/>
                  </a:cubicBezTo>
                  <a:cubicBezTo>
                    <a:pt x="63" y="26"/>
                    <a:pt x="63" y="26"/>
                    <a:pt x="63" y="26"/>
                  </a:cubicBezTo>
                  <a:cubicBezTo>
                    <a:pt x="70" y="26"/>
                    <a:pt x="70" y="26"/>
                    <a:pt x="70" y="26"/>
                  </a:cubicBezTo>
                  <a:cubicBezTo>
                    <a:pt x="71" y="26"/>
                    <a:pt x="72" y="27"/>
                    <a:pt x="72" y="27"/>
                  </a:cubicBezTo>
                  <a:lnTo>
                    <a:pt x="72" y="30"/>
                  </a:lnTo>
                  <a:close/>
                  <a:moveTo>
                    <a:pt x="26" y="21"/>
                  </a:moveTo>
                  <a:cubicBezTo>
                    <a:pt x="15" y="21"/>
                    <a:pt x="15" y="21"/>
                    <a:pt x="15" y="21"/>
                  </a:cubicBezTo>
                  <a:cubicBezTo>
                    <a:pt x="16" y="26"/>
                    <a:pt x="16" y="26"/>
                    <a:pt x="16" y="26"/>
                  </a:cubicBezTo>
                  <a:cubicBezTo>
                    <a:pt x="25" y="26"/>
                    <a:pt x="25" y="26"/>
                    <a:pt x="25" y="26"/>
                  </a:cubicBezTo>
                  <a:lnTo>
                    <a:pt x="26" y="21"/>
                  </a:lnTo>
                  <a:close/>
                  <a:moveTo>
                    <a:pt x="24" y="31"/>
                  </a:moveTo>
                  <a:cubicBezTo>
                    <a:pt x="17" y="31"/>
                    <a:pt x="17" y="31"/>
                    <a:pt x="17" y="31"/>
                  </a:cubicBezTo>
                  <a:cubicBezTo>
                    <a:pt x="20" y="43"/>
                    <a:pt x="20" y="43"/>
                    <a:pt x="20" y="43"/>
                  </a:cubicBezTo>
                  <a:cubicBezTo>
                    <a:pt x="20" y="43"/>
                    <a:pt x="20" y="44"/>
                    <a:pt x="20" y="44"/>
                  </a:cubicBezTo>
                  <a:cubicBezTo>
                    <a:pt x="20" y="44"/>
                    <a:pt x="20" y="43"/>
                    <a:pt x="20" y="43"/>
                  </a:cubicBezTo>
                  <a:lnTo>
                    <a:pt x="24" y="31"/>
                  </a:lnTo>
                  <a:close/>
                  <a:moveTo>
                    <a:pt x="38" y="26"/>
                  </a:moveTo>
                  <a:cubicBezTo>
                    <a:pt x="37" y="21"/>
                    <a:pt x="37" y="21"/>
                    <a:pt x="37" y="21"/>
                  </a:cubicBezTo>
                  <a:cubicBezTo>
                    <a:pt x="34" y="21"/>
                    <a:pt x="34" y="21"/>
                    <a:pt x="34" y="21"/>
                  </a:cubicBezTo>
                  <a:cubicBezTo>
                    <a:pt x="33" y="26"/>
                    <a:pt x="33" y="26"/>
                    <a:pt x="33" y="26"/>
                  </a:cubicBezTo>
                  <a:lnTo>
                    <a:pt x="38" y="26"/>
                  </a:lnTo>
                  <a:close/>
                  <a:moveTo>
                    <a:pt x="57" y="21"/>
                  </a:moveTo>
                  <a:cubicBezTo>
                    <a:pt x="45" y="21"/>
                    <a:pt x="45" y="21"/>
                    <a:pt x="45" y="21"/>
                  </a:cubicBezTo>
                  <a:cubicBezTo>
                    <a:pt x="46" y="26"/>
                    <a:pt x="46" y="26"/>
                    <a:pt x="46" y="26"/>
                  </a:cubicBezTo>
                  <a:cubicBezTo>
                    <a:pt x="55" y="26"/>
                    <a:pt x="55" y="26"/>
                    <a:pt x="55" y="26"/>
                  </a:cubicBezTo>
                  <a:lnTo>
                    <a:pt x="57" y="21"/>
                  </a:lnTo>
                  <a:close/>
                  <a:moveTo>
                    <a:pt x="54" y="31"/>
                  </a:moveTo>
                  <a:cubicBezTo>
                    <a:pt x="47" y="31"/>
                    <a:pt x="47" y="31"/>
                    <a:pt x="47" y="31"/>
                  </a:cubicBezTo>
                  <a:cubicBezTo>
                    <a:pt x="51" y="43"/>
                    <a:pt x="51" y="43"/>
                    <a:pt x="51" y="43"/>
                  </a:cubicBezTo>
                  <a:cubicBezTo>
                    <a:pt x="51" y="43"/>
                    <a:pt x="51" y="44"/>
                    <a:pt x="51" y="44"/>
                  </a:cubicBezTo>
                  <a:cubicBezTo>
                    <a:pt x="51" y="44"/>
                    <a:pt x="51" y="43"/>
                    <a:pt x="51" y="43"/>
                  </a:cubicBezTo>
                  <a:lnTo>
                    <a:pt x="54" y="31"/>
                  </a:lnTo>
                  <a:close/>
                </a:path>
              </a:pathLst>
            </a:custGeom>
            <a:solidFill>
              <a:schemeClr val="accent1"/>
            </a:solidFill>
            <a:ln>
              <a:noFill/>
            </a:ln>
          </p:spPr>
          <p:txBody>
            <a:bodyPr/>
            <a:lstStyle/>
            <a:p>
              <a:endParaRPr lang="en-US"/>
            </a:p>
          </p:txBody>
        </p:sp>
        <p:sp>
          <p:nvSpPr>
            <p:cNvPr id="708" name="Freeform 31"/>
            <p:cNvSpPr>
              <a:spLocks noEditPoints="1"/>
            </p:cNvSpPr>
            <p:nvPr/>
          </p:nvSpPr>
          <p:spPr bwMode="auto">
            <a:xfrm>
              <a:off x="5541410" y="2270992"/>
              <a:ext cx="298190" cy="302708"/>
            </a:xfrm>
            <a:custGeom>
              <a:avLst/>
              <a:gdLst>
                <a:gd name="T0" fmla="*/ 209550 w 61"/>
                <a:gd name="T1" fmla="*/ 174983 h 62"/>
                <a:gd name="T2" fmla="*/ 171762 w 61"/>
                <a:gd name="T3" fmla="*/ 212725 h 62"/>
                <a:gd name="T4" fmla="*/ 37788 w 61"/>
                <a:gd name="T5" fmla="*/ 212725 h 62"/>
                <a:gd name="T6" fmla="*/ 0 w 61"/>
                <a:gd name="T7" fmla="*/ 174983 h 62"/>
                <a:gd name="T8" fmla="*/ 0 w 61"/>
                <a:gd name="T9" fmla="*/ 41173 h 62"/>
                <a:gd name="T10" fmla="*/ 37788 w 61"/>
                <a:gd name="T11" fmla="*/ 0 h 62"/>
                <a:gd name="T12" fmla="*/ 171762 w 61"/>
                <a:gd name="T13" fmla="*/ 0 h 62"/>
                <a:gd name="T14" fmla="*/ 209550 w 61"/>
                <a:gd name="T15" fmla="*/ 41173 h 62"/>
                <a:gd name="T16" fmla="*/ 209550 w 61"/>
                <a:gd name="T17" fmla="*/ 174983 h 62"/>
                <a:gd name="T18" fmla="*/ 75575 w 61"/>
                <a:gd name="T19" fmla="*/ 58328 h 62"/>
                <a:gd name="T20" fmla="*/ 68705 w 61"/>
                <a:gd name="T21" fmla="*/ 54897 h 62"/>
                <a:gd name="T22" fmla="*/ 44658 w 61"/>
                <a:gd name="T23" fmla="*/ 54897 h 62"/>
                <a:gd name="T24" fmla="*/ 41223 w 61"/>
                <a:gd name="T25" fmla="*/ 54897 h 62"/>
                <a:gd name="T26" fmla="*/ 41223 w 61"/>
                <a:gd name="T27" fmla="*/ 58328 h 62"/>
                <a:gd name="T28" fmla="*/ 58399 w 61"/>
                <a:gd name="T29" fmla="*/ 89207 h 62"/>
                <a:gd name="T30" fmla="*/ 58399 w 61"/>
                <a:gd name="T31" fmla="*/ 89207 h 62"/>
                <a:gd name="T32" fmla="*/ 30917 w 61"/>
                <a:gd name="T33" fmla="*/ 137242 h 62"/>
                <a:gd name="T34" fmla="*/ 30917 w 61"/>
                <a:gd name="T35" fmla="*/ 140673 h 62"/>
                <a:gd name="T36" fmla="*/ 34352 w 61"/>
                <a:gd name="T37" fmla="*/ 144104 h 62"/>
                <a:gd name="T38" fmla="*/ 58399 w 61"/>
                <a:gd name="T39" fmla="*/ 144104 h 62"/>
                <a:gd name="T40" fmla="*/ 65270 w 61"/>
                <a:gd name="T41" fmla="*/ 137242 h 62"/>
                <a:gd name="T42" fmla="*/ 92752 w 61"/>
                <a:gd name="T43" fmla="*/ 89207 h 62"/>
                <a:gd name="T44" fmla="*/ 75575 w 61"/>
                <a:gd name="T45" fmla="*/ 58328 h 62"/>
                <a:gd name="T46" fmla="*/ 175198 w 61"/>
                <a:gd name="T47" fmla="*/ 20586 h 62"/>
                <a:gd name="T48" fmla="*/ 151151 w 61"/>
                <a:gd name="T49" fmla="*/ 20586 h 62"/>
                <a:gd name="T50" fmla="*/ 144280 w 61"/>
                <a:gd name="T51" fmla="*/ 24017 h 62"/>
                <a:gd name="T52" fmla="*/ 85881 w 61"/>
                <a:gd name="T53" fmla="*/ 123518 h 62"/>
                <a:gd name="T54" fmla="*/ 123669 w 61"/>
                <a:gd name="T55" fmla="*/ 192139 h 62"/>
                <a:gd name="T56" fmla="*/ 130539 w 61"/>
                <a:gd name="T57" fmla="*/ 195570 h 62"/>
                <a:gd name="T58" fmla="*/ 154586 w 61"/>
                <a:gd name="T59" fmla="*/ 195570 h 62"/>
                <a:gd name="T60" fmla="*/ 158021 w 61"/>
                <a:gd name="T61" fmla="*/ 195570 h 62"/>
                <a:gd name="T62" fmla="*/ 158021 w 61"/>
                <a:gd name="T63" fmla="*/ 188708 h 62"/>
                <a:gd name="T64" fmla="*/ 123669 w 61"/>
                <a:gd name="T65" fmla="*/ 123518 h 62"/>
                <a:gd name="T66" fmla="*/ 123669 w 61"/>
                <a:gd name="T67" fmla="*/ 123518 h 62"/>
                <a:gd name="T68" fmla="*/ 178633 w 61"/>
                <a:gd name="T69" fmla="*/ 24017 h 62"/>
                <a:gd name="T70" fmla="*/ 178633 w 61"/>
                <a:gd name="T71" fmla="*/ 20586 h 62"/>
                <a:gd name="T72" fmla="*/ 175198 w 61"/>
                <a:gd name="T73" fmla="*/ 20586 h 6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61" h="62">
                  <a:moveTo>
                    <a:pt x="61" y="51"/>
                  </a:moveTo>
                  <a:cubicBezTo>
                    <a:pt x="61" y="57"/>
                    <a:pt x="56" y="62"/>
                    <a:pt x="50" y="62"/>
                  </a:cubicBezTo>
                  <a:cubicBezTo>
                    <a:pt x="11" y="62"/>
                    <a:pt x="11" y="62"/>
                    <a:pt x="11" y="62"/>
                  </a:cubicBezTo>
                  <a:cubicBezTo>
                    <a:pt x="5" y="62"/>
                    <a:pt x="0" y="57"/>
                    <a:pt x="0" y="51"/>
                  </a:cubicBezTo>
                  <a:cubicBezTo>
                    <a:pt x="0" y="12"/>
                    <a:pt x="0" y="12"/>
                    <a:pt x="0" y="12"/>
                  </a:cubicBezTo>
                  <a:cubicBezTo>
                    <a:pt x="0" y="6"/>
                    <a:pt x="5" y="0"/>
                    <a:pt x="11" y="0"/>
                  </a:cubicBezTo>
                  <a:cubicBezTo>
                    <a:pt x="50" y="0"/>
                    <a:pt x="50" y="0"/>
                    <a:pt x="50" y="0"/>
                  </a:cubicBezTo>
                  <a:cubicBezTo>
                    <a:pt x="56" y="0"/>
                    <a:pt x="61" y="6"/>
                    <a:pt x="61" y="12"/>
                  </a:cubicBezTo>
                  <a:lnTo>
                    <a:pt x="61" y="51"/>
                  </a:lnTo>
                  <a:close/>
                  <a:moveTo>
                    <a:pt x="22" y="17"/>
                  </a:moveTo>
                  <a:cubicBezTo>
                    <a:pt x="22" y="16"/>
                    <a:pt x="21" y="16"/>
                    <a:pt x="20" y="16"/>
                  </a:cubicBezTo>
                  <a:cubicBezTo>
                    <a:pt x="13" y="16"/>
                    <a:pt x="13" y="16"/>
                    <a:pt x="13" y="16"/>
                  </a:cubicBezTo>
                  <a:cubicBezTo>
                    <a:pt x="12" y="16"/>
                    <a:pt x="12" y="16"/>
                    <a:pt x="12" y="16"/>
                  </a:cubicBezTo>
                  <a:cubicBezTo>
                    <a:pt x="11" y="17"/>
                    <a:pt x="12" y="17"/>
                    <a:pt x="12" y="17"/>
                  </a:cubicBezTo>
                  <a:cubicBezTo>
                    <a:pt x="17" y="26"/>
                    <a:pt x="17" y="26"/>
                    <a:pt x="17" y="26"/>
                  </a:cubicBezTo>
                  <a:cubicBezTo>
                    <a:pt x="17" y="26"/>
                    <a:pt x="17" y="26"/>
                    <a:pt x="17" y="26"/>
                  </a:cubicBezTo>
                  <a:cubicBezTo>
                    <a:pt x="9" y="40"/>
                    <a:pt x="9" y="40"/>
                    <a:pt x="9" y="40"/>
                  </a:cubicBezTo>
                  <a:cubicBezTo>
                    <a:pt x="9" y="40"/>
                    <a:pt x="9" y="41"/>
                    <a:pt x="9" y="41"/>
                  </a:cubicBezTo>
                  <a:cubicBezTo>
                    <a:pt x="9" y="41"/>
                    <a:pt x="9" y="42"/>
                    <a:pt x="10" y="42"/>
                  </a:cubicBezTo>
                  <a:cubicBezTo>
                    <a:pt x="17" y="42"/>
                    <a:pt x="17" y="42"/>
                    <a:pt x="17" y="42"/>
                  </a:cubicBezTo>
                  <a:cubicBezTo>
                    <a:pt x="18" y="42"/>
                    <a:pt x="19" y="41"/>
                    <a:pt x="19" y="40"/>
                  </a:cubicBezTo>
                  <a:cubicBezTo>
                    <a:pt x="27" y="27"/>
                    <a:pt x="27" y="26"/>
                    <a:pt x="27" y="26"/>
                  </a:cubicBezTo>
                  <a:cubicBezTo>
                    <a:pt x="27" y="26"/>
                    <a:pt x="27" y="26"/>
                    <a:pt x="22" y="17"/>
                  </a:cubicBezTo>
                  <a:close/>
                  <a:moveTo>
                    <a:pt x="51" y="6"/>
                  </a:moveTo>
                  <a:cubicBezTo>
                    <a:pt x="44" y="6"/>
                    <a:pt x="44" y="6"/>
                    <a:pt x="44" y="6"/>
                  </a:cubicBezTo>
                  <a:cubicBezTo>
                    <a:pt x="43" y="6"/>
                    <a:pt x="42" y="6"/>
                    <a:pt x="42" y="7"/>
                  </a:cubicBezTo>
                  <a:cubicBezTo>
                    <a:pt x="26" y="35"/>
                    <a:pt x="25" y="36"/>
                    <a:pt x="25" y="36"/>
                  </a:cubicBezTo>
                  <a:cubicBezTo>
                    <a:pt x="25" y="36"/>
                    <a:pt x="25" y="36"/>
                    <a:pt x="36" y="56"/>
                  </a:cubicBezTo>
                  <a:cubicBezTo>
                    <a:pt x="36" y="56"/>
                    <a:pt x="37" y="57"/>
                    <a:pt x="38" y="57"/>
                  </a:cubicBezTo>
                  <a:cubicBezTo>
                    <a:pt x="45" y="57"/>
                    <a:pt x="45" y="57"/>
                    <a:pt x="45" y="57"/>
                  </a:cubicBezTo>
                  <a:cubicBezTo>
                    <a:pt x="46" y="57"/>
                    <a:pt x="46" y="57"/>
                    <a:pt x="46" y="57"/>
                  </a:cubicBezTo>
                  <a:cubicBezTo>
                    <a:pt x="47" y="56"/>
                    <a:pt x="47" y="56"/>
                    <a:pt x="46" y="55"/>
                  </a:cubicBezTo>
                  <a:cubicBezTo>
                    <a:pt x="36" y="36"/>
                    <a:pt x="36" y="36"/>
                    <a:pt x="36" y="36"/>
                  </a:cubicBezTo>
                  <a:cubicBezTo>
                    <a:pt x="36" y="36"/>
                    <a:pt x="36" y="36"/>
                    <a:pt x="36" y="36"/>
                  </a:cubicBezTo>
                  <a:cubicBezTo>
                    <a:pt x="52" y="7"/>
                    <a:pt x="52" y="7"/>
                    <a:pt x="52" y="7"/>
                  </a:cubicBezTo>
                  <a:cubicBezTo>
                    <a:pt x="53" y="7"/>
                    <a:pt x="53" y="6"/>
                    <a:pt x="52" y="6"/>
                  </a:cubicBezTo>
                  <a:cubicBezTo>
                    <a:pt x="52" y="6"/>
                    <a:pt x="52" y="6"/>
                    <a:pt x="51" y="6"/>
                  </a:cubicBezTo>
                  <a:close/>
                </a:path>
              </a:pathLst>
            </a:custGeom>
            <a:solidFill>
              <a:schemeClr val="accent1"/>
            </a:solidFill>
            <a:ln>
              <a:noFill/>
            </a:ln>
          </p:spPr>
          <p:txBody>
            <a:bodyPr/>
            <a:lstStyle/>
            <a:p>
              <a:endParaRPr lang="en-US"/>
            </a:p>
          </p:txBody>
        </p:sp>
        <p:sp>
          <p:nvSpPr>
            <p:cNvPr id="709" name="Freeform 32"/>
            <p:cNvSpPr>
              <a:spLocks noEditPoints="1"/>
            </p:cNvSpPr>
            <p:nvPr/>
          </p:nvSpPr>
          <p:spPr bwMode="auto">
            <a:xfrm>
              <a:off x="6250742" y="2246143"/>
              <a:ext cx="289154" cy="352407"/>
            </a:xfrm>
            <a:custGeom>
              <a:avLst/>
              <a:gdLst>
                <a:gd name="T0" fmla="*/ 179092 w 59"/>
                <a:gd name="T1" fmla="*/ 244210 h 72"/>
                <a:gd name="T2" fmla="*/ 24108 w 59"/>
                <a:gd name="T3" fmla="*/ 244210 h 72"/>
                <a:gd name="T4" fmla="*/ 0 w 59"/>
                <a:gd name="T5" fmla="*/ 178858 h 72"/>
                <a:gd name="T6" fmla="*/ 24108 w 59"/>
                <a:gd name="T7" fmla="*/ 110067 h 72"/>
                <a:gd name="T8" fmla="*/ 179092 w 59"/>
                <a:gd name="T9" fmla="*/ 110067 h 72"/>
                <a:gd name="T10" fmla="*/ 203200 w 59"/>
                <a:gd name="T11" fmla="*/ 178858 h 72"/>
                <a:gd name="T12" fmla="*/ 58549 w 59"/>
                <a:gd name="T13" fmla="*/ 144463 h 72"/>
                <a:gd name="T14" fmla="*/ 13776 w 59"/>
                <a:gd name="T15" fmla="*/ 130704 h 72"/>
                <a:gd name="T16" fmla="*/ 30997 w 59"/>
                <a:gd name="T17" fmla="*/ 144463 h 72"/>
                <a:gd name="T18" fmla="*/ 44773 w 59"/>
                <a:gd name="T19" fmla="*/ 220133 h 72"/>
                <a:gd name="T20" fmla="*/ 58549 w 59"/>
                <a:gd name="T21" fmla="*/ 144463 h 72"/>
                <a:gd name="T22" fmla="*/ 65437 w 59"/>
                <a:gd name="T23" fmla="*/ 55033 h 72"/>
                <a:gd name="T24" fmla="*/ 51661 w 59"/>
                <a:gd name="T25" fmla="*/ 92869 h 72"/>
                <a:gd name="T26" fmla="*/ 41329 w 59"/>
                <a:gd name="T27" fmla="*/ 27517 h 72"/>
                <a:gd name="T28" fmla="*/ 48217 w 59"/>
                <a:gd name="T29" fmla="*/ 0 h 72"/>
                <a:gd name="T30" fmla="*/ 65437 w 59"/>
                <a:gd name="T31" fmla="*/ 0 h 72"/>
                <a:gd name="T32" fmla="*/ 96434 w 59"/>
                <a:gd name="T33" fmla="*/ 220133 h 72"/>
                <a:gd name="T34" fmla="*/ 82658 w 59"/>
                <a:gd name="T35" fmla="*/ 154781 h 72"/>
                <a:gd name="T36" fmla="*/ 75769 w 59"/>
                <a:gd name="T37" fmla="*/ 209815 h 72"/>
                <a:gd name="T38" fmla="*/ 72325 w 59"/>
                <a:gd name="T39" fmla="*/ 202935 h 72"/>
                <a:gd name="T40" fmla="*/ 58549 w 59"/>
                <a:gd name="T41" fmla="*/ 154781 h 72"/>
                <a:gd name="T42" fmla="*/ 61993 w 59"/>
                <a:gd name="T43" fmla="*/ 216694 h 72"/>
                <a:gd name="T44" fmla="*/ 82658 w 59"/>
                <a:gd name="T45" fmla="*/ 213254 h 72"/>
                <a:gd name="T46" fmla="*/ 96434 w 59"/>
                <a:gd name="T47" fmla="*/ 220133 h 72"/>
                <a:gd name="T48" fmla="*/ 113654 w 59"/>
                <a:gd name="T49" fmla="*/ 85990 h 72"/>
                <a:gd name="T50" fmla="*/ 86102 w 59"/>
                <a:gd name="T51" fmla="*/ 85990 h 72"/>
                <a:gd name="T52" fmla="*/ 79214 w 59"/>
                <a:gd name="T53" fmla="*/ 48154 h 72"/>
                <a:gd name="T54" fmla="*/ 99878 w 59"/>
                <a:gd name="T55" fmla="*/ 24077 h 72"/>
                <a:gd name="T56" fmla="*/ 117098 w 59"/>
                <a:gd name="T57" fmla="*/ 48154 h 72"/>
                <a:gd name="T58" fmla="*/ 103322 w 59"/>
                <a:gd name="T59" fmla="*/ 44715 h 72"/>
                <a:gd name="T60" fmla="*/ 92990 w 59"/>
                <a:gd name="T61" fmla="*/ 44715 h 72"/>
                <a:gd name="T62" fmla="*/ 99878 w 59"/>
                <a:gd name="T63" fmla="*/ 82550 h 72"/>
                <a:gd name="T64" fmla="*/ 103322 w 59"/>
                <a:gd name="T65" fmla="*/ 44715 h 72"/>
                <a:gd name="T66" fmla="*/ 141207 w 59"/>
                <a:gd name="T67" fmla="*/ 161660 h 72"/>
                <a:gd name="T68" fmla="*/ 117098 w 59"/>
                <a:gd name="T69" fmla="*/ 158221 h 72"/>
                <a:gd name="T70" fmla="*/ 106766 w 59"/>
                <a:gd name="T71" fmla="*/ 130704 h 72"/>
                <a:gd name="T72" fmla="*/ 117098 w 59"/>
                <a:gd name="T73" fmla="*/ 220133 h 72"/>
                <a:gd name="T74" fmla="*/ 130875 w 59"/>
                <a:gd name="T75" fmla="*/ 223573 h 72"/>
                <a:gd name="T76" fmla="*/ 141207 w 59"/>
                <a:gd name="T77" fmla="*/ 199496 h 72"/>
                <a:gd name="T78" fmla="*/ 130875 w 59"/>
                <a:gd name="T79" fmla="*/ 202935 h 72"/>
                <a:gd name="T80" fmla="*/ 117098 w 59"/>
                <a:gd name="T81" fmla="*/ 209815 h 72"/>
                <a:gd name="T82" fmla="*/ 123986 w 59"/>
                <a:gd name="T83" fmla="*/ 165100 h 72"/>
                <a:gd name="T84" fmla="*/ 130875 w 59"/>
                <a:gd name="T85" fmla="*/ 202935 h 72"/>
                <a:gd name="T86" fmla="*/ 151539 w 59"/>
                <a:gd name="T87" fmla="*/ 92869 h 72"/>
                <a:gd name="T88" fmla="*/ 137763 w 59"/>
                <a:gd name="T89" fmla="*/ 96308 h 72"/>
                <a:gd name="T90" fmla="*/ 127431 w 59"/>
                <a:gd name="T91" fmla="*/ 79110 h 72"/>
                <a:gd name="T92" fmla="*/ 141207 w 59"/>
                <a:gd name="T93" fmla="*/ 24077 h 72"/>
                <a:gd name="T94" fmla="*/ 141207 w 59"/>
                <a:gd name="T95" fmla="*/ 79110 h 72"/>
                <a:gd name="T96" fmla="*/ 151539 w 59"/>
                <a:gd name="T97" fmla="*/ 75671 h 72"/>
                <a:gd name="T98" fmla="*/ 165315 w 59"/>
                <a:gd name="T99" fmla="*/ 24077 h 72"/>
                <a:gd name="T100" fmla="*/ 189424 w 59"/>
                <a:gd name="T101" fmla="*/ 199496 h 72"/>
                <a:gd name="T102" fmla="*/ 175647 w 59"/>
                <a:gd name="T103" fmla="*/ 206375 h 72"/>
                <a:gd name="T104" fmla="*/ 165315 w 59"/>
                <a:gd name="T105" fmla="*/ 202935 h 72"/>
                <a:gd name="T106" fmla="*/ 189424 w 59"/>
                <a:gd name="T107" fmla="*/ 189177 h 72"/>
                <a:gd name="T108" fmla="*/ 185980 w 59"/>
                <a:gd name="T109" fmla="*/ 158221 h 72"/>
                <a:gd name="T110" fmla="*/ 154983 w 59"/>
                <a:gd name="T111" fmla="*/ 158221 h 72"/>
                <a:gd name="T112" fmla="*/ 151539 w 59"/>
                <a:gd name="T113" fmla="*/ 199496 h 72"/>
                <a:gd name="T114" fmla="*/ 172203 w 59"/>
                <a:gd name="T115" fmla="*/ 223573 h 72"/>
                <a:gd name="T116" fmla="*/ 189424 w 59"/>
                <a:gd name="T117" fmla="*/ 206375 h 72"/>
                <a:gd name="T118" fmla="*/ 175647 w 59"/>
                <a:gd name="T119" fmla="*/ 178858 h 72"/>
                <a:gd name="T120" fmla="*/ 165315 w 59"/>
                <a:gd name="T121" fmla="*/ 171979 h 72"/>
                <a:gd name="T122" fmla="*/ 175647 w 59"/>
                <a:gd name="T123" fmla="*/ 171979 h 72"/>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59" h="72">
                  <a:moveTo>
                    <a:pt x="58" y="66"/>
                  </a:moveTo>
                  <a:cubicBezTo>
                    <a:pt x="58" y="69"/>
                    <a:pt x="55" y="71"/>
                    <a:pt x="52" y="71"/>
                  </a:cubicBezTo>
                  <a:cubicBezTo>
                    <a:pt x="45" y="72"/>
                    <a:pt x="37" y="72"/>
                    <a:pt x="30" y="72"/>
                  </a:cubicBezTo>
                  <a:cubicBezTo>
                    <a:pt x="22" y="72"/>
                    <a:pt x="15" y="72"/>
                    <a:pt x="7" y="71"/>
                  </a:cubicBezTo>
                  <a:cubicBezTo>
                    <a:pt x="4" y="71"/>
                    <a:pt x="2" y="69"/>
                    <a:pt x="1" y="66"/>
                  </a:cubicBezTo>
                  <a:cubicBezTo>
                    <a:pt x="0" y="61"/>
                    <a:pt x="0" y="56"/>
                    <a:pt x="0" y="52"/>
                  </a:cubicBezTo>
                  <a:cubicBezTo>
                    <a:pt x="0" y="47"/>
                    <a:pt x="0" y="42"/>
                    <a:pt x="1" y="38"/>
                  </a:cubicBezTo>
                  <a:cubicBezTo>
                    <a:pt x="2" y="34"/>
                    <a:pt x="4" y="32"/>
                    <a:pt x="7" y="32"/>
                  </a:cubicBezTo>
                  <a:cubicBezTo>
                    <a:pt x="15" y="31"/>
                    <a:pt x="22" y="31"/>
                    <a:pt x="30" y="31"/>
                  </a:cubicBezTo>
                  <a:cubicBezTo>
                    <a:pt x="37" y="31"/>
                    <a:pt x="45" y="31"/>
                    <a:pt x="52" y="32"/>
                  </a:cubicBezTo>
                  <a:cubicBezTo>
                    <a:pt x="55" y="32"/>
                    <a:pt x="58" y="34"/>
                    <a:pt x="58" y="38"/>
                  </a:cubicBezTo>
                  <a:cubicBezTo>
                    <a:pt x="59" y="42"/>
                    <a:pt x="59" y="47"/>
                    <a:pt x="59" y="52"/>
                  </a:cubicBezTo>
                  <a:cubicBezTo>
                    <a:pt x="59" y="56"/>
                    <a:pt x="59" y="61"/>
                    <a:pt x="58" y="66"/>
                  </a:cubicBezTo>
                  <a:close/>
                  <a:moveTo>
                    <a:pt x="17" y="42"/>
                  </a:moveTo>
                  <a:cubicBezTo>
                    <a:pt x="17" y="38"/>
                    <a:pt x="17" y="38"/>
                    <a:pt x="17" y="38"/>
                  </a:cubicBezTo>
                  <a:cubicBezTo>
                    <a:pt x="4" y="38"/>
                    <a:pt x="4" y="38"/>
                    <a:pt x="4" y="38"/>
                  </a:cubicBezTo>
                  <a:cubicBezTo>
                    <a:pt x="4" y="42"/>
                    <a:pt x="4" y="42"/>
                    <a:pt x="4" y="42"/>
                  </a:cubicBezTo>
                  <a:cubicBezTo>
                    <a:pt x="9" y="42"/>
                    <a:pt x="9" y="42"/>
                    <a:pt x="9" y="42"/>
                  </a:cubicBezTo>
                  <a:cubicBezTo>
                    <a:pt x="9" y="64"/>
                    <a:pt x="9" y="64"/>
                    <a:pt x="9" y="64"/>
                  </a:cubicBezTo>
                  <a:cubicBezTo>
                    <a:pt x="13" y="64"/>
                    <a:pt x="13" y="64"/>
                    <a:pt x="13" y="64"/>
                  </a:cubicBezTo>
                  <a:cubicBezTo>
                    <a:pt x="13" y="42"/>
                    <a:pt x="13" y="42"/>
                    <a:pt x="13" y="42"/>
                  </a:cubicBezTo>
                  <a:lnTo>
                    <a:pt x="17" y="42"/>
                  </a:lnTo>
                  <a:close/>
                  <a:moveTo>
                    <a:pt x="23" y="0"/>
                  </a:moveTo>
                  <a:cubicBezTo>
                    <a:pt x="19" y="16"/>
                    <a:pt x="19" y="16"/>
                    <a:pt x="19" y="16"/>
                  </a:cubicBezTo>
                  <a:cubicBezTo>
                    <a:pt x="19" y="27"/>
                    <a:pt x="19" y="27"/>
                    <a:pt x="19" y="27"/>
                  </a:cubicBezTo>
                  <a:cubicBezTo>
                    <a:pt x="15" y="27"/>
                    <a:pt x="15" y="27"/>
                    <a:pt x="15" y="27"/>
                  </a:cubicBezTo>
                  <a:cubicBezTo>
                    <a:pt x="15" y="16"/>
                    <a:pt x="15" y="16"/>
                    <a:pt x="15" y="16"/>
                  </a:cubicBezTo>
                  <a:cubicBezTo>
                    <a:pt x="14" y="14"/>
                    <a:pt x="13" y="12"/>
                    <a:pt x="12" y="8"/>
                  </a:cubicBezTo>
                  <a:cubicBezTo>
                    <a:pt x="11" y="5"/>
                    <a:pt x="10" y="3"/>
                    <a:pt x="9" y="0"/>
                  </a:cubicBezTo>
                  <a:cubicBezTo>
                    <a:pt x="14" y="0"/>
                    <a:pt x="14" y="0"/>
                    <a:pt x="14" y="0"/>
                  </a:cubicBezTo>
                  <a:cubicBezTo>
                    <a:pt x="17" y="11"/>
                    <a:pt x="17" y="11"/>
                    <a:pt x="17" y="11"/>
                  </a:cubicBezTo>
                  <a:cubicBezTo>
                    <a:pt x="19" y="0"/>
                    <a:pt x="19" y="0"/>
                    <a:pt x="19" y="0"/>
                  </a:cubicBezTo>
                  <a:lnTo>
                    <a:pt x="23" y="0"/>
                  </a:lnTo>
                  <a:close/>
                  <a:moveTo>
                    <a:pt x="28" y="64"/>
                  </a:moveTo>
                  <a:cubicBezTo>
                    <a:pt x="28" y="45"/>
                    <a:pt x="28" y="45"/>
                    <a:pt x="28" y="45"/>
                  </a:cubicBezTo>
                  <a:cubicBezTo>
                    <a:pt x="24" y="45"/>
                    <a:pt x="24" y="45"/>
                    <a:pt x="24" y="45"/>
                  </a:cubicBezTo>
                  <a:cubicBezTo>
                    <a:pt x="24" y="60"/>
                    <a:pt x="24" y="60"/>
                    <a:pt x="24" y="60"/>
                  </a:cubicBezTo>
                  <a:cubicBezTo>
                    <a:pt x="23" y="61"/>
                    <a:pt x="23" y="61"/>
                    <a:pt x="22" y="61"/>
                  </a:cubicBezTo>
                  <a:cubicBezTo>
                    <a:pt x="21" y="61"/>
                    <a:pt x="21" y="61"/>
                    <a:pt x="21" y="61"/>
                  </a:cubicBezTo>
                  <a:cubicBezTo>
                    <a:pt x="21" y="60"/>
                    <a:pt x="21" y="60"/>
                    <a:pt x="21" y="59"/>
                  </a:cubicBezTo>
                  <a:cubicBezTo>
                    <a:pt x="21" y="45"/>
                    <a:pt x="21" y="45"/>
                    <a:pt x="21" y="45"/>
                  </a:cubicBezTo>
                  <a:cubicBezTo>
                    <a:pt x="17" y="45"/>
                    <a:pt x="17" y="45"/>
                    <a:pt x="17" y="45"/>
                  </a:cubicBezTo>
                  <a:cubicBezTo>
                    <a:pt x="17" y="60"/>
                    <a:pt x="17" y="60"/>
                    <a:pt x="17" y="60"/>
                  </a:cubicBezTo>
                  <a:cubicBezTo>
                    <a:pt x="17" y="62"/>
                    <a:pt x="17" y="63"/>
                    <a:pt x="18" y="63"/>
                  </a:cubicBezTo>
                  <a:cubicBezTo>
                    <a:pt x="18" y="64"/>
                    <a:pt x="19" y="65"/>
                    <a:pt x="20" y="65"/>
                  </a:cubicBezTo>
                  <a:cubicBezTo>
                    <a:pt x="21" y="65"/>
                    <a:pt x="23" y="64"/>
                    <a:pt x="24" y="62"/>
                  </a:cubicBezTo>
                  <a:cubicBezTo>
                    <a:pt x="24" y="64"/>
                    <a:pt x="24" y="64"/>
                    <a:pt x="24" y="64"/>
                  </a:cubicBezTo>
                  <a:lnTo>
                    <a:pt x="28" y="64"/>
                  </a:lnTo>
                  <a:close/>
                  <a:moveTo>
                    <a:pt x="34" y="21"/>
                  </a:moveTo>
                  <a:cubicBezTo>
                    <a:pt x="34" y="23"/>
                    <a:pt x="34" y="24"/>
                    <a:pt x="33" y="25"/>
                  </a:cubicBezTo>
                  <a:cubicBezTo>
                    <a:pt x="32" y="27"/>
                    <a:pt x="31" y="28"/>
                    <a:pt x="29" y="28"/>
                  </a:cubicBezTo>
                  <a:cubicBezTo>
                    <a:pt x="27" y="28"/>
                    <a:pt x="26" y="27"/>
                    <a:pt x="25" y="25"/>
                  </a:cubicBezTo>
                  <a:cubicBezTo>
                    <a:pt x="24" y="24"/>
                    <a:pt x="23" y="23"/>
                    <a:pt x="23" y="21"/>
                  </a:cubicBezTo>
                  <a:cubicBezTo>
                    <a:pt x="23" y="14"/>
                    <a:pt x="23" y="14"/>
                    <a:pt x="23" y="14"/>
                  </a:cubicBezTo>
                  <a:cubicBezTo>
                    <a:pt x="23" y="12"/>
                    <a:pt x="24" y="10"/>
                    <a:pt x="25" y="9"/>
                  </a:cubicBezTo>
                  <a:cubicBezTo>
                    <a:pt x="26" y="8"/>
                    <a:pt x="27" y="7"/>
                    <a:pt x="29" y="7"/>
                  </a:cubicBezTo>
                  <a:cubicBezTo>
                    <a:pt x="31" y="7"/>
                    <a:pt x="32" y="8"/>
                    <a:pt x="33" y="9"/>
                  </a:cubicBezTo>
                  <a:cubicBezTo>
                    <a:pt x="34" y="10"/>
                    <a:pt x="34" y="12"/>
                    <a:pt x="34" y="14"/>
                  </a:cubicBezTo>
                  <a:lnTo>
                    <a:pt x="34" y="21"/>
                  </a:lnTo>
                  <a:close/>
                  <a:moveTo>
                    <a:pt x="30" y="13"/>
                  </a:moveTo>
                  <a:cubicBezTo>
                    <a:pt x="30" y="11"/>
                    <a:pt x="30" y="10"/>
                    <a:pt x="29" y="10"/>
                  </a:cubicBezTo>
                  <a:cubicBezTo>
                    <a:pt x="28" y="10"/>
                    <a:pt x="27" y="11"/>
                    <a:pt x="27" y="13"/>
                  </a:cubicBezTo>
                  <a:cubicBezTo>
                    <a:pt x="27" y="21"/>
                    <a:pt x="27" y="21"/>
                    <a:pt x="27" y="21"/>
                  </a:cubicBezTo>
                  <a:cubicBezTo>
                    <a:pt x="27" y="23"/>
                    <a:pt x="28" y="24"/>
                    <a:pt x="29" y="24"/>
                  </a:cubicBezTo>
                  <a:cubicBezTo>
                    <a:pt x="30" y="24"/>
                    <a:pt x="30" y="23"/>
                    <a:pt x="30" y="21"/>
                  </a:cubicBezTo>
                  <a:lnTo>
                    <a:pt x="30" y="13"/>
                  </a:lnTo>
                  <a:close/>
                  <a:moveTo>
                    <a:pt x="41" y="51"/>
                  </a:moveTo>
                  <a:cubicBezTo>
                    <a:pt x="41" y="49"/>
                    <a:pt x="41" y="47"/>
                    <a:pt x="41" y="47"/>
                  </a:cubicBezTo>
                  <a:cubicBezTo>
                    <a:pt x="41" y="45"/>
                    <a:pt x="40" y="44"/>
                    <a:pt x="38" y="44"/>
                  </a:cubicBezTo>
                  <a:cubicBezTo>
                    <a:pt x="37" y="44"/>
                    <a:pt x="36" y="45"/>
                    <a:pt x="34" y="46"/>
                  </a:cubicBezTo>
                  <a:cubicBezTo>
                    <a:pt x="34" y="38"/>
                    <a:pt x="34" y="38"/>
                    <a:pt x="34" y="38"/>
                  </a:cubicBezTo>
                  <a:cubicBezTo>
                    <a:pt x="31" y="38"/>
                    <a:pt x="31" y="38"/>
                    <a:pt x="31" y="38"/>
                  </a:cubicBezTo>
                  <a:cubicBezTo>
                    <a:pt x="31" y="64"/>
                    <a:pt x="31" y="64"/>
                    <a:pt x="31" y="64"/>
                  </a:cubicBezTo>
                  <a:cubicBezTo>
                    <a:pt x="34" y="64"/>
                    <a:pt x="34" y="64"/>
                    <a:pt x="34" y="64"/>
                  </a:cubicBezTo>
                  <a:cubicBezTo>
                    <a:pt x="34" y="62"/>
                    <a:pt x="34" y="62"/>
                    <a:pt x="34" y="62"/>
                  </a:cubicBezTo>
                  <a:cubicBezTo>
                    <a:pt x="36" y="64"/>
                    <a:pt x="37" y="65"/>
                    <a:pt x="38" y="65"/>
                  </a:cubicBezTo>
                  <a:cubicBezTo>
                    <a:pt x="40" y="65"/>
                    <a:pt x="41" y="64"/>
                    <a:pt x="41" y="62"/>
                  </a:cubicBezTo>
                  <a:cubicBezTo>
                    <a:pt x="41" y="62"/>
                    <a:pt x="41" y="60"/>
                    <a:pt x="41" y="58"/>
                  </a:cubicBezTo>
                  <a:lnTo>
                    <a:pt x="41" y="51"/>
                  </a:lnTo>
                  <a:close/>
                  <a:moveTo>
                    <a:pt x="38" y="59"/>
                  </a:moveTo>
                  <a:cubicBezTo>
                    <a:pt x="38" y="61"/>
                    <a:pt x="37" y="61"/>
                    <a:pt x="36" y="61"/>
                  </a:cubicBezTo>
                  <a:cubicBezTo>
                    <a:pt x="36" y="61"/>
                    <a:pt x="35" y="61"/>
                    <a:pt x="34" y="61"/>
                  </a:cubicBezTo>
                  <a:cubicBezTo>
                    <a:pt x="34" y="48"/>
                    <a:pt x="34" y="48"/>
                    <a:pt x="34" y="48"/>
                  </a:cubicBezTo>
                  <a:cubicBezTo>
                    <a:pt x="35" y="48"/>
                    <a:pt x="36" y="48"/>
                    <a:pt x="36" y="48"/>
                  </a:cubicBezTo>
                  <a:cubicBezTo>
                    <a:pt x="37" y="48"/>
                    <a:pt x="38" y="49"/>
                    <a:pt x="38" y="50"/>
                  </a:cubicBezTo>
                  <a:lnTo>
                    <a:pt x="38" y="59"/>
                  </a:lnTo>
                  <a:close/>
                  <a:moveTo>
                    <a:pt x="48" y="27"/>
                  </a:moveTo>
                  <a:cubicBezTo>
                    <a:pt x="44" y="27"/>
                    <a:pt x="44" y="27"/>
                    <a:pt x="44" y="27"/>
                  </a:cubicBezTo>
                  <a:cubicBezTo>
                    <a:pt x="44" y="25"/>
                    <a:pt x="44" y="25"/>
                    <a:pt x="44" y="25"/>
                  </a:cubicBezTo>
                  <a:cubicBezTo>
                    <a:pt x="42" y="27"/>
                    <a:pt x="41" y="28"/>
                    <a:pt x="40" y="28"/>
                  </a:cubicBezTo>
                  <a:cubicBezTo>
                    <a:pt x="39" y="28"/>
                    <a:pt x="38" y="27"/>
                    <a:pt x="37" y="26"/>
                  </a:cubicBezTo>
                  <a:cubicBezTo>
                    <a:pt x="37" y="25"/>
                    <a:pt x="37" y="24"/>
                    <a:pt x="37" y="23"/>
                  </a:cubicBezTo>
                  <a:cubicBezTo>
                    <a:pt x="37" y="7"/>
                    <a:pt x="37" y="7"/>
                    <a:pt x="37" y="7"/>
                  </a:cubicBezTo>
                  <a:cubicBezTo>
                    <a:pt x="41" y="7"/>
                    <a:pt x="41" y="7"/>
                    <a:pt x="41" y="7"/>
                  </a:cubicBezTo>
                  <a:cubicBezTo>
                    <a:pt x="41" y="22"/>
                    <a:pt x="41" y="22"/>
                    <a:pt x="41" y="22"/>
                  </a:cubicBezTo>
                  <a:cubicBezTo>
                    <a:pt x="41" y="23"/>
                    <a:pt x="41" y="23"/>
                    <a:pt x="41" y="23"/>
                  </a:cubicBezTo>
                  <a:cubicBezTo>
                    <a:pt x="41" y="24"/>
                    <a:pt x="41" y="24"/>
                    <a:pt x="42" y="24"/>
                  </a:cubicBezTo>
                  <a:cubicBezTo>
                    <a:pt x="42" y="24"/>
                    <a:pt x="43" y="24"/>
                    <a:pt x="44" y="22"/>
                  </a:cubicBezTo>
                  <a:cubicBezTo>
                    <a:pt x="44" y="7"/>
                    <a:pt x="44" y="7"/>
                    <a:pt x="44" y="7"/>
                  </a:cubicBezTo>
                  <a:cubicBezTo>
                    <a:pt x="48" y="7"/>
                    <a:pt x="48" y="7"/>
                    <a:pt x="48" y="7"/>
                  </a:cubicBezTo>
                  <a:lnTo>
                    <a:pt x="48" y="27"/>
                  </a:lnTo>
                  <a:close/>
                  <a:moveTo>
                    <a:pt x="55" y="58"/>
                  </a:moveTo>
                  <a:cubicBezTo>
                    <a:pt x="51" y="58"/>
                    <a:pt x="51" y="58"/>
                    <a:pt x="51" y="58"/>
                  </a:cubicBezTo>
                  <a:cubicBezTo>
                    <a:pt x="51" y="59"/>
                    <a:pt x="51" y="60"/>
                    <a:pt x="51" y="60"/>
                  </a:cubicBezTo>
                  <a:cubicBezTo>
                    <a:pt x="51" y="61"/>
                    <a:pt x="50" y="61"/>
                    <a:pt x="50" y="61"/>
                  </a:cubicBezTo>
                  <a:cubicBezTo>
                    <a:pt x="48" y="61"/>
                    <a:pt x="48" y="61"/>
                    <a:pt x="48" y="59"/>
                  </a:cubicBezTo>
                  <a:cubicBezTo>
                    <a:pt x="48" y="55"/>
                    <a:pt x="48" y="55"/>
                    <a:pt x="48" y="55"/>
                  </a:cubicBezTo>
                  <a:cubicBezTo>
                    <a:pt x="55" y="55"/>
                    <a:pt x="55" y="55"/>
                    <a:pt x="55" y="55"/>
                  </a:cubicBezTo>
                  <a:cubicBezTo>
                    <a:pt x="55" y="51"/>
                    <a:pt x="55" y="51"/>
                    <a:pt x="55" y="51"/>
                  </a:cubicBezTo>
                  <a:cubicBezTo>
                    <a:pt x="55" y="49"/>
                    <a:pt x="55" y="47"/>
                    <a:pt x="54" y="46"/>
                  </a:cubicBezTo>
                  <a:cubicBezTo>
                    <a:pt x="53" y="45"/>
                    <a:pt x="51" y="44"/>
                    <a:pt x="50" y="44"/>
                  </a:cubicBezTo>
                  <a:cubicBezTo>
                    <a:pt x="48" y="44"/>
                    <a:pt x="46" y="45"/>
                    <a:pt x="45" y="46"/>
                  </a:cubicBezTo>
                  <a:cubicBezTo>
                    <a:pt x="45" y="47"/>
                    <a:pt x="44" y="49"/>
                    <a:pt x="44" y="51"/>
                  </a:cubicBezTo>
                  <a:cubicBezTo>
                    <a:pt x="44" y="58"/>
                    <a:pt x="44" y="58"/>
                    <a:pt x="44" y="58"/>
                  </a:cubicBezTo>
                  <a:cubicBezTo>
                    <a:pt x="44" y="60"/>
                    <a:pt x="45" y="62"/>
                    <a:pt x="45" y="63"/>
                  </a:cubicBezTo>
                  <a:cubicBezTo>
                    <a:pt x="46" y="64"/>
                    <a:pt x="48" y="65"/>
                    <a:pt x="50" y="65"/>
                  </a:cubicBezTo>
                  <a:cubicBezTo>
                    <a:pt x="52" y="65"/>
                    <a:pt x="53" y="64"/>
                    <a:pt x="54" y="63"/>
                  </a:cubicBezTo>
                  <a:cubicBezTo>
                    <a:pt x="54" y="62"/>
                    <a:pt x="55" y="61"/>
                    <a:pt x="55" y="60"/>
                  </a:cubicBezTo>
                  <a:cubicBezTo>
                    <a:pt x="55" y="60"/>
                    <a:pt x="55" y="59"/>
                    <a:pt x="55" y="58"/>
                  </a:cubicBezTo>
                  <a:close/>
                  <a:moveTo>
                    <a:pt x="51" y="52"/>
                  </a:moveTo>
                  <a:cubicBezTo>
                    <a:pt x="48" y="52"/>
                    <a:pt x="48" y="52"/>
                    <a:pt x="48" y="52"/>
                  </a:cubicBezTo>
                  <a:cubicBezTo>
                    <a:pt x="48" y="50"/>
                    <a:pt x="48" y="50"/>
                    <a:pt x="48" y="50"/>
                  </a:cubicBezTo>
                  <a:cubicBezTo>
                    <a:pt x="48" y="49"/>
                    <a:pt x="48" y="48"/>
                    <a:pt x="50" y="48"/>
                  </a:cubicBezTo>
                  <a:cubicBezTo>
                    <a:pt x="51" y="48"/>
                    <a:pt x="51" y="49"/>
                    <a:pt x="51" y="50"/>
                  </a:cubicBezTo>
                  <a:lnTo>
                    <a:pt x="51" y="52"/>
                  </a:lnTo>
                  <a:close/>
                </a:path>
              </a:pathLst>
            </a:custGeom>
            <a:solidFill>
              <a:schemeClr val="accent1"/>
            </a:solidFill>
            <a:ln>
              <a:noFill/>
            </a:ln>
          </p:spPr>
          <p:txBody>
            <a:bodyPr/>
            <a:lstStyle/>
            <a:p>
              <a:endParaRPr lang="en-US"/>
            </a:p>
          </p:txBody>
        </p:sp>
        <p:sp>
          <p:nvSpPr>
            <p:cNvPr id="710" name="Freeform 33"/>
            <p:cNvSpPr>
              <a:spLocks noEditPoints="1"/>
            </p:cNvSpPr>
            <p:nvPr/>
          </p:nvSpPr>
          <p:spPr bwMode="auto">
            <a:xfrm>
              <a:off x="6948780" y="2270992"/>
              <a:ext cx="298190" cy="302708"/>
            </a:xfrm>
            <a:custGeom>
              <a:avLst/>
              <a:gdLst>
                <a:gd name="T0" fmla="*/ 106493 w 61"/>
                <a:gd name="T1" fmla="*/ 212725 h 62"/>
                <a:gd name="T2" fmla="*/ 0 w 61"/>
                <a:gd name="T3" fmla="*/ 106363 h 62"/>
                <a:gd name="T4" fmla="*/ 106493 w 61"/>
                <a:gd name="T5" fmla="*/ 0 h 62"/>
                <a:gd name="T6" fmla="*/ 209550 w 61"/>
                <a:gd name="T7" fmla="*/ 106363 h 62"/>
                <a:gd name="T8" fmla="*/ 106493 w 61"/>
                <a:gd name="T9" fmla="*/ 212725 h 62"/>
                <a:gd name="T10" fmla="*/ 168327 w 61"/>
                <a:gd name="T11" fmla="*/ 144104 h 62"/>
                <a:gd name="T12" fmla="*/ 106493 w 61"/>
                <a:gd name="T13" fmla="*/ 48035 h 62"/>
                <a:gd name="T14" fmla="*/ 41223 w 61"/>
                <a:gd name="T15" fmla="*/ 144104 h 62"/>
                <a:gd name="T16" fmla="*/ 54964 w 61"/>
                <a:gd name="T17" fmla="*/ 144104 h 62"/>
                <a:gd name="T18" fmla="*/ 68705 w 61"/>
                <a:gd name="T19" fmla="*/ 120087 h 62"/>
                <a:gd name="T20" fmla="*/ 140845 w 61"/>
                <a:gd name="T21" fmla="*/ 120087 h 62"/>
                <a:gd name="T22" fmla="*/ 154586 w 61"/>
                <a:gd name="T23" fmla="*/ 144104 h 62"/>
                <a:gd name="T24" fmla="*/ 168327 w 61"/>
                <a:gd name="T25" fmla="*/ 144104 h 62"/>
                <a:gd name="T26" fmla="*/ 133975 w 61"/>
                <a:gd name="T27" fmla="*/ 113225 h 62"/>
                <a:gd name="T28" fmla="*/ 79011 w 61"/>
                <a:gd name="T29" fmla="*/ 113225 h 62"/>
                <a:gd name="T30" fmla="*/ 106493 w 61"/>
                <a:gd name="T31" fmla="*/ 68621 h 62"/>
                <a:gd name="T32" fmla="*/ 133975 w 61"/>
                <a:gd name="T33" fmla="*/ 113225 h 6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61" h="62">
                  <a:moveTo>
                    <a:pt x="31" y="62"/>
                  </a:moveTo>
                  <a:cubicBezTo>
                    <a:pt x="14" y="62"/>
                    <a:pt x="0" y="48"/>
                    <a:pt x="0" y="31"/>
                  </a:cubicBezTo>
                  <a:cubicBezTo>
                    <a:pt x="0" y="14"/>
                    <a:pt x="14" y="0"/>
                    <a:pt x="31" y="0"/>
                  </a:cubicBezTo>
                  <a:cubicBezTo>
                    <a:pt x="48" y="0"/>
                    <a:pt x="61" y="14"/>
                    <a:pt x="61" y="31"/>
                  </a:cubicBezTo>
                  <a:cubicBezTo>
                    <a:pt x="61" y="48"/>
                    <a:pt x="48" y="62"/>
                    <a:pt x="31" y="62"/>
                  </a:cubicBezTo>
                  <a:close/>
                  <a:moveTo>
                    <a:pt x="49" y="42"/>
                  </a:moveTo>
                  <a:cubicBezTo>
                    <a:pt x="31" y="14"/>
                    <a:pt x="31" y="14"/>
                    <a:pt x="31" y="14"/>
                  </a:cubicBezTo>
                  <a:cubicBezTo>
                    <a:pt x="12" y="42"/>
                    <a:pt x="12" y="42"/>
                    <a:pt x="12" y="42"/>
                  </a:cubicBezTo>
                  <a:cubicBezTo>
                    <a:pt x="16" y="42"/>
                    <a:pt x="16" y="42"/>
                    <a:pt x="16" y="42"/>
                  </a:cubicBezTo>
                  <a:cubicBezTo>
                    <a:pt x="20" y="35"/>
                    <a:pt x="20" y="35"/>
                    <a:pt x="20" y="35"/>
                  </a:cubicBezTo>
                  <a:cubicBezTo>
                    <a:pt x="41" y="35"/>
                    <a:pt x="41" y="35"/>
                    <a:pt x="41" y="35"/>
                  </a:cubicBezTo>
                  <a:cubicBezTo>
                    <a:pt x="45" y="42"/>
                    <a:pt x="45" y="42"/>
                    <a:pt x="45" y="42"/>
                  </a:cubicBezTo>
                  <a:lnTo>
                    <a:pt x="49" y="42"/>
                  </a:lnTo>
                  <a:close/>
                  <a:moveTo>
                    <a:pt x="39" y="33"/>
                  </a:moveTo>
                  <a:cubicBezTo>
                    <a:pt x="23" y="33"/>
                    <a:pt x="23" y="33"/>
                    <a:pt x="23" y="33"/>
                  </a:cubicBezTo>
                  <a:cubicBezTo>
                    <a:pt x="31" y="20"/>
                    <a:pt x="31" y="20"/>
                    <a:pt x="31" y="20"/>
                  </a:cubicBezTo>
                  <a:lnTo>
                    <a:pt x="39" y="33"/>
                  </a:lnTo>
                  <a:close/>
                </a:path>
              </a:pathLst>
            </a:custGeom>
            <a:solidFill>
              <a:schemeClr val="accent1"/>
            </a:solidFill>
            <a:ln>
              <a:noFill/>
            </a:ln>
          </p:spPr>
          <p:txBody>
            <a:bodyPr/>
            <a:lstStyle/>
            <a:p>
              <a:endParaRPr lang="en-US"/>
            </a:p>
          </p:txBody>
        </p:sp>
        <p:sp>
          <p:nvSpPr>
            <p:cNvPr id="711" name="Freeform 34"/>
            <p:cNvSpPr>
              <a:spLocks noEditPoints="1"/>
            </p:cNvSpPr>
            <p:nvPr/>
          </p:nvSpPr>
          <p:spPr bwMode="auto">
            <a:xfrm>
              <a:off x="7653594" y="2270992"/>
              <a:ext cx="352407" cy="277860"/>
            </a:xfrm>
            <a:custGeom>
              <a:avLst/>
              <a:gdLst>
                <a:gd name="T0" fmla="*/ 247650 w 72"/>
                <a:gd name="T1" fmla="*/ 184986 h 57"/>
                <a:gd name="T2" fmla="*/ 240771 w 72"/>
                <a:gd name="T3" fmla="*/ 195263 h 57"/>
                <a:gd name="T4" fmla="*/ 10319 w 72"/>
                <a:gd name="T5" fmla="*/ 195263 h 57"/>
                <a:gd name="T6" fmla="*/ 0 w 72"/>
                <a:gd name="T7" fmla="*/ 184986 h 57"/>
                <a:gd name="T8" fmla="*/ 0 w 72"/>
                <a:gd name="T9" fmla="*/ 167858 h 57"/>
                <a:gd name="T10" fmla="*/ 10319 w 72"/>
                <a:gd name="T11" fmla="*/ 161006 h 57"/>
                <a:gd name="T12" fmla="*/ 240771 w 72"/>
                <a:gd name="T13" fmla="*/ 161006 h 57"/>
                <a:gd name="T14" fmla="*/ 247650 w 72"/>
                <a:gd name="T15" fmla="*/ 167858 h 57"/>
                <a:gd name="T16" fmla="*/ 247650 w 72"/>
                <a:gd name="T17" fmla="*/ 184986 h 57"/>
                <a:gd name="T18" fmla="*/ 247650 w 72"/>
                <a:gd name="T19" fmla="*/ 82216 h 57"/>
                <a:gd name="T20" fmla="*/ 240771 w 72"/>
                <a:gd name="T21" fmla="*/ 89067 h 57"/>
                <a:gd name="T22" fmla="*/ 27517 w 72"/>
                <a:gd name="T23" fmla="*/ 89067 h 57"/>
                <a:gd name="T24" fmla="*/ 20638 w 72"/>
                <a:gd name="T25" fmla="*/ 82216 h 57"/>
                <a:gd name="T26" fmla="*/ 20638 w 72"/>
                <a:gd name="T27" fmla="*/ 61662 h 57"/>
                <a:gd name="T28" fmla="*/ 27517 w 72"/>
                <a:gd name="T29" fmla="*/ 54811 h 57"/>
                <a:gd name="T30" fmla="*/ 240771 w 72"/>
                <a:gd name="T31" fmla="*/ 54811 h 57"/>
                <a:gd name="T32" fmla="*/ 247650 w 72"/>
                <a:gd name="T33" fmla="*/ 61662 h 57"/>
                <a:gd name="T34" fmla="*/ 247650 w 72"/>
                <a:gd name="T35" fmla="*/ 82216 h 57"/>
                <a:gd name="T36" fmla="*/ 247650 w 72"/>
                <a:gd name="T37" fmla="*/ 133601 h 57"/>
                <a:gd name="T38" fmla="*/ 240771 w 72"/>
                <a:gd name="T39" fmla="*/ 143878 h 57"/>
                <a:gd name="T40" fmla="*/ 61913 w 72"/>
                <a:gd name="T41" fmla="*/ 143878 h 57"/>
                <a:gd name="T42" fmla="*/ 55033 w 72"/>
                <a:gd name="T43" fmla="*/ 133601 h 57"/>
                <a:gd name="T44" fmla="*/ 55033 w 72"/>
                <a:gd name="T45" fmla="*/ 116473 h 57"/>
                <a:gd name="T46" fmla="*/ 61913 w 72"/>
                <a:gd name="T47" fmla="*/ 106196 h 57"/>
                <a:gd name="T48" fmla="*/ 240771 w 72"/>
                <a:gd name="T49" fmla="*/ 106196 h 57"/>
                <a:gd name="T50" fmla="*/ 247650 w 72"/>
                <a:gd name="T51" fmla="*/ 116473 h 57"/>
                <a:gd name="T52" fmla="*/ 247650 w 72"/>
                <a:gd name="T53" fmla="*/ 133601 h 57"/>
                <a:gd name="T54" fmla="*/ 247650 w 72"/>
                <a:gd name="T55" fmla="*/ 27405 h 57"/>
                <a:gd name="T56" fmla="*/ 240771 w 72"/>
                <a:gd name="T57" fmla="*/ 37682 h 57"/>
                <a:gd name="T58" fmla="*/ 82550 w 72"/>
                <a:gd name="T59" fmla="*/ 37682 h 57"/>
                <a:gd name="T60" fmla="*/ 72231 w 72"/>
                <a:gd name="T61" fmla="*/ 27405 h 57"/>
                <a:gd name="T62" fmla="*/ 72231 w 72"/>
                <a:gd name="T63" fmla="*/ 10277 h 57"/>
                <a:gd name="T64" fmla="*/ 82550 w 72"/>
                <a:gd name="T65" fmla="*/ 0 h 57"/>
                <a:gd name="T66" fmla="*/ 240771 w 72"/>
                <a:gd name="T67" fmla="*/ 0 h 57"/>
                <a:gd name="T68" fmla="*/ 247650 w 72"/>
                <a:gd name="T69" fmla="*/ 10277 h 57"/>
                <a:gd name="T70" fmla="*/ 247650 w 72"/>
                <a:gd name="T71" fmla="*/ 27405 h 57"/>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72" h="57">
                  <a:moveTo>
                    <a:pt x="72" y="54"/>
                  </a:moveTo>
                  <a:cubicBezTo>
                    <a:pt x="72" y="56"/>
                    <a:pt x="71" y="57"/>
                    <a:pt x="70" y="57"/>
                  </a:cubicBezTo>
                  <a:cubicBezTo>
                    <a:pt x="3" y="57"/>
                    <a:pt x="3" y="57"/>
                    <a:pt x="3" y="57"/>
                  </a:cubicBezTo>
                  <a:cubicBezTo>
                    <a:pt x="2" y="57"/>
                    <a:pt x="0" y="56"/>
                    <a:pt x="0" y="54"/>
                  </a:cubicBezTo>
                  <a:cubicBezTo>
                    <a:pt x="0" y="49"/>
                    <a:pt x="0" y="49"/>
                    <a:pt x="0" y="49"/>
                  </a:cubicBezTo>
                  <a:cubicBezTo>
                    <a:pt x="0" y="48"/>
                    <a:pt x="2" y="47"/>
                    <a:pt x="3" y="47"/>
                  </a:cubicBezTo>
                  <a:cubicBezTo>
                    <a:pt x="70" y="47"/>
                    <a:pt x="70" y="47"/>
                    <a:pt x="70" y="47"/>
                  </a:cubicBezTo>
                  <a:cubicBezTo>
                    <a:pt x="71" y="47"/>
                    <a:pt x="72" y="48"/>
                    <a:pt x="72" y="49"/>
                  </a:cubicBezTo>
                  <a:lnTo>
                    <a:pt x="72" y="54"/>
                  </a:lnTo>
                  <a:close/>
                  <a:moveTo>
                    <a:pt x="72" y="24"/>
                  </a:moveTo>
                  <a:cubicBezTo>
                    <a:pt x="72" y="25"/>
                    <a:pt x="71" y="26"/>
                    <a:pt x="70" y="26"/>
                  </a:cubicBezTo>
                  <a:cubicBezTo>
                    <a:pt x="8" y="26"/>
                    <a:pt x="8" y="26"/>
                    <a:pt x="8" y="26"/>
                  </a:cubicBezTo>
                  <a:cubicBezTo>
                    <a:pt x="7" y="26"/>
                    <a:pt x="6" y="25"/>
                    <a:pt x="6" y="24"/>
                  </a:cubicBezTo>
                  <a:cubicBezTo>
                    <a:pt x="6" y="18"/>
                    <a:pt x="6" y="18"/>
                    <a:pt x="6" y="18"/>
                  </a:cubicBezTo>
                  <a:cubicBezTo>
                    <a:pt x="6" y="17"/>
                    <a:pt x="7" y="16"/>
                    <a:pt x="8" y="16"/>
                  </a:cubicBezTo>
                  <a:cubicBezTo>
                    <a:pt x="70" y="16"/>
                    <a:pt x="70" y="16"/>
                    <a:pt x="70" y="16"/>
                  </a:cubicBezTo>
                  <a:cubicBezTo>
                    <a:pt x="71" y="16"/>
                    <a:pt x="72" y="17"/>
                    <a:pt x="72" y="18"/>
                  </a:cubicBezTo>
                  <a:lnTo>
                    <a:pt x="72" y="24"/>
                  </a:lnTo>
                  <a:close/>
                  <a:moveTo>
                    <a:pt x="72" y="39"/>
                  </a:moveTo>
                  <a:cubicBezTo>
                    <a:pt x="72" y="40"/>
                    <a:pt x="71" y="42"/>
                    <a:pt x="70" y="42"/>
                  </a:cubicBezTo>
                  <a:cubicBezTo>
                    <a:pt x="18" y="42"/>
                    <a:pt x="18" y="42"/>
                    <a:pt x="18" y="42"/>
                  </a:cubicBezTo>
                  <a:cubicBezTo>
                    <a:pt x="17" y="42"/>
                    <a:pt x="16" y="40"/>
                    <a:pt x="16" y="39"/>
                  </a:cubicBezTo>
                  <a:cubicBezTo>
                    <a:pt x="16" y="34"/>
                    <a:pt x="16" y="34"/>
                    <a:pt x="16" y="34"/>
                  </a:cubicBezTo>
                  <a:cubicBezTo>
                    <a:pt x="16" y="32"/>
                    <a:pt x="17" y="31"/>
                    <a:pt x="18" y="31"/>
                  </a:cubicBezTo>
                  <a:cubicBezTo>
                    <a:pt x="70" y="31"/>
                    <a:pt x="70" y="31"/>
                    <a:pt x="70" y="31"/>
                  </a:cubicBezTo>
                  <a:cubicBezTo>
                    <a:pt x="71" y="31"/>
                    <a:pt x="72" y="32"/>
                    <a:pt x="72" y="34"/>
                  </a:cubicBezTo>
                  <a:lnTo>
                    <a:pt x="72" y="39"/>
                  </a:lnTo>
                  <a:close/>
                  <a:moveTo>
                    <a:pt x="72" y="8"/>
                  </a:moveTo>
                  <a:cubicBezTo>
                    <a:pt x="72" y="10"/>
                    <a:pt x="71" y="11"/>
                    <a:pt x="70" y="11"/>
                  </a:cubicBezTo>
                  <a:cubicBezTo>
                    <a:pt x="24" y="11"/>
                    <a:pt x="24" y="11"/>
                    <a:pt x="24" y="11"/>
                  </a:cubicBezTo>
                  <a:cubicBezTo>
                    <a:pt x="22" y="11"/>
                    <a:pt x="21" y="10"/>
                    <a:pt x="21" y="8"/>
                  </a:cubicBezTo>
                  <a:cubicBezTo>
                    <a:pt x="21" y="3"/>
                    <a:pt x="21" y="3"/>
                    <a:pt x="21" y="3"/>
                  </a:cubicBezTo>
                  <a:cubicBezTo>
                    <a:pt x="21" y="2"/>
                    <a:pt x="22" y="0"/>
                    <a:pt x="24" y="0"/>
                  </a:cubicBezTo>
                  <a:cubicBezTo>
                    <a:pt x="70" y="0"/>
                    <a:pt x="70" y="0"/>
                    <a:pt x="70" y="0"/>
                  </a:cubicBezTo>
                  <a:cubicBezTo>
                    <a:pt x="71" y="0"/>
                    <a:pt x="72" y="2"/>
                    <a:pt x="72" y="3"/>
                  </a:cubicBezTo>
                  <a:lnTo>
                    <a:pt x="72" y="8"/>
                  </a:lnTo>
                  <a:close/>
                </a:path>
              </a:pathLst>
            </a:custGeom>
            <a:solidFill>
              <a:schemeClr val="accent1"/>
            </a:solidFill>
            <a:ln>
              <a:noFill/>
            </a:ln>
          </p:spPr>
          <p:txBody>
            <a:bodyPr/>
            <a:lstStyle/>
            <a:p>
              <a:endParaRPr lang="en-US"/>
            </a:p>
          </p:txBody>
        </p:sp>
        <p:sp>
          <p:nvSpPr>
            <p:cNvPr id="712" name="Freeform 35"/>
            <p:cNvSpPr>
              <a:spLocks noEditPoints="1"/>
            </p:cNvSpPr>
            <p:nvPr/>
          </p:nvSpPr>
          <p:spPr bwMode="auto">
            <a:xfrm>
              <a:off x="8358409" y="2246143"/>
              <a:ext cx="248492" cy="352407"/>
            </a:xfrm>
            <a:custGeom>
              <a:avLst/>
              <a:gdLst>
                <a:gd name="T0" fmla="*/ 20544 w 51"/>
                <a:gd name="T1" fmla="*/ 127265 h 72"/>
                <a:gd name="T2" fmla="*/ 54784 w 51"/>
                <a:gd name="T3" fmla="*/ 103188 h 72"/>
                <a:gd name="T4" fmla="*/ 54784 w 51"/>
                <a:gd name="T5" fmla="*/ 0 h 72"/>
                <a:gd name="T6" fmla="*/ 147233 w 51"/>
                <a:gd name="T7" fmla="*/ 6879 h 72"/>
                <a:gd name="T8" fmla="*/ 147233 w 51"/>
                <a:gd name="T9" fmla="*/ 106627 h 72"/>
                <a:gd name="T10" fmla="*/ 82176 w 51"/>
                <a:gd name="T11" fmla="*/ 247650 h 72"/>
                <a:gd name="T12" fmla="*/ 0 w 51"/>
                <a:gd name="T13" fmla="*/ 175419 h 72"/>
                <a:gd name="T14" fmla="*/ 20544 w 51"/>
                <a:gd name="T15" fmla="*/ 189177 h 72"/>
                <a:gd name="T16" fmla="*/ 136961 w 51"/>
                <a:gd name="T17" fmla="*/ 209815 h 72"/>
                <a:gd name="T18" fmla="*/ 150657 w 51"/>
                <a:gd name="T19" fmla="*/ 123825 h 72"/>
                <a:gd name="T20" fmla="*/ 78752 w 51"/>
                <a:gd name="T21" fmla="*/ 113506 h 72"/>
                <a:gd name="T22" fmla="*/ 133537 w 51"/>
                <a:gd name="T23" fmla="*/ 137583 h 72"/>
                <a:gd name="T24" fmla="*/ 143809 w 51"/>
                <a:gd name="T25" fmla="*/ 147902 h 72"/>
                <a:gd name="T26" fmla="*/ 116417 w 51"/>
                <a:gd name="T27" fmla="*/ 161660 h 72"/>
                <a:gd name="T28" fmla="*/ 99297 w 51"/>
                <a:gd name="T29" fmla="*/ 220133 h 72"/>
                <a:gd name="T30" fmla="*/ 78752 w 51"/>
                <a:gd name="T31" fmla="*/ 192617 h 72"/>
                <a:gd name="T32" fmla="*/ 75328 w 51"/>
                <a:gd name="T33" fmla="*/ 196056 h 72"/>
                <a:gd name="T34" fmla="*/ 20544 w 51"/>
                <a:gd name="T35" fmla="*/ 182298 h 72"/>
                <a:gd name="T36" fmla="*/ 34240 w 51"/>
                <a:gd name="T37" fmla="*/ 182298 h 72"/>
                <a:gd name="T38" fmla="*/ 58208 w 51"/>
                <a:gd name="T39" fmla="*/ 192617 h 72"/>
                <a:gd name="T40" fmla="*/ 17120 w 51"/>
                <a:gd name="T41" fmla="*/ 175419 h 72"/>
                <a:gd name="T42" fmla="*/ 75328 w 51"/>
                <a:gd name="T43" fmla="*/ 175419 h 72"/>
                <a:gd name="T44" fmla="*/ 75328 w 51"/>
                <a:gd name="T45" fmla="*/ 158221 h 72"/>
                <a:gd name="T46" fmla="*/ 37664 w 51"/>
                <a:gd name="T47" fmla="*/ 130704 h 72"/>
                <a:gd name="T48" fmla="*/ 71904 w 51"/>
                <a:gd name="T49" fmla="*/ 96308 h 72"/>
                <a:gd name="T50" fmla="*/ 89025 w 51"/>
                <a:gd name="T51" fmla="*/ 96308 h 72"/>
                <a:gd name="T52" fmla="*/ 54784 w 51"/>
                <a:gd name="T53" fmla="*/ 17198 h 72"/>
                <a:gd name="T54" fmla="*/ 71904 w 51"/>
                <a:gd name="T55" fmla="*/ 96308 h 72"/>
                <a:gd name="T56" fmla="*/ 102721 w 51"/>
                <a:gd name="T57" fmla="*/ 151342 h 72"/>
                <a:gd name="T58" fmla="*/ 92449 w 51"/>
                <a:gd name="T59" fmla="*/ 161660 h 72"/>
                <a:gd name="T60" fmla="*/ 130113 w 51"/>
                <a:gd name="T61" fmla="*/ 103188 h 72"/>
                <a:gd name="T62" fmla="*/ 147233 w 51"/>
                <a:gd name="T63" fmla="*/ 20638 h 72"/>
                <a:gd name="T64" fmla="*/ 112993 w 51"/>
                <a:gd name="T65" fmla="*/ 99748 h 72"/>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51" h="72">
                  <a:moveTo>
                    <a:pt x="7" y="41"/>
                  </a:moveTo>
                  <a:cubicBezTo>
                    <a:pt x="7" y="40"/>
                    <a:pt x="6" y="38"/>
                    <a:pt x="6" y="37"/>
                  </a:cubicBezTo>
                  <a:cubicBezTo>
                    <a:pt x="6" y="34"/>
                    <a:pt x="10" y="30"/>
                    <a:pt x="14" y="30"/>
                  </a:cubicBezTo>
                  <a:cubicBezTo>
                    <a:pt x="15" y="30"/>
                    <a:pt x="16" y="30"/>
                    <a:pt x="16" y="30"/>
                  </a:cubicBezTo>
                  <a:cubicBezTo>
                    <a:pt x="15" y="26"/>
                    <a:pt x="10" y="12"/>
                    <a:pt x="10" y="8"/>
                  </a:cubicBezTo>
                  <a:cubicBezTo>
                    <a:pt x="10" y="4"/>
                    <a:pt x="12" y="0"/>
                    <a:pt x="16" y="0"/>
                  </a:cubicBezTo>
                  <a:cubicBezTo>
                    <a:pt x="22" y="0"/>
                    <a:pt x="28" y="21"/>
                    <a:pt x="30" y="25"/>
                  </a:cubicBezTo>
                  <a:cubicBezTo>
                    <a:pt x="31" y="20"/>
                    <a:pt x="37" y="2"/>
                    <a:pt x="43" y="2"/>
                  </a:cubicBezTo>
                  <a:cubicBezTo>
                    <a:pt x="47" y="2"/>
                    <a:pt x="49" y="5"/>
                    <a:pt x="49" y="9"/>
                  </a:cubicBezTo>
                  <a:cubicBezTo>
                    <a:pt x="49" y="13"/>
                    <a:pt x="45" y="26"/>
                    <a:pt x="43" y="31"/>
                  </a:cubicBezTo>
                  <a:cubicBezTo>
                    <a:pt x="50" y="32"/>
                    <a:pt x="51" y="38"/>
                    <a:pt x="51" y="44"/>
                  </a:cubicBezTo>
                  <a:cubicBezTo>
                    <a:pt x="51" y="60"/>
                    <a:pt x="40" y="72"/>
                    <a:pt x="24" y="72"/>
                  </a:cubicBezTo>
                  <a:cubicBezTo>
                    <a:pt x="21" y="72"/>
                    <a:pt x="18" y="72"/>
                    <a:pt x="15" y="71"/>
                  </a:cubicBezTo>
                  <a:cubicBezTo>
                    <a:pt x="7" y="68"/>
                    <a:pt x="0" y="60"/>
                    <a:pt x="0" y="51"/>
                  </a:cubicBezTo>
                  <a:cubicBezTo>
                    <a:pt x="0" y="46"/>
                    <a:pt x="2" y="43"/>
                    <a:pt x="7" y="41"/>
                  </a:cubicBezTo>
                  <a:close/>
                  <a:moveTo>
                    <a:pt x="6" y="55"/>
                  </a:moveTo>
                  <a:cubicBezTo>
                    <a:pt x="9" y="63"/>
                    <a:pt x="16" y="68"/>
                    <a:pt x="24" y="68"/>
                  </a:cubicBezTo>
                  <a:cubicBezTo>
                    <a:pt x="31" y="68"/>
                    <a:pt x="36" y="65"/>
                    <a:pt x="40" y="61"/>
                  </a:cubicBezTo>
                  <a:cubicBezTo>
                    <a:pt x="44" y="56"/>
                    <a:pt x="46" y="50"/>
                    <a:pt x="46" y="44"/>
                  </a:cubicBezTo>
                  <a:cubicBezTo>
                    <a:pt x="46" y="41"/>
                    <a:pt x="46" y="38"/>
                    <a:pt x="44" y="36"/>
                  </a:cubicBezTo>
                  <a:cubicBezTo>
                    <a:pt x="41" y="33"/>
                    <a:pt x="29" y="32"/>
                    <a:pt x="25" y="32"/>
                  </a:cubicBezTo>
                  <a:cubicBezTo>
                    <a:pt x="24" y="32"/>
                    <a:pt x="23" y="32"/>
                    <a:pt x="23" y="33"/>
                  </a:cubicBezTo>
                  <a:cubicBezTo>
                    <a:pt x="22" y="33"/>
                    <a:pt x="22" y="34"/>
                    <a:pt x="22" y="34"/>
                  </a:cubicBezTo>
                  <a:cubicBezTo>
                    <a:pt x="22" y="40"/>
                    <a:pt x="35" y="40"/>
                    <a:pt x="39" y="40"/>
                  </a:cubicBezTo>
                  <a:cubicBezTo>
                    <a:pt x="40" y="40"/>
                    <a:pt x="40" y="40"/>
                    <a:pt x="41" y="40"/>
                  </a:cubicBezTo>
                  <a:cubicBezTo>
                    <a:pt x="41" y="41"/>
                    <a:pt x="42" y="42"/>
                    <a:pt x="42" y="43"/>
                  </a:cubicBezTo>
                  <a:cubicBezTo>
                    <a:pt x="41" y="44"/>
                    <a:pt x="39" y="44"/>
                    <a:pt x="38" y="45"/>
                  </a:cubicBezTo>
                  <a:cubicBezTo>
                    <a:pt x="36" y="45"/>
                    <a:pt x="35" y="46"/>
                    <a:pt x="34" y="47"/>
                  </a:cubicBezTo>
                  <a:cubicBezTo>
                    <a:pt x="31" y="49"/>
                    <a:pt x="28" y="53"/>
                    <a:pt x="28" y="57"/>
                  </a:cubicBezTo>
                  <a:cubicBezTo>
                    <a:pt x="28" y="59"/>
                    <a:pt x="29" y="61"/>
                    <a:pt x="29" y="64"/>
                  </a:cubicBezTo>
                  <a:cubicBezTo>
                    <a:pt x="29" y="64"/>
                    <a:pt x="29" y="65"/>
                    <a:pt x="29" y="65"/>
                  </a:cubicBezTo>
                  <a:cubicBezTo>
                    <a:pt x="24" y="64"/>
                    <a:pt x="23" y="60"/>
                    <a:pt x="23" y="56"/>
                  </a:cubicBezTo>
                  <a:cubicBezTo>
                    <a:pt x="23" y="56"/>
                    <a:pt x="22" y="56"/>
                    <a:pt x="22" y="56"/>
                  </a:cubicBezTo>
                  <a:cubicBezTo>
                    <a:pt x="22" y="56"/>
                    <a:pt x="22" y="57"/>
                    <a:pt x="22" y="57"/>
                  </a:cubicBezTo>
                  <a:cubicBezTo>
                    <a:pt x="22" y="60"/>
                    <a:pt x="19" y="62"/>
                    <a:pt x="16" y="62"/>
                  </a:cubicBezTo>
                  <a:cubicBezTo>
                    <a:pt x="12" y="62"/>
                    <a:pt x="6" y="57"/>
                    <a:pt x="6" y="53"/>
                  </a:cubicBezTo>
                  <a:cubicBezTo>
                    <a:pt x="6" y="51"/>
                    <a:pt x="7" y="51"/>
                    <a:pt x="7" y="50"/>
                  </a:cubicBezTo>
                  <a:cubicBezTo>
                    <a:pt x="8" y="51"/>
                    <a:pt x="9" y="52"/>
                    <a:pt x="10" y="53"/>
                  </a:cubicBezTo>
                  <a:cubicBezTo>
                    <a:pt x="11" y="54"/>
                    <a:pt x="13" y="57"/>
                    <a:pt x="15" y="57"/>
                  </a:cubicBezTo>
                  <a:cubicBezTo>
                    <a:pt x="16" y="57"/>
                    <a:pt x="17" y="57"/>
                    <a:pt x="17" y="56"/>
                  </a:cubicBezTo>
                  <a:cubicBezTo>
                    <a:pt x="17" y="54"/>
                    <a:pt x="10" y="46"/>
                    <a:pt x="9" y="46"/>
                  </a:cubicBezTo>
                  <a:cubicBezTo>
                    <a:pt x="6" y="46"/>
                    <a:pt x="5" y="49"/>
                    <a:pt x="5" y="51"/>
                  </a:cubicBezTo>
                  <a:cubicBezTo>
                    <a:pt x="5" y="52"/>
                    <a:pt x="5" y="54"/>
                    <a:pt x="6" y="55"/>
                  </a:cubicBezTo>
                  <a:close/>
                  <a:moveTo>
                    <a:pt x="22" y="51"/>
                  </a:moveTo>
                  <a:cubicBezTo>
                    <a:pt x="23" y="51"/>
                    <a:pt x="23" y="50"/>
                    <a:pt x="23" y="50"/>
                  </a:cubicBezTo>
                  <a:cubicBezTo>
                    <a:pt x="23" y="49"/>
                    <a:pt x="22" y="46"/>
                    <a:pt x="22" y="46"/>
                  </a:cubicBezTo>
                  <a:cubicBezTo>
                    <a:pt x="21" y="43"/>
                    <a:pt x="17" y="35"/>
                    <a:pt x="14" y="35"/>
                  </a:cubicBezTo>
                  <a:cubicBezTo>
                    <a:pt x="13" y="35"/>
                    <a:pt x="11" y="36"/>
                    <a:pt x="11" y="38"/>
                  </a:cubicBezTo>
                  <a:cubicBezTo>
                    <a:pt x="11" y="41"/>
                    <a:pt x="19" y="51"/>
                    <a:pt x="22" y="51"/>
                  </a:cubicBezTo>
                  <a:close/>
                  <a:moveTo>
                    <a:pt x="21" y="28"/>
                  </a:moveTo>
                  <a:cubicBezTo>
                    <a:pt x="21" y="28"/>
                    <a:pt x="22" y="28"/>
                    <a:pt x="23" y="28"/>
                  </a:cubicBezTo>
                  <a:cubicBezTo>
                    <a:pt x="24" y="28"/>
                    <a:pt x="25" y="28"/>
                    <a:pt x="26" y="28"/>
                  </a:cubicBezTo>
                  <a:cubicBezTo>
                    <a:pt x="21" y="14"/>
                    <a:pt x="21" y="14"/>
                    <a:pt x="21" y="14"/>
                  </a:cubicBezTo>
                  <a:cubicBezTo>
                    <a:pt x="20" y="12"/>
                    <a:pt x="18" y="5"/>
                    <a:pt x="16" y="5"/>
                  </a:cubicBezTo>
                  <a:cubicBezTo>
                    <a:pt x="15" y="5"/>
                    <a:pt x="14" y="6"/>
                    <a:pt x="14" y="7"/>
                  </a:cubicBezTo>
                  <a:cubicBezTo>
                    <a:pt x="14" y="11"/>
                    <a:pt x="19" y="24"/>
                    <a:pt x="21" y="28"/>
                  </a:cubicBezTo>
                  <a:close/>
                  <a:moveTo>
                    <a:pt x="27" y="47"/>
                  </a:moveTo>
                  <a:cubicBezTo>
                    <a:pt x="28" y="46"/>
                    <a:pt x="29" y="45"/>
                    <a:pt x="30" y="44"/>
                  </a:cubicBezTo>
                  <a:cubicBezTo>
                    <a:pt x="29" y="44"/>
                    <a:pt x="27" y="44"/>
                    <a:pt x="26" y="43"/>
                  </a:cubicBezTo>
                  <a:cubicBezTo>
                    <a:pt x="26" y="44"/>
                    <a:pt x="27" y="45"/>
                    <a:pt x="27" y="47"/>
                  </a:cubicBezTo>
                  <a:close/>
                  <a:moveTo>
                    <a:pt x="33" y="29"/>
                  </a:moveTo>
                  <a:cubicBezTo>
                    <a:pt x="38" y="30"/>
                    <a:pt x="38" y="30"/>
                    <a:pt x="38" y="30"/>
                  </a:cubicBezTo>
                  <a:cubicBezTo>
                    <a:pt x="39" y="26"/>
                    <a:pt x="45" y="11"/>
                    <a:pt x="45" y="9"/>
                  </a:cubicBezTo>
                  <a:cubicBezTo>
                    <a:pt x="45" y="8"/>
                    <a:pt x="44" y="6"/>
                    <a:pt x="43" y="6"/>
                  </a:cubicBezTo>
                  <a:cubicBezTo>
                    <a:pt x="41" y="6"/>
                    <a:pt x="39" y="14"/>
                    <a:pt x="38" y="15"/>
                  </a:cubicBezTo>
                  <a:lnTo>
                    <a:pt x="33" y="29"/>
                  </a:lnTo>
                  <a:close/>
                </a:path>
              </a:pathLst>
            </a:custGeom>
            <a:solidFill>
              <a:schemeClr val="accent1"/>
            </a:solidFill>
            <a:ln>
              <a:noFill/>
            </a:ln>
          </p:spPr>
          <p:txBody>
            <a:bodyPr/>
            <a:lstStyle/>
            <a:p>
              <a:endParaRPr lang="en-US"/>
            </a:p>
          </p:txBody>
        </p:sp>
        <p:sp>
          <p:nvSpPr>
            <p:cNvPr id="713" name="Freeform 36"/>
            <p:cNvSpPr>
              <a:spLocks noEditPoints="1"/>
            </p:cNvSpPr>
            <p:nvPr/>
          </p:nvSpPr>
          <p:spPr bwMode="auto">
            <a:xfrm>
              <a:off x="9076776" y="2334244"/>
              <a:ext cx="196534" cy="185239"/>
            </a:xfrm>
            <a:custGeom>
              <a:avLst/>
              <a:gdLst>
                <a:gd name="T0" fmla="*/ 138112 w 40"/>
                <a:gd name="T1" fmla="*/ 71939 h 38"/>
                <a:gd name="T2" fmla="*/ 131206 w 40"/>
                <a:gd name="T3" fmla="*/ 78790 h 38"/>
                <a:gd name="T4" fmla="*/ 127754 w 40"/>
                <a:gd name="T5" fmla="*/ 78790 h 38"/>
                <a:gd name="T6" fmla="*/ 124301 w 40"/>
                <a:gd name="T7" fmla="*/ 78790 h 38"/>
                <a:gd name="T8" fmla="*/ 69056 w 40"/>
                <a:gd name="T9" fmla="*/ 23980 h 38"/>
                <a:gd name="T10" fmla="*/ 13811 w 40"/>
                <a:gd name="T11" fmla="*/ 78790 h 38"/>
                <a:gd name="T12" fmla="*/ 10358 w 40"/>
                <a:gd name="T13" fmla="*/ 78790 h 38"/>
                <a:gd name="T14" fmla="*/ 6906 w 40"/>
                <a:gd name="T15" fmla="*/ 78790 h 38"/>
                <a:gd name="T16" fmla="*/ 0 w 40"/>
                <a:gd name="T17" fmla="*/ 71939 h 38"/>
                <a:gd name="T18" fmla="*/ 0 w 40"/>
                <a:gd name="T19" fmla="*/ 68513 h 38"/>
                <a:gd name="T20" fmla="*/ 0 w 40"/>
                <a:gd name="T21" fmla="*/ 65088 h 38"/>
                <a:gd name="T22" fmla="*/ 65603 w 40"/>
                <a:gd name="T23" fmla="*/ 0 h 38"/>
                <a:gd name="T24" fmla="*/ 69056 w 40"/>
                <a:gd name="T25" fmla="*/ 0 h 38"/>
                <a:gd name="T26" fmla="*/ 72509 w 40"/>
                <a:gd name="T27" fmla="*/ 0 h 38"/>
                <a:gd name="T28" fmla="*/ 138112 w 40"/>
                <a:gd name="T29" fmla="*/ 65088 h 38"/>
                <a:gd name="T30" fmla="*/ 138112 w 40"/>
                <a:gd name="T31" fmla="*/ 68513 h 38"/>
                <a:gd name="T32" fmla="*/ 138112 w 40"/>
                <a:gd name="T33" fmla="*/ 71939 h 38"/>
                <a:gd name="T34" fmla="*/ 138112 w 40"/>
                <a:gd name="T35" fmla="*/ 123324 h 38"/>
                <a:gd name="T36" fmla="*/ 131206 w 40"/>
                <a:gd name="T37" fmla="*/ 130175 h 38"/>
                <a:gd name="T38" fmla="*/ 127754 w 40"/>
                <a:gd name="T39" fmla="*/ 130175 h 38"/>
                <a:gd name="T40" fmla="*/ 124301 w 40"/>
                <a:gd name="T41" fmla="*/ 130175 h 38"/>
                <a:gd name="T42" fmla="*/ 69056 w 40"/>
                <a:gd name="T43" fmla="*/ 75364 h 38"/>
                <a:gd name="T44" fmla="*/ 13811 w 40"/>
                <a:gd name="T45" fmla="*/ 130175 h 38"/>
                <a:gd name="T46" fmla="*/ 10358 w 40"/>
                <a:gd name="T47" fmla="*/ 130175 h 38"/>
                <a:gd name="T48" fmla="*/ 6906 w 40"/>
                <a:gd name="T49" fmla="*/ 130175 h 38"/>
                <a:gd name="T50" fmla="*/ 0 w 40"/>
                <a:gd name="T51" fmla="*/ 123324 h 38"/>
                <a:gd name="T52" fmla="*/ 0 w 40"/>
                <a:gd name="T53" fmla="*/ 119898 h 38"/>
                <a:gd name="T54" fmla="*/ 0 w 40"/>
                <a:gd name="T55" fmla="*/ 116472 h 38"/>
                <a:gd name="T56" fmla="*/ 65603 w 40"/>
                <a:gd name="T57" fmla="*/ 51385 h 38"/>
                <a:gd name="T58" fmla="*/ 69056 w 40"/>
                <a:gd name="T59" fmla="*/ 51385 h 38"/>
                <a:gd name="T60" fmla="*/ 72509 w 40"/>
                <a:gd name="T61" fmla="*/ 51385 h 38"/>
                <a:gd name="T62" fmla="*/ 138112 w 40"/>
                <a:gd name="T63" fmla="*/ 116472 h 38"/>
                <a:gd name="T64" fmla="*/ 138112 w 40"/>
                <a:gd name="T65" fmla="*/ 119898 h 38"/>
                <a:gd name="T66" fmla="*/ 138112 w 40"/>
                <a:gd name="T67" fmla="*/ 123324 h 38"/>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40" h="38">
                  <a:moveTo>
                    <a:pt x="40" y="21"/>
                  </a:moveTo>
                  <a:cubicBezTo>
                    <a:pt x="38" y="23"/>
                    <a:pt x="38" y="23"/>
                    <a:pt x="38" y="23"/>
                  </a:cubicBezTo>
                  <a:cubicBezTo>
                    <a:pt x="37" y="23"/>
                    <a:pt x="37" y="23"/>
                    <a:pt x="37" y="23"/>
                  </a:cubicBezTo>
                  <a:cubicBezTo>
                    <a:pt x="36" y="23"/>
                    <a:pt x="36" y="23"/>
                    <a:pt x="36" y="23"/>
                  </a:cubicBezTo>
                  <a:cubicBezTo>
                    <a:pt x="20" y="7"/>
                    <a:pt x="20" y="7"/>
                    <a:pt x="20" y="7"/>
                  </a:cubicBezTo>
                  <a:cubicBezTo>
                    <a:pt x="4" y="23"/>
                    <a:pt x="4" y="23"/>
                    <a:pt x="4" y="23"/>
                  </a:cubicBezTo>
                  <a:cubicBezTo>
                    <a:pt x="4" y="23"/>
                    <a:pt x="4" y="23"/>
                    <a:pt x="3" y="23"/>
                  </a:cubicBezTo>
                  <a:cubicBezTo>
                    <a:pt x="3" y="23"/>
                    <a:pt x="3" y="23"/>
                    <a:pt x="2" y="23"/>
                  </a:cubicBezTo>
                  <a:cubicBezTo>
                    <a:pt x="0" y="21"/>
                    <a:pt x="0" y="21"/>
                    <a:pt x="0" y="21"/>
                  </a:cubicBezTo>
                  <a:cubicBezTo>
                    <a:pt x="0" y="20"/>
                    <a:pt x="0" y="20"/>
                    <a:pt x="0" y="20"/>
                  </a:cubicBezTo>
                  <a:cubicBezTo>
                    <a:pt x="0" y="19"/>
                    <a:pt x="0" y="19"/>
                    <a:pt x="0" y="19"/>
                  </a:cubicBezTo>
                  <a:cubicBezTo>
                    <a:pt x="19" y="0"/>
                    <a:pt x="19" y="0"/>
                    <a:pt x="19" y="0"/>
                  </a:cubicBezTo>
                  <a:cubicBezTo>
                    <a:pt x="19" y="0"/>
                    <a:pt x="20" y="0"/>
                    <a:pt x="20" y="0"/>
                  </a:cubicBezTo>
                  <a:cubicBezTo>
                    <a:pt x="20" y="0"/>
                    <a:pt x="21" y="0"/>
                    <a:pt x="21" y="0"/>
                  </a:cubicBezTo>
                  <a:cubicBezTo>
                    <a:pt x="40" y="19"/>
                    <a:pt x="40" y="19"/>
                    <a:pt x="40" y="19"/>
                  </a:cubicBezTo>
                  <a:cubicBezTo>
                    <a:pt x="40" y="19"/>
                    <a:pt x="40" y="19"/>
                    <a:pt x="40" y="20"/>
                  </a:cubicBezTo>
                  <a:cubicBezTo>
                    <a:pt x="40" y="20"/>
                    <a:pt x="40" y="20"/>
                    <a:pt x="40" y="21"/>
                  </a:cubicBezTo>
                  <a:close/>
                  <a:moveTo>
                    <a:pt x="40" y="36"/>
                  </a:moveTo>
                  <a:cubicBezTo>
                    <a:pt x="38" y="38"/>
                    <a:pt x="38" y="38"/>
                    <a:pt x="38" y="38"/>
                  </a:cubicBezTo>
                  <a:cubicBezTo>
                    <a:pt x="37" y="38"/>
                    <a:pt x="37" y="38"/>
                    <a:pt x="37" y="38"/>
                  </a:cubicBezTo>
                  <a:cubicBezTo>
                    <a:pt x="36" y="38"/>
                    <a:pt x="36" y="38"/>
                    <a:pt x="36" y="38"/>
                  </a:cubicBezTo>
                  <a:cubicBezTo>
                    <a:pt x="20" y="22"/>
                    <a:pt x="20" y="22"/>
                    <a:pt x="20" y="22"/>
                  </a:cubicBezTo>
                  <a:cubicBezTo>
                    <a:pt x="4" y="38"/>
                    <a:pt x="4" y="38"/>
                    <a:pt x="4" y="38"/>
                  </a:cubicBezTo>
                  <a:cubicBezTo>
                    <a:pt x="4" y="38"/>
                    <a:pt x="4" y="38"/>
                    <a:pt x="3" y="38"/>
                  </a:cubicBezTo>
                  <a:cubicBezTo>
                    <a:pt x="3" y="38"/>
                    <a:pt x="3" y="38"/>
                    <a:pt x="2" y="38"/>
                  </a:cubicBezTo>
                  <a:cubicBezTo>
                    <a:pt x="0" y="36"/>
                    <a:pt x="0" y="36"/>
                    <a:pt x="0" y="36"/>
                  </a:cubicBezTo>
                  <a:cubicBezTo>
                    <a:pt x="0" y="36"/>
                    <a:pt x="0" y="35"/>
                    <a:pt x="0" y="35"/>
                  </a:cubicBezTo>
                  <a:cubicBezTo>
                    <a:pt x="0" y="35"/>
                    <a:pt x="0" y="34"/>
                    <a:pt x="0" y="34"/>
                  </a:cubicBezTo>
                  <a:cubicBezTo>
                    <a:pt x="19" y="15"/>
                    <a:pt x="19" y="15"/>
                    <a:pt x="19" y="15"/>
                  </a:cubicBezTo>
                  <a:cubicBezTo>
                    <a:pt x="19" y="15"/>
                    <a:pt x="20" y="15"/>
                    <a:pt x="20" y="15"/>
                  </a:cubicBezTo>
                  <a:cubicBezTo>
                    <a:pt x="20" y="15"/>
                    <a:pt x="21" y="15"/>
                    <a:pt x="21" y="15"/>
                  </a:cubicBezTo>
                  <a:cubicBezTo>
                    <a:pt x="40" y="34"/>
                    <a:pt x="40" y="34"/>
                    <a:pt x="40" y="34"/>
                  </a:cubicBezTo>
                  <a:cubicBezTo>
                    <a:pt x="40" y="34"/>
                    <a:pt x="40" y="35"/>
                    <a:pt x="40" y="35"/>
                  </a:cubicBezTo>
                  <a:cubicBezTo>
                    <a:pt x="40" y="35"/>
                    <a:pt x="40" y="36"/>
                    <a:pt x="40" y="36"/>
                  </a:cubicBezTo>
                  <a:close/>
                </a:path>
              </a:pathLst>
            </a:custGeom>
            <a:solidFill>
              <a:schemeClr val="accent1"/>
            </a:solidFill>
            <a:ln>
              <a:noFill/>
            </a:ln>
          </p:spPr>
          <p:txBody>
            <a:bodyPr/>
            <a:lstStyle/>
            <a:p>
              <a:endParaRPr lang="en-US"/>
            </a:p>
          </p:txBody>
        </p:sp>
        <p:sp>
          <p:nvSpPr>
            <p:cNvPr id="714" name="Freeform 37"/>
            <p:cNvSpPr/>
            <p:nvPr/>
          </p:nvSpPr>
          <p:spPr bwMode="auto">
            <a:xfrm>
              <a:off x="9781591" y="2383943"/>
              <a:ext cx="194275" cy="112951"/>
            </a:xfrm>
            <a:custGeom>
              <a:avLst/>
              <a:gdLst>
                <a:gd name="T0" fmla="*/ 136525 w 40"/>
                <a:gd name="T1" fmla="*/ 72473 h 23"/>
                <a:gd name="T2" fmla="*/ 129699 w 40"/>
                <a:gd name="T3" fmla="*/ 79375 h 23"/>
                <a:gd name="T4" fmla="*/ 126286 w 40"/>
                <a:gd name="T5" fmla="*/ 79375 h 23"/>
                <a:gd name="T6" fmla="*/ 122873 w 40"/>
                <a:gd name="T7" fmla="*/ 79375 h 23"/>
                <a:gd name="T8" fmla="*/ 68263 w 40"/>
                <a:gd name="T9" fmla="*/ 24158 h 23"/>
                <a:gd name="T10" fmla="*/ 13653 w 40"/>
                <a:gd name="T11" fmla="*/ 79375 h 23"/>
                <a:gd name="T12" fmla="*/ 10239 w 40"/>
                <a:gd name="T13" fmla="*/ 79375 h 23"/>
                <a:gd name="T14" fmla="*/ 6826 w 40"/>
                <a:gd name="T15" fmla="*/ 79375 h 23"/>
                <a:gd name="T16" fmla="*/ 0 w 40"/>
                <a:gd name="T17" fmla="*/ 72473 h 23"/>
                <a:gd name="T18" fmla="*/ 0 w 40"/>
                <a:gd name="T19" fmla="*/ 69022 h 23"/>
                <a:gd name="T20" fmla="*/ 0 w 40"/>
                <a:gd name="T21" fmla="*/ 65571 h 23"/>
                <a:gd name="T22" fmla="*/ 64849 w 40"/>
                <a:gd name="T23" fmla="*/ 0 h 23"/>
                <a:gd name="T24" fmla="*/ 68263 w 40"/>
                <a:gd name="T25" fmla="*/ 0 h 23"/>
                <a:gd name="T26" fmla="*/ 71676 w 40"/>
                <a:gd name="T27" fmla="*/ 0 h 23"/>
                <a:gd name="T28" fmla="*/ 136525 w 40"/>
                <a:gd name="T29" fmla="*/ 65571 h 23"/>
                <a:gd name="T30" fmla="*/ 136525 w 40"/>
                <a:gd name="T31" fmla="*/ 69022 h 23"/>
                <a:gd name="T32" fmla="*/ 136525 w 40"/>
                <a:gd name="T33" fmla="*/ 72473 h 23"/>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40" h="23">
                  <a:moveTo>
                    <a:pt x="40" y="21"/>
                  </a:moveTo>
                  <a:cubicBezTo>
                    <a:pt x="38" y="23"/>
                    <a:pt x="38" y="23"/>
                    <a:pt x="38" y="23"/>
                  </a:cubicBezTo>
                  <a:cubicBezTo>
                    <a:pt x="37" y="23"/>
                    <a:pt x="37" y="23"/>
                    <a:pt x="37" y="23"/>
                  </a:cubicBezTo>
                  <a:cubicBezTo>
                    <a:pt x="36" y="23"/>
                    <a:pt x="36" y="23"/>
                    <a:pt x="36" y="23"/>
                  </a:cubicBezTo>
                  <a:cubicBezTo>
                    <a:pt x="20" y="7"/>
                    <a:pt x="20" y="7"/>
                    <a:pt x="20" y="7"/>
                  </a:cubicBezTo>
                  <a:cubicBezTo>
                    <a:pt x="4" y="23"/>
                    <a:pt x="4" y="23"/>
                    <a:pt x="4" y="23"/>
                  </a:cubicBezTo>
                  <a:cubicBezTo>
                    <a:pt x="4" y="23"/>
                    <a:pt x="4" y="23"/>
                    <a:pt x="3" y="23"/>
                  </a:cubicBezTo>
                  <a:cubicBezTo>
                    <a:pt x="3" y="23"/>
                    <a:pt x="3" y="23"/>
                    <a:pt x="2" y="23"/>
                  </a:cubicBezTo>
                  <a:cubicBezTo>
                    <a:pt x="0" y="21"/>
                    <a:pt x="0" y="21"/>
                    <a:pt x="0" y="21"/>
                  </a:cubicBezTo>
                  <a:cubicBezTo>
                    <a:pt x="0" y="21"/>
                    <a:pt x="0" y="20"/>
                    <a:pt x="0" y="20"/>
                  </a:cubicBezTo>
                  <a:cubicBezTo>
                    <a:pt x="0" y="20"/>
                    <a:pt x="0" y="19"/>
                    <a:pt x="0" y="19"/>
                  </a:cubicBezTo>
                  <a:cubicBezTo>
                    <a:pt x="19" y="0"/>
                    <a:pt x="19" y="0"/>
                    <a:pt x="19" y="0"/>
                  </a:cubicBezTo>
                  <a:cubicBezTo>
                    <a:pt x="19" y="0"/>
                    <a:pt x="20" y="0"/>
                    <a:pt x="20" y="0"/>
                  </a:cubicBezTo>
                  <a:cubicBezTo>
                    <a:pt x="20" y="0"/>
                    <a:pt x="21" y="0"/>
                    <a:pt x="21" y="0"/>
                  </a:cubicBezTo>
                  <a:cubicBezTo>
                    <a:pt x="40" y="19"/>
                    <a:pt x="40" y="19"/>
                    <a:pt x="40" y="19"/>
                  </a:cubicBezTo>
                  <a:cubicBezTo>
                    <a:pt x="40" y="19"/>
                    <a:pt x="40" y="20"/>
                    <a:pt x="40" y="20"/>
                  </a:cubicBezTo>
                  <a:cubicBezTo>
                    <a:pt x="40" y="20"/>
                    <a:pt x="40" y="21"/>
                    <a:pt x="40" y="21"/>
                  </a:cubicBezTo>
                  <a:close/>
                </a:path>
              </a:pathLst>
            </a:custGeom>
            <a:solidFill>
              <a:schemeClr val="accent1"/>
            </a:solidFill>
            <a:ln>
              <a:noFill/>
            </a:ln>
          </p:spPr>
          <p:txBody>
            <a:bodyPr/>
            <a:lstStyle/>
            <a:p>
              <a:endParaRPr lang="en-US"/>
            </a:p>
          </p:txBody>
        </p:sp>
        <p:sp>
          <p:nvSpPr>
            <p:cNvPr id="715" name="Freeform 38"/>
            <p:cNvSpPr>
              <a:spLocks noEditPoints="1"/>
            </p:cNvSpPr>
            <p:nvPr/>
          </p:nvSpPr>
          <p:spPr bwMode="auto">
            <a:xfrm>
              <a:off x="10470591" y="2270992"/>
              <a:ext cx="302708" cy="302708"/>
            </a:xfrm>
            <a:custGeom>
              <a:avLst/>
              <a:gdLst>
                <a:gd name="T0" fmla="*/ 106363 w 62"/>
                <a:gd name="T1" fmla="*/ 212725 h 62"/>
                <a:gd name="T2" fmla="*/ 0 w 62"/>
                <a:gd name="T3" fmla="*/ 106363 h 62"/>
                <a:gd name="T4" fmla="*/ 106363 w 62"/>
                <a:gd name="T5" fmla="*/ 0 h 62"/>
                <a:gd name="T6" fmla="*/ 212725 w 62"/>
                <a:gd name="T7" fmla="*/ 106363 h 62"/>
                <a:gd name="T8" fmla="*/ 106363 w 62"/>
                <a:gd name="T9" fmla="*/ 212725 h 62"/>
                <a:gd name="T10" fmla="*/ 174983 w 62"/>
                <a:gd name="T11" fmla="*/ 102931 h 62"/>
                <a:gd name="T12" fmla="*/ 164690 w 62"/>
                <a:gd name="T13" fmla="*/ 89207 h 62"/>
                <a:gd name="T14" fmla="*/ 157828 w 62"/>
                <a:gd name="T15" fmla="*/ 85776 h 62"/>
                <a:gd name="T16" fmla="*/ 150966 w 62"/>
                <a:gd name="T17" fmla="*/ 89207 h 62"/>
                <a:gd name="T18" fmla="*/ 123518 w 62"/>
                <a:gd name="T19" fmla="*/ 113225 h 62"/>
                <a:gd name="T20" fmla="*/ 123518 w 62"/>
                <a:gd name="T21" fmla="*/ 44604 h 62"/>
                <a:gd name="T22" fmla="*/ 116656 w 62"/>
                <a:gd name="T23" fmla="*/ 37742 h 62"/>
                <a:gd name="T24" fmla="*/ 99500 w 62"/>
                <a:gd name="T25" fmla="*/ 37742 h 62"/>
                <a:gd name="T26" fmla="*/ 89207 w 62"/>
                <a:gd name="T27" fmla="*/ 44604 h 62"/>
                <a:gd name="T28" fmla="*/ 89207 w 62"/>
                <a:gd name="T29" fmla="*/ 113225 h 62"/>
                <a:gd name="T30" fmla="*/ 65190 w 62"/>
                <a:gd name="T31" fmla="*/ 89207 h 62"/>
                <a:gd name="T32" fmla="*/ 58328 w 62"/>
                <a:gd name="T33" fmla="*/ 85776 h 62"/>
                <a:gd name="T34" fmla="*/ 51466 w 62"/>
                <a:gd name="T35" fmla="*/ 89207 h 62"/>
                <a:gd name="T36" fmla="*/ 37742 w 62"/>
                <a:gd name="T37" fmla="*/ 102931 h 62"/>
                <a:gd name="T38" fmla="*/ 37742 w 62"/>
                <a:gd name="T39" fmla="*/ 106363 h 62"/>
                <a:gd name="T40" fmla="*/ 37742 w 62"/>
                <a:gd name="T41" fmla="*/ 113225 h 62"/>
                <a:gd name="T42" fmla="*/ 89207 w 62"/>
                <a:gd name="T43" fmla="*/ 164690 h 62"/>
                <a:gd name="T44" fmla="*/ 102931 w 62"/>
                <a:gd name="T45" fmla="*/ 174983 h 62"/>
                <a:gd name="T46" fmla="*/ 106363 w 62"/>
                <a:gd name="T47" fmla="*/ 178415 h 62"/>
                <a:gd name="T48" fmla="*/ 113225 w 62"/>
                <a:gd name="T49" fmla="*/ 174983 h 62"/>
                <a:gd name="T50" fmla="*/ 126949 w 62"/>
                <a:gd name="T51" fmla="*/ 164690 h 62"/>
                <a:gd name="T52" fmla="*/ 174983 w 62"/>
                <a:gd name="T53" fmla="*/ 113225 h 62"/>
                <a:gd name="T54" fmla="*/ 178415 w 62"/>
                <a:gd name="T55" fmla="*/ 106363 h 62"/>
                <a:gd name="T56" fmla="*/ 174983 w 62"/>
                <a:gd name="T57" fmla="*/ 102931 h 62"/>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62" h="62">
                  <a:moveTo>
                    <a:pt x="31" y="62"/>
                  </a:moveTo>
                  <a:cubicBezTo>
                    <a:pt x="14" y="62"/>
                    <a:pt x="0" y="48"/>
                    <a:pt x="0" y="31"/>
                  </a:cubicBezTo>
                  <a:cubicBezTo>
                    <a:pt x="0" y="14"/>
                    <a:pt x="14" y="0"/>
                    <a:pt x="31" y="0"/>
                  </a:cubicBezTo>
                  <a:cubicBezTo>
                    <a:pt x="48" y="0"/>
                    <a:pt x="62" y="14"/>
                    <a:pt x="62" y="31"/>
                  </a:cubicBezTo>
                  <a:cubicBezTo>
                    <a:pt x="62" y="48"/>
                    <a:pt x="48" y="62"/>
                    <a:pt x="31" y="62"/>
                  </a:cubicBezTo>
                  <a:close/>
                  <a:moveTo>
                    <a:pt x="51" y="30"/>
                  </a:moveTo>
                  <a:cubicBezTo>
                    <a:pt x="48" y="26"/>
                    <a:pt x="48" y="26"/>
                    <a:pt x="48" y="26"/>
                  </a:cubicBezTo>
                  <a:cubicBezTo>
                    <a:pt x="47" y="25"/>
                    <a:pt x="47" y="25"/>
                    <a:pt x="46" y="25"/>
                  </a:cubicBezTo>
                  <a:cubicBezTo>
                    <a:pt x="45" y="25"/>
                    <a:pt x="45" y="25"/>
                    <a:pt x="44" y="26"/>
                  </a:cubicBezTo>
                  <a:cubicBezTo>
                    <a:pt x="36" y="33"/>
                    <a:pt x="36" y="33"/>
                    <a:pt x="36" y="33"/>
                  </a:cubicBezTo>
                  <a:cubicBezTo>
                    <a:pt x="36" y="13"/>
                    <a:pt x="36" y="13"/>
                    <a:pt x="36" y="13"/>
                  </a:cubicBezTo>
                  <a:cubicBezTo>
                    <a:pt x="36" y="12"/>
                    <a:pt x="35" y="11"/>
                    <a:pt x="34" y="11"/>
                  </a:cubicBezTo>
                  <a:cubicBezTo>
                    <a:pt x="29" y="11"/>
                    <a:pt x="29" y="11"/>
                    <a:pt x="29" y="11"/>
                  </a:cubicBezTo>
                  <a:cubicBezTo>
                    <a:pt x="27" y="11"/>
                    <a:pt x="26" y="12"/>
                    <a:pt x="26" y="13"/>
                  </a:cubicBezTo>
                  <a:cubicBezTo>
                    <a:pt x="26" y="33"/>
                    <a:pt x="26" y="33"/>
                    <a:pt x="26" y="33"/>
                  </a:cubicBezTo>
                  <a:cubicBezTo>
                    <a:pt x="19" y="26"/>
                    <a:pt x="19" y="26"/>
                    <a:pt x="19" y="26"/>
                  </a:cubicBezTo>
                  <a:cubicBezTo>
                    <a:pt x="18" y="25"/>
                    <a:pt x="17" y="25"/>
                    <a:pt x="17" y="25"/>
                  </a:cubicBezTo>
                  <a:cubicBezTo>
                    <a:pt x="16" y="25"/>
                    <a:pt x="15" y="25"/>
                    <a:pt x="15" y="26"/>
                  </a:cubicBezTo>
                  <a:cubicBezTo>
                    <a:pt x="11" y="30"/>
                    <a:pt x="11" y="30"/>
                    <a:pt x="11" y="30"/>
                  </a:cubicBezTo>
                  <a:cubicBezTo>
                    <a:pt x="11" y="30"/>
                    <a:pt x="11" y="31"/>
                    <a:pt x="11" y="31"/>
                  </a:cubicBezTo>
                  <a:cubicBezTo>
                    <a:pt x="11" y="32"/>
                    <a:pt x="11" y="33"/>
                    <a:pt x="11" y="33"/>
                  </a:cubicBezTo>
                  <a:cubicBezTo>
                    <a:pt x="26" y="48"/>
                    <a:pt x="26" y="48"/>
                    <a:pt x="26" y="48"/>
                  </a:cubicBezTo>
                  <a:cubicBezTo>
                    <a:pt x="30" y="51"/>
                    <a:pt x="30" y="51"/>
                    <a:pt x="30" y="51"/>
                  </a:cubicBezTo>
                  <a:cubicBezTo>
                    <a:pt x="30" y="52"/>
                    <a:pt x="31" y="52"/>
                    <a:pt x="31" y="52"/>
                  </a:cubicBezTo>
                  <a:cubicBezTo>
                    <a:pt x="32" y="52"/>
                    <a:pt x="33" y="52"/>
                    <a:pt x="33" y="51"/>
                  </a:cubicBezTo>
                  <a:cubicBezTo>
                    <a:pt x="37" y="48"/>
                    <a:pt x="37" y="48"/>
                    <a:pt x="37" y="48"/>
                  </a:cubicBezTo>
                  <a:cubicBezTo>
                    <a:pt x="51" y="33"/>
                    <a:pt x="51" y="33"/>
                    <a:pt x="51" y="33"/>
                  </a:cubicBezTo>
                  <a:cubicBezTo>
                    <a:pt x="52" y="33"/>
                    <a:pt x="52" y="32"/>
                    <a:pt x="52" y="31"/>
                  </a:cubicBezTo>
                  <a:cubicBezTo>
                    <a:pt x="52" y="31"/>
                    <a:pt x="52" y="30"/>
                    <a:pt x="51" y="30"/>
                  </a:cubicBezTo>
                  <a:close/>
                </a:path>
              </a:pathLst>
            </a:custGeom>
            <a:solidFill>
              <a:schemeClr val="accent1"/>
            </a:solidFill>
            <a:ln>
              <a:noFill/>
            </a:ln>
          </p:spPr>
          <p:txBody>
            <a:bodyPr/>
            <a:lstStyle/>
            <a:p>
              <a:endParaRPr lang="en-US"/>
            </a:p>
          </p:txBody>
        </p:sp>
        <p:sp>
          <p:nvSpPr>
            <p:cNvPr id="716" name="Freeform 39"/>
            <p:cNvSpPr>
              <a:spLocks noEditPoints="1"/>
            </p:cNvSpPr>
            <p:nvPr/>
          </p:nvSpPr>
          <p:spPr bwMode="auto">
            <a:xfrm>
              <a:off x="11175405" y="2270992"/>
              <a:ext cx="298190" cy="302708"/>
            </a:xfrm>
            <a:custGeom>
              <a:avLst/>
              <a:gdLst>
                <a:gd name="T0" fmla="*/ 106493 w 61"/>
                <a:gd name="T1" fmla="*/ 212725 h 62"/>
                <a:gd name="T2" fmla="*/ 0 w 61"/>
                <a:gd name="T3" fmla="*/ 106363 h 62"/>
                <a:gd name="T4" fmla="*/ 106493 w 61"/>
                <a:gd name="T5" fmla="*/ 0 h 62"/>
                <a:gd name="T6" fmla="*/ 209550 w 61"/>
                <a:gd name="T7" fmla="*/ 106363 h 62"/>
                <a:gd name="T8" fmla="*/ 106493 w 61"/>
                <a:gd name="T9" fmla="*/ 212725 h 62"/>
                <a:gd name="T10" fmla="*/ 106493 w 61"/>
                <a:gd name="T11" fmla="*/ 30879 h 62"/>
                <a:gd name="T12" fmla="*/ 30917 w 61"/>
                <a:gd name="T13" fmla="*/ 106363 h 62"/>
                <a:gd name="T14" fmla="*/ 106493 w 61"/>
                <a:gd name="T15" fmla="*/ 181846 h 62"/>
                <a:gd name="T16" fmla="*/ 178633 w 61"/>
                <a:gd name="T17" fmla="*/ 106363 h 62"/>
                <a:gd name="T18" fmla="*/ 106493 w 61"/>
                <a:gd name="T19" fmla="*/ 30879 h 62"/>
                <a:gd name="T20" fmla="*/ 158021 w 61"/>
                <a:gd name="T21" fmla="*/ 109794 h 62"/>
                <a:gd name="T22" fmla="*/ 113363 w 61"/>
                <a:gd name="T23" fmla="*/ 154397 h 62"/>
                <a:gd name="T24" fmla="*/ 109928 w 61"/>
                <a:gd name="T25" fmla="*/ 154397 h 62"/>
                <a:gd name="T26" fmla="*/ 106493 w 61"/>
                <a:gd name="T27" fmla="*/ 150966 h 62"/>
                <a:gd name="T28" fmla="*/ 106493 w 61"/>
                <a:gd name="T29" fmla="*/ 123518 h 62"/>
                <a:gd name="T30" fmla="*/ 54964 w 61"/>
                <a:gd name="T31" fmla="*/ 123518 h 62"/>
                <a:gd name="T32" fmla="*/ 51529 w 61"/>
                <a:gd name="T33" fmla="*/ 120087 h 62"/>
                <a:gd name="T34" fmla="*/ 51529 w 61"/>
                <a:gd name="T35" fmla="*/ 92638 h 62"/>
                <a:gd name="T36" fmla="*/ 54964 w 61"/>
                <a:gd name="T37" fmla="*/ 89207 h 62"/>
                <a:gd name="T38" fmla="*/ 106493 w 61"/>
                <a:gd name="T39" fmla="*/ 89207 h 62"/>
                <a:gd name="T40" fmla="*/ 106493 w 61"/>
                <a:gd name="T41" fmla="*/ 61759 h 62"/>
                <a:gd name="T42" fmla="*/ 109928 w 61"/>
                <a:gd name="T43" fmla="*/ 58328 h 62"/>
                <a:gd name="T44" fmla="*/ 113363 w 61"/>
                <a:gd name="T45" fmla="*/ 61759 h 62"/>
                <a:gd name="T46" fmla="*/ 158021 w 61"/>
                <a:gd name="T47" fmla="*/ 102931 h 62"/>
                <a:gd name="T48" fmla="*/ 158021 w 61"/>
                <a:gd name="T49" fmla="*/ 106363 h 62"/>
                <a:gd name="T50" fmla="*/ 158021 w 61"/>
                <a:gd name="T51" fmla="*/ 109794 h 62"/>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61" h="62">
                  <a:moveTo>
                    <a:pt x="31" y="62"/>
                  </a:moveTo>
                  <a:cubicBezTo>
                    <a:pt x="14" y="62"/>
                    <a:pt x="0" y="48"/>
                    <a:pt x="0" y="31"/>
                  </a:cubicBezTo>
                  <a:cubicBezTo>
                    <a:pt x="0" y="14"/>
                    <a:pt x="14" y="0"/>
                    <a:pt x="31" y="0"/>
                  </a:cubicBezTo>
                  <a:cubicBezTo>
                    <a:pt x="48" y="0"/>
                    <a:pt x="61" y="14"/>
                    <a:pt x="61" y="31"/>
                  </a:cubicBezTo>
                  <a:cubicBezTo>
                    <a:pt x="61" y="48"/>
                    <a:pt x="48" y="62"/>
                    <a:pt x="31" y="62"/>
                  </a:cubicBezTo>
                  <a:close/>
                  <a:moveTo>
                    <a:pt x="31" y="9"/>
                  </a:moveTo>
                  <a:cubicBezTo>
                    <a:pt x="19" y="9"/>
                    <a:pt x="9" y="19"/>
                    <a:pt x="9" y="31"/>
                  </a:cubicBezTo>
                  <a:cubicBezTo>
                    <a:pt x="9" y="43"/>
                    <a:pt x="19" y="53"/>
                    <a:pt x="31" y="53"/>
                  </a:cubicBezTo>
                  <a:cubicBezTo>
                    <a:pt x="43" y="53"/>
                    <a:pt x="52" y="43"/>
                    <a:pt x="52" y="31"/>
                  </a:cubicBezTo>
                  <a:cubicBezTo>
                    <a:pt x="52" y="19"/>
                    <a:pt x="43" y="9"/>
                    <a:pt x="31" y="9"/>
                  </a:cubicBezTo>
                  <a:close/>
                  <a:moveTo>
                    <a:pt x="46" y="32"/>
                  </a:moveTo>
                  <a:cubicBezTo>
                    <a:pt x="33" y="45"/>
                    <a:pt x="33" y="45"/>
                    <a:pt x="33" y="45"/>
                  </a:cubicBezTo>
                  <a:cubicBezTo>
                    <a:pt x="33" y="45"/>
                    <a:pt x="32" y="45"/>
                    <a:pt x="32" y="45"/>
                  </a:cubicBezTo>
                  <a:cubicBezTo>
                    <a:pt x="31" y="45"/>
                    <a:pt x="31" y="45"/>
                    <a:pt x="31" y="44"/>
                  </a:cubicBezTo>
                  <a:cubicBezTo>
                    <a:pt x="31" y="36"/>
                    <a:pt x="31" y="36"/>
                    <a:pt x="31" y="36"/>
                  </a:cubicBezTo>
                  <a:cubicBezTo>
                    <a:pt x="16" y="36"/>
                    <a:pt x="16" y="36"/>
                    <a:pt x="16" y="36"/>
                  </a:cubicBezTo>
                  <a:cubicBezTo>
                    <a:pt x="16" y="36"/>
                    <a:pt x="15" y="36"/>
                    <a:pt x="15" y="35"/>
                  </a:cubicBezTo>
                  <a:cubicBezTo>
                    <a:pt x="15" y="27"/>
                    <a:pt x="15" y="27"/>
                    <a:pt x="15" y="27"/>
                  </a:cubicBezTo>
                  <a:cubicBezTo>
                    <a:pt x="15" y="27"/>
                    <a:pt x="16" y="26"/>
                    <a:pt x="16" y="26"/>
                  </a:cubicBezTo>
                  <a:cubicBezTo>
                    <a:pt x="31" y="26"/>
                    <a:pt x="31" y="26"/>
                    <a:pt x="31" y="26"/>
                  </a:cubicBezTo>
                  <a:cubicBezTo>
                    <a:pt x="31" y="18"/>
                    <a:pt x="31" y="18"/>
                    <a:pt x="31" y="18"/>
                  </a:cubicBezTo>
                  <a:cubicBezTo>
                    <a:pt x="31" y="18"/>
                    <a:pt x="31" y="17"/>
                    <a:pt x="32" y="17"/>
                  </a:cubicBezTo>
                  <a:cubicBezTo>
                    <a:pt x="32" y="17"/>
                    <a:pt x="33" y="17"/>
                    <a:pt x="33" y="18"/>
                  </a:cubicBezTo>
                  <a:cubicBezTo>
                    <a:pt x="46" y="30"/>
                    <a:pt x="46" y="30"/>
                    <a:pt x="46" y="30"/>
                  </a:cubicBezTo>
                  <a:cubicBezTo>
                    <a:pt x="46" y="31"/>
                    <a:pt x="46" y="31"/>
                    <a:pt x="46" y="31"/>
                  </a:cubicBezTo>
                  <a:cubicBezTo>
                    <a:pt x="46" y="32"/>
                    <a:pt x="46" y="32"/>
                    <a:pt x="46" y="32"/>
                  </a:cubicBezTo>
                  <a:close/>
                </a:path>
              </a:pathLst>
            </a:custGeom>
            <a:solidFill>
              <a:schemeClr val="accent1"/>
            </a:solidFill>
            <a:ln>
              <a:noFill/>
            </a:ln>
          </p:spPr>
          <p:txBody>
            <a:bodyPr/>
            <a:lstStyle/>
            <a:p>
              <a:endParaRPr lang="en-US"/>
            </a:p>
          </p:txBody>
        </p:sp>
        <p:sp>
          <p:nvSpPr>
            <p:cNvPr id="720" name="Freeform 43"/>
            <p:cNvSpPr>
              <a:spLocks noEditPoints="1"/>
            </p:cNvSpPr>
            <p:nvPr/>
          </p:nvSpPr>
          <p:spPr bwMode="auto">
            <a:xfrm>
              <a:off x="704850" y="2819934"/>
              <a:ext cx="298190" cy="302708"/>
            </a:xfrm>
            <a:custGeom>
              <a:avLst/>
              <a:gdLst>
                <a:gd name="T0" fmla="*/ 106493 w 61"/>
                <a:gd name="T1" fmla="*/ 212725 h 62"/>
                <a:gd name="T2" fmla="*/ 0 w 61"/>
                <a:gd name="T3" fmla="*/ 106363 h 62"/>
                <a:gd name="T4" fmla="*/ 106493 w 61"/>
                <a:gd name="T5" fmla="*/ 0 h 62"/>
                <a:gd name="T6" fmla="*/ 209550 w 61"/>
                <a:gd name="T7" fmla="*/ 106363 h 62"/>
                <a:gd name="T8" fmla="*/ 106493 w 61"/>
                <a:gd name="T9" fmla="*/ 212725 h 62"/>
                <a:gd name="T10" fmla="*/ 147716 w 61"/>
                <a:gd name="T11" fmla="*/ 44604 h 62"/>
                <a:gd name="T12" fmla="*/ 106493 w 61"/>
                <a:gd name="T13" fmla="*/ 30879 h 62"/>
                <a:gd name="T14" fmla="*/ 30917 w 61"/>
                <a:gd name="T15" fmla="*/ 106363 h 62"/>
                <a:gd name="T16" fmla="*/ 41223 w 61"/>
                <a:gd name="T17" fmla="*/ 147535 h 62"/>
                <a:gd name="T18" fmla="*/ 147716 w 61"/>
                <a:gd name="T19" fmla="*/ 44604 h 62"/>
                <a:gd name="T20" fmla="*/ 168327 w 61"/>
                <a:gd name="T21" fmla="*/ 65190 h 62"/>
                <a:gd name="T22" fmla="*/ 65270 w 61"/>
                <a:gd name="T23" fmla="*/ 171552 h 62"/>
                <a:gd name="T24" fmla="*/ 106493 w 61"/>
                <a:gd name="T25" fmla="*/ 181846 h 62"/>
                <a:gd name="T26" fmla="*/ 178633 w 61"/>
                <a:gd name="T27" fmla="*/ 106363 h 62"/>
                <a:gd name="T28" fmla="*/ 168327 w 61"/>
                <a:gd name="T29" fmla="*/ 65190 h 6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61" h="62">
                  <a:moveTo>
                    <a:pt x="31" y="62"/>
                  </a:moveTo>
                  <a:cubicBezTo>
                    <a:pt x="14" y="62"/>
                    <a:pt x="0" y="48"/>
                    <a:pt x="0" y="31"/>
                  </a:cubicBezTo>
                  <a:cubicBezTo>
                    <a:pt x="0" y="14"/>
                    <a:pt x="14" y="0"/>
                    <a:pt x="31" y="0"/>
                  </a:cubicBezTo>
                  <a:cubicBezTo>
                    <a:pt x="48" y="0"/>
                    <a:pt x="61" y="14"/>
                    <a:pt x="61" y="31"/>
                  </a:cubicBezTo>
                  <a:cubicBezTo>
                    <a:pt x="61" y="48"/>
                    <a:pt x="48" y="62"/>
                    <a:pt x="31" y="62"/>
                  </a:cubicBezTo>
                  <a:close/>
                  <a:moveTo>
                    <a:pt x="43" y="13"/>
                  </a:moveTo>
                  <a:cubicBezTo>
                    <a:pt x="39" y="11"/>
                    <a:pt x="35" y="9"/>
                    <a:pt x="31" y="9"/>
                  </a:cubicBezTo>
                  <a:cubicBezTo>
                    <a:pt x="19" y="9"/>
                    <a:pt x="9" y="19"/>
                    <a:pt x="9" y="31"/>
                  </a:cubicBezTo>
                  <a:cubicBezTo>
                    <a:pt x="9" y="36"/>
                    <a:pt x="10" y="40"/>
                    <a:pt x="12" y="43"/>
                  </a:cubicBezTo>
                  <a:lnTo>
                    <a:pt x="43" y="13"/>
                  </a:lnTo>
                  <a:close/>
                  <a:moveTo>
                    <a:pt x="49" y="19"/>
                  </a:moveTo>
                  <a:cubicBezTo>
                    <a:pt x="19" y="50"/>
                    <a:pt x="19" y="50"/>
                    <a:pt x="19" y="50"/>
                  </a:cubicBezTo>
                  <a:cubicBezTo>
                    <a:pt x="22" y="52"/>
                    <a:pt x="26" y="53"/>
                    <a:pt x="31" y="53"/>
                  </a:cubicBezTo>
                  <a:cubicBezTo>
                    <a:pt x="43" y="53"/>
                    <a:pt x="52" y="43"/>
                    <a:pt x="52" y="31"/>
                  </a:cubicBezTo>
                  <a:cubicBezTo>
                    <a:pt x="52" y="27"/>
                    <a:pt x="51" y="23"/>
                    <a:pt x="49" y="19"/>
                  </a:cubicBezTo>
                  <a:close/>
                </a:path>
              </a:pathLst>
            </a:custGeom>
            <a:solidFill>
              <a:schemeClr val="accent1"/>
            </a:solidFill>
            <a:ln>
              <a:noFill/>
            </a:ln>
          </p:spPr>
          <p:txBody>
            <a:bodyPr/>
            <a:lstStyle/>
            <a:p>
              <a:endParaRPr lang="en-US"/>
            </a:p>
          </p:txBody>
        </p:sp>
        <p:sp>
          <p:nvSpPr>
            <p:cNvPr id="721" name="Freeform 44"/>
            <p:cNvSpPr>
              <a:spLocks noEditPoints="1"/>
            </p:cNvSpPr>
            <p:nvPr/>
          </p:nvSpPr>
          <p:spPr bwMode="auto">
            <a:xfrm>
              <a:off x="1317043" y="2819934"/>
              <a:ext cx="352407" cy="277858"/>
            </a:xfrm>
            <a:custGeom>
              <a:avLst/>
              <a:gdLst>
                <a:gd name="T0" fmla="*/ 0 w 72"/>
                <a:gd name="T1" fmla="*/ 0 h 57"/>
                <a:gd name="T2" fmla="*/ 10319 w 72"/>
                <a:gd name="T3" fmla="*/ 195262 h 57"/>
                <a:gd name="T4" fmla="*/ 13758 w 72"/>
                <a:gd name="T5" fmla="*/ 195262 h 57"/>
                <a:gd name="T6" fmla="*/ 20638 w 72"/>
                <a:gd name="T7" fmla="*/ 0 h 57"/>
                <a:gd name="T8" fmla="*/ 13758 w 72"/>
                <a:gd name="T9" fmla="*/ 195262 h 57"/>
                <a:gd name="T10" fmla="*/ 27517 w 72"/>
                <a:gd name="T11" fmla="*/ 0 h 57"/>
                <a:gd name="T12" fmla="*/ 30956 w 72"/>
                <a:gd name="T13" fmla="*/ 195262 h 57"/>
                <a:gd name="T14" fmla="*/ 48154 w 72"/>
                <a:gd name="T15" fmla="*/ 195262 h 57"/>
                <a:gd name="T16" fmla="*/ 55033 w 72"/>
                <a:gd name="T17" fmla="*/ 0 h 57"/>
                <a:gd name="T18" fmla="*/ 48154 w 72"/>
                <a:gd name="T19" fmla="*/ 195262 h 57"/>
                <a:gd name="T20" fmla="*/ 65352 w 72"/>
                <a:gd name="T21" fmla="*/ 0 h 57"/>
                <a:gd name="T22" fmla="*/ 75671 w 72"/>
                <a:gd name="T23" fmla="*/ 195262 h 57"/>
                <a:gd name="T24" fmla="*/ 89429 w 72"/>
                <a:gd name="T25" fmla="*/ 195262 h 57"/>
                <a:gd name="T26" fmla="*/ 92869 w 72"/>
                <a:gd name="T27" fmla="*/ 0 h 57"/>
                <a:gd name="T28" fmla="*/ 89429 w 72"/>
                <a:gd name="T29" fmla="*/ 195262 h 57"/>
                <a:gd name="T30" fmla="*/ 96308 w 72"/>
                <a:gd name="T31" fmla="*/ 0 h 57"/>
                <a:gd name="T32" fmla="*/ 103188 w 72"/>
                <a:gd name="T33" fmla="*/ 195262 h 57"/>
                <a:gd name="T34" fmla="*/ 106627 w 72"/>
                <a:gd name="T35" fmla="*/ 195262 h 57"/>
                <a:gd name="T36" fmla="*/ 110067 w 72"/>
                <a:gd name="T37" fmla="*/ 0 h 57"/>
                <a:gd name="T38" fmla="*/ 106627 w 72"/>
                <a:gd name="T39" fmla="*/ 195262 h 57"/>
                <a:gd name="T40" fmla="*/ 123825 w 72"/>
                <a:gd name="T41" fmla="*/ 0 h 57"/>
                <a:gd name="T42" fmla="*/ 130704 w 72"/>
                <a:gd name="T43" fmla="*/ 195262 h 57"/>
                <a:gd name="T44" fmla="*/ 144463 w 72"/>
                <a:gd name="T45" fmla="*/ 195262 h 57"/>
                <a:gd name="T46" fmla="*/ 154781 w 72"/>
                <a:gd name="T47" fmla="*/ 0 h 57"/>
                <a:gd name="T48" fmla="*/ 144463 w 72"/>
                <a:gd name="T49" fmla="*/ 195262 h 57"/>
                <a:gd name="T50" fmla="*/ 161660 w 72"/>
                <a:gd name="T51" fmla="*/ 0 h 57"/>
                <a:gd name="T52" fmla="*/ 171979 w 72"/>
                <a:gd name="T53" fmla="*/ 195262 h 57"/>
                <a:gd name="T54" fmla="*/ 178858 w 72"/>
                <a:gd name="T55" fmla="*/ 195262 h 57"/>
                <a:gd name="T56" fmla="*/ 189177 w 72"/>
                <a:gd name="T57" fmla="*/ 0 h 57"/>
                <a:gd name="T58" fmla="*/ 178858 w 72"/>
                <a:gd name="T59" fmla="*/ 195262 h 57"/>
                <a:gd name="T60" fmla="*/ 192617 w 72"/>
                <a:gd name="T61" fmla="*/ 0 h 57"/>
                <a:gd name="T62" fmla="*/ 202935 w 72"/>
                <a:gd name="T63" fmla="*/ 195262 h 57"/>
                <a:gd name="T64" fmla="*/ 213254 w 72"/>
                <a:gd name="T65" fmla="*/ 195262 h 57"/>
                <a:gd name="T66" fmla="*/ 227013 w 72"/>
                <a:gd name="T67" fmla="*/ 0 h 57"/>
                <a:gd name="T68" fmla="*/ 213254 w 72"/>
                <a:gd name="T69" fmla="*/ 195262 h 57"/>
                <a:gd name="T70" fmla="*/ 230452 w 72"/>
                <a:gd name="T71" fmla="*/ 0 h 57"/>
                <a:gd name="T72" fmla="*/ 237331 w 72"/>
                <a:gd name="T73" fmla="*/ 195262 h 57"/>
                <a:gd name="T74" fmla="*/ 240771 w 72"/>
                <a:gd name="T75" fmla="*/ 195262 h 57"/>
                <a:gd name="T76" fmla="*/ 247650 w 72"/>
                <a:gd name="T77" fmla="*/ 0 h 57"/>
                <a:gd name="T78" fmla="*/ 240771 w 72"/>
                <a:gd name="T79" fmla="*/ 195262 h 57"/>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72" h="57">
                  <a:moveTo>
                    <a:pt x="0" y="57"/>
                  </a:moveTo>
                  <a:cubicBezTo>
                    <a:pt x="0" y="38"/>
                    <a:pt x="0" y="19"/>
                    <a:pt x="0" y="0"/>
                  </a:cubicBezTo>
                  <a:cubicBezTo>
                    <a:pt x="1" y="0"/>
                    <a:pt x="2" y="0"/>
                    <a:pt x="3" y="0"/>
                  </a:cubicBezTo>
                  <a:cubicBezTo>
                    <a:pt x="3" y="19"/>
                    <a:pt x="3" y="38"/>
                    <a:pt x="3" y="57"/>
                  </a:cubicBezTo>
                  <a:cubicBezTo>
                    <a:pt x="2" y="57"/>
                    <a:pt x="1" y="57"/>
                    <a:pt x="0" y="57"/>
                  </a:cubicBezTo>
                  <a:close/>
                  <a:moveTo>
                    <a:pt x="4" y="57"/>
                  </a:moveTo>
                  <a:cubicBezTo>
                    <a:pt x="4" y="38"/>
                    <a:pt x="4" y="19"/>
                    <a:pt x="4" y="0"/>
                  </a:cubicBezTo>
                  <a:cubicBezTo>
                    <a:pt x="5" y="0"/>
                    <a:pt x="5" y="0"/>
                    <a:pt x="6" y="0"/>
                  </a:cubicBezTo>
                  <a:cubicBezTo>
                    <a:pt x="6" y="19"/>
                    <a:pt x="6" y="38"/>
                    <a:pt x="6" y="57"/>
                  </a:cubicBezTo>
                  <a:cubicBezTo>
                    <a:pt x="5" y="57"/>
                    <a:pt x="5" y="57"/>
                    <a:pt x="4" y="57"/>
                  </a:cubicBezTo>
                  <a:close/>
                  <a:moveTo>
                    <a:pt x="8" y="57"/>
                  </a:moveTo>
                  <a:cubicBezTo>
                    <a:pt x="8" y="38"/>
                    <a:pt x="8" y="19"/>
                    <a:pt x="8" y="0"/>
                  </a:cubicBezTo>
                  <a:cubicBezTo>
                    <a:pt x="8" y="0"/>
                    <a:pt x="9" y="0"/>
                    <a:pt x="9" y="0"/>
                  </a:cubicBezTo>
                  <a:cubicBezTo>
                    <a:pt x="9" y="19"/>
                    <a:pt x="9" y="38"/>
                    <a:pt x="9" y="57"/>
                  </a:cubicBezTo>
                  <a:cubicBezTo>
                    <a:pt x="9" y="57"/>
                    <a:pt x="9" y="57"/>
                    <a:pt x="8" y="57"/>
                  </a:cubicBezTo>
                  <a:close/>
                  <a:moveTo>
                    <a:pt x="14" y="57"/>
                  </a:moveTo>
                  <a:cubicBezTo>
                    <a:pt x="14" y="38"/>
                    <a:pt x="14" y="19"/>
                    <a:pt x="14" y="0"/>
                  </a:cubicBezTo>
                  <a:cubicBezTo>
                    <a:pt x="15" y="0"/>
                    <a:pt x="15" y="0"/>
                    <a:pt x="16" y="0"/>
                  </a:cubicBezTo>
                  <a:cubicBezTo>
                    <a:pt x="16" y="19"/>
                    <a:pt x="16" y="38"/>
                    <a:pt x="16" y="57"/>
                  </a:cubicBezTo>
                  <a:cubicBezTo>
                    <a:pt x="15" y="57"/>
                    <a:pt x="15" y="57"/>
                    <a:pt x="14" y="57"/>
                  </a:cubicBezTo>
                  <a:close/>
                  <a:moveTo>
                    <a:pt x="19" y="57"/>
                  </a:moveTo>
                  <a:cubicBezTo>
                    <a:pt x="19" y="38"/>
                    <a:pt x="19" y="19"/>
                    <a:pt x="19" y="0"/>
                  </a:cubicBezTo>
                  <a:cubicBezTo>
                    <a:pt x="20" y="0"/>
                    <a:pt x="21" y="0"/>
                    <a:pt x="22" y="0"/>
                  </a:cubicBezTo>
                  <a:cubicBezTo>
                    <a:pt x="22" y="19"/>
                    <a:pt x="22" y="38"/>
                    <a:pt x="22" y="57"/>
                  </a:cubicBezTo>
                  <a:cubicBezTo>
                    <a:pt x="21" y="57"/>
                    <a:pt x="20" y="57"/>
                    <a:pt x="19" y="57"/>
                  </a:cubicBezTo>
                  <a:close/>
                  <a:moveTo>
                    <a:pt x="26" y="57"/>
                  </a:moveTo>
                  <a:cubicBezTo>
                    <a:pt x="26" y="38"/>
                    <a:pt x="26" y="19"/>
                    <a:pt x="26" y="0"/>
                  </a:cubicBezTo>
                  <a:cubicBezTo>
                    <a:pt x="26" y="0"/>
                    <a:pt x="27" y="0"/>
                    <a:pt x="27" y="0"/>
                  </a:cubicBezTo>
                  <a:cubicBezTo>
                    <a:pt x="27" y="19"/>
                    <a:pt x="27" y="38"/>
                    <a:pt x="27" y="57"/>
                  </a:cubicBezTo>
                  <a:cubicBezTo>
                    <a:pt x="27" y="57"/>
                    <a:pt x="26" y="57"/>
                    <a:pt x="26" y="57"/>
                  </a:cubicBezTo>
                  <a:close/>
                  <a:moveTo>
                    <a:pt x="28" y="57"/>
                  </a:moveTo>
                  <a:cubicBezTo>
                    <a:pt x="28" y="38"/>
                    <a:pt x="28" y="19"/>
                    <a:pt x="28" y="0"/>
                  </a:cubicBezTo>
                  <a:cubicBezTo>
                    <a:pt x="29" y="0"/>
                    <a:pt x="29" y="0"/>
                    <a:pt x="30" y="0"/>
                  </a:cubicBezTo>
                  <a:cubicBezTo>
                    <a:pt x="30" y="19"/>
                    <a:pt x="30" y="38"/>
                    <a:pt x="30" y="57"/>
                  </a:cubicBezTo>
                  <a:cubicBezTo>
                    <a:pt x="29" y="57"/>
                    <a:pt x="29" y="57"/>
                    <a:pt x="28" y="57"/>
                  </a:cubicBezTo>
                  <a:close/>
                  <a:moveTo>
                    <a:pt x="31" y="57"/>
                  </a:moveTo>
                  <a:cubicBezTo>
                    <a:pt x="31" y="38"/>
                    <a:pt x="31" y="19"/>
                    <a:pt x="31" y="0"/>
                  </a:cubicBezTo>
                  <a:cubicBezTo>
                    <a:pt x="31" y="0"/>
                    <a:pt x="32" y="0"/>
                    <a:pt x="32" y="0"/>
                  </a:cubicBezTo>
                  <a:cubicBezTo>
                    <a:pt x="32" y="19"/>
                    <a:pt x="32" y="38"/>
                    <a:pt x="32" y="57"/>
                  </a:cubicBezTo>
                  <a:cubicBezTo>
                    <a:pt x="32" y="57"/>
                    <a:pt x="31" y="57"/>
                    <a:pt x="31" y="57"/>
                  </a:cubicBezTo>
                  <a:close/>
                  <a:moveTo>
                    <a:pt x="36" y="57"/>
                  </a:moveTo>
                  <a:cubicBezTo>
                    <a:pt x="36" y="38"/>
                    <a:pt x="36" y="19"/>
                    <a:pt x="36" y="0"/>
                  </a:cubicBezTo>
                  <a:cubicBezTo>
                    <a:pt x="37" y="0"/>
                    <a:pt x="38" y="0"/>
                    <a:pt x="38" y="0"/>
                  </a:cubicBezTo>
                  <a:cubicBezTo>
                    <a:pt x="38" y="19"/>
                    <a:pt x="38" y="38"/>
                    <a:pt x="38" y="57"/>
                  </a:cubicBezTo>
                  <a:cubicBezTo>
                    <a:pt x="38" y="57"/>
                    <a:pt x="37" y="57"/>
                    <a:pt x="36" y="57"/>
                  </a:cubicBezTo>
                  <a:close/>
                  <a:moveTo>
                    <a:pt x="42" y="57"/>
                  </a:moveTo>
                  <a:cubicBezTo>
                    <a:pt x="42" y="38"/>
                    <a:pt x="42" y="19"/>
                    <a:pt x="42" y="0"/>
                  </a:cubicBezTo>
                  <a:cubicBezTo>
                    <a:pt x="43" y="0"/>
                    <a:pt x="44" y="0"/>
                    <a:pt x="45" y="0"/>
                  </a:cubicBezTo>
                  <a:cubicBezTo>
                    <a:pt x="45" y="19"/>
                    <a:pt x="45" y="38"/>
                    <a:pt x="45" y="57"/>
                  </a:cubicBezTo>
                  <a:cubicBezTo>
                    <a:pt x="44" y="57"/>
                    <a:pt x="43" y="57"/>
                    <a:pt x="42" y="57"/>
                  </a:cubicBezTo>
                  <a:close/>
                  <a:moveTo>
                    <a:pt x="47" y="57"/>
                  </a:moveTo>
                  <a:cubicBezTo>
                    <a:pt x="47" y="38"/>
                    <a:pt x="47" y="19"/>
                    <a:pt x="47" y="0"/>
                  </a:cubicBezTo>
                  <a:cubicBezTo>
                    <a:pt x="48" y="0"/>
                    <a:pt x="49" y="0"/>
                    <a:pt x="50" y="0"/>
                  </a:cubicBezTo>
                  <a:cubicBezTo>
                    <a:pt x="50" y="19"/>
                    <a:pt x="50" y="38"/>
                    <a:pt x="50" y="57"/>
                  </a:cubicBezTo>
                  <a:cubicBezTo>
                    <a:pt x="49" y="57"/>
                    <a:pt x="48" y="57"/>
                    <a:pt x="47" y="57"/>
                  </a:cubicBezTo>
                  <a:close/>
                  <a:moveTo>
                    <a:pt x="52" y="57"/>
                  </a:moveTo>
                  <a:cubicBezTo>
                    <a:pt x="52" y="38"/>
                    <a:pt x="52" y="19"/>
                    <a:pt x="52" y="0"/>
                  </a:cubicBezTo>
                  <a:cubicBezTo>
                    <a:pt x="53" y="0"/>
                    <a:pt x="54" y="0"/>
                    <a:pt x="55" y="0"/>
                  </a:cubicBezTo>
                  <a:cubicBezTo>
                    <a:pt x="55" y="19"/>
                    <a:pt x="55" y="38"/>
                    <a:pt x="55" y="57"/>
                  </a:cubicBezTo>
                  <a:cubicBezTo>
                    <a:pt x="54" y="57"/>
                    <a:pt x="53" y="57"/>
                    <a:pt x="52" y="57"/>
                  </a:cubicBezTo>
                  <a:close/>
                  <a:moveTo>
                    <a:pt x="56" y="57"/>
                  </a:moveTo>
                  <a:cubicBezTo>
                    <a:pt x="56" y="38"/>
                    <a:pt x="56" y="19"/>
                    <a:pt x="56" y="0"/>
                  </a:cubicBezTo>
                  <a:cubicBezTo>
                    <a:pt x="57" y="0"/>
                    <a:pt x="58" y="0"/>
                    <a:pt x="59" y="0"/>
                  </a:cubicBezTo>
                  <a:cubicBezTo>
                    <a:pt x="59" y="19"/>
                    <a:pt x="59" y="38"/>
                    <a:pt x="59" y="57"/>
                  </a:cubicBezTo>
                  <a:cubicBezTo>
                    <a:pt x="58" y="57"/>
                    <a:pt x="57" y="57"/>
                    <a:pt x="56" y="57"/>
                  </a:cubicBezTo>
                  <a:close/>
                  <a:moveTo>
                    <a:pt x="62" y="57"/>
                  </a:moveTo>
                  <a:cubicBezTo>
                    <a:pt x="62" y="38"/>
                    <a:pt x="62" y="19"/>
                    <a:pt x="62" y="0"/>
                  </a:cubicBezTo>
                  <a:cubicBezTo>
                    <a:pt x="64" y="0"/>
                    <a:pt x="65" y="0"/>
                    <a:pt x="66" y="0"/>
                  </a:cubicBezTo>
                  <a:cubicBezTo>
                    <a:pt x="66" y="19"/>
                    <a:pt x="66" y="38"/>
                    <a:pt x="66" y="57"/>
                  </a:cubicBezTo>
                  <a:cubicBezTo>
                    <a:pt x="65" y="57"/>
                    <a:pt x="64" y="57"/>
                    <a:pt x="62" y="57"/>
                  </a:cubicBezTo>
                  <a:close/>
                  <a:moveTo>
                    <a:pt x="67" y="57"/>
                  </a:moveTo>
                  <a:cubicBezTo>
                    <a:pt x="67" y="38"/>
                    <a:pt x="67" y="19"/>
                    <a:pt x="67" y="0"/>
                  </a:cubicBezTo>
                  <a:cubicBezTo>
                    <a:pt x="68" y="0"/>
                    <a:pt x="68" y="0"/>
                    <a:pt x="69" y="0"/>
                  </a:cubicBezTo>
                  <a:cubicBezTo>
                    <a:pt x="69" y="19"/>
                    <a:pt x="69" y="38"/>
                    <a:pt x="69" y="57"/>
                  </a:cubicBezTo>
                  <a:cubicBezTo>
                    <a:pt x="68" y="57"/>
                    <a:pt x="68" y="57"/>
                    <a:pt x="67" y="57"/>
                  </a:cubicBezTo>
                  <a:close/>
                  <a:moveTo>
                    <a:pt x="70" y="57"/>
                  </a:moveTo>
                  <a:cubicBezTo>
                    <a:pt x="70" y="38"/>
                    <a:pt x="70" y="19"/>
                    <a:pt x="70" y="0"/>
                  </a:cubicBezTo>
                  <a:cubicBezTo>
                    <a:pt x="71" y="0"/>
                    <a:pt x="72" y="0"/>
                    <a:pt x="72" y="0"/>
                  </a:cubicBezTo>
                  <a:cubicBezTo>
                    <a:pt x="72" y="19"/>
                    <a:pt x="72" y="38"/>
                    <a:pt x="72" y="57"/>
                  </a:cubicBezTo>
                  <a:cubicBezTo>
                    <a:pt x="72" y="57"/>
                    <a:pt x="71" y="57"/>
                    <a:pt x="70" y="57"/>
                  </a:cubicBezTo>
                  <a:close/>
                </a:path>
              </a:pathLst>
            </a:custGeom>
            <a:solidFill>
              <a:schemeClr val="accent1"/>
            </a:solidFill>
            <a:ln>
              <a:noFill/>
            </a:ln>
          </p:spPr>
          <p:txBody>
            <a:bodyPr/>
            <a:lstStyle/>
            <a:p>
              <a:endParaRPr lang="en-US"/>
            </a:p>
          </p:txBody>
        </p:sp>
        <p:sp>
          <p:nvSpPr>
            <p:cNvPr id="722" name="Freeform 45"/>
            <p:cNvSpPr>
              <a:spLocks noEditPoints="1"/>
            </p:cNvSpPr>
            <p:nvPr/>
          </p:nvSpPr>
          <p:spPr bwMode="auto">
            <a:xfrm>
              <a:off x="2019599" y="2819934"/>
              <a:ext cx="298190" cy="302708"/>
            </a:xfrm>
            <a:custGeom>
              <a:avLst/>
              <a:gdLst>
                <a:gd name="T0" fmla="*/ 209550 w 61"/>
                <a:gd name="T1" fmla="*/ 41173 h 62"/>
                <a:gd name="T2" fmla="*/ 209550 w 61"/>
                <a:gd name="T3" fmla="*/ 174983 h 62"/>
                <a:gd name="T4" fmla="*/ 171762 w 61"/>
                <a:gd name="T5" fmla="*/ 212725 h 62"/>
                <a:gd name="T6" fmla="*/ 37788 w 61"/>
                <a:gd name="T7" fmla="*/ 212725 h 62"/>
                <a:gd name="T8" fmla="*/ 0 w 61"/>
                <a:gd name="T9" fmla="*/ 174983 h 62"/>
                <a:gd name="T10" fmla="*/ 0 w 61"/>
                <a:gd name="T11" fmla="*/ 41173 h 62"/>
                <a:gd name="T12" fmla="*/ 37788 w 61"/>
                <a:gd name="T13" fmla="*/ 0 h 62"/>
                <a:gd name="T14" fmla="*/ 171762 w 61"/>
                <a:gd name="T15" fmla="*/ 0 h 62"/>
                <a:gd name="T16" fmla="*/ 209550 w 61"/>
                <a:gd name="T17" fmla="*/ 41173 h 62"/>
                <a:gd name="T18" fmla="*/ 17176 w 61"/>
                <a:gd name="T19" fmla="*/ 51466 h 62"/>
                <a:gd name="T20" fmla="*/ 17176 w 61"/>
                <a:gd name="T21" fmla="*/ 161259 h 62"/>
                <a:gd name="T22" fmla="*/ 68705 w 61"/>
                <a:gd name="T23" fmla="*/ 161259 h 62"/>
                <a:gd name="T24" fmla="*/ 106493 w 61"/>
                <a:gd name="T25" fmla="*/ 130380 h 62"/>
                <a:gd name="T26" fmla="*/ 89316 w 61"/>
                <a:gd name="T27" fmla="*/ 102931 h 62"/>
                <a:gd name="T28" fmla="*/ 103057 w 61"/>
                <a:gd name="T29" fmla="*/ 78914 h 62"/>
                <a:gd name="T30" fmla="*/ 68705 w 61"/>
                <a:gd name="T31" fmla="*/ 51466 h 62"/>
                <a:gd name="T32" fmla="*/ 17176 w 61"/>
                <a:gd name="T33" fmla="*/ 51466 h 62"/>
                <a:gd name="T34" fmla="*/ 41223 w 61"/>
                <a:gd name="T35" fmla="*/ 96069 h 62"/>
                <a:gd name="T36" fmla="*/ 41223 w 61"/>
                <a:gd name="T37" fmla="*/ 72052 h 62"/>
                <a:gd name="T38" fmla="*/ 61834 w 61"/>
                <a:gd name="T39" fmla="*/ 72052 h 62"/>
                <a:gd name="T40" fmla="*/ 79011 w 61"/>
                <a:gd name="T41" fmla="*/ 82345 h 62"/>
                <a:gd name="T42" fmla="*/ 65270 w 61"/>
                <a:gd name="T43" fmla="*/ 96069 h 62"/>
                <a:gd name="T44" fmla="*/ 41223 w 61"/>
                <a:gd name="T45" fmla="*/ 96069 h 62"/>
                <a:gd name="T46" fmla="*/ 41223 w 61"/>
                <a:gd name="T47" fmla="*/ 140673 h 62"/>
                <a:gd name="T48" fmla="*/ 41223 w 61"/>
                <a:gd name="T49" fmla="*/ 113225 h 62"/>
                <a:gd name="T50" fmla="*/ 65270 w 61"/>
                <a:gd name="T51" fmla="*/ 113225 h 62"/>
                <a:gd name="T52" fmla="*/ 82446 w 61"/>
                <a:gd name="T53" fmla="*/ 126949 h 62"/>
                <a:gd name="T54" fmla="*/ 65270 w 61"/>
                <a:gd name="T55" fmla="*/ 140673 h 62"/>
                <a:gd name="T56" fmla="*/ 41223 w 61"/>
                <a:gd name="T57" fmla="*/ 140673 h 62"/>
                <a:gd name="T58" fmla="*/ 137410 w 61"/>
                <a:gd name="T59" fmla="*/ 126949 h 62"/>
                <a:gd name="T60" fmla="*/ 192374 w 61"/>
                <a:gd name="T61" fmla="*/ 126949 h 62"/>
                <a:gd name="T62" fmla="*/ 192374 w 61"/>
                <a:gd name="T63" fmla="*/ 123518 h 62"/>
                <a:gd name="T64" fmla="*/ 154586 w 61"/>
                <a:gd name="T65" fmla="*/ 78914 h 62"/>
                <a:gd name="T66" fmla="*/ 113363 w 61"/>
                <a:gd name="T67" fmla="*/ 120087 h 62"/>
                <a:gd name="T68" fmla="*/ 154586 w 61"/>
                <a:gd name="T69" fmla="*/ 161259 h 62"/>
                <a:gd name="T70" fmla="*/ 192374 w 61"/>
                <a:gd name="T71" fmla="*/ 137242 h 62"/>
                <a:gd name="T72" fmla="*/ 171762 w 61"/>
                <a:gd name="T73" fmla="*/ 137242 h 62"/>
                <a:gd name="T74" fmla="*/ 154586 w 61"/>
                <a:gd name="T75" fmla="*/ 147535 h 62"/>
                <a:gd name="T76" fmla="*/ 137410 w 61"/>
                <a:gd name="T77" fmla="*/ 126949 h 62"/>
                <a:gd name="T78" fmla="*/ 175198 w 61"/>
                <a:gd name="T79" fmla="*/ 58328 h 62"/>
                <a:gd name="T80" fmla="*/ 175198 w 61"/>
                <a:gd name="T81" fmla="*/ 68621 h 62"/>
                <a:gd name="T82" fmla="*/ 130539 w 61"/>
                <a:gd name="T83" fmla="*/ 68621 h 62"/>
                <a:gd name="T84" fmla="*/ 130539 w 61"/>
                <a:gd name="T85" fmla="*/ 58328 h 62"/>
                <a:gd name="T86" fmla="*/ 175198 w 61"/>
                <a:gd name="T87" fmla="*/ 58328 h 62"/>
                <a:gd name="T88" fmla="*/ 171762 w 61"/>
                <a:gd name="T89" fmla="*/ 113225 h 62"/>
                <a:gd name="T90" fmla="*/ 137410 w 61"/>
                <a:gd name="T91" fmla="*/ 113225 h 62"/>
                <a:gd name="T92" fmla="*/ 154586 w 61"/>
                <a:gd name="T93" fmla="*/ 96069 h 62"/>
                <a:gd name="T94" fmla="*/ 171762 w 61"/>
                <a:gd name="T95" fmla="*/ 113225 h 62"/>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61" h="62">
                  <a:moveTo>
                    <a:pt x="61" y="12"/>
                  </a:moveTo>
                  <a:cubicBezTo>
                    <a:pt x="61" y="51"/>
                    <a:pt x="61" y="51"/>
                    <a:pt x="61" y="51"/>
                  </a:cubicBezTo>
                  <a:cubicBezTo>
                    <a:pt x="61" y="57"/>
                    <a:pt x="56" y="62"/>
                    <a:pt x="50" y="62"/>
                  </a:cubicBezTo>
                  <a:cubicBezTo>
                    <a:pt x="11" y="62"/>
                    <a:pt x="11" y="62"/>
                    <a:pt x="11" y="62"/>
                  </a:cubicBezTo>
                  <a:cubicBezTo>
                    <a:pt x="5" y="62"/>
                    <a:pt x="0" y="57"/>
                    <a:pt x="0" y="51"/>
                  </a:cubicBezTo>
                  <a:cubicBezTo>
                    <a:pt x="0" y="12"/>
                    <a:pt x="0" y="12"/>
                    <a:pt x="0" y="12"/>
                  </a:cubicBezTo>
                  <a:cubicBezTo>
                    <a:pt x="0" y="6"/>
                    <a:pt x="5" y="0"/>
                    <a:pt x="11" y="0"/>
                  </a:cubicBezTo>
                  <a:cubicBezTo>
                    <a:pt x="50" y="0"/>
                    <a:pt x="50" y="0"/>
                    <a:pt x="50" y="0"/>
                  </a:cubicBezTo>
                  <a:cubicBezTo>
                    <a:pt x="56" y="0"/>
                    <a:pt x="61" y="6"/>
                    <a:pt x="61" y="12"/>
                  </a:cubicBezTo>
                  <a:close/>
                  <a:moveTo>
                    <a:pt x="5" y="15"/>
                  </a:moveTo>
                  <a:cubicBezTo>
                    <a:pt x="5" y="47"/>
                    <a:pt x="5" y="47"/>
                    <a:pt x="5" y="47"/>
                  </a:cubicBezTo>
                  <a:cubicBezTo>
                    <a:pt x="20" y="47"/>
                    <a:pt x="20" y="47"/>
                    <a:pt x="20" y="47"/>
                  </a:cubicBezTo>
                  <a:cubicBezTo>
                    <a:pt x="26" y="47"/>
                    <a:pt x="31" y="44"/>
                    <a:pt x="31" y="38"/>
                  </a:cubicBezTo>
                  <a:cubicBezTo>
                    <a:pt x="31" y="34"/>
                    <a:pt x="29" y="31"/>
                    <a:pt x="26" y="30"/>
                  </a:cubicBezTo>
                  <a:cubicBezTo>
                    <a:pt x="28" y="28"/>
                    <a:pt x="30" y="26"/>
                    <a:pt x="30" y="23"/>
                  </a:cubicBezTo>
                  <a:cubicBezTo>
                    <a:pt x="30" y="17"/>
                    <a:pt x="25" y="15"/>
                    <a:pt x="20" y="15"/>
                  </a:cubicBezTo>
                  <a:lnTo>
                    <a:pt x="5" y="15"/>
                  </a:lnTo>
                  <a:close/>
                  <a:moveTo>
                    <a:pt x="12" y="28"/>
                  </a:moveTo>
                  <a:cubicBezTo>
                    <a:pt x="12" y="21"/>
                    <a:pt x="12" y="21"/>
                    <a:pt x="12" y="21"/>
                  </a:cubicBezTo>
                  <a:cubicBezTo>
                    <a:pt x="18" y="21"/>
                    <a:pt x="18" y="21"/>
                    <a:pt x="18" y="21"/>
                  </a:cubicBezTo>
                  <a:cubicBezTo>
                    <a:pt x="21" y="21"/>
                    <a:pt x="23" y="21"/>
                    <a:pt x="23" y="24"/>
                  </a:cubicBezTo>
                  <a:cubicBezTo>
                    <a:pt x="23" y="27"/>
                    <a:pt x="21" y="28"/>
                    <a:pt x="19" y="28"/>
                  </a:cubicBezTo>
                  <a:lnTo>
                    <a:pt x="12" y="28"/>
                  </a:lnTo>
                  <a:close/>
                  <a:moveTo>
                    <a:pt x="12" y="41"/>
                  </a:moveTo>
                  <a:cubicBezTo>
                    <a:pt x="12" y="33"/>
                    <a:pt x="12" y="33"/>
                    <a:pt x="12" y="33"/>
                  </a:cubicBezTo>
                  <a:cubicBezTo>
                    <a:pt x="19" y="33"/>
                    <a:pt x="19" y="33"/>
                    <a:pt x="19" y="33"/>
                  </a:cubicBezTo>
                  <a:cubicBezTo>
                    <a:pt x="22" y="33"/>
                    <a:pt x="24" y="34"/>
                    <a:pt x="24" y="37"/>
                  </a:cubicBezTo>
                  <a:cubicBezTo>
                    <a:pt x="24" y="40"/>
                    <a:pt x="22" y="41"/>
                    <a:pt x="19" y="41"/>
                  </a:cubicBezTo>
                  <a:lnTo>
                    <a:pt x="12" y="41"/>
                  </a:lnTo>
                  <a:close/>
                  <a:moveTo>
                    <a:pt x="40" y="37"/>
                  </a:moveTo>
                  <a:cubicBezTo>
                    <a:pt x="56" y="37"/>
                    <a:pt x="56" y="37"/>
                    <a:pt x="56" y="37"/>
                  </a:cubicBezTo>
                  <a:cubicBezTo>
                    <a:pt x="56" y="36"/>
                    <a:pt x="56" y="36"/>
                    <a:pt x="56" y="36"/>
                  </a:cubicBezTo>
                  <a:cubicBezTo>
                    <a:pt x="56" y="29"/>
                    <a:pt x="52" y="23"/>
                    <a:pt x="45" y="23"/>
                  </a:cubicBezTo>
                  <a:cubicBezTo>
                    <a:pt x="38" y="23"/>
                    <a:pt x="33" y="29"/>
                    <a:pt x="33" y="35"/>
                  </a:cubicBezTo>
                  <a:cubicBezTo>
                    <a:pt x="33" y="43"/>
                    <a:pt x="38" y="47"/>
                    <a:pt x="45" y="47"/>
                  </a:cubicBezTo>
                  <a:cubicBezTo>
                    <a:pt x="51" y="47"/>
                    <a:pt x="54" y="45"/>
                    <a:pt x="56" y="40"/>
                  </a:cubicBezTo>
                  <a:cubicBezTo>
                    <a:pt x="50" y="40"/>
                    <a:pt x="50" y="40"/>
                    <a:pt x="50" y="40"/>
                  </a:cubicBezTo>
                  <a:cubicBezTo>
                    <a:pt x="50" y="42"/>
                    <a:pt x="47" y="43"/>
                    <a:pt x="45" y="43"/>
                  </a:cubicBezTo>
                  <a:cubicBezTo>
                    <a:pt x="42" y="43"/>
                    <a:pt x="40" y="41"/>
                    <a:pt x="40" y="37"/>
                  </a:cubicBezTo>
                  <a:close/>
                  <a:moveTo>
                    <a:pt x="51" y="17"/>
                  </a:moveTo>
                  <a:cubicBezTo>
                    <a:pt x="51" y="20"/>
                    <a:pt x="51" y="20"/>
                    <a:pt x="51" y="20"/>
                  </a:cubicBezTo>
                  <a:cubicBezTo>
                    <a:pt x="38" y="20"/>
                    <a:pt x="38" y="20"/>
                    <a:pt x="38" y="20"/>
                  </a:cubicBezTo>
                  <a:cubicBezTo>
                    <a:pt x="38" y="17"/>
                    <a:pt x="38" y="17"/>
                    <a:pt x="38" y="17"/>
                  </a:cubicBezTo>
                  <a:lnTo>
                    <a:pt x="51" y="17"/>
                  </a:lnTo>
                  <a:close/>
                  <a:moveTo>
                    <a:pt x="50" y="33"/>
                  </a:moveTo>
                  <a:cubicBezTo>
                    <a:pt x="40" y="33"/>
                    <a:pt x="40" y="33"/>
                    <a:pt x="40" y="33"/>
                  </a:cubicBezTo>
                  <a:cubicBezTo>
                    <a:pt x="40" y="30"/>
                    <a:pt x="42" y="28"/>
                    <a:pt x="45" y="28"/>
                  </a:cubicBezTo>
                  <a:cubicBezTo>
                    <a:pt x="48" y="28"/>
                    <a:pt x="50" y="30"/>
                    <a:pt x="50" y="33"/>
                  </a:cubicBezTo>
                  <a:close/>
                </a:path>
              </a:pathLst>
            </a:custGeom>
            <a:solidFill>
              <a:schemeClr val="accent1"/>
            </a:solidFill>
            <a:ln>
              <a:noFill/>
            </a:ln>
          </p:spPr>
          <p:txBody>
            <a:bodyPr/>
            <a:lstStyle/>
            <a:p>
              <a:endParaRPr lang="en-US"/>
            </a:p>
          </p:txBody>
        </p:sp>
        <p:sp>
          <p:nvSpPr>
            <p:cNvPr id="723" name="Freeform 46"/>
            <p:cNvSpPr>
              <a:spLocks noEditPoints="1"/>
            </p:cNvSpPr>
            <p:nvPr/>
          </p:nvSpPr>
          <p:spPr bwMode="auto">
            <a:xfrm>
              <a:off x="2724413" y="2795084"/>
              <a:ext cx="402105" cy="352407"/>
            </a:xfrm>
            <a:custGeom>
              <a:avLst/>
              <a:gdLst>
                <a:gd name="T0" fmla="*/ 279129 w 82"/>
                <a:gd name="T1" fmla="*/ 17198 h 72"/>
                <a:gd name="T2" fmla="*/ 279129 w 82"/>
                <a:gd name="T3" fmla="*/ 24077 h 72"/>
                <a:gd name="T4" fmla="*/ 20676 w 82"/>
                <a:gd name="T5" fmla="*/ 247650 h 72"/>
                <a:gd name="T6" fmla="*/ 13784 w 82"/>
                <a:gd name="T7" fmla="*/ 247650 h 72"/>
                <a:gd name="T8" fmla="*/ 3446 w 82"/>
                <a:gd name="T9" fmla="*/ 233892 h 72"/>
                <a:gd name="T10" fmla="*/ 3446 w 82"/>
                <a:gd name="T11" fmla="*/ 227013 h 72"/>
                <a:gd name="T12" fmla="*/ 27568 w 82"/>
                <a:gd name="T13" fmla="*/ 206375 h 72"/>
                <a:gd name="T14" fmla="*/ 24122 w 82"/>
                <a:gd name="T15" fmla="*/ 196056 h 72"/>
                <a:gd name="T16" fmla="*/ 68921 w 82"/>
                <a:gd name="T17" fmla="*/ 79110 h 72"/>
                <a:gd name="T18" fmla="*/ 127503 w 82"/>
                <a:gd name="T19" fmla="*/ 20638 h 72"/>
                <a:gd name="T20" fmla="*/ 127503 w 82"/>
                <a:gd name="T21" fmla="*/ 13758 h 72"/>
                <a:gd name="T22" fmla="*/ 141288 w 82"/>
                <a:gd name="T23" fmla="*/ 0 h 72"/>
                <a:gd name="T24" fmla="*/ 155072 w 82"/>
                <a:gd name="T25" fmla="*/ 13758 h 72"/>
                <a:gd name="T26" fmla="*/ 151626 w 82"/>
                <a:gd name="T27" fmla="*/ 20638 h 72"/>
                <a:gd name="T28" fmla="*/ 203316 w 82"/>
                <a:gd name="T29" fmla="*/ 51594 h 72"/>
                <a:gd name="T30" fmla="*/ 261899 w 82"/>
                <a:gd name="T31" fmla="*/ 3440 h 72"/>
                <a:gd name="T32" fmla="*/ 268791 w 82"/>
                <a:gd name="T33" fmla="*/ 3440 h 72"/>
                <a:gd name="T34" fmla="*/ 279129 w 82"/>
                <a:gd name="T35" fmla="*/ 17198 h 72"/>
                <a:gd name="T36" fmla="*/ 189532 w 82"/>
                <a:gd name="T37" fmla="*/ 65352 h 72"/>
                <a:gd name="T38" fmla="*/ 141288 w 82"/>
                <a:gd name="T39" fmla="*/ 37835 h 72"/>
                <a:gd name="T40" fmla="*/ 86151 w 82"/>
                <a:gd name="T41" fmla="*/ 79110 h 72"/>
                <a:gd name="T42" fmla="*/ 68921 w 82"/>
                <a:gd name="T43" fmla="*/ 168540 h 72"/>
                <a:gd name="T44" fmla="*/ 189532 w 82"/>
                <a:gd name="T45" fmla="*/ 65352 h 72"/>
                <a:gd name="T46" fmla="*/ 237777 w 82"/>
                <a:gd name="T47" fmla="*/ 213254 h 72"/>
                <a:gd name="T48" fmla="*/ 175748 w 82"/>
                <a:gd name="T49" fmla="*/ 213254 h 72"/>
                <a:gd name="T50" fmla="*/ 141288 w 82"/>
                <a:gd name="T51" fmla="*/ 247650 h 72"/>
                <a:gd name="T52" fmla="*/ 106827 w 82"/>
                <a:gd name="T53" fmla="*/ 213254 h 72"/>
                <a:gd name="T54" fmla="*/ 127503 w 82"/>
                <a:gd name="T55" fmla="*/ 196056 h 72"/>
                <a:gd name="T56" fmla="*/ 230884 w 82"/>
                <a:gd name="T57" fmla="*/ 196056 h 72"/>
                <a:gd name="T58" fmla="*/ 199870 w 82"/>
                <a:gd name="T59" fmla="*/ 130704 h 72"/>
                <a:gd name="T60" fmla="*/ 213654 w 82"/>
                <a:gd name="T61" fmla="*/ 120385 h 72"/>
                <a:gd name="T62" fmla="*/ 255007 w 82"/>
                <a:gd name="T63" fmla="*/ 196056 h 72"/>
                <a:gd name="T64" fmla="*/ 237777 w 82"/>
                <a:gd name="T65" fmla="*/ 213254 h 72"/>
                <a:gd name="T66" fmla="*/ 141288 w 82"/>
                <a:gd name="T67" fmla="*/ 233892 h 72"/>
                <a:gd name="T68" fmla="*/ 120611 w 82"/>
                <a:gd name="T69" fmla="*/ 213254 h 72"/>
                <a:gd name="T70" fmla="*/ 117165 w 82"/>
                <a:gd name="T71" fmla="*/ 209815 h 72"/>
                <a:gd name="T72" fmla="*/ 117165 w 82"/>
                <a:gd name="T73" fmla="*/ 213254 h 72"/>
                <a:gd name="T74" fmla="*/ 141288 w 82"/>
                <a:gd name="T75" fmla="*/ 237331 h 72"/>
                <a:gd name="T76" fmla="*/ 144734 w 82"/>
                <a:gd name="T77" fmla="*/ 233892 h 72"/>
                <a:gd name="T78" fmla="*/ 141288 w 82"/>
                <a:gd name="T79" fmla="*/ 233892 h 72"/>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82" h="72">
                  <a:moveTo>
                    <a:pt x="81" y="5"/>
                  </a:moveTo>
                  <a:cubicBezTo>
                    <a:pt x="82" y="5"/>
                    <a:pt x="82" y="6"/>
                    <a:pt x="81" y="7"/>
                  </a:cubicBezTo>
                  <a:cubicBezTo>
                    <a:pt x="6" y="72"/>
                    <a:pt x="6" y="72"/>
                    <a:pt x="6" y="72"/>
                  </a:cubicBezTo>
                  <a:cubicBezTo>
                    <a:pt x="5" y="72"/>
                    <a:pt x="4" y="72"/>
                    <a:pt x="4" y="72"/>
                  </a:cubicBezTo>
                  <a:cubicBezTo>
                    <a:pt x="1" y="68"/>
                    <a:pt x="1" y="68"/>
                    <a:pt x="1" y="68"/>
                  </a:cubicBezTo>
                  <a:cubicBezTo>
                    <a:pt x="0" y="67"/>
                    <a:pt x="0" y="66"/>
                    <a:pt x="1" y="66"/>
                  </a:cubicBezTo>
                  <a:cubicBezTo>
                    <a:pt x="8" y="60"/>
                    <a:pt x="8" y="60"/>
                    <a:pt x="8" y="60"/>
                  </a:cubicBezTo>
                  <a:cubicBezTo>
                    <a:pt x="8" y="59"/>
                    <a:pt x="7" y="58"/>
                    <a:pt x="7" y="57"/>
                  </a:cubicBezTo>
                  <a:cubicBezTo>
                    <a:pt x="13" y="52"/>
                    <a:pt x="20" y="43"/>
                    <a:pt x="20" y="23"/>
                  </a:cubicBezTo>
                  <a:cubicBezTo>
                    <a:pt x="20" y="16"/>
                    <a:pt x="27" y="7"/>
                    <a:pt x="37" y="6"/>
                  </a:cubicBezTo>
                  <a:cubicBezTo>
                    <a:pt x="37" y="5"/>
                    <a:pt x="37" y="5"/>
                    <a:pt x="37" y="4"/>
                  </a:cubicBezTo>
                  <a:cubicBezTo>
                    <a:pt x="37" y="2"/>
                    <a:pt x="39" y="0"/>
                    <a:pt x="41" y="0"/>
                  </a:cubicBezTo>
                  <a:cubicBezTo>
                    <a:pt x="43" y="0"/>
                    <a:pt x="45" y="2"/>
                    <a:pt x="45" y="4"/>
                  </a:cubicBezTo>
                  <a:cubicBezTo>
                    <a:pt x="45" y="5"/>
                    <a:pt x="45" y="5"/>
                    <a:pt x="44" y="6"/>
                  </a:cubicBezTo>
                  <a:cubicBezTo>
                    <a:pt x="51" y="7"/>
                    <a:pt x="56" y="11"/>
                    <a:pt x="59" y="15"/>
                  </a:cubicBezTo>
                  <a:cubicBezTo>
                    <a:pt x="76" y="1"/>
                    <a:pt x="76" y="1"/>
                    <a:pt x="76" y="1"/>
                  </a:cubicBezTo>
                  <a:cubicBezTo>
                    <a:pt x="76" y="0"/>
                    <a:pt x="77" y="0"/>
                    <a:pt x="78" y="1"/>
                  </a:cubicBezTo>
                  <a:lnTo>
                    <a:pt x="81" y="5"/>
                  </a:lnTo>
                  <a:close/>
                  <a:moveTo>
                    <a:pt x="55" y="19"/>
                  </a:moveTo>
                  <a:cubicBezTo>
                    <a:pt x="53" y="15"/>
                    <a:pt x="49" y="11"/>
                    <a:pt x="41" y="11"/>
                  </a:cubicBezTo>
                  <a:cubicBezTo>
                    <a:pt x="30" y="11"/>
                    <a:pt x="25" y="18"/>
                    <a:pt x="25" y="23"/>
                  </a:cubicBezTo>
                  <a:cubicBezTo>
                    <a:pt x="25" y="34"/>
                    <a:pt x="24" y="42"/>
                    <a:pt x="20" y="49"/>
                  </a:cubicBezTo>
                  <a:lnTo>
                    <a:pt x="55" y="19"/>
                  </a:lnTo>
                  <a:close/>
                  <a:moveTo>
                    <a:pt x="69" y="62"/>
                  </a:moveTo>
                  <a:cubicBezTo>
                    <a:pt x="51" y="62"/>
                    <a:pt x="51" y="62"/>
                    <a:pt x="51" y="62"/>
                  </a:cubicBezTo>
                  <a:cubicBezTo>
                    <a:pt x="51" y="68"/>
                    <a:pt x="47" y="72"/>
                    <a:pt x="41" y="72"/>
                  </a:cubicBezTo>
                  <a:cubicBezTo>
                    <a:pt x="35" y="72"/>
                    <a:pt x="31" y="68"/>
                    <a:pt x="31" y="62"/>
                  </a:cubicBezTo>
                  <a:cubicBezTo>
                    <a:pt x="37" y="57"/>
                    <a:pt x="37" y="57"/>
                    <a:pt x="37" y="57"/>
                  </a:cubicBezTo>
                  <a:cubicBezTo>
                    <a:pt x="67" y="57"/>
                    <a:pt x="67" y="57"/>
                    <a:pt x="67" y="57"/>
                  </a:cubicBezTo>
                  <a:cubicBezTo>
                    <a:pt x="63" y="52"/>
                    <a:pt x="60" y="46"/>
                    <a:pt x="58" y="38"/>
                  </a:cubicBezTo>
                  <a:cubicBezTo>
                    <a:pt x="62" y="35"/>
                    <a:pt x="62" y="35"/>
                    <a:pt x="62" y="35"/>
                  </a:cubicBezTo>
                  <a:cubicBezTo>
                    <a:pt x="64" y="46"/>
                    <a:pt x="70" y="53"/>
                    <a:pt x="74" y="57"/>
                  </a:cubicBezTo>
                  <a:cubicBezTo>
                    <a:pt x="74" y="60"/>
                    <a:pt x="72" y="62"/>
                    <a:pt x="69" y="62"/>
                  </a:cubicBezTo>
                  <a:close/>
                  <a:moveTo>
                    <a:pt x="41" y="68"/>
                  </a:moveTo>
                  <a:cubicBezTo>
                    <a:pt x="38" y="68"/>
                    <a:pt x="35" y="65"/>
                    <a:pt x="35" y="62"/>
                  </a:cubicBezTo>
                  <a:cubicBezTo>
                    <a:pt x="35" y="62"/>
                    <a:pt x="35" y="61"/>
                    <a:pt x="34" y="61"/>
                  </a:cubicBezTo>
                  <a:cubicBezTo>
                    <a:pt x="34" y="61"/>
                    <a:pt x="34" y="62"/>
                    <a:pt x="34" y="62"/>
                  </a:cubicBezTo>
                  <a:cubicBezTo>
                    <a:pt x="34" y="66"/>
                    <a:pt x="37" y="69"/>
                    <a:pt x="41" y="69"/>
                  </a:cubicBezTo>
                  <a:cubicBezTo>
                    <a:pt x="41" y="69"/>
                    <a:pt x="42" y="69"/>
                    <a:pt x="42" y="68"/>
                  </a:cubicBezTo>
                  <a:cubicBezTo>
                    <a:pt x="42" y="68"/>
                    <a:pt x="41" y="68"/>
                    <a:pt x="41" y="68"/>
                  </a:cubicBezTo>
                  <a:close/>
                </a:path>
              </a:pathLst>
            </a:custGeom>
            <a:solidFill>
              <a:schemeClr val="accent1"/>
            </a:solidFill>
            <a:ln>
              <a:noFill/>
            </a:ln>
          </p:spPr>
          <p:txBody>
            <a:bodyPr/>
            <a:lstStyle/>
            <a:p>
              <a:endParaRPr lang="en-US"/>
            </a:p>
          </p:txBody>
        </p:sp>
        <p:sp>
          <p:nvSpPr>
            <p:cNvPr id="724" name="Freeform 47"/>
            <p:cNvSpPr>
              <a:spLocks noEditPoints="1"/>
            </p:cNvSpPr>
            <p:nvPr/>
          </p:nvSpPr>
          <p:spPr bwMode="auto">
            <a:xfrm>
              <a:off x="3429228" y="2808638"/>
              <a:ext cx="277858" cy="329817"/>
            </a:xfrm>
            <a:custGeom>
              <a:avLst/>
              <a:gdLst>
                <a:gd name="T0" fmla="*/ 178134 w 57"/>
                <a:gd name="T1" fmla="*/ 131454 h 67"/>
                <a:gd name="T2" fmla="*/ 161006 w 57"/>
                <a:gd name="T3" fmla="*/ 152210 h 67"/>
                <a:gd name="T4" fmla="*/ 75364 w 57"/>
                <a:gd name="T5" fmla="*/ 162588 h 67"/>
                <a:gd name="T6" fmla="*/ 20554 w 57"/>
                <a:gd name="T7" fmla="*/ 145292 h 67"/>
                <a:gd name="T8" fmla="*/ 13703 w 57"/>
                <a:gd name="T9" fmla="*/ 121076 h 67"/>
                <a:gd name="T10" fmla="*/ 0 w 57"/>
                <a:gd name="T11" fmla="*/ 34593 h 67"/>
                <a:gd name="T12" fmla="*/ 23980 w 57"/>
                <a:gd name="T13" fmla="*/ 13837 h 67"/>
                <a:gd name="T14" fmla="*/ 68513 w 57"/>
                <a:gd name="T15" fmla="*/ 3459 h 67"/>
                <a:gd name="T16" fmla="*/ 161006 w 57"/>
                <a:gd name="T17" fmla="*/ 10378 h 67"/>
                <a:gd name="T18" fmla="*/ 191836 w 57"/>
                <a:gd name="T19" fmla="*/ 27675 h 67"/>
                <a:gd name="T20" fmla="*/ 191836 w 57"/>
                <a:gd name="T21" fmla="*/ 41512 h 67"/>
                <a:gd name="T22" fmla="*/ 178134 w 57"/>
                <a:gd name="T23" fmla="*/ 131454 h 67"/>
                <a:gd name="T24" fmla="*/ 150729 w 57"/>
                <a:gd name="T25" fmla="*/ 214478 h 67"/>
                <a:gd name="T26" fmla="*/ 68513 w 57"/>
                <a:gd name="T27" fmla="*/ 224856 h 67"/>
                <a:gd name="T28" fmla="*/ 30831 w 57"/>
                <a:gd name="T29" fmla="*/ 204100 h 67"/>
                <a:gd name="T30" fmla="*/ 23980 w 57"/>
                <a:gd name="T31" fmla="*/ 166048 h 67"/>
                <a:gd name="T32" fmla="*/ 23980 w 57"/>
                <a:gd name="T33" fmla="*/ 162588 h 67"/>
                <a:gd name="T34" fmla="*/ 27405 w 57"/>
                <a:gd name="T35" fmla="*/ 162588 h 67"/>
                <a:gd name="T36" fmla="*/ 164431 w 57"/>
                <a:gd name="T37" fmla="*/ 162588 h 67"/>
                <a:gd name="T38" fmla="*/ 167857 w 57"/>
                <a:gd name="T39" fmla="*/ 176426 h 67"/>
                <a:gd name="T40" fmla="*/ 150729 w 57"/>
                <a:gd name="T41" fmla="*/ 214478 h 67"/>
                <a:gd name="T42" fmla="*/ 133600 w 57"/>
                <a:gd name="T43" fmla="*/ 20756 h 67"/>
                <a:gd name="T44" fmla="*/ 54810 w 57"/>
                <a:gd name="T45" fmla="*/ 20756 h 67"/>
                <a:gd name="T46" fmla="*/ 34256 w 57"/>
                <a:gd name="T47" fmla="*/ 31134 h 67"/>
                <a:gd name="T48" fmla="*/ 65087 w 57"/>
                <a:gd name="T49" fmla="*/ 41512 h 67"/>
                <a:gd name="T50" fmla="*/ 126749 w 57"/>
                <a:gd name="T51" fmla="*/ 41512 h 67"/>
                <a:gd name="T52" fmla="*/ 161006 w 57"/>
                <a:gd name="T53" fmla="*/ 31134 h 67"/>
                <a:gd name="T54" fmla="*/ 133600 w 57"/>
                <a:gd name="T55" fmla="*/ 20756 h 67"/>
                <a:gd name="T56" fmla="*/ 82216 w 57"/>
                <a:gd name="T57" fmla="*/ 83024 h 67"/>
                <a:gd name="T58" fmla="*/ 65087 w 57"/>
                <a:gd name="T59" fmla="*/ 114158 h 67"/>
                <a:gd name="T60" fmla="*/ 99344 w 57"/>
                <a:gd name="T61" fmla="*/ 141832 h 67"/>
                <a:gd name="T62" fmla="*/ 126749 w 57"/>
                <a:gd name="T63" fmla="*/ 107239 h 67"/>
                <a:gd name="T64" fmla="*/ 82216 w 57"/>
                <a:gd name="T65" fmla="*/ 83024 h 67"/>
                <a:gd name="T66" fmla="*/ 89067 w 57"/>
                <a:gd name="T67" fmla="*/ 124536 h 67"/>
                <a:gd name="T68" fmla="*/ 89067 w 57"/>
                <a:gd name="T69" fmla="*/ 96861 h 67"/>
                <a:gd name="T70" fmla="*/ 109621 w 57"/>
                <a:gd name="T71" fmla="*/ 110699 h 67"/>
                <a:gd name="T72" fmla="*/ 89067 w 57"/>
                <a:gd name="T73" fmla="*/ 124536 h 67"/>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57" h="67">
                  <a:moveTo>
                    <a:pt x="52" y="38"/>
                  </a:moveTo>
                  <a:cubicBezTo>
                    <a:pt x="51" y="41"/>
                    <a:pt x="49" y="42"/>
                    <a:pt x="47" y="44"/>
                  </a:cubicBezTo>
                  <a:cubicBezTo>
                    <a:pt x="39" y="47"/>
                    <a:pt x="30" y="48"/>
                    <a:pt x="22" y="47"/>
                  </a:cubicBezTo>
                  <a:cubicBezTo>
                    <a:pt x="17" y="47"/>
                    <a:pt x="11" y="45"/>
                    <a:pt x="6" y="42"/>
                  </a:cubicBezTo>
                  <a:cubicBezTo>
                    <a:pt x="4" y="40"/>
                    <a:pt x="4" y="37"/>
                    <a:pt x="4" y="35"/>
                  </a:cubicBezTo>
                  <a:cubicBezTo>
                    <a:pt x="2" y="26"/>
                    <a:pt x="1" y="18"/>
                    <a:pt x="0" y="10"/>
                  </a:cubicBezTo>
                  <a:cubicBezTo>
                    <a:pt x="0" y="6"/>
                    <a:pt x="4" y="5"/>
                    <a:pt x="7" y="4"/>
                  </a:cubicBezTo>
                  <a:cubicBezTo>
                    <a:pt x="11" y="2"/>
                    <a:pt x="16" y="1"/>
                    <a:pt x="20" y="1"/>
                  </a:cubicBezTo>
                  <a:cubicBezTo>
                    <a:pt x="29" y="0"/>
                    <a:pt x="38" y="0"/>
                    <a:pt x="47" y="3"/>
                  </a:cubicBezTo>
                  <a:cubicBezTo>
                    <a:pt x="50" y="4"/>
                    <a:pt x="54" y="5"/>
                    <a:pt x="56" y="8"/>
                  </a:cubicBezTo>
                  <a:cubicBezTo>
                    <a:pt x="57" y="9"/>
                    <a:pt x="56" y="11"/>
                    <a:pt x="56" y="12"/>
                  </a:cubicBezTo>
                  <a:cubicBezTo>
                    <a:pt x="55" y="21"/>
                    <a:pt x="53" y="30"/>
                    <a:pt x="52" y="38"/>
                  </a:cubicBezTo>
                  <a:close/>
                  <a:moveTo>
                    <a:pt x="44" y="62"/>
                  </a:moveTo>
                  <a:cubicBezTo>
                    <a:pt x="37" y="66"/>
                    <a:pt x="28" y="67"/>
                    <a:pt x="20" y="65"/>
                  </a:cubicBezTo>
                  <a:cubicBezTo>
                    <a:pt x="16" y="65"/>
                    <a:pt x="11" y="63"/>
                    <a:pt x="9" y="59"/>
                  </a:cubicBezTo>
                  <a:cubicBezTo>
                    <a:pt x="8" y="55"/>
                    <a:pt x="7" y="51"/>
                    <a:pt x="7" y="48"/>
                  </a:cubicBezTo>
                  <a:cubicBezTo>
                    <a:pt x="7" y="47"/>
                    <a:pt x="7" y="47"/>
                    <a:pt x="7" y="47"/>
                  </a:cubicBezTo>
                  <a:cubicBezTo>
                    <a:pt x="8" y="47"/>
                    <a:pt x="8" y="47"/>
                    <a:pt x="8" y="47"/>
                  </a:cubicBezTo>
                  <a:cubicBezTo>
                    <a:pt x="20" y="54"/>
                    <a:pt x="36" y="54"/>
                    <a:pt x="48" y="47"/>
                  </a:cubicBezTo>
                  <a:cubicBezTo>
                    <a:pt x="50" y="47"/>
                    <a:pt x="49" y="49"/>
                    <a:pt x="49" y="51"/>
                  </a:cubicBezTo>
                  <a:cubicBezTo>
                    <a:pt x="48" y="55"/>
                    <a:pt x="48" y="60"/>
                    <a:pt x="44" y="62"/>
                  </a:cubicBezTo>
                  <a:close/>
                  <a:moveTo>
                    <a:pt x="39" y="6"/>
                  </a:moveTo>
                  <a:cubicBezTo>
                    <a:pt x="32" y="5"/>
                    <a:pt x="24" y="5"/>
                    <a:pt x="16" y="6"/>
                  </a:cubicBezTo>
                  <a:cubicBezTo>
                    <a:pt x="14" y="7"/>
                    <a:pt x="11" y="7"/>
                    <a:pt x="10" y="9"/>
                  </a:cubicBezTo>
                  <a:cubicBezTo>
                    <a:pt x="12" y="12"/>
                    <a:pt x="16" y="12"/>
                    <a:pt x="19" y="12"/>
                  </a:cubicBezTo>
                  <a:cubicBezTo>
                    <a:pt x="25" y="13"/>
                    <a:pt x="31" y="13"/>
                    <a:pt x="37" y="12"/>
                  </a:cubicBezTo>
                  <a:cubicBezTo>
                    <a:pt x="40" y="12"/>
                    <a:pt x="44" y="12"/>
                    <a:pt x="47" y="9"/>
                  </a:cubicBezTo>
                  <a:cubicBezTo>
                    <a:pt x="45" y="7"/>
                    <a:pt x="42" y="6"/>
                    <a:pt x="39" y="6"/>
                  </a:cubicBezTo>
                  <a:close/>
                  <a:moveTo>
                    <a:pt x="24" y="24"/>
                  </a:moveTo>
                  <a:cubicBezTo>
                    <a:pt x="21" y="25"/>
                    <a:pt x="19" y="29"/>
                    <a:pt x="19" y="33"/>
                  </a:cubicBezTo>
                  <a:cubicBezTo>
                    <a:pt x="19" y="38"/>
                    <a:pt x="24" y="42"/>
                    <a:pt x="29" y="41"/>
                  </a:cubicBezTo>
                  <a:cubicBezTo>
                    <a:pt x="34" y="41"/>
                    <a:pt x="38" y="36"/>
                    <a:pt x="37" y="31"/>
                  </a:cubicBezTo>
                  <a:cubicBezTo>
                    <a:pt x="36" y="25"/>
                    <a:pt x="30" y="21"/>
                    <a:pt x="24" y="24"/>
                  </a:cubicBezTo>
                  <a:close/>
                  <a:moveTo>
                    <a:pt x="26" y="36"/>
                  </a:moveTo>
                  <a:cubicBezTo>
                    <a:pt x="23" y="35"/>
                    <a:pt x="23" y="30"/>
                    <a:pt x="26" y="28"/>
                  </a:cubicBezTo>
                  <a:cubicBezTo>
                    <a:pt x="29" y="27"/>
                    <a:pt x="32" y="29"/>
                    <a:pt x="32" y="32"/>
                  </a:cubicBezTo>
                  <a:cubicBezTo>
                    <a:pt x="33" y="35"/>
                    <a:pt x="29" y="38"/>
                    <a:pt x="26" y="36"/>
                  </a:cubicBezTo>
                  <a:close/>
                </a:path>
              </a:pathLst>
            </a:custGeom>
            <a:solidFill>
              <a:schemeClr val="accent1"/>
            </a:solidFill>
            <a:ln>
              <a:noFill/>
            </a:ln>
          </p:spPr>
          <p:txBody>
            <a:bodyPr/>
            <a:lstStyle/>
            <a:p>
              <a:endParaRPr lang="en-US"/>
            </a:p>
          </p:txBody>
        </p:sp>
        <p:sp>
          <p:nvSpPr>
            <p:cNvPr id="725" name="Freeform 48"/>
            <p:cNvSpPr/>
            <p:nvPr/>
          </p:nvSpPr>
          <p:spPr bwMode="auto">
            <a:xfrm>
              <a:off x="4134042" y="2819934"/>
              <a:ext cx="180721" cy="327557"/>
            </a:xfrm>
            <a:custGeom>
              <a:avLst/>
              <a:gdLst>
                <a:gd name="T0" fmla="*/ 123568 w 37"/>
                <a:gd name="T1" fmla="*/ 68713 h 67"/>
                <a:gd name="T2" fmla="*/ 51486 w 37"/>
                <a:gd name="T3" fmla="*/ 226751 h 67"/>
                <a:gd name="T4" fmla="*/ 44622 w 37"/>
                <a:gd name="T5" fmla="*/ 230187 h 67"/>
                <a:gd name="T6" fmla="*/ 41189 w 37"/>
                <a:gd name="T7" fmla="*/ 230187 h 67"/>
                <a:gd name="T8" fmla="*/ 37757 w 37"/>
                <a:gd name="T9" fmla="*/ 223316 h 67"/>
                <a:gd name="T10" fmla="*/ 65216 w 37"/>
                <a:gd name="T11" fmla="*/ 113376 h 67"/>
                <a:gd name="T12" fmla="*/ 10297 w 37"/>
                <a:gd name="T13" fmla="*/ 127118 h 67"/>
                <a:gd name="T14" fmla="*/ 6865 w 37"/>
                <a:gd name="T15" fmla="*/ 127118 h 67"/>
                <a:gd name="T16" fmla="*/ 3432 w 37"/>
                <a:gd name="T17" fmla="*/ 123683 h 67"/>
                <a:gd name="T18" fmla="*/ 3432 w 37"/>
                <a:gd name="T19" fmla="*/ 120247 h 67"/>
                <a:gd name="T20" fmla="*/ 30892 w 37"/>
                <a:gd name="T21" fmla="*/ 6871 h 67"/>
                <a:gd name="T22" fmla="*/ 34324 w 37"/>
                <a:gd name="T23" fmla="*/ 0 h 67"/>
                <a:gd name="T24" fmla="*/ 82378 w 37"/>
                <a:gd name="T25" fmla="*/ 0 h 67"/>
                <a:gd name="T26" fmla="*/ 85811 w 37"/>
                <a:gd name="T27" fmla="*/ 6871 h 67"/>
                <a:gd name="T28" fmla="*/ 85811 w 37"/>
                <a:gd name="T29" fmla="*/ 10307 h 67"/>
                <a:gd name="T30" fmla="*/ 61784 w 37"/>
                <a:gd name="T31" fmla="*/ 72148 h 67"/>
                <a:gd name="T32" fmla="*/ 116703 w 37"/>
                <a:gd name="T33" fmla="*/ 61841 h 67"/>
                <a:gd name="T34" fmla="*/ 120135 w 37"/>
                <a:gd name="T35" fmla="*/ 58406 h 67"/>
                <a:gd name="T36" fmla="*/ 123568 w 37"/>
                <a:gd name="T37" fmla="*/ 61841 h 67"/>
                <a:gd name="T38" fmla="*/ 123568 w 37"/>
                <a:gd name="T39" fmla="*/ 68713 h 67"/>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37" h="67">
                  <a:moveTo>
                    <a:pt x="36" y="20"/>
                  </a:moveTo>
                  <a:cubicBezTo>
                    <a:pt x="15" y="66"/>
                    <a:pt x="15" y="66"/>
                    <a:pt x="15" y="66"/>
                  </a:cubicBezTo>
                  <a:cubicBezTo>
                    <a:pt x="14" y="67"/>
                    <a:pt x="14" y="67"/>
                    <a:pt x="13" y="67"/>
                  </a:cubicBezTo>
                  <a:cubicBezTo>
                    <a:pt x="13" y="67"/>
                    <a:pt x="13" y="67"/>
                    <a:pt x="12" y="67"/>
                  </a:cubicBezTo>
                  <a:cubicBezTo>
                    <a:pt x="11" y="67"/>
                    <a:pt x="11" y="66"/>
                    <a:pt x="11" y="65"/>
                  </a:cubicBezTo>
                  <a:cubicBezTo>
                    <a:pt x="19" y="33"/>
                    <a:pt x="19" y="33"/>
                    <a:pt x="19" y="33"/>
                  </a:cubicBezTo>
                  <a:cubicBezTo>
                    <a:pt x="3" y="37"/>
                    <a:pt x="3" y="37"/>
                    <a:pt x="3" y="37"/>
                  </a:cubicBezTo>
                  <a:cubicBezTo>
                    <a:pt x="3" y="37"/>
                    <a:pt x="2" y="37"/>
                    <a:pt x="2" y="37"/>
                  </a:cubicBezTo>
                  <a:cubicBezTo>
                    <a:pt x="2" y="37"/>
                    <a:pt x="1" y="37"/>
                    <a:pt x="1" y="36"/>
                  </a:cubicBezTo>
                  <a:cubicBezTo>
                    <a:pt x="1" y="36"/>
                    <a:pt x="0" y="35"/>
                    <a:pt x="1" y="35"/>
                  </a:cubicBezTo>
                  <a:cubicBezTo>
                    <a:pt x="9" y="2"/>
                    <a:pt x="9" y="2"/>
                    <a:pt x="9" y="2"/>
                  </a:cubicBezTo>
                  <a:cubicBezTo>
                    <a:pt x="9" y="1"/>
                    <a:pt x="10" y="0"/>
                    <a:pt x="10" y="0"/>
                  </a:cubicBezTo>
                  <a:cubicBezTo>
                    <a:pt x="24" y="0"/>
                    <a:pt x="24" y="0"/>
                    <a:pt x="24" y="0"/>
                  </a:cubicBezTo>
                  <a:cubicBezTo>
                    <a:pt x="25" y="0"/>
                    <a:pt x="25" y="1"/>
                    <a:pt x="25" y="2"/>
                  </a:cubicBezTo>
                  <a:cubicBezTo>
                    <a:pt x="25" y="2"/>
                    <a:pt x="25" y="3"/>
                    <a:pt x="25" y="3"/>
                  </a:cubicBezTo>
                  <a:cubicBezTo>
                    <a:pt x="18" y="21"/>
                    <a:pt x="18" y="21"/>
                    <a:pt x="18" y="21"/>
                  </a:cubicBezTo>
                  <a:cubicBezTo>
                    <a:pt x="34" y="18"/>
                    <a:pt x="34" y="18"/>
                    <a:pt x="34" y="18"/>
                  </a:cubicBezTo>
                  <a:cubicBezTo>
                    <a:pt x="34" y="17"/>
                    <a:pt x="34" y="17"/>
                    <a:pt x="35" y="17"/>
                  </a:cubicBezTo>
                  <a:cubicBezTo>
                    <a:pt x="35" y="17"/>
                    <a:pt x="36" y="18"/>
                    <a:pt x="36" y="18"/>
                  </a:cubicBezTo>
                  <a:cubicBezTo>
                    <a:pt x="36" y="19"/>
                    <a:pt x="37" y="19"/>
                    <a:pt x="36" y="20"/>
                  </a:cubicBezTo>
                  <a:close/>
                </a:path>
              </a:pathLst>
            </a:custGeom>
            <a:solidFill>
              <a:schemeClr val="accent1"/>
            </a:solidFill>
            <a:ln>
              <a:noFill/>
            </a:ln>
          </p:spPr>
          <p:txBody>
            <a:bodyPr/>
            <a:lstStyle/>
            <a:p>
              <a:endParaRPr lang="en-US"/>
            </a:p>
          </p:txBody>
        </p:sp>
        <p:sp>
          <p:nvSpPr>
            <p:cNvPr id="726" name="Freeform 49"/>
            <p:cNvSpPr>
              <a:spLocks noEditPoints="1"/>
            </p:cNvSpPr>
            <p:nvPr/>
          </p:nvSpPr>
          <p:spPr bwMode="auto">
            <a:xfrm>
              <a:off x="4836597" y="2819934"/>
              <a:ext cx="255270" cy="298190"/>
            </a:xfrm>
            <a:custGeom>
              <a:avLst/>
              <a:gdLst>
                <a:gd name="T0" fmla="*/ 169039 w 52"/>
                <a:gd name="T1" fmla="*/ 3435 h 61"/>
                <a:gd name="T2" fmla="*/ 179388 w 52"/>
                <a:gd name="T3" fmla="*/ 17176 h 61"/>
                <a:gd name="T4" fmla="*/ 179388 w 52"/>
                <a:gd name="T5" fmla="*/ 195809 h 61"/>
                <a:gd name="T6" fmla="*/ 169039 w 52"/>
                <a:gd name="T7" fmla="*/ 209550 h 61"/>
                <a:gd name="T8" fmla="*/ 162139 w 52"/>
                <a:gd name="T9" fmla="*/ 209550 h 61"/>
                <a:gd name="T10" fmla="*/ 151790 w 52"/>
                <a:gd name="T11" fmla="*/ 206115 h 61"/>
                <a:gd name="T12" fmla="*/ 89694 w 52"/>
                <a:gd name="T13" fmla="*/ 147716 h 61"/>
                <a:gd name="T14" fmla="*/ 27598 w 52"/>
                <a:gd name="T15" fmla="*/ 206115 h 61"/>
                <a:gd name="T16" fmla="*/ 17249 w 52"/>
                <a:gd name="T17" fmla="*/ 209550 h 61"/>
                <a:gd name="T18" fmla="*/ 10349 w 52"/>
                <a:gd name="T19" fmla="*/ 209550 h 61"/>
                <a:gd name="T20" fmla="*/ 0 w 52"/>
                <a:gd name="T21" fmla="*/ 195809 h 61"/>
                <a:gd name="T22" fmla="*/ 0 w 52"/>
                <a:gd name="T23" fmla="*/ 17176 h 61"/>
                <a:gd name="T24" fmla="*/ 10349 w 52"/>
                <a:gd name="T25" fmla="*/ 3435 h 61"/>
                <a:gd name="T26" fmla="*/ 17249 w 52"/>
                <a:gd name="T27" fmla="*/ 0 h 61"/>
                <a:gd name="T28" fmla="*/ 162139 w 52"/>
                <a:gd name="T29" fmla="*/ 0 h 61"/>
                <a:gd name="T30" fmla="*/ 169039 w 52"/>
                <a:gd name="T31" fmla="*/ 3435 h 61"/>
                <a:gd name="T32" fmla="*/ 20699 w 52"/>
                <a:gd name="T33" fmla="*/ 20611 h 61"/>
                <a:gd name="T34" fmla="*/ 20699 w 52"/>
                <a:gd name="T35" fmla="*/ 188939 h 61"/>
                <a:gd name="T36" fmla="*/ 79345 w 52"/>
                <a:gd name="T37" fmla="*/ 133975 h 61"/>
                <a:gd name="T38" fmla="*/ 89694 w 52"/>
                <a:gd name="T39" fmla="*/ 123669 h 61"/>
                <a:gd name="T40" fmla="*/ 103493 w 52"/>
                <a:gd name="T41" fmla="*/ 133975 h 61"/>
                <a:gd name="T42" fmla="*/ 162139 w 52"/>
                <a:gd name="T43" fmla="*/ 188939 h 61"/>
                <a:gd name="T44" fmla="*/ 162139 w 52"/>
                <a:gd name="T45" fmla="*/ 20611 h 61"/>
                <a:gd name="T46" fmla="*/ 20699 w 52"/>
                <a:gd name="T47" fmla="*/ 20611 h 61"/>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52" h="61">
                  <a:moveTo>
                    <a:pt x="49" y="1"/>
                  </a:moveTo>
                  <a:cubicBezTo>
                    <a:pt x="51" y="1"/>
                    <a:pt x="52" y="3"/>
                    <a:pt x="52" y="5"/>
                  </a:cubicBezTo>
                  <a:cubicBezTo>
                    <a:pt x="52" y="57"/>
                    <a:pt x="52" y="57"/>
                    <a:pt x="52" y="57"/>
                  </a:cubicBezTo>
                  <a:cubicBezTo>
                    <a:pt x="52" y="59"/>
                    <a:pt x="51" y="60"/>
                    <a:pt x="49" y="61"/>
                  </a:cubicBezTo>
                  <a:cubicBezTo>
                    <a:pt x="48" y="61"/>
                    <a:pt x="48" y="61"/>
                    <a:pt x="47" y="61"/>
                  </a:cubicBezTo>
                  <a:cubicBezTo>
                    <a:pt x="46" y="61"/>
                    <a:pt x="45" y="61"/>
                    <a:pt x="44" y="60"/>
                  </a:cubicBezTo>
                  <a:cubicBezTo>
                    <a:pt x="26" y="43"/>
                    <a:pt x="26" y="43"/>
                    <a:pt x="26" y="43"/>
                  </a:cubicBezTo>
                  <a:cubicBezTo>
                    <a:pt x="8" y="60"/>
                    <a:pt x="8" y="60"/>
                    <a:pt x="8" y="60"/>
                  </a:cubicBezTo>
                  <a:cubicBezTo>
                    <a:pt x="8" y="61"/>
                    <a:pt x="6" y="61"/>
                    <a:pt x="5" y="61"/>
                  </a:cubicBezTo>
                  <a:cubicBezTo>
                    <a:pt x="5" y="61"/>
                    <a:pt x="4" y="61"/>
                    <a:pt x="3" y="61"/>
                  </a:cubicBezTo>
                  <a:cubicBezTo>
                    <a:pt x="2" y="60"/>
                    <a:pt x="0" y="59"/>
                    <a:pt x="0" y="57"/>
                  </a:cubicBezTo>
                  <a:cubicBezTo>
                    <a:pt x="0" y="5"/>
                    <a:pt x="0" y="5"/>
                    <a:pt x="0" y="5"/>
                  </a:cubicBezTo>
                  <a:cubicBezTo>
                    <a:pt x="0" y="3"/>
                    <a:pt x="2" y="1"/>
                    <a:pt x="3" y="1"/>
                  </a:cubicBezTo>
                  <a:cubicBezTo>
                    <a:pt x="4" y="1"/>
                    <a:pt x="5" y="0"/>
                    <a:pt x="5" y="0"/>
                  </a:cubicBezTo>
                  <a:cubicBezTo>
                    <a:pt x="6" y="0"/>
                    <a:pt x="46" y="0"/>
                    <a:pt x="47" y="0"/>
                  </a:cubicBezTo>
                  <a:cubicBezTo>
                    <a:pt x="48" y="0"/>
                    <a:pt x="48" y="1"/>
                    <a:pt x="49" y="1"/>
                  </a:cubicBezTo>
                  <a:close/>
                  <a:moveTo>
                    <a:pt x="6" y="6"/>
                  </a:moveTo>
                  <a:cubicBezTo>
                    <a:pt x="6" y="55"/>
                    <a:pt x="6" y="55"/>
                    <a:pt x="6" y="55"/>
                  </a:cubicBezTo>
                  <a:cubicBezTo>
                    <a:pt x="23" y="39"/>
                    <a:pt x="23" y="39"/>
                    <a:pt x="23" y="39"/>
                  </a:cubicBezTo>
                  <a:cubicBezTo>
                    <a:pt x="26" y="36"/>
                    <a:pt x="26" y="36"/>
                    <a:pt x="26" y="36"/>
                  </a:cubicBezTo>
                  <a:cubicBezTo>
                    <a:pt x="30" y="39"/>
                    <a:pt x="30" y="39"/>
                    <a:pt x="30" y="39"/>
                  </a:cubicBezTo>
                  <a:cubicBezTo>
                    <a:pt x="47" y="55"/>
                    <a:pt x="47" y="55"/>
                    <a:pt x="47" y="55"/>
                  </a:cubicBezTo>
                  <a:cubicBezTo>
                    <a:pt x="47" y="6"/>
                    <a:pt x="47" y="6"/>
                    <a:pt x="47" y="6"/>
                  </a:cubicBezTo>
                  <a:lnTo>
                    <a:pt x="6" y="6"/>
                  </a:lnTo>
                  <a:close/>
                </a:path>
              </a:pathLst>
            </a:custGeom>
            <a:solidFill>
              <a:schemeClr val="accent1"/>
            </a:solidFill>
            <a:ln>
              <a:noFill/>
            </a:ln>
          </p:spPr>
          <p:txBody>
            <a:bodyPr/>
            <a:lstStyle/>
            <a:p>
              <a:endParaRPr lang="en-US"/>
            </a:p>
          </p:txBody>
        </p:sp>
        <p:sp>
          <p:nvSpPr>
            <p:cNvPr id="727" name="Freeform 50"/>
            <p:cNvSpPr>
              <a:spLocks noEditPoints="1"/>
            </p:cNvSpPr>
            <p:nvPr/>
          </p:nvSpPr>
          <p:spPr bwMode="auto">
            <a:xfrm>
              <a:off x="5541410" y="2795084"/>
              <a:ext cx="273342" cy="352407"/>
            </a:xfrm>
            <a:custGeom>
              <a:avLst/>
              <a:gdLst>
                <a:gd name="T0" fmla="*/ 185228 w 56"/>
                <a:gd name="T1" fmla="*/ 247650 h 72"/>
                <a:gd name="T2" fmla="*/ 0 w 56"/>
                <a:gd name="T3" fmla="*/ 10319 h 72"/>
                <a:gd name="T4" fmla="*/ 192088 w 56"/>
                <a:gd name="T5" fmla="*/ 10319 h 72"/>
                <a:gd name="T6" fmla="*/ 37732 w 56"/>
                <a:gd name="T7" fmla="*/ 37835 h 72"/>
                <a:gd name="T8" fmla="*/ 37732 w 56"/>
                <a:gd name="T9" fmla="*/ 55033 h 72"/>
                <a:gd name="T10" fmla="*/ 51452 w 56"/>
                <a:gd name="T11" fmla="*/ 41275 h 72"/>
                <a:gd name="T12" fmla="*/ 37732 w 56"/>
                <a:gd name="T13" fmla="*/ 72231 h 72"/>
                <a:gd name="T14" fmla="*/ 37732 w 56"/>
                <a:gd name="T15" fmla="*/ 89429 h 72"/>
                <a:gd name="T16" fmla="*/ 51452 w 56"/>
                <a:gd name="T17" fmla="*/ 75671 h 72"/>
                <a:gd name="T18" fmla="*/ 37732 w 56"/>
                <a:gd name="T19" fmla="*/ 106627 h 72"/>
                <a:gd name="T20" fmla="*/ 37732 w 56"/>
                <a:gd name="T21" fmla="*/ 123825 h 72"/>
                <a:gd name="T22" fmla="*/ 51452 w 56"/>
                <a:gd name="T23" fmla="*/ 110067 h 72"/>
                <a:gd name="T24" fmla="*/ 37732 w 56"/>
                <a:gd name="T25" fmla="*/ 141023 h 72"/>
                <a:gd name="T26" fmla="*/ 37732 w 56"/>
                <a:gd name="T27" fmla="*/ 161660 h 72"/>
                <a:gd name="T28" fmla="*/ 51452 w 56"/>
                <a:gd name="T29" fmla="*/ 147902 h 72"/>
                <a:gd name="T30" fmla="*/ 37732 w 56"/>
                <a:gd name="T31" fmla="*/ 178858 h 72"/>
                <a:gd name="T32" fmla="*/ 37732 w 56"/>
                <a:gd name="T33" fmla="*/ 196056 h 72"/>
                <a:gd name="T34" fmla="*/ 51452 w 56"/>
                <a:gd name="T35" fmla="*/ 182298 h 72"/>
                <a:gd name="T36" fmla="*/ 82323 w 56"/>
                <a:gd name="T37" fmla="*/ 55033 h 72"/>
                <a:gd name="T38" fmla="*/ 82323 w 56"/>
                <a:gd name="T39" fmla="*/ 37835 h 72"/>
                <a:gd name="T40" fmla="*/ 68603 w 56"/>
                <a:gd name="T41" fmla="*/ 48154 h 72"/>
                <a:gd name="T42" fmla="*/ 82323 w 56"/>
                <a:gd name="T43" fmla="*/ 89429 h 72"/>
                <a:gd name="T44" fmla="*/ 82323 w 56"/>
                <a:gd name="T45" fmla="*/ 72231 h 72"/>
                <a:gd name="T46" fmla="*/ 68603 w 56"/>
                <a:gd name="T47" fmla="*/ 85990 h 72"/>
                <a:gd name="T48" fmla="*/ 82323 w 56"/>
                <a:gd name="T49" fmla="*/ 123825 h 72"/>
                <a:gd name="T50" fmla="*/ 82323 w 56"/>
                <a:gd name="T51" fmla="*/ 106627 h 72"/>
                <a:gd name="T52" fmla="*/ 68603 w 56"/>
                <a:gd name="T53" fmla="*/ 120385 h 72"/>
                <a:gd name="T54" fmla="*/ 82323 w 56"/>
                <a:gd name="T55" fmla="*/ 161660 h 72"/>
                <a:gd name="T56" fmla="*/ 82323 w 56"/>
                <a:gd name="T57" fmla="*/ 141023 h 72"/>
                <a:gd name="T58" fmla="*/ 68603 w 56"/>
                <a:gd name="T59" fmla="*/ 154781 h 72"/>
                <a:gd name="T60" fmla="*/ 75463 w 56"/>
                <a:gd name="T61" fmla="*/ 196056 h 72"/>
                <a:gd name="T62" fmla="*/ 75463 w 56"/>
                <a:gd name="T63" fmla="*/ 230452 h 72"/>
                <a:gd name="T64" fmla="*/ 123485 w 56"/>
                <a:gd name="T65" fmla="*/ 199496 h 72"/>
                <a:gd name="T66" fmla="*/ 109765 w 56"/>
                <a:gd name="T67" fmla="*/ 37835 h 72"/>
                <a:gd name="T68" fmla="*/ 109765 w 56"/>
                <a:gd name="T69" fmla="*/ 55033 h 72"/>
                <a:gd name="T70" fmla="*/ 123485 w 56"/>
                <a:gd name="T71" fmla="*/ 41275 h 72"/>
                <a:gd name="T72" fmla="*/ 109765 w 56"/>
                <a:gd name="T73" fmla="*/ 72231 h 72"/>
                <a:gd name="T74" fmla="*/ 109765 w 56"/>
                <a:gd name="T75" fmla="*/ 89429 h 72"/>
                <a:gd name="T76" fmla="*/ 123485 w 56"/>
                <a:gd name="T77" fmla="*/ 75671 h 72"/>
                <a:gd name="T78" fmla="*/ 109765 w 56"/>
                <a:gd name="T79" fmla="*/ 106627 h 72"/>
                <a:gd name="T80" fmla="*/ 109765 w 56"/>
                <a:gd name="T81" fmla="*/ 123825 h 72"/>
                <a:gd name="T82" fmla="*/ 123485 w 56"/>
                <a:gd name="T83" fmla="*/ 110067 h 72"/>
                <a:gd name="T84" fmla="*/ 109765 w 56"/>
                <a:gd name="T85" fmla="*/ 141023 h 72"/>
                <a:gd name="T86" fmla="*/ 109765 w 56"/>
                <a:gd name="T87" fmla="*/ 161660 h 72"/>
                <a:gd name="T88" fmla="*/ 123485 w 56"/>
                <a:gd name="T89" fmla="*/ 147902 h 72"/>
                <a:gd name="T90" fmla="*/ 144066 w 56"/>
                <a:gd name="T91" fmla="*/ 37835 h 72"/>
                <a:gd name="T92" fmla="*/ 144066 w 56"/>
                <a:gd name="T93" fmla="*/ 55033 h 72"/>
                <a:gd name="T94" fmla="*/ 157787 w 56"/>
                <a:gd name="T95" fmla="*/ 41275 h 72"/>
                <a:gd name="T96" fmla="*/ 144066 w 56"/>
                <a:gd name="T97" fmla="*/ 72231 h 72"/>
                <a:gd name="T98" fmla="*/ 144066 w 56"/>
                <a:gd name="T99" fmla="*/ 89429 h 72"/>
                <a:gd name="T100" fmla="*/ 157787 w 56"/>
                <a:gd name="T101" fmla="*/ 75671 h 72"/>
                <a:gd name="T102" fmla="*/ 144066 w 56"/>
                <a:gd name="T103" fmla="*/ 106627 h 72"/>
                <a:gd name="T104" fmla="*/ 144066 w 56"/>
                <a:gd name="T105" fmla="*/ 123825 h 72"/>
                <a:gd name="T106" fmla="*/ 157787 w 56"/>
                <a:gd name="T107" fmla="*/ 110067 h 72"/>
                <a:gd name="T108" fmla="*/ 144066 w 56"/>
                <a:gd name="T109" fmla="*/ 141023 h 72"/>
                <a:gd name="T110" fmla="*/ 144066 w 56"/>
                <a:gd name="T111" fmla="*/ 161660 h 72"/>
                <a:gd name="T112" fmla="*/ 157787 w 56"/>
                <a:gd name="T113" fmla="*/ 147902 h 72"/>
                <a:gd name="T114" fmla="*/ 144066 w 56"/>
                <a:gd name="T115" fmla="*/ 178858 h 72"/>
                <a:gd name="T116" fmla="*/ 144066 w 56"/>
                <a:gd name="T117" fmla="*/ 196056 h 72"/>
                <a:gd name="T118" fmla="*/ 157787 w 56"/>
                <a:gd name="T119" fmla="*/ 182298 h 72"/>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56" h="72">
                  <a:moveTo>
                    <a:pt x="56" y="3"/>
                  </a:moveTo>
                  <a:cubicBezTo>
                    <a:pt x="56" y="70"/>
                    <a:pt x="56" y="70"/>
                    <a:pt x="56" y="70"/>
                  </a:cubicBezTo>
                  <a:cubicBezTo>
                    <a:pt x="56" y="71"/>
                    <a:pt x="55" y="72"/>
                    <a:pt x="54" y="72"/>
                  </a:cubicBezTo>
                  <a:cubicBezTo>
                    <a:pt x="2" y="72"/>
                    <a:pt x="2" y="72"/>
                    <a:pt x="2" y="72"/>
                  </a:cubicBezTo>
                  <a:cubicBezTo>
                    <a:pt x="1" y="72"/>
                    <a:pt x="0" y="71"/>
                    <a:pt x="0" y="70"/>
                  </a:cubicBezTo>
                  <a:cubicBezTo>
                    <a:pt x="0" y="3"/>
                    <a:pt x="0" y="3"/>
                    <a:pt x="0" y="3"/>
                  </a:cubicBezTo>
                  <a:cubicBezTo>
                    <a:pt x="0" y="1"/>
                    <a:pt x="1" y="0"/>
                    <a:pt x="2" y="0"/>
                  </a:cubicBezTo>
                  <a:cubicBezTo>
                    <a:pt x="54" y="0"/>
                    <a:pt x="54" y="0"/>
                    <a:pt x="54" y="0"/>
                  </a:cubicBezTo>
                  <a:cubicBezTo>
                    <a:pt x="55" y="0"/>
                    <a:pt x="56" y="1"/>
                    <a:pt x="56" y="3"/>
                  </a:cubicBezTo>
                  <a:close/>
                  <a:moveTo>
                    <a:pt x="15" y="12"/>
                  </a:moveTo>
                  <a:cubicBezTo>
                    <a:pt x="15" y="11"/>
                    <a:pt x="15" y="11"/>
                    <a:pt x="14" y="11"/>
                  </a:cubicBezTo>
                  <a:cubicBezTo>
                    <a:pt x="11" y="11"/>
                    <a:pt x="11" y="11"/>
                    <a:pt x="11" y="11"/>
                  </a:cubicBezTo>
                  <a:cubicBezTo>
                    <a:pt x="11" y="11"/>
                    <a:pt x="10" y="11"/>
                    <a:pt x="10" y="12"/>
                  </a:cubicBezTo>
                  <a:cubicBezTo>
                    <a:pt x="10" y="14"/>
                    <a:pt x="10" y="14"/>
                    <a:pt x="10" y="14"/>
                  </a:cubicBezTo>
                  <a:cubicBezTo>
                    <a:pt x="10" y="15"/>
                    <a:pt x="11" y="16"/>
                    <a:pt x="11" y="16"/>
                  </a:cubicBezTo>
                  <a:cubicBezTo>
                    <a:pt x="14" y="16"/>
                    <a:pt x="14" y="16"/>
                    <a:pt x="14" y="16"/>
                  </a:cubicBezTo>
                  <a:cubicBezTo>
                    <a:pt x="15" y="16"/>
                    <a:pt x="15" y="15"/>
                    <a:pt x="15" y="14"/>
                  </a:cubicBezTo>
                  <a:lnTo>
                    <a:pt x="15" y="12"/>
                  </a:lnTo>
                  <a:close/>
                  <a:moveTo>
                    <a:pt x="15" y="22"/>
                  </a:moveTo>
                  <a:cubicBezTo>
                    <a:pt x="15" y="21"/>
                    <a:pt x="15" y="21"/>
                    <a:pt x="14" y="21"/>
                  </a:cubicBezTo>
                  <a:cubicBezTo>
                    <a:pt x="11" y="21"/>
                    <a:pt x="11" y="21"/>
                    <a:pt x="11" y="21"/>
                  </a:cubicBezTo>
                  <a:cubicBezTo>
                    <a:pt x="11" y="21"/>
                    <a:pt x="10" y="21"/>
                    <a:pt x="10" y="22"/>
                  </a:cubicBezTo>
                  <a:cubicBezTo>
                    <a:pt x="10" y="25"/>
                    <a:pt x="10" y="25"/>
                    <a:pt x="10" y="25"/>
                  </a:cubicBezTo>
                  <a:cubicBezTo>
                    <a:pt x="10" y="25"/>
                    <a:pt x="11" y="26"/>
                    <a:pt x="11" y="26"/>
                  </a:cubicBezTo>
                  <a:cubicBezTo>
                    <a:pt x="14" y="26"/>
                    <a:pt x="14" y="26"/>
                    <a:pt x="14" y="26"/>
                  </a:cubicBezTo>
                  <a:cubicBezTo>
                    <a:pt x="15" y="26"/>
                    <a:pt x="15" y="25"/>
                    <a:pt x="15" y="25"/>
                  </a:cubicBezTo>
                  <a:lnTo>
                    <a:pt x="15" y="22"/>
                  </a:lnTo>
                  <a:close/>
                  <a:moveTo>
                    <a:pt x="15" y="32"/>
                  </a:moveTo>
                  <a:cubicBezTo>
                    <a:pt x="15" y="32"/>
                    <a:pt x="15" y="31"/>
                    <a:pt x="14" y="31"/>
                  </a:cubicBezTo>
                  <a:cubicBezTo>
                    <a:pt x="11" y="31"/>
                    <a:pt x="11" y="31"/>
                    <a:pt x="11" y="31"/>
                  </a:cubicBezTo>
                  <a:cubicBezTo>
                    <a:pt x="11" y="31"/>
                    <a:pt x="10" y="32"/>
                    <a:pt x="10" y="32"/>
                  </a:cubicBezTo>
                  <a:cubicBezTo>
                    <a:pt x="10" y="35"/>
                    <a:pt x="10" y="35"/>
                    <a:pt x="10" y="35"/>
                  </a:cubicBezTo>
                  <a:cubicBezTo>
                    <a:pt x="10" y="36"/>
                    <a:pt x="11" y="36"/>
                    <a:pt x="11" y="36"/>
                  </a:cubicBezTo>
                  <a:cubicBezTo>
                    <a:pt x="14" y="36"/>
                    <a:pt x="14" y="36"/>
                    <a:pt x="14" y="36"/>
                  </a:cubicBezTo>
                  <a:cubicBezTo>
                    <a:pt x="15" y="36"/>
                    <a:pt x="15" y="36"/>
                    <a:pt x="15" y="35"/>
                  </a:cubicBezTo>
                  <a:lnTo>
                    <a:pt x="15" y="32"/>
                  </a:lnTo>
                  <a:close/>
                  <a:moveTo>
                    <a:pt x="15" y="43"/>
                  </a:moveTo>
                  <a:cubicBezTo>
                    <a:pt x="15" y="42"/>
                    <a:pt x="15" y="41"/>
                    <a:pt x="14" y="41"/>
                  </a:cubicBezTo>
                  <a:cubicBezTo>
                    <a:pt x="11" y="41"/>
                    <a:pt x="11" y="41"/>
                    <a:pt x="11" y="41"/>
                  </a:cubicBezTo>
                  <a:cubicBezTo>
                    <a:pt x="11" y="41"/>
                    <a:pt x="10" y="42"/>
                    <a:pt x="10" y="43"/>
                  </a:cubicBezTo>
                  <a:cubicBezTo>
                    <a:pt x="10" y="45"/>
                    <a:pt x="10" y="45"/>
                    <a:pt x="10" y="45"/>
                  </a:cubicBezTo>
                  <a:cubicBezTo>
                    <a:pt x="10" y="46"/>
                    <a:pt x="11" y="47"/>
                    <a:pt x="11" y="47"/>
                  </a:cubicBezTo>
                  <a:cubicBezTo>
                    <a:pt x="14" y="47"/>
                    <a:pt x="14" y="47"/>
                    <a:pt x="14" y="47"/>
                  </a:cubicBezTo>
                  <a:cubicBezTo>
                    <a:pt x="15" y="47"/>
                    <a:pt x="15" y="46"/>
                    <a:pt x="15" y="45"/>
                  </a:cubicBezTo>
                  <a:lnTo>
                    <a:pt x="15" y="43"/>
                  </a:lnTo>
                  <a:close/>
                  <a:moveTo>
                    <a:pt x="15" y="53"/>
                  </a:moveTo>
                  <a:cubicBezTo>
                    <a:pt x="15" y="52"/>
                    <a:pt x="15" y="52"/>
                    <a:pt x="14" y="52"/>
                  </a:cubicBezTo>
                  <a:cubicBezTo>
                    <a:pt x="11" y="52"/>
                    <a:pt x="11" y="52"/>
                    <a:pt x="11" y="52"/>
                  </a:cubicBezTo>
                  <a:cubicBezTo>
                    <a:pt x="11" y="52"/>
                    <a:pt x="10" y="52"/>
                    <a:pt x="10" y="53"/>
                  </a:cubicBezTo>
                  <a:cubicBezTo>
                    <a:pt x="10" y="56"/>
                    <a:pt x="10" y="56"/>
                    <a:pt x="10" y="56"/>
                  </a:cubicBezTo>
                  <a:cubicBezTo>
                    <a:pt x="10" y="56"/>
                    <a:pt x="11" y="57"/>
                    <a:pt x="11" y="57"/>
                  </a:cubicBezTo>
                  <a:cubicBezTo>
                    <a:pt x="14" y="57"/>
                    <a:pt x="14" y="57"/>
                    <a:pt x="14" y="57"/>
                  </a:cubicBezTo>
                  <a:cubicBezTo>
                    <a:pt x="15" y="57"/>
                    <a:pt x="15" y="56"/>
                    <a:pt x="15" y="56"/>
                  </a:cubicBezTo>
                  <a:lnTo>
                    <a:pt x="15" y="53"/>
                  </a:lnTo>
                  <a:close/>
                  <a:moveTo>
                    <a:pt x="20" y="14"/>
                  </a:moveTo>
                  <a:cubicBezTo>
                    <a:pt x="20" y="15"/>
                    <a:pt x="21" y="16"/>
                    <a:pt x="22" y="16"/>
                  </a:cubicBezTo>
                  <a:cubicBezTo>
                    <a:pt x="24" y="16"/>
                    <a:pt x="24" y="16"/>
                    <a:pt x="24" y="16"/>
                  </a:cubicBezTo>
                  <a:cubicBezTo>
                    <a:pt x="25" y="16"/>
                    <a:pt x="25" y="15"/>
                    <a:pt x="25" y="14"/>
                  </a:cubicBezTo>
                  <a:cubicBezTo>
                    <a:pt x="25" y="12"/>
                    <a:pt x="25" y="12"/>
                    <a:pt x="25" y="12"/>
                  </a:cubicBezTo>
                  <a:cubicBezTo>
                    <a:pt x="25" y="11"/>
                    <a:pt x="25" y="11"/>
                    <a:pt x="24" y="11"/>
                  </a:cubicBezTo>
                  <a:cubicBezTo>
                    <a:pt x="22" y="11"/>
                    <a:pt x="22" y="11"/>
                    <a:pt x="22" y="11"/>
                  </a:cubicBezTo>
                  <a:cubicBezTo>
                    <a:pt x="21" y="11"/>
                    <a:pt x="20" y="11"/>
                    <a:pt x="20" y="12"/>
                  </a:cubicBezTo>
                  <a:lnTo>
                    <a:pt x="20" y="14"/>
                  </a:lnTo>
                  <a:close/>
                  <a:moveTo>
                    <a:pt x="20" y="25"/>
                  </a:moveTo>
                  <a:cubicBezTo>
                    <a:pt x="20" y="25"/>
                    <a:pt x="21" y="26"/>
                    <a:pt x="22" y="26"/>
                  </a:cubicBezTo>
                  <a:cubicBezTo>
                    <a:pt x="24" y="26"/>
                    <a:pt x="24" y="26"/>
                    <a:pt x="24" y="26"/>
                  </a:cubicBezTo>
                  <a:cubicBezTo>
                    <a:pt x="25" y="26"/>
                    <a:pt x="25" y="25"/>
                    <a:pt x="25" y="25"/>
                  </a:cubicBezTo>
                  <a:cubicBezTo>
                    <a:pt x="25" y="22"/>
                    <a:pt x="25" y="22"/>
                    <a:pt x="25" y="22"/>
                  </a:cubicBezTo>
                  <a:cubicBezTo>
                    <a:pt x="25" y="21"/>
                    <a:pt x="25" y="21"/>
                    <a:pt x="24" y="21"/>
                  </a:cubicBezTo>
                  <a:cubicBezTo>
                    <a:pt x="22" y="21"/>
                    <a:pt x="22" y="21"/>
                    <a:pt x="22" y="21"/>
                  </a:cubicBezTo>
                  <a:cubicBezTo>
                    <a:pt x="21" y="21"/>
                    <a:pt x="20" y="21"/>
                    <a:pt x="20" y="22"/>
                  </a:cubicBezTo>
                  <a:lnTo>
                    <a:pt x="20" y="25"/>
                  </a:lnTo>
                  <a:close/>
                  <a:moveTo>
                    <a:pt x="20" y="35"/>
                  </a:moveTo>
                  <a:cubicBezTo>
                    <a:pt x="20" y="36"/>
                    <a:pt x="21" y="36"/>
                    <a:pt x="22" y="36"/>
                  </a:cubicBezTo>
                  <a:cubicBezTo>
                    <a:pt x="24" y="36"/>
                    <a:pt x="24" y="36"/>
                    <a:pt x="24" y="36"/>
                  </a:cubicBezTo>
                  <a:cubicBezTo>
                    <a:pt x="25" y="36"/>
                    <a:pt x="25" y="36"/>
                    <a:pt x="25" y="35"/>
                  </a:cubicBezTo>
                  <a:cubicBezTo>
                    <a:pt x="25" y="32"/>
                    <a:pt x="25" y="32"/>
                    <a:pt x="25" y="32"/>
                  </a:cubicBezTo>
                  <a:cubicBezTo>
                    <a:pt x="25" y="32"/>
                    <a:pt x="25" y="31"/>
                    <a:pt x="24" y="31"/>
                  </a:cubicBezTo>
                  <a:cubicBezTo>
                    <a:pt x="22" y="31"/>
                    <a:pt x="22" y="31"/>
                    <a:pt x="22" y="31"/>
                  </a:cubicBezTo>
                  <a:cubicBezTo>
                    <a:pt x="21" y="31"/>
                    <a:pt x="20" y="32"/>
                    <a:pt x="20" y="32"/>
                  </a:cubicBezTo>
                  <a:lnTo>
                    <a:pt x="20" y="35"/>
                  </a:lnTo>
                  <a:close/>
                  <a:moveTo>
                    <a:pt x="20" y="45"/>
                  </a:moveTo>
                  <a:cubicBezTo>
                    <a:pt x="20" y="46"/>
                    <a:pt x="21" y="47"/>
                    <a:pt x="22" y="47"/>
                  </a:cubicBezTo>
                  <a:cubicBezTo>
                    <a:pt x="24" y="47"/>
                    <a:pt x="24" y="47"/>
                    <a:pt x="24" y="47"/>
                  </a:cubicBezTo>
                  <a:cubicBezTo>
                    <a:pt x="25" y="47"/>
                    <a:pt x="25" y="46"/>
                    <a:pt x="25" y="45"/>
                  </a:cubicBezTo>
                  <a:cubicBezTo>
                    <a:pt x="25" y="43"/>
                    <a:pt x="25" y="43"/>
                    <a:pt x="25" y="43"/>
                  </a:cubicBezTo>
                  <a:cubicBezTo>
                    <a:pt x="25" y="42"/>
                    <a:pt x="25" y="41"/>
                    <a:pt x="24" y="41"/>
                  </a:cubicBezTo>
                  <a:cubicBezTo>
                    <a:pt x="22" y="41"/>
                    <a:pt x="22" y="41"/>
                    <a:pt x="22" y="41"/>
                  </a:cubicBezTo>
                  <a:cubicBezTo>
                    <a:pt x="21" y="41"/>
                    <a:pt x="20" y="42"/>
                    <a:pt x="20" y="43"/>
                  </a:cubicBezTo>
                  <a:lnTo>
                    <a:pt x="20" y="45"/>
                  </a:lnTo>
                  <a:close/>
                  <a:moveTo>
                    <a:pt x="36" y="58"/>
                  </a:moveTo>
                  <a:cubicBezTo>
                    <a:pt x="36" y="57"/>
                    <a:pt x="35" y="57"/>
                    <a:pt x="34" y="57"/>
                  </a:cubicBezTo>
                  <a:cubicBezTo>
                    <a:pt x="22" y="57"/>
                    <a:pt x="22" y="57"/>
                    <a:pt x="22" y="57"/>
                  </a:cubicBezTo>
                  <a:cubicBezTo>
                    <a:pt x="21" y="57"/>
                    <a:pt x="20" y="57"/>
                    <a:pt x="20" y="58"/>
                  </a:cubicBezTo>
                  <a:cubicBezTo>
                    <a:pt x="20" y="66"/>
                    <a:pt x="20" y="66"/>
                    <a:pt x="20" y="66"/>
                  </a:cubicBezTo>
                  <a:cubicBezTo>
                    <a:pt x="20" y="67"/>
                    <a:pt x="21" y="67"/>
                    <a:pt x="22" y="67"/>
                  </a:cubicBezTo>
                  <a:cubicBezTo>
                    <a:pt x="34" y="67"/>
                    <a:pt x="34" y="67"/>
                    <a:pt x="34" y="67"/>
                  </a:cubicBezTo>
                  <a:cubicBezTo>
                    <a:pt x="35" y="67"/>
                    <a:pt x="36" y="67"/>
                    <a:pt x="36" y="66"/>
                  </a:cubicBezTo>
                  <a:lnTo>
                    <a:pt x="36" y="58"/>
                  </a:lnTo>
                  <a:close/>
                  <a:moveTo>
                    <a:pt x="36" y="12"/>
                  </a:moveTo>
                  <a:cubicBezTo>
                    <a:pt x="36" y="11"/>
                    <a:pt x="35" y="11"/>
                    <a:pt x="34" y="11"/>
                  </a:cubicBezTo>
                  <a:cubicBezTo>
                    <a:pt x="32" y="11"/>
                    <a:pt x="32" y="11"/>
                    <a:pt x="32" y="11"/>
                  </a:cubicBezTo>
                  <a:cubicBezTo>
                    <a:pt x="31" y="11"/>
                    <a:pt x="31" y="11"/>
                    <a:pt x="31" y="12"/>
                  </a:cubicBezTo>
                  <a:cubicBezTo>
                    <a:pt x="31" y="14"/>
                    <a:pt x="31" y="14"/>
                    <a:pt x="31" y="14"/>
                  </a:cubicBezTo>
                  <a:cubicBezTo>
                    <a:pt x="31" y="15"/>
                    <a:pt x="31" y="16"/>
                    <a:pt x="32" y="16"/>
                  </a:cubicBezTo>
                  <a:cubicBezTo>
                    <a:pt x="34" y="16"/>
                    <a:pt x="34" y="16"/>
                    <a:pt x="34" y="16"/>
                  </a:cubicBezTo>
                  <a:cubicBezTo>
                    <a:pt x="35" y="16"/>
                    <a:pt x="36" y="15"/>
                    <a:pt x="36" y="14"/>
                  </a:cubicBezTo>
                  <a:lnTo>
                    <a:pt x="36" y="12"/>
                  </a:lnTo>
                  <a:close/>
                  <a:moveTo>
                    <a:pt x="36" y="22"/>
                  </a:moveTo>
                  <a:cubicBezTo>
                    <a:pt x="36" y="21"/>
                    <a:pt x="35" y="21"/>
                    <a:pt x="34" y="21"/>
                  </a:cubicBezTo>
                  <a:cubicBezTo>
                    <a:pt x="32" y="21"/>
                    <a:pt x="32" y="21"/>
                    <a:pt x="32" y="21"/>
                  </a:cubicBezTo>
                  <a:cubicBezTo>
                    <a:pt x="31" y="21"/>
                    <a:pt x="31" y="21"/>
                    <a:pt x="31" y="22"/>
                  </a:cubicBezTo>
                  <a:cubicBezTo>
                    <a:pt x="31" y="25"/>
                    <a:pt x="31" y="25"/>
                    <a:pt x="31" y="25"/>
                  </a:cubicBezTo>
                  <a:cubicBezTo>
                    <a:pt x="31" y="25"/>
                    <a:pt x="31" y="26"/>
                    <a:pt x="32" y="26"/>
                  </a:cubicBezTo>
                  <a:cubicBezTo>
                    <a:pt x="34" y="26"/>
                    <a:pt x="34" y="26"/>
                    <a:pt x="34" y="26"/>
                  </a:cubicBezTo>
                  <a:cubicBezTo>
                    <a:pt x="35" y="26"/>
                    <a:pt x="36" y="25"/>
                    <a:pt x="36" y="25"/>
                  </a:cubicBezTo>
                  <a:lnTo>
                    <a:pt x="36" y="22"/>
                  </a:lnTo>
                  <a:close/>
                  <a:moveTo>
                    <a:pt x="36" y="32"/>
                  </a:moveTo>
                  <a:cubicBezTo>
                    <a:pt x="36" y="32"/>
                    <a:pt x="35" y="31"/>
                    <a:pt x="34" y="31"/>
                  </a:cubicBezTo>
                  <a:cubicBezTo>
                    <a:pt x="32" y="31"/>
                    <a:pt x="32" y="31"/>
                    <a:pt x="32" y="31"/>
                  </a:cubicBezTo>
                  <a:cubicBezTo>
                    <a:pt x="31" y="31"/>
                    <a:pt x="31" y="32"/>
                    <a:pt x="31" y="32"/>
                  </a:cubicBezTo>
                  <a:cubicBezTo>
                    <a:pt x="31" y="35"/>
                    <a:pt x="31" y="35"/>
                    <a:pt x="31" y="35"/>
                  </a:cubicBezTo>
                  <a:cubicBezTo>
                    <a:pt x="31" y="36"/>
                    <a:pt x="31" y="36"/>
                    <a:pt x="32" y="36"/>
                  </a:cubicBezTo>
                  <a:cubicBezTo>
                    <a:pt x="34" y="36"/>
                    <a:pt x="34" y="36"/>
                    <a:pt x="34" y="36"/>
                  </a:cubicBezTo>
                  <a:cubicBezTo>
                    <a:pt x="35" y="36"/>
                    <a:pt x="36" y="36"/>
                    <a:pt x="36" y="35"/>
                  </a:cubicBezTo>
                  <a:lnTo>
                    <a:pt x="36" y="32"/>
                  </a:lnTo>
                  <a:close/>
                  <a:moveTo>
                    <a:pt x="36" y="43"/>
                  </a:moveTo>
                  <a:cubicBezTo>
                    <a:pt x="36" y="42"/>
                    <a:pt x="35" y="41"/>
                    <a:pt x="34" y="41"/>
                  </a:cubicBezTo>
                  <a:cubicBezTo>
                    <a:pt x="32" y="41"/>
                    <a:pt x="32" y="41"/>
                    <a:pt x="32" y="41"/>
                  </a:cubicBezTo>
                  <a:cubicBezTo>
                    <a:pt x="31" y="41"/>
                    <a:pt x="31" y="42"/>
                    <a:pt x="31" y="43"/>
                  </a:cubicBezTo>
                  <a:cubicBezTo>
                    <a:pt x="31" y="45"/>
                    <a:pt x="31" y="45"/>
                    <a:pt x="31" y="45"/>
                  </a:cubicBezTo>
                  <a:cubicBezTo>
                    <a:pt x="31" y="46"/>
                    <a:pt x="31" y="47"/>
                    <a:pt x="32" y="47"/>
                  </a:cubicBezTo>
                  <a:cubicBezTo>
                    <a:pt x="34" y="47"/>
                    <a:pt x="34" y="47"/>
                    <a:pt x="34" y="47"/>
                  </a:cubicBezTo>
                  <a:cubicBezTo>
                    <a:pt x="35" y="47"/>
                    <a:pt x="36" y="46"/>
                    <a:pt x="36" y="45"/>
                  </a:cubicBezTo>
                  <a:lnTo>
                    <a:pt x="36" y="43"/>
                  </a:lnTo>
                  <a:close/>
                  <a:moveTo>
                    <a:pt x="46" y="12"/>
                  </a:moveTo>
                  <a:cubicBezTo>
                    <a:pt x="46" y="11"/>
                    <a:pt x="45" y="11"/>
                    <a:pt x="45" y="11"/>
                  </a:cubicBezTo>
                  <a:cubicBezTo>
                    <a:pt x="42" y="11"/>
                    <a:pt x="42" y="11"/>
                    <a:pt x="42" y="11"/>
                  </a:cubicBezTo>
                  <a:cubicBezTo>
                    <a:pt x="41" y="11"/>
                    <a:pt x="41" y="11"/>
                    <a:pt x="41" y="12"/>
                  </a:cubicBezTo>
                  <a:cubicBezTo>
                    <a:pt x="41" y="14"/>
                    <a:pt x="41" y="14"/>
                    <a:pt x="41" y="14"/>
                  </a:cubicBezTo>
                  <a:cubicBezTo>
                    <a:pt x="41" y="15"/>
                    <a:pt x="41" y="16"/>
                    <a:pt x="42" y="16"/>
                  </a:cubicBezTo>
                  <a:cubicBezTo>
                    <a:pt x="45" y="16"/>
                    <a:pt x="45" y="16"/>
                    <a:pt x="45" y="16"/>
                  </a:cubicBezTo>
                  <a:cubicBezTo>
                    <a:pt x="45" y="16"/>
                    <a:pt x="46" y="15"/>
                    <a:pt x="46" y="14"/>
                  </a:cubicBezTo>
                  <a:lnTo>
                    <a:pt x="46" y="12"/>
                  </a:lnTo>
                  <a:close/>
                  <a:moveTo>
                    <a:pt x="46" y="22"/>
                  </a:moveTo>
                  <a:cubicBezTo>
                    <a:pt x="46" y="21"/>
                    <a:pt x="45" y="21"/>
                    <a:pt x="45" y="21"/>
                  </a:cubicBezTo>
                  <a:cubicBezTo>
                    <a:pt x="42" y="21"/>
                    <a:pt x="42" y="21"/>
                    <a:pt x="42" y="21"/>
                  </a:cubicBezTo>
                  <a:cubicBezTo>
                    <a:pt x="41" y="21"/>
                    <a:pt x="41" y="21"/>
                    <a:pt x="41" y="22"/>
                  </a:cubicBezTo>
                  <a:cubicBezTo>
                    <a:pt x="41" y="25"/>
                    <a:pt x="41" y="25"/>
                    <a:pt x="41" y="25"/>
                  </a:cubicBezTo>
                  <a:cubicBezTo>
                    <a:pt x="41" y="25"/>
                    <a:pt x="41" y="26"/>
                    <a:pt x="42" y="26"/>
                  </a:cubicBezTo>
                  <a:cubicBezTo>
                    <a:pt x="45" y="26"/>
                    <a:pt x="45" y="26"/>
                    <a:pt x="45" y="26"/>
                  </a:cubicBezTo>
                  <a:cubicBezTo>
                    <a:pt x="45" y="26"/>
                    <a:pt x="46" y="25"/>
                    <a:pt x="46" y="25"/>
                  </a:cubicBezTo>
                  <a:lnTo>
                    <a:pt x="46" y="22"/>
                  </a:lnTo>
                  <a:close/>
                  <a:moveTo>
                    <a:pt x="46" y="32"/>
                  </a:moveTo>
                  <a:cubicBezTo>
                    <a:pt x="46" y="32"/>
                    <a:pt x="45" y="31"/>
                    <a:pt x="45" y="31"/>
                  </a:cubicBezTo>
                  <a:cubicBezTo>
                    <a:pt x="42" y="31"/>
                    <a:pt x="42" y="31"/>
                    <a:pt x="42" y="31"/>
                  </a:cubicBezTo>
                  <a:cubicBezTo>
                    <a:pt x="41" y="31"/>
                    <a:pt x="41" y="32"/>
                    <a:pt x="41" y="32"/>
                  </a:cubicBezTo>
                  <a:cubicBezTo>
                    <a:pt x="41" y="35"/>
                    <a:pt x="41" y="35"/>
                    <a:pt x="41" y="35"/>
                  </a:cubicBezTo>
                  <a:cubicBezTo>
                    <a:pt x="41" y="36"/>
                    <a:pt x="41" y="36"/>
                    <a:pt x="42" y="36"/>
                  </a:cubicBezTo>
                  <a:cubicBezTo>
                    <a:pt x="45" y="36"/>
                    <a:pt x="45" y="36"/>
                    <a:pt x="45" y="36"/>
                  </a:cubicBezTo>
                  <a:cubicBezTo>
                    <a:pt x="45" y="36"/>
                    <a:pt x="46" y="36"/>
                    <a:pt x="46" y="35"/>
                  </a:cubicBezTo>
                  <a:lnTo>
                    <a:pt x="46" y="32"/>
                  </a:lnTo>
                  <a:close/>
                  <a:moveTo>
                    <a:pt x="46" y="43"/>
                  </a:moveTo>
                  <a:cubicBezTo>
                    <a:pt x="46" y="42"/>
                    <a:pt x="45" y="41"/>
                    <a:pt x="45" y="41"/>
                  </a:cubicBezTo>
                  <a:cubicBezTo>
                    <a:pt x="42" y="41"/>
                    <a:pt x="42" y="41"/>
                    <a:pt x="42" y="41"/>
                  </a:cubicBezTo>
                  <a:cubicBezTo>
                    <a:pt x="41" y="41"/>
                    <a:pt x="41" y="42"/>
                    <a:pt x="41" y="43"/>
                  </a:cubicBezTo>
                  <a:cubicBezTo>
                    <a:pt x="41" y="45"/>
                    <a:pt x="41" y="45"/>
                    <a:pt x="41" y="45"/>
                  </a:cubicBezTo>
                  <a:cubicBezTo>
                    <a:pt x="41" y="46"/>
                    <a:pt x="41" y="47"/>
                    <a:pt x="42" y="47"/>
                  </a:cubicBezTo>
                  <a:cubicBezTo>
                    <a:pt x="45" y="47"/>
                    <a:pt x="45" y="47"/>
                    <a:pt x="45" y="47"/>
                  </a:cubicBezTo>
                  <a:cubicBezTo>
                    <a:pt x="45" y="47"/>
                    <a:pt x="46" y="46"/>
                    <a:pt x="46" y="45"/>
                  </a:cubicBezTo>
                  <a:lnTo>
                    <a:pt x="46" y="43"/>
                  </a:lnTo>
                  <a:close/>
                  <a:moveTo>
                    <a:pt x="46" y="53"/>
                  </a:moveTo>
                  <a:cubicBezTo>
                    <a:pt x="46" y="52"/>
                    <a:pt x="45" y="52"/>
                    <a:pt x="45" y="52"/>
                  </a:cubicBezTo>
                  <a:cubicBezTo>
                    <a:pt x="42" y="52"/>
                    <a:pt x="42" y="52"/>
                    <a:pt x="42" y="52"/>
                  </a:cubicBezTo>
                  <a:cubicBezTo>
                    <a:pt x="41" y="52"/>
                    <a:pt x="41" y="52"/>
                    <a:pt x="41" y="53"/>
                  </a:cubicBezTo>
                  <a:cubicBezTo>
                    <a:pt x="41" y="56"/>
                    <a:pt x="41" y="56"/>
                    <a:pt x="41" y="56"/>
                  </a:cubicBezTo>
                  <a:cubicBezTo>
                    <a:pt x="41" y="56"/>
                    <a:pt x="41" y="57"/>
                    <a:pt x="42" y="57"/>
                  </a:cubicBezTo>
                  <a:cubicBezTo>
                    <a:pt x="45" y="57"/>
                    <a:pt x="45" y="57"/>
                    <a:pt x="45" y="57"/>
                  </a:cubicBezTo>
                  <a:cubicBezTo>
                    <a:pt x="45" y="57"/>
                    <a:pt x="46" y="56"/>
                    <a:pt x="46" y="56"/>
                  </a:cubicBezTo>
                  <a:lnTo>
                    <a:pt x="46" y="53"/>
                  </a:lnTo>
                  <a:close/>
                </a:path>
              </a:pathLst>
            </a:custGeom>
            <a:solidFill>
              <a:schemeClr val="accent1"/>
            </a:solidFill>
            <a:ln>
              <a:noFill/>
            </a:ln>
          </p:spPr>
          <p:txBody>
            <a:bodyPr/>
            <a:lstStyle/>
            <a:p>
              <a:endParaRPr lang="en-US"/>
            </a:p>
          </p:txBody>
        </p:sp>
        <p:sp>
          <p:nvSpPr>
            <p:cNvPr id="728" name="Freeform 51"/>
            <p:cNvSpPr>
              <a:spLocks noEditPoints="1"/>
            </p:cNvSpPr>
            <p:nvPr/>
          </p:nvSpPr>
          <p:spPr bwMode="auto">
            <a:xfrm>
              <a:off x="6246224" y="2795084"/>
              <a:ext cx="298190" cy="352407"/>
            </a:xfrm>
            <a:custGeom>
              <a:avLst/>
              <a:gdLst>
                <a:gd name="T0" fmla="*/ 209550 w 61"/>
                <a:gd name="T1" fmla="*/ 213254 h 72"/>
                <a:gd name="T2" fmla="*/ 192374 w 61"/>
                <a:gd name="T3" fmla="*/ 213254 h 72"/>
                <a:gd name="T4" fmla="*/ 192374 w 61"/>
                <a:gd name="T5" fmla="*/ 230452 h 72"/>
                <a:gd name="T6" fmla="*/ 175198 w 61"/>
                <a:gd name="T7" fmla="*/ 247650 h 72"/>
                <a:gd name="T8" fmla="*/ 158021 w 61"/>
                <a:gd name="T9" fmla="*/ 230452 h 72"/>
                <a:gd name="T10" fmla="*/ 158021 w 61"/>
                <a:gd name="T11" fmla="*/ 213254 h 72"/>
                <a:gd name="T12" fmla="*/ 51529 w 61"/>
                <a:gd name="T13" fmla="*/ 213254 h 72"/>
                <a:gd name="T14" fmla="*/ 51529 w 61"/>
                <a:gd name="T15" fmla="*/ 230452 h 72"/>
                <a:gd name="T16" fmla="*/ 34352 w 61"/>
                <a:gd name="T17" fmla="*/ 247650 h 72"/>
                <a:gd name="T18" fmla="*/ 17176 w 61"/>
                <a:gd name="T19" fmla="*/ 230452 h 72"/>
                <a:gd name="T20" fmla="*/ 17176 w 61"/>
                <a:gd name="T21" fmla="*/ 213254 h 72"/>
                <a:gd name="T22" fmla="*/ 0 w 61"/>
                <a:gd name="T23" fmla="*/ 213254 h 72"/>
                <a:gd name="T24" fmla="*/ 0 w 61"/>
                <a:gd name="T25" fmla="*/ 130704 h 72"/>
                <a:gd name="T26" fmla="*/ 3435 w 61"/>
                <a:gd name="T27" fmla="*/ 99748 h 72"/>
                <a:gd name="T28" fmla="*/ 17176 w 61"/>
                <a:gd name="T29" fmla="*/ 37835 h 72"/>
                <a:gd name="T30" fmla="*/ 106493 w 61"/>
                <a:gd name="T31" fmla="*/ 0 h 72"/>
                <a:gd name="T32" fmla="*/ 192374 w 61"/>
                <a:gd name="T33" fmla="*/ 37835 h 72"/>
                <a:gd name="T34" fmla="*/ 209550 w 61"/>
                <a:gd name="T35" fmla="*/ 99748 h 72"/>
                <a:gd name="T36" fmla="*/ 209550 w 61"/>
                <a:gd name="T37" fmla="*/ 130704 h 72"/>
                <a:gd name="T38" fmla="*/ 209550 w 61"/>
                <a:gd name="T39" fmla="*/ 213254 h 72"/>
                <a:gd name="T40" fmla="*/ 34352 w 61"/>
                <a:gd name="T41" fmla="*/ 151342 h 72"/>
                <a:gd name="T42" fmla="*/ 17176 w 61"/>
                <a:gd name="T43" fmla="*/ 168540 h 72"/>
                <a:gd name="T44" fmla="*/ 34352 w 61"/>
                <a:gd name="T45" fmla="*/ 185738 h 72"/>
                <a:gd name="T46" fmla="*/ 51529 w 61"/>
                <a:gd name="T47" fmla="*/ 168540 h 72"/>
                <a:gd name="T48" fmla="*/ 34352 w 61"/>
                <a:gd name="T49" fmla="*/ 151342 h 72"/>
                <a:gd name="T50" fmla="*/ 178633 w 61"/>
                <a:gd name="T51" fmla="*/ 61913 h 72"/>
                <a:gd name="T52" fmla="*/ 168327 w 61"/>
                <a:gd name="T53" fmla="*/ 55033 h 72"/>
                <a:gd name="T54" fmla="*/ 41223 w 61"/>
                <a:gd name="T55" fmla="*/ 55033 h 72"/>
                <a:gd name="T56" fmla="*/ 34352 w 61"/>
                <a:gd name="T57" fmla="*/ 61913 h 72"/>
                <a:gd name="T58" fmla="*/ 24047 w 61"/>
                <a:gd name="T59" fmla="*/ 113506 h 72"/>
                <a:gd name="T60" fmla="*/ 30917 w 61"/>
                <a:gd name="T61" fmla="*/ 123825 h 72"/>
                <a:gd name="T62" fmla="*/ 178633 w 61"/>
                <a:gd name="T63" fmla="*/ 123825 h 72"/>
                <a:gd name="T64" fmla="*/ 185503 w 61"/>
                <a:gd name="T65" fmla="*/ 113506 h 72"/>
                <a:gd name="T66" fmla="*/ 178633 w 61"/>
                <a:gd name="T67" fmla="*/ 61913 h 72"/>
                <a:gd name="T68" fmla="*/ 147716 w 61"/>
                <a:gd name="T69" fmla="*/ 24077 h 72"/>
                <a:gd name="T70" fmla="*/ 61834 w 61"/>
                <a:gd name="T71" fmla="*/ 24077 h 72"/>
                <a:gd name="T72" fmla="*/ 54964 w 61"/>
                <a:gd name="T73" fmla="*/ 30956 h 72"/>
                <a:gd name="T74" fmla="*/ 61834 w 61"/>
                <a:gd name="T75" fmla="*/ 37835 h 72"/>
                <a:gd name="T76" fmla="*/ 147716 w 61"/>
                <a:gd name="T77" fmla="*/ 37835 h 72"/>
                <a:gd name="T78" fmla="*/ 154586 w 61"/>
                <a:gd name="T79" fmla="*/ 30956 h 72"/>
                <a:gd name="T80" fmla="*/ 147716 w 61"/>
                <a:gd name="T81" fmla="*/ 24077 h 72"/>
                <a:gd name="T82" fmla="*/ 175198 w 61"/>
                <a:gd name="T83" fmla="*/ 151342 h 72"/>
                <a:gd name="T84" fmla="*/ 158021 w 61"/>
                <a:gd name="T85" fmla="*/ 168540 h 72"/>
                <a:gd name="T86" fmla="*/ 175198 w 61"/>
                <a:gd name="T87" fmla="*/ 185738 h 72"/>
                <a:gd name="T88" fmla="*/ 192374 w 61"/>
                <a:gd name="T89" fmla="*/ 168540 h 72"/>
                <a:gd name="T90" fmla="*/ 175198 w 61"/>
                <a:gd name="T91" fmla="*/ 151342 h 72"/>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61" h="72">
                  <a:moveTo>
                    <a:pt x="61" y="62"/>
                  </a:moveTo>
                  <a:cubicBezTo>
                    <a:pt x="56" y="62"/>
                    <a:pt x="56" y="62"/>
                    <a:pt x="56" y="62"/>
                  </a:cubicBezTo>
                  <a:cubicBezTo>
                    <a:pt x="56" y="67"/>
                    <a:pt x="56" y="67"/>
                    <a:pt x="56" y="67"/>
                  </a:cubicBezTo>
                  <a:cubicBezTo>
                    <a:pt x="56" y="70"/>
                    <a:pt x="54" y="72"/>
                    <a:pt x="51" y="72"/>
                  </a:cubicBezTo>
                  <a:cubicBezTo>
                    <a:pt x="48" y="72"/>
                    <a:pt x="46" y="70"/>
                    <a:pt x="46" y="67"/>
                  </a:cubicBezTo>
                  <a:cubicBezTo>
                    <a:pt x="46" y="62"/>
                    <a:pt x="46" y="62"/>
                    <a:pt x="46" y="62"/>
                  </a:cubicBezTo>
                  <a:cubicBezTo>
                    <a:pt x="15" y="62"/>
                    <a:pt x="15" y="62"/>
                    <a:pt x="15" y="62"/>
                  </a:cubicBezTo>
                  <a:cubicBezTo>
                    <a:pt x="15" y="67"/>
                    <a:pt x="15" y="67"/>
                    <a:pt x="15" y="67"/>
                  </a:cubicBezTo>
                  <a:cubicBezTo>
                    <a:pt x="15" y="70"/>
                    <a:pt x="13" y="72"/>
                    <a:pt x="10" y="72"/>
                  </a:cubicBezTo>
                  <a:cubicBezTo>
                    <a:pt x="7" y="72"/>
                    <a:pt x="5" y="70"/>
                    <a:pt x="5" y="67"/>
                  </a:cubicBezTo>
                  <a:cubicBezTo>
                    <a:pt x="5" y="62"/>
                    <a:pt x="5" y="62"/>
                    <a:pt x="5" y="62"/>
                  </a:cubicBezTo>
                  <a:cubicBezTo>
                    <a:pt x="0" y="62"/>
                    <a:pt x="0" y="62"/>
                    <a:pt x="0" y="62"/>
                  </a:cubicBezTo>
                  <a:cubicBezTo>
                    <a:pt x="0" y="38"/>
                    <a:pt x="0" y="38"/>
                    <a:pt x="0" y="38"/>
                  </a:cubicBezTo>
                  <a:cubicBezTo>
                    <a:pt x="0" y="34"/>
                    <a:pt x="0" y="32"/>
                    <a:pt x="1" y="29"/>
                  </a:cubicBezTo>
                  <a:cubicBezTo>
                    <a:pt x="5" y="11"/>
                    <a:pt x="5" y="11"/>
                    <a:pt x="5" y="11"/>
                  </a:cubicBezTo>
                  <a:cubicBezTo>
                    <a:pt x="6" y="4"/>
                    <a:pt x="17" y="0"/>
                    <a:pt x="31" y="0"/>
                  </a:cubicBezTo>
                  <a:cubicBezTo>
                    <a:pt x="44" y="0"/>
                    <a:pt x="56" y="4"/>
                    <a:pt x="56" y="11"/>
                  </a:cubicBezTo>
                  <a:cubicBezTo>
                    <a:pt x="61" y="29"/>
                    <a:pt x="61" y="29"/>
                    <a:pt x="61" y="29"/>
                  </a:cubicBezTo>
                  <a:cubicBezTo>
                    <a:pt x="61" y="32"/>
                    <a:pt x="61" y="34"/>
                    <a:pt x="61" y="38"/>
                  </a:cubicBezTo>
                  <a:lnTo>
                    <a:pt x="61" y="62"/>
                  </a:lnTo>
                  <a:close/>
                  <a:moveTo>
                    <a:pt x="10" y="44"/>
                  </a:moveTo>
                  <a:cubicBezTo>
                    <a:pt x="7" y="44"/>
                    <a:pt x="5" y="46"/>
                    <a:pt x="5" y="49"/>
                  </a:cubicBezTo>
                  <a:cubicBezTo>
                    <a:pt x="5" y="52"/>
                    <a:pt x="7" y="54"/>
                    <a:pt x="10" y="54"/>
                  </a:cubicBezTo>
                  <a:cubicBezTo>
                    <a:pt x="13" y="54"/>
                    <a:pt x="15" y="52"/>
                    <a:pt x="15" y="49"/>
                  </a:cubicBezTo>
                  <a:cubicBezTo>
                    <a:pt x="15" y="46"/>
                    <a:pt x="13" y="44"/>
                    <a:pt x="10" y="44"/>
                  </a:cubicBezTo>
                  <a:close/>
                  <a:moveTo>
                    <a:pt x="52" y="18"/>
                  </a:moveTo>
                  <a:cubicBezTo>
                    <a:pt x="51" y="17"/>
                    <a:pt x="50" y="16"/>
                    <a:pt x="49" y="16"/>
                  </a:cubicBezTo>
                  <a:cubicBezTo>
                    <a:pt x="12" y="16"/>
                    <a:pt x="12" y="16"/>
                    <a:pt x="12" y="16"/>
                  </a:cubicBezTo>
                  <a:cubicBezTo>
                    <a:pt x="11" y="16"/>
                    <a:pt x="10" y="17"/>
                    <a:pt x="10" y="18"/>
                  </a:cubicBezTo>
                  <a:cubicBezTo>
                    <a:pt x="7" y="33"/>
                    <a:pt x="7" y="33"/>
                    <a:pt x="7" y="33"/>
                  </a:cubicBezTo>
                  <a:cubicBezTo>
                    <a:pt x="6" y="35"/>
                    <a:pt x="8" y="36"/>
                    <a:pt x="9" y="36"/>
                  </a:cubicBezTo>
                  <a:cubicBezTo>
                    <a:pt x="52" y="36"/>
                    <a:pt x="52" y="36"/>
                    <a:pt x="52" y="36"/>
                  </a:cubicBezTo>
                  <a:cubicBezTo>
                    <a:pt x="54" y="36"/>
                    <a:pt x="55" y="35"/>
                    <a:pt x="54" y="33"/>
                  </a:cubicBezTo>
                  <a:lnTo>
                    <a:pt x="52" y="18"/>
                  </a:lnTo>
                  <a:close/>
                  <a:moveTo>
                    <a:pt x="43" y="7"/>
                  </a:moveTo>
                  <a:cubicBezTo>
                    <a:pt x="18" y="7"/>
                    <a:pt x="18" y="7"/>
                    <a:pt x="18" y="7"/>
                  </a:cubicBezTo>
                  <a:cubicBezTo>
                    <a:pt x="17" y="7"/>
                    <a:pt x="16" y="8"/>
                    <a:pt x="16" y="9"/>
                  </a:cubicBezTo>
                  <a:cubicBezTo>
                    <a:pt x="16" y="10"/>
                    <a:pt x="17" y="11"/>
                    <a:pt x="18" y="11"/>
                  </a:cubicBezTo>
                  <a:cubicBezTo>
                    <a:pt x="43" y="11"/>
                    <a:pt x="43" y="11"/>
                    <a:pt x="43" y="11"/>
                  </a:cubicBezTo>
                  <a:cubicBezTo>
                    <a:pt x="45" y="11"/>
                    <a:pt x="45" y="10"/>
                    <a:pt x="45" y="9"/>
                  </a:cubicBezTo>
                  <a:cubicBezTo>
                    <a:pt x="45" y="8"/>
                    <a:pt x="45" y="7"/>
                    <a:pt x="43" y="7"/>
                  </a:cubicBezTo>
                  <a:close/>
                  <a:moveTo>
                    <a:pt x="51" y="44"/>
                  </a:moveTo>
                  <a:cubicBezTo>
                    <a:pt x="48" y="44"/>
                    <a:pt x="46" y="46"/>
                    <a:pt x="46" y="49"/>
                  </a:cubicBezTo>
                  <a:cubicBezTo>
                    <a:pt x="46" y="52"/>
                    <a:pt x="48" y="54"/>
                    <a:pt x="51" y="54"/>
                  </a:cubicBezTo>
                  <a:cubicBezTo>
                    <a:pt x="54" y="54"/>
                    <a:pt x="56" y="52"/>
                    <a:pt x="56" y="49"/>
                  </a:cubicBezTo>
                  <a:cubicBezTo>
                    <a:pt x="56" y="46"/>
                    <a:pt x="54" y="44"/>
                    <a:pt x="51" y="44"/>
                  </a:cubicBezTo>
                  <a:close/>
                </a:path>
              </a:pathLst>
            </a:custGeom>
            <a:solidFill>
              <a:schemeClr val="accent1"/>
            </a:solidFill>
            <a:ln>
              <a:noFill/>
            </a:ln>
          </p:spPr>
          <p:txBody>
            <a:bodyPr/>
            <a:lstStyle/>
            <a:p>
              <a:endParaRPr lang="en-US"/>
            </a:p>
          </p:txBody>
        </p:sp>
        <p:sp>
          <p:nvSpPr>
            <p:cNvPr id="729" name="Freeform 52"/>
            <p:cNvSpPr>
              <a:spLocks noEditPoints="1"/>
            </p:cNvSpPr>
            <p:nvPr/>
          </p:nvSpPr>
          <p:spPr bwMode="auto">
            <a:xfrm>
              <a:off x="6948780" y="2795084"/>
              <a:ext cx="327557" cy="352407"/>
            </a:xfrm>
            <a:custGeom>
              <a:avLst/>
              <a:gdLst>
                <a:gd name="T0" fmla="*/ 230187 w 67"/>
                <a:gd name="T1" fmla="*/ 230452 h 72"/>
                <a:gd name="T2" fmla="*/ 209573 w 67"/>
                <a:gd name="T3" fmla="*/ 247650 h 72"/>
                <a:gd name="T4" fmla="*/ 17178 w 67"/>
                <a:gd name="T5" fmla="*/ 247650 h 72"/>
                <a:gd name="T6" fmla="*/ 0 w 67"/>
                <a:gd name="T7" fmla="*/ 230452 h 72"/>
                <a:gd name="T8" fmla="*/ 0 w 67"/>
                <a:gd name="T9" fmla="*/ 55033 h 72"/>
                <a:gd name="T10" fmla="*/ 17178 w 67"/>
                <a:gd name="T11" fmla="*/ 37835 h 72"/>
                <a:gd name="T12" fmla="*/ 34356 w 67"/>
                <a:gd name="T13" fmla="*/ 37835 h 72"/>
                <a:gd name="T14" fmla="*/ 34356 w 67"/>
                <a:gd name="T15" fmla="*/ 24077 h 72"/>
                <a:gd name="T16" fmla="*/ 54970 w 67"/>
                <a:gd name="T17" fmla="*/ 0 h 72"/>
                <a:gd name="T18" fmla="*/ 65277 w 67"/>
                <a:gd name="T19" fmla="*/ 0 h 72"/>
                <a:gd name="T20" fmla="*/ 85891 w 67"/>
                <a:gd name="T21" fmla="*/ 24077 h 72"/>
                <a:gd name="T22" fmla="*/ 85891 w 67"/>
                <a:gd name="T23" fmla="*/ 37835 h 72"/>
                <a:gd name="T24" fmla="*/ 140861 w 67"/>
                <a:gd name="T25" fmla="*/ 37835 h 72"/>
                <a:gd name="T26" fmla="*/ 140861 w 67"/>
                <a:gd name="T27" fmla="*/ 24077 h 72"/>
                <a:gd name="T28" fmla="*/ 161474 w 67"/>
                <a:gd name="T29" fmla="*/ 0 h 72"/>
                <a:gd name="T30" fmla="*/ 171781 w 67"/>
                <a:gd name="T31" fmla="*/ 0 h 72"/>
                <a:gd name="T32" fmla="*/ 192395 w 67"/>
                <a:gd name="T33" fmla="*/ 24077 h 72"/>
                <a:gd name="T34" fmla="*/ 192395 w 67"/>
                <a:gd name="T35" fmla="*/ 37835 h 72"/>
                <a:gd name="T36" fmla="*/ 209573 w 67"/>
                <a:gd name="T37" fmla="*/ 37835 h 72"/>
                <a:gd name="T38" fmla="*/ 230187 w 67"/>
                <a:gd name="T39" fmla="*/ 55033 h 72"/>
                <a:gd name="T40" fmla="*/ 230187 w 67"/>
                <a:gd name="T41" fmla="*/ 230452 h 72"/>
                <a:gd name="T42" fmla="*/ 209573 w 67"/>
                <a:gd name="T43" fmla="*/ 230452 h 72"/>
                <a:gd name="T44" fmla="*/ 209573 w 67"/>
                <a:gd name="T45" fmla="*/ 89429 h 72"/>
                <a:gd name="T46" fmla="*/ 17178 w 67"/>
                <a:gd name="T47" fmla="*/ 89429 h 72"/>
                <a:gd name="T48" fmla="*/ 17178 w 67"/>
                <a:gd name="T49" fmla="*/ 230452 h 72"/>
                <a:gd name="T50" fmla="*/ 209573 w 67"/>
                <a:gd name="T51" fmla="*/ 230452 h 72"/>
                <a:gd name="T52" fmla="*/ 68713 w 67"/>
                <a:gd name="T53" fmla="*/ 24077 h 72"/>
                <a:gd name="T54" fmla="*/ 65277 w 67"/>
                <a:gd name="T55" fmla="*/ 17198 h 72"/>
                <a:gd name="T56" fmla="*/ 54970 w 67"/>
                <a:gd name="T57" fmla="*/ 17198 h 72"/>
                <a:gd name="T58" fmla="*/ 51534 w 67"/>
                <a:gd name="T59" fmla="*/ 24077 h 72"/>
                <a:gd name="T60" fmla="*/ 51534 w 67"/>
                <a:gd name="T61" fmla="*/ 61913 h 72"/>
                <a:gd name="T62" fmla="*/ 54970 w 67"/>
                <a:gd name="T63" fmla="*/ 68792 h 72"/>
                <a:gd name="T64" fmla="*/ 65277 w 67"/>
                <a:gd name="T65" fmla="*/ 68792 h 72"/>
                <a:gd name="T66" fmla="*/ 68713 w 67"/>
                <a:gd name="T67" fmla="*/ 61913 h 72"/>
                <a:gd name="T68" fmla="*/ 68713 w 67"/>
                <a:gd name="T69" fmla="*/ 24077 h 72"/>
                <a:gd name="T70" fmla="*/ 175217 w 67"/>
                <a:gd name="T71" fmla="*/ 24077 h 72"/>
                <a:gd name="T72" fmla="*/ 171781 w 67"/>
                <a:gd name="T73" fmla="*/ 17198 h 72"/>
                <a:gd name="T74" fmla="*/ 161474 w 67"/>
                <a:gd name="T75" fmla="*/ 17198 h 72"/>
                <a:gd name="T76" fmla="*/ 158039 w 67"/>
                <a:gd name="T77" fmla="*/ 24077 h 72"/>
                <a:gd name="T78" fmla="*/ 158039 w 67"/>
                <a:gd name="T79" fmla="*/ 61913 h 72"/>
                <a:gd name="T80" fmla="*/ 161474 w 67"/>
                <a:gd name="T81" fmla="*/ 68792 h 72"/>
                <a:gd name="T82" fmla="*/ 171781 w 67"/>
                <a:gd name="T83" fmla="*/ 68792 h 72"/>
                <a:gd name="T84" fmla="*/ 175217 w 67"/>
                <a:gd name="T85" fmla="*/ 61913 h 72"/>
                <a:gd name="T86" fmla="*/ 175217 w 67"/>
                <a:gd name="T87" fmla="*/ 24077 h 7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67" h="72">
                  <a:moveTo>
                    <a:pt x="67" y="67"/>
                  </a:moveTo>
                  <a:cubicBezTo>
                    <a:pt x="67" y="70"/>
                    <a:pt x="64" y="72"/>
                    <a:pt x="61" y="72"/>
                  </a:cubicBezTo>
                  <a:cubicBezTo>
                    <a:pt x="5" y="72"/>
                    <a:pt x="5" y="72"/>
                    <a:pt x="5" y="72"/>
                  </a:cubicBezTo>
                  <a:cubicBezTo>
                    <a:pt x="2" y="72"/>
                    <a:pt x="0" y="70"/>
                    <a:pt x="0" y="67"/>
                  </a:cubicBezTo>
                  <a:cubicBezTo>
                    <a:pt x="0" y="16"/>
                    <a:pt x="0" y="16"/>
                    <a:pt x="0" y="16"/>
                  </a:cubicBezTo>
                  <a:cubicBezTo>
                    <a:pt x="0" y="13"/>
                    <a:pt x="2" y="11"/>
                    <a:pt x="5" y="11"/>
                  </a:cubicBezTo>
                  <a:cubicBezTo>
                    <a:pt x="10" y="11"/>
                    <a:pt x="10" y="11"/>
                    <a:pt x="10" y="11"/>
                  </a:cubicBezTo>
                  <a:cubicBezTo>
                    <a:pt x="10" y="7"/>
                    <a:pt x="10" y="7"/>
                    <a:pt x="10" y="7"/>
                  </a:cubicBezTo>
                  <a:cubicBezTo>
                    <a:pt x="10" y="3"/>
                    <a:pt x="13" y="0"/>
                    <a:pt x="16" y="0"/>
                  </a:cubicBezTo>
                  <a:cubicBezTo>
                    <a:pt x="19" y="0"/>
                    <a:pt x="19" y="0"/>
                    <a:pt x="19" y="0"/>
                  </a:cubicBezTo>
                  <a:cubicBezTo>
                    <a:pt x="23" y="0"/>
                    <a:pt x="25" y="3"/>
                    <a:pt x="25" y="7"/>
                  </a:cubicBezTo>
                  <a:cubicBezTo>
                    <a:pt x="25" y="11"/>
                    <a:pt x="25" y="11"/>
                    <a:pt x="25" y="11"/>
                  </a:cubicBezTo>
                  <a:cubicBezTo>
                    <a:pt x="41" y="11"/>
                    <a:pt x="41" y="11"/>
                    <a:pt x="41" y="11"/>
                  </a:cubicBezTo>
                  <a:cubicBezTo>
                    <a:pt x="41" y="7"/>
                    <a:pt x="41" y="7"/>
                    <a:pt x="41" y="7"/>
                  </a:cubicBezTo>
                  <a:cubicBezTo>
                    <a:pt x="41" y="3"/>
                    <a:pt x="44" y="0"/>
                    <a:pt x="47" y="0"/>
                  </a:cubicBezTo>
                  <a:cubicBezTo>
                    <a:pt x="50" y="0"/>
                    <a:pt x="50" y="0"/>
                    <a:pt x="50" y="0"/>
                  </a:cubicBezTo>
                  <a:cubicBezTo>
                    <a:pt x="53" y="0"/>
                    <a:pt x="56" y="3"/>
                    <a:pt x="56" y="7"/>
                  </a:cubicBezTo>
                  <a:cubicBezTo>
                    <a:pt x="56" y="11"/>
                    <a:pt x="56" y="11"/>
                    <a:pt x="56" y="11"/>
                  </a:cubicBezTo>
                  <a:cubicBezTo>
                    <a:pt x="61" y="11"/>
                    <a:pt x="61" y="11"/>
                    <a:pt x="61" y="11"/>
                  </a:cubicBezTo>
                  <a:cubicBezTo>
                    <a:pt x="64" y="11"/>
                    <a:pt x="67" y="13"/>
                    <a:pt x="67" y="16"/>
                  </a:cubicBezTo>
                  <a:lnTo>
                    <a:pt x="67" y="67"/>
                  </a:lnTo>
                  <a:close/>
                  <a:moveTo>
                    <a:pt x="61" y="67"/>
                  </a:moveTo>
                  <a:cubicBezTo>
                    <a:pt x="61" y="26"/>
                    <a:pt x="61" y="26"/>
                    <a:pt x="61" y="26"/>
                  </a:cubicBezTo>
                  <a:cubicBezTo>
                    <a:pt x="5" y="26"/>
                    <a:pt x="5" y="26"/>
                    <a:pt x="5" y="26"/>
                  </a:cubicBezTo>
                  <a:cubicBezTo>
                    <a:pt x="5" y="67"/>
                    <a:pt x="5" y="67"/>
                    <a:pt x="5" y="67"/>
                  </a:cubicBezTo>
                  <a:lnTo>
                    <a:pt x="61" y="67"/>
                  </a:lnTo>
                  <a:close/>
                  <a:moveTo>
                    <a:pt x="20" y="7"/>
                  </a:moveTo>
                  <a:cubicBezTo>
                    <a:pt x="20" y="6"/>
                    <a:pt x="20" y="5"/>
                    <a:pt x="19" y="5"/>
                  </a:cubicBezTo>
                  <a:cubicBezTo>
                    <a:pt x="16" y="5"/>
                    <a:pt x="16" y="5"/>
                    <a:pt x="16" y="5"/>
                  </a:cubicBezTo>
                  <a:cubicBezTo>
                    <a:pt x="16" y="5"/>
                    <a:pt x="15" y="6"/>
                    <a:pt x="15" y="7"/>
                  </a:cubicBezTo>
                  <a:cubicBezTo>
                    <a:pt x="15" y="18"/>
                    <a:pt x="15" y="18"/>
                    <a:pt x="15" y="18"/>
                  </a:cubicBezTo>
                  <a:cubicBezTo>
                    <a:pt x="15" y="19"/>
                    <a:pt x="16" y="20"/>
                    <a:pt x="16" y="20"/>
                  </a:cubicBezTo>
                  <a:cubicBezTo>
                    <a:pt x="19" y="20"/>
                    <a:pt x="19" y="20"/>
                    <a:pt x="19" y="20"/>
                  </a:cubicBezTo>
                  <a:cubicBezTo>
                    <a:pt x="20" y="20"/>
                    <a:pt x="20" y="19"/>
                    <a:pt x="20" y="18"/>
                  </a:cubicBezTo>
                  <a:lnTo>
                    <a:pt x="20" y="7"/>
                  </a:lnTo>
                  <a:close/>
                  <a:moveTo>
                    <a:pt x="51" y="7"/>
                  </a:moveTo>
                  <a:cubicBezTo>
                    <a:pt x="51" y="6"/>
                    <a:pt x="51" y="5"/>
                    <a:pt x="50" y="5"/>
                  </a:cubicBezTo>
                  <a:cubicBezTo>
                    <a:pt x="47" y="5"/>
                    <a:pt x="47" y="5"/>
                    <a:pt x="47" y="5"/>
                  </a:cubicBezTo>
                  <a:cubicBezTo>
                    <a:pt x="47" y="5"/>
                    <a:pt x="46" y="6"/>
                    <a:pt x="46" y="7"/>
                  </a:cubicBezTo>
                  <a:cubicBezTo>
                    <a:pt x="46" y="18"/>
                    <a:pt x="46" y="18"/>
                    <a:pt x="46" y="18"/>
                  </a:cubicBezTo>
                  <a:cubicBezTo>
                    <a:pt x="46" y="19"/>
                    <a:pt x="47" y="20"/>
                    <a:pt x="47" y="20"/>
                  </a:cubicBezTo>
                  <a:cubicBezTo>
                    <a:pt x="50" y="20"/>
                    <a:pt x="50" y="20"/>
                    <a:pt x="50" y="20"/>
                  </a:cubicBezTo>
                  <a:cubicBezTo>
                    <a:pt x="51" y="20"/>
                    <a:pt x="51" y="19"/>
                    <a:pt x="51" y="18"/>
                  </a:cubicBezTo>
                  <a:lnTo>
                    <a:pt x="51" y="7"/>
                  </a:lnTo>
                  <a:close/>
                </a:path>
              </a:pathLst>
            </a:custGeom>
            <a:solidFill>
              <a:schemeClr val="accent1"/>
            </a:solidFill>
            <a:ln>
              <a:noFill/>
            </a:ln>
          </p:spPr>
          <p:txBody>
            <a:bodyPr/>
            <a:lstStyle/>
            <a:p>
              <a:endParaRPr lang="en-US"/>
            </a:p>
          </p:txBody>
        </p:sp>
        <p:sp>
          <p:nvSpPr>
            <p:cNvPr id="730" name="Freeform 53"/>
            <p:cNvSpPr/>
            <p:nvPr/>
          </p:nvSpPr>
          <p:spPr bwMode="auto">
            <a:xfrm>
              <a:off x="7653594" y="2921589"/>
              <a:ext cx="205570" cy="112951"/>
            </a:xfrm>
            <a:custGeom>
              <a:avLst/>
              <a:gdLst>
                <a:gd name="T0" fmla="*/ 141022 w 42"/>
                <a:gd name="T1" fmla="*/ 13804 h 23"/>
                <a:gd name="T2" fmla="*/ 79110 w 42"/>
                <a:gd name="T3" fmla="*/ 75924 h 23"/>
                <a:gd name="T4" fmla="*/ 72231 w 42"/>
                <a:gd name="T5" fmla="*/ 79375 h 23"/>
                <a:gd name="T6" fmla="*/ 65352 w 42"/>
                <a:gd name="T7" fmla="*/ 75924 h 23"/>
                <a:gd name="T8" fmla="*/ 3440 w 42"/>
                <a:gd name="T9" fmla="*/ 13804 h 23"/>
                <a:gd name="T10" fmla="*/ 0 w 42"/>
                <a:gd name="T11" fmla="*/ 10353 h 23"/>
                <a:gd name="T12" fmla="*/ 10319 w 42"/>
                <a:gd name="T13" fmla="*/ 0 h 23"/>
                <a:gd name="T14" fmla="*/ 134143 w 42"/>
                <a:gd name="T15" fmla="*/ 0 h 23"/>
                <a:gd name="T16" fmla="*/ 144462 w 42"/>
                <a:gd name="T17" fmla="*/ 10353 h 23"/>
                <a:gd name="T18" fmla="*/ 141022 w 42"/>
                <a:gd name="T19" fmla="*/ 13804 h 2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2" h="23">
                  <a:moveTo>
                    <a:pt x="41" y="4"/>
                  </a:moveTo>
                  <a:cubicBezTo>
                    <a:pt x="23" y="22"/>
                    <a:pt x="23" y="22"/>
                    <a:pt x="23" y="22"/>
                  </a:cubicBezTo>
                  <a:cubicBezTo>
                    <a:pt x="22" y="23"/>
                    <a:pt x="22" y="23"/>
                    <a:pt x="21" y="23"/>
                  </a:cubicBezTo>
                  <a:cubicBezTo>
                    <a:pt x="20" y="23"/>
                    <a:pt x="20" y="23"/>
                    <a:pt x="19" y="22"/>
                  </a:cubicBezTo>
                  <a:cubicBezTo>
                    <a:pt x="1" y="4"/>
                    <a:pt x="1" y="4"/>
                    <a:pt x="1" y="4"/>
                  </a:cubicBezTo>
                  <a:cubicBezTo>
                    <a:pt x="1" y="4"/>
                    <a:pt x="0" y="3"/>
                    <a:pt x="0" y="3"/>
                  </a:cubicBezTo>
                  <a:cubicBezTo>
                    <a:pt x="0" y="1"/>
                    <a:pt x="2" y="0"/>
                    <a:pt x="3" y="0"/>
                  </a:cubicBezTo>
                  <a:cubicBezTo>
                    <a:pt x="39" y="0"/>
                    <a:pt x="39" y="0"/>
                    <a:pt x="39" y="0"/>
                  </a:cubicBezTo>
                  <a:cubicBezTo>
                    <a:pt x="40" y="0"/>
                    <a:pt x="42" y="1"/>
                    <a:pt x="42" y="3"/>
                  </a:cubicBezTo>
                  <a:cubicBezTo>
                    <a:pt x="42" y="3"/>
                    <a:pt x="41" y="4"/>
                    <a:pt x="41" y="4"/>
                  </a:cubicBezTo>
                  <a:close/>
                </a:path>
              </a:pathLst>
            </a:custGeom>
            <a:solidFill>
              <a:schemeClr val="accent1"/>
            </a:solidFill>
            <a:ln>
              <a:noFill/>
            </a:ln>
          </p:spPr>
          <p:txBody>
            <a:bodyPr/>
            <a:lstStyle/>
            <a:p>
              <a:endParaRPr lang="en-US"/>
            </a:p>
          </p:txBody>
        </p:sp>
        <p:sp>
          <p:nvSpPr>
            <p:cNvPr id="731" name="Freeform 54"/>
            <p:cNvSpPr>
              <a:spLocks noEditPoints="1"/>
            </p:cNvSpPr>
            <p:nvPr/>
          </p:nvSpPr>
          <p:spPr bwMode="auto">
            <a:xfrm>
              <a:off x="8358409" y="2819934"/>
              <a:ext cx="298190" cy="302708"/>
            </a:xfrm>
            <a:custGeom>
              <a:avLst/>
              <a:gdLst>
                <a:gd name="T0" fmla="*/ 209550 w 61"/>
                <a:gd name="T1" fmla="*/ 174983 h 62"/>
                <a:gd name="T2" fmla="*/ 171762 w 61"/>
                <a:gd name="T3" fmla="*/ 212725 h 62"/>
                <a:gd name="T4" fmla="*/ 37788 w 61"/>
                <a:gd name="T5" fmla="*/ 212725 h 62"/>
                <a:gd name="T6" fmla="*/ 0 w 61"/>
                <a:gd name="T7" fmla="*/ 174983 h 62"/>
                <a:gd name="T8" fmla="*/ 0 w 61"/>
                <a:gd name="T9" fmla="*/ 41173 h 62"/>
                <a:gd name="T10" fmla="*/ 37788 w 61"/>
                <a:gd name="T11" fmla="*/ 0 h 62"/>
                <a:gd name="T12" fmla="*/ 171762 w 61"/>
                <a:gd name="T13" fmla="*/ 0 h 62"/>
                <a:gd name="T14" fmla="*/ 209550 w 61"/>
                <a:gd name="T15" fmla="*/ 41173 h 62"/>
                <a:gd name="T16" fmla="*/ 209550 w 61"/>
                <a:gd name="T17" fmla="*/ 174983 h 62"/>
                <a:gd name="T18" fmla="*/ 175198 w 61"/>
                <a:gd name="T19" fmla="*/ 41173 h 62"/>
                <a:gd name="T20" fmla="*/ 171762 w 61"/>
                <a:gd name="T21" fmla="*/ 37742 h 62"/>
                <a:gd name="T22" fmla="*/ 37788 w 61"/>
                <a:gd name="T23" fmla="*/ 37742 h 62"/>
                <a:gd name="T24" fmla="*/ 34352 w 61"/>
                <a:gd name="T25" fmla="*/ 41173 h 62"/>
                <a:gd name="T26" fmla="*/ 34352 w 61"/>
                <a:gd name="T27" fmla="*/ 174983 h 62"/>
                <a:gd name="T28" fmla="*/ 37788 w 61"/>
                <a:gd name="T29" fmla="*/ 178415 h 62"/>
                <a:gd name="T30" fmla="*/ 171762 w 61"/>
                <a:gd name="T31" fmla="*/ 178415 h 62"/>
                <a:gd name="T32" fmla="*/ 175198 w 61"/>
                <a:gd name="T33" fmla="*/ 174983 h 62"/>
                <a:gd name="T34" fmla="*/ 175198 w 61"/>
                <a:gd name="T35" fmla="*/ 41173 h 62"/>
                <a:gd name="T36" fmla="*/ 140845 w 61"/>
                <a:gd name="T37" fmla="*/ 150966 h 62"/>
                <a:gd name="T38" fmla="*/ 130539 w 61"/>
                <a:gd name="T39" fmla="*/ 161259 h 62"/>
                <a:gd name="T40" fmla="*/ 127104 w 61"/>
                <a:gd name="T41" fmla="*/ 157828 h 62"/>
                <a:gd name="T42" fmla="*/ 65270 w 61"/>
                <a:gd name="T43" fmla="*/ 113225 h 62"/>
                <a:gd name="T44" fmla="*/ 61834 w 61"/>
                <a:gd name="T45" fmla="*/ 106363 h 62"/>
                <a:gd name="T46" fmla="*/ 65270 w 61"/>
                <a:gd name="T47" fmla="*/ 99500 h 62"/>
                <a:gd name="T48" fmla="*/ 127104 w 61"/>
                <a:gd name="T49" fmla="*/ 54897 h 62"/>
                <a:gd name="T50" fmla="*/ 130539 w 61"/>
                <a:gd name="T51" fmla="*/ 54897 h 62"/>
                <a:gd name="T52" fmla="*/ 140845 w 61"/>
                <a:gd name="T53" fmla="*/ 61759 h 62"/>
                <a:gd name="T54" fmla="*/ 140845 w 61"/>
                <a:gd name="T55" fmla="*/ 150966 h 62"/>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61" h="62">
                  <a:moveTo>
                    <a:pt x="61" y="51"/>
                  </a:moveTo>
                  <a:cubicBezTo>
                    <a:pt x="61" y="57"/>
                    <a:pt x="56" y="62"/>
                    <a:pt x="50" y="62"/>
                  </a:cubicBezTo>
                  <a:cubicBezTo>
                    <a:pt x="11" y="62"/>
                    <a:pt x="11" y="62"/>
                    <a:pt x="11" y="62"/>
                  </a:cubicBezTo>
                  <a:cubicBezTo>
                    <a:pt x="5" y="62"/>
                    <a:pt x="0" y="57"/>
                    <a:pt x="0" y="51"/>
                  </a:cubicBezTo>
                  <a:cubicBezTo>
                    <a:pt x="0" y="12"/>
                    <a:pt x="0" y="12"/>
                    <a:pt x="0" y="12"/>
                  </a:cubicBezTo>
                  <a:cubicBezTo>
                    <a:pt x="0" y="6"/>
                    <a:pt x="5" y="0"/>
                    <a:pt x="11" y="0"/>
                  </a:cubicBezTo>
                  <a:cubicBezTo>
                    <a:pt x="50" y="0"/>
                    <a:pt x="50" y="0"/>
                    <a:pt x="50" y="0"/>
                  </a:cubicBezTo>
                  <a:cubicBezTo>
                    <a:pt x="56" y="0"/>
                    <a:pt x="61" y="6"/>
                    <a:pt x="61" y="12"/>
                  </a:cubicBezTo>
                  <a:lnTo>
                    <a:pt x="61" y="51"/>
                  </a:lnTo>
                  <a:close/>
                  <a:moveTo>
                    <a:pt x="51" y="12"/>
                  </a:moveTo>
                  <a:cubicBezTo>
                    <a:pt x="51" y="11"/>
                    <a:pt x="51" y="11"/>
                    <a:pt x="50" y="11"/>
                  </a:cubicBezTo>
                  <a:cubicBezTo>
                    <a:pt x="11" y="11"/>
                    <a:pt x="11" y="11"/>
                    <a:pt x="11" y="11"/>
                  </a:cubicBezTo>
                  <a:cubicBezTo>
                    <a:pt x="11" y="11"/>
                    <a:pt x="10" y="11"/>
                    <a:pt x="10" y="12"/>
                  </a:cubicBezTo>
                  <a:cubicBezTo>
                    <a:pt x="10" y="51"/>
                    <a:pt x="10" y="51"/>
                    <a:pt x="10" y="51"/>
                  </a:cubicBezTo>
                  <a:cubicBezTo>
                    <a:pt x="10" y="51"/>
                    <a:pt x="11" y="52"/>
                    <a:pt x="11" y="52"/>
                  </a:cubicBezTo>
                  <a:cubicBezTo>
                    <a:pt x="50" y="52"/>
                    <a:pt x="50" y="52"/>
                    <a:pt x="50" y="52"/>
                  </a:cubicBezTo>
                  <a:cubicBezTo>
                    <a:pt x="51" y="52"/>
                    <a:pt x="51" y="51"/>
                    <a:pt x="51" y="51"/>
                  </a:cubicBezTo>
                  <a:lnTo>
                    <a:pt x="51" y="12"/>
                  </a:lnTo>
                  <a:close/>
                  <a:moveTo>
                    <a:pt x="41" y="44"/>
                  </a:moveTo>
                  <a:cubicBezTo>
                    <a:pt x="41" y="46"/>
                    <a:pt x="40" y="47"/>
                    <a:pt x="38" y="47"/>
                  </a:cubicBezTo>
                  <a:cubicBezTo>
                    <a:pt x="38" y="47"/>
                    <a:pt x="37" y="47"/>
                    <a:pt x="37" y="46"/>
                  </a:cubicBezTo>
                  <a:cubicBezTo>
                    <a:pt x="19" y="33"/>
                    <a:pt x="19" y="33"/>
                    <a:pt x="19" y="33"/>
                  </a:cubicBezTo>
                  <a:cubicBezTo>
                    <a:pt x="18" y="33"/>
                    <a:pt x="18" y="32"/>
                    <a:pt x="18" y="31"/>
                  </a:cubicBezTo>
                  <a:cubicBezTo>
                    <a:pt x="18" y="30"/>
                    <a:pt x="18" y="30"/>
                    <a:pt x="19" y="29"/>
                  </a:cubicBezTo>
                  <a:cubicBezTo>
                    <a:pt x="37" y="16"/>
                    <a:pt x="37" y="16"/>
                    <a:pt x="37" y="16"/>
                  </a:cubicBezTo>
                  <a:cubicBezTo>
                    <a:pt x="37" y="16"/>
                    <a:pt x="38" y="16"/>
                    <a:pt x="38" y="16"/>
                  </a:cubicBezTo>
                  <a:cubicBezTo>
                    <a:pt x="40" y="16"/>
                    <a:pt x="41" y="17"/>
                    <a:pt x="41" y="18"/>
                  </a:cubicBezTo>
                  <a:lnTo>
                    <a:pt x="41" y="44"/>
                  </a:lnTo>
                  <a:close/>
                </a:path>
              </a:pathLst>
            </a:custGeom>
            <a:solidFill>
              <a:schemeClr val="accent1"/>
            </a:solidFill>
            <a:ln>
              <a:noFill/>
            </a:ln>
          </p:spPr>
          <p:txBody>
            <a:bodyPr/>
            <a:lstStyle/>
            <a:p>
              <a:endParaRPr lang="en-US"/>
            </a:p>
          </p:txBody>
        </p:sp>
        <p:sp>
          <p:nvSpPr>
            <p:cNvPr id="732" name="Freeform 55"/>
            <p:cNvSpPr>
              <a:spLocks noEditPoints="1"/>
            </p:cNvSpPr>
            <p:nvPr/>
          </p:nvSpPr>
          <p:spPr bwMode="auto">
            <a:xfrm>
              <a:off x="9060962" y="2819934"/>
              <a:ext cx="402105" cy="302708"/>
            </a:xfrm>
            <a:custGeom>
              <a:avLst/>
              <a:gdLst>
                <a:gd name="T0" fmla="*/ 282575 w 82"/>
                <a:gd name="T1" fmla="*/ 212725 h 62"/>
                <a:gd name="T2" fmla="*/ 0 w 82"/>
                <a:gd name="T3" fmla="*/ 212725 h 62"/>
                <a:gd name="T4" fmla="*/ 0 w 82"/>
                <a:gd name="T5" fmla="*/ 0 h 62"/>
                <a:gd name="T6" fmla="*/ 282575 w 82"/>
                <a:gd name="T7" fmla="*/ 0 h 62"/>
                <a:gd name="T8" fmla="*/ 282575 w 82"/>
                <a:gd name="T9" fmla="*/ 212725 h 62"/>
                <a:gd name="T10" fmla="*/ 244669 w 82"/>
                <a:gd name="T11" fmla="*/ 41173 h 62"/>
                <a:gd name="T12" fmla="*/ 237777 w 82"/>
                <a:gd name="T13" fmla="*/ 37742 h 62"/>
                <a:gd name="T14" fmla="*/ 141288 w 82"/>
                <a:gd name="T15" fmla="*/ 27448 h 62"/>
                <a:gd name="T16" fmla="*/ 44798 w 82"/>
                <a:gd name="T17" fmla="*/ 37742 h 62"/>
                <a:gd name="T18" fmla="*/ 37906 w 82"/>
                <a:gd name="T19" fmla="*/ 41173 h 62"/>
                <a:gd name="T20" fmla="*/ 27568 w 82"/>
                <a:gd name="T21" fmla="*/ 106363 h 62"/>
                <a:gd name="T22" fmla="*/ 37906 w 82"/>
                <a:gd name="T23" fmla="*/ 171552 h 62"/>
                <a:gd name="T24" fmla="*/ 44798 w 82"/>
                <a:gd name="T25" fmla="*/ 174983 h 62"/>
                <a:gd name="T26" fmla="*/ 141288 w 82"/>
                <a:gd name="T27" fmla="*/ 185277 h 62"/>
                <a:gd name="T28" fmla="*/ 237777 w 82"/>
                <a:gd name="T29" fmla="*/ 174983 h 62"/>
                <a:gd name="T30" fmla="*/ 244669 w 82"/>
                <a:gd name="T31" fmla="*/ 171552 h 62"/>
                <a:gd name="T32" fmla="*/ 255007 w 82"/>
                <a:gd name="T33" fmla="*/ 106363 h 62"/>
                <a:gd name="T34" fmla="*/ 244669 w 82"/>
                <a:gd name="T35" fmla="*/ 41173 h 62"/>
                <a:gd name="T36" fmla="*/ 137841 w 82"/>
                <a:gd name="T37" fmla="*/ 123518 h 62"/>
                <a:gd name="T38" fmla="*/ 93043 w 82"/>
                <a:gd name="T39" fmla="*/ 168121 h 62"/>
                <a:gd name="T40" fmla="*/ 44798 w 82"/>
                <a:gd name="T41" fmla="*/ 109794 h 62"/>
                <a:gd name="T42" fmla="*/ 89597 w 82"/>
                <a:gd name="T43" fmla="*/ 51466 h 62"/>
                <a:gd name="T44" fmla="*/ 134395 w 82"/>
                <a:gd name="T45" fmla="*/ 96069 h 62"/>
                <a:gd name="T46" fmla="*/ 106827 w 82"/>
                <a:gd name="T47" fmla="*/ 96069 h 62"/>
                <a:gd name="T48" fmla="*/ 93043 w 82"/>
                <a:gd name="T49" fmla="*/ 78914 h 62"/>
                <a:gd name="T50" fmla="*/ 75813 w 82"/>
                <a:gd name="T51" fmla="*/ 109794 h 62"/>
                <a:gd name="T52" fmla="*/ 93043 w 82"/>
                <a:gd name="T53" fmla="*/ 140673 h 62"/>
                <a:gd name="T54" fmla="*/ 106827 w 82"/>
                <a:gd name="T55" fmla="*/ 123518 h 62"/>
                <a:gd name="T56" fmla="*/ 137841 w 82"/>
                <a:gd name="T57" fmla="*/ 123518 h 62"/>
                <a:gd name="T58" fmla="*/ 234330 w 82"/>
                <a:gd name="T59" fmla="*/ 123518 h 62"/>
                <a:gd name="T60" fmla="*/ 192978 w 82"/>
                <a:gd name="T61" fmla="*/ 168121 h 62"/>
                <a:gd name="T62" fmla="*/ 144734 w 82"/>
                <a:gd name="T63" fmla="*/ 109794 h 62"/>
                <a:gd name="T64" fmla="*/ 189532 w 82"/>
                <a:gd name="T65" fmla="*/ 51466 h 62"/>
                <a:gd name="T66" fmla="*/ 234330 w 82"/>
                <a:gd name="T67" fmla="*/ 96069 h 62"/>
                <a:gd name="T68" fmla="*/ 206762 w 82"/>
                <a:gd name="T69" fmla="*/ 96069 h 62"/>
                <a:gd name="T70" fmla="*/ 189532 w 82"/>
                <a:gd name="T71" fmla="*/ 78914 h 62"/>
                <a:gd name="T72" fmla="*/ 172302 w 82"/>
                <a:gd name="T73" fmla="*/ 109794 h 62"/>
                <a:gd name="T74" fmla="*/ 189532 w 82"/>
                <a:gd name="T75" fmla="*/ 140673 h 62"/>
                <a:gd name="T76" fmla="*/ 206762 w 82"/>
                <a:gd name="T77" fmla="*/ 123518 h 62"/>
                <a:gd name="T78" fmla="*/ 234330 w 82"/>
                <a:gd name="T79" fmla="*/ 123518 h 62"/>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82" h="62">
                  <a:moveTo>
                    <a:pt x="82" y="62"/>
                  </a:moveTo>
                  <a:cubicBezTo>
                    <a:pt x="0" y="62"/>
                    <a:pt x="0" y="62"/>
                    <a:pt x="0" y="62"/>
                  </a:cubicBezTo>
                  <a:cubicBezTo>
                    <a:pt x="0" y="0"/>
                    <a:pt x="0" y="0"/>
                    <a:pt x="0" y="0"/>
                  </a:cubicBezTo>
                  <a:cubicBezTo>
                    <a:pt x="82" y="0"/>
                    <a:pt x="82" y="0"/>
                    <a:pt x="82" y="0"/>
                  </a:cubicBezTo>
                  <a:lnTo>
                    <a:pt x="82" y="62"/>
                  </a:lnTo>
                  <a:close/>
                  <a:moveTo>
                    <a:pt x="71" y="12"/>
                  </a:moveTo>
                  <a:cubicBezTo>
                    <a:pt x="71" y="12"/>
                    <a:pt x="70" y="11"/>
                    <a:pt x="69" y="11"/>
                  </a:cubicBezTo>
                  <a:cubicBezTo>
                    <a:pt x="67" y="9"/>
                    <a:pt x="55" y="8"/>
                    <a:pt x="41" y="8"/>
                  </a:cubicBezTo>
                  <a:cubicBezTo>
                    <a:pt x="28" y="8"/>
                    <a:pt x="15" y="9"/>
                    <a:pt x="13" y="11"/>
                  </a:cubicBezTo>
                  <a:cubicBezTo>
                    <a:pt x="12" y="11"/>
                    <a:pt x="11" y="12"/>
                    <a:pt x="11" y="12"/>
                  </a:cubicBezTo>
                  <a:cubicBezTo>
                    <a:pt x="8" y="16"/>
                    <a:pt x="8" y="20"/>
                    <a:pt x="8" y="31"/>
                  </a:cubicBezTo>
                  <a:cubicBezTo>
                    <a:pt x="8" y="42"/>
                    <a:pt x="8" y="46"/>
                    <a:pt x="11" y="50"/>
                  </a:cubicBezTo>
                  <a:cubicBezTo>
                    <a:pt x="11" y="51"/>
                    <a:pt x="12" y="51"/>
                    <a:pt x="13" y="51"/>
                  </a:cubicBezTo>
                  <a:cubicBezTo>
                    <a:pt x="15" y="53"/>
                    <a:pt x="28" y="54"/>
                    <a:pt x="41" y="54"/>
                  </a:cubicBezTo>
                  <a:cubicBezTo>
                    <a:pt x="55" y="54"/>
                    <a:pt x="67" y="53"/>
                    <a:pt x="69" y="51"/>
                  </a:cubicBezTo>
                  <a:cubicBezTo>
                    <a:pt x="70" y="51"/>
                    <a:pt x="71" y="51"/>
                    <a:pt x="71" y="50"/>
                  </a:cubicBezTo>
                  <a:cubicBezTo>
                    <a:pt x="74" y="47"/>
                    <a:pt x="74" y="42"/>
                    <a:pt x="74" y="31"/>
                  </a:cubicBezTo>
                  <a:cubicBezTo>
                    <a:pt x="74" y="20"/>
                    <a:pt x="74" y="16"/>
                    <a:pt x="71" y="12"/>
                  </a:cubicBezTo>
                  <a:close/>
                  <a:moveTo>
                    <a:pt x="40" y="36"/>
                  </a:moveTo>
                  <a:cubicBezTo>
                    <a:pt x="39" y="44"/>
                    <a:pt x="34" y="49"/>
                    <a:pt x="27" y="49"/>
                  </a:cubicBezTo>
                  <a:cubicBezTo>
                    <a:pt x="18" y="49"/>
                    <a:pt x="13" y="43"/>
                    <a:pt x="13" y="32"/>
                  </a:cubicBezTo>
                  <a:cubicBezTo>
                    <a:pt x="13" y="21"/>
                    <a:pt x="19" y="15"/>
                    <a:pt x="26" y="15"/>
                  </a:cubicBezTo>
                  <a:cubicBezTo>
                    <a:pt x="34" y="15"/>
                    <a:pt x="39" y="20"/>
                    <a:pt x="39" y="28"/>
                  </a:cubicBezTo>
                  <a:cubicBezTo>
                    <a:pt x="31" y="28"/>
                    <a:pt x="31" y="28"/>
                    <a:pt x="31" y="28"/>
                  </a:cubicBezTo>
                  <a:cubicBezTo>
                    <a:pt x="31" y="25"/>
                    <a:pt x="29" y="23"/>
                    <a:pt x="27" y="23"/>
                  </a:cubicBezTo>
                  <a:cubicBezTo>
                    <a:pt x="24" y="23"/>
                    <a:pt x="22" y="26"/>
                    <a:pt x="22" y="32"/>
                  </a:cubicBezTo>
                  <a:cubicBezTo>
                    <a:pt x="22" y="37"/>
                    <a:pt x="23" y="41"/>
                    <a:pt x="27" y="41"/>
                  </a:cubicBezTo>
                  <a:cubicBezTo>
                    <a:pt x="30" y="41"/>
                    <a:pt x="31" y="39"/>
                    <a:pt x="31" y="36"/>
                  </a:cubicBezTo>
                  <a:lnTo>
                    <a:pt x="40" y="36"/>
                  </a:lnTo>
                  <a:close/>
                  <a:moveTo>
                    <a:pt x="68" y="36"/>
                  </a:moveTo>
                  <a:cubicBezTo>
                    <a:pt x="67" y="44"/>
                    <a:pt x="63" y="49"/>
                    <a:pt x="56" y="49"/>
                  </a:cubicBezTo>
                  <a:cubicBezTo>
                    <a:pt x="47" y="49"/>
                    <a:pt x="42" y="43"/>
                    <a:pt x="42" y="32"/>
                  </a:cubicBezTo>
                  <a:cubicBezTo>
                    <a:pt x="42" y="21"/>
                    <a:pt x="47" y="15"/>
                    <a:pt x="55" y="15"/>
                  </a:cubicBezTo>
                  <a:cubicBezTo>
                    <a:pt x="63" y="15"/>
                    <a:pt x="67" y="20"/>
                    <a:pt x="68" y="28"/>
                  </a:cubicBezTo>
                  <a:cubicBezTo>
                    <a:pt x="60" y="28"/>
                    <a:pt x="60" y="28"/>
                    <a:pt x="60" y="28"/>
                  </a:cubicBezTo>
                  <a:cubicBezTo>
                    <a:pt x="60" y="25"/>
                    <a:pt x="58" y="23"/>
                    <a:pt x="55" y="23"/>
                  </a:cubicBezTo>
                  <a:cubicBezTo>
                    <a:pt x="52" y="23"/>
                    <a:pt x="50" y="26"/>
                    <a:pt x="50" y="32"/>
                  </a:cubicBezTo>
                  <a:cubicBezTo>
                    <a:pt x="50" y="37"/>
                    <a:pt x="51" y="41"/>
                    <a:pt x="55" y="41"/>
                  </a:cubicBezTo>
                  <a:cubicBezTo>
                    <a:pt x="58" y="41"/>
                    <a:pt x="60" y="39"/>
                    <a:pt x="60" y="36"/>
                  </a:cubicBezTo>
                  <a:lnTo>
                    <a:pt x="68" y="36"/>
                  </a:lnTo>
                  <a:close/>
                </a:path>
              </a:pathLst>
            </a:custGeom>
            <a:solidFill>
              <a:schemeClr val="accent1"/>
            </a:solidFill>
            <a:ln>
              <a:noFill/>
            </a:ln>
          </p:spPr>
          <p:txBody>
            <a:bodyPr/>
            <a:lstStyle/>
            <a:p>
              <a:endParaRPr lang="en-US"/>
            </a:p>
          </p:txBody>
        </p:sp>
        <p:sp>
          <p:nvSpPr>
            <p:cNvPr id="733" name="Freeform 57"/>
            <p:cNvSpPr>
              <a:spLocks noEditPoints="1"/>
            </p:cNvSpPr>
            <p:nvPr/>
          </p:nvSpPr>
          <p:spPr bwMode="auto">
            <a:xfrm>
              <a:off x="10475109" y="2799602"/>
              <a:ext cx="323040" cy="318522"/>
            </a:xfrm>
            <a:custGeom>
              <a:avLst/>
              <a:gdLst>
                <a:gd name="T0" fmla="*/ 213255 w 66"/>
                <a:gd name="T1" fmla="*/ 192845 h 65"/>
                <a:gd name="T2" fmla="*/ 192617 w 66"/>
                <a:gd name="T3" fmla="*/ 213507 h 65"/>
                <a:gd name="T4" fmla="*/ 165100 w 66"/>
                <a:gd name="T5" fmla="*/ 223838 h 65"/>
                <a:gd name="T6" fmla="*/ 137584 w 66"/>
                <a:gd name="T7" fmla="*/ 213507 h 65"/>
                <a:gd name="T8" fmla="*/ 110067 w 66"/>
                <a:gd name="T9" fmla="*/ 185958 h 65"/>
                <a:gd name="T10" fmla="*/ 96309 w 66"/>
                <a:gd name="T11" fmla="*/ 158408 h 65"/>
                <a:gd name="T12" fmla="*/ 110067 w 66"/>
                <a:gd name="T13" fmla="*/ 127415 h 65"/>
                <a:gd name="T14" fmla="*/ 96309 w 66"/>
                <a:gd name="T15" fmla="*/ 117084 h 65"/>
                <a:gd name="T16" fmla="*/ 68792 w 66"/>
                <a:gd name="T17" fmla="*/ 127415 h 65"/>
                <a:gd name="T18" fmla="*/ 41275 w 66"/>
                <a:gd name="T19" fmla="*/ 117084 h 65"/>
                <a:gd name="T20" fmla="*/ 10319 w 66"/>
                <a:gd name="T21" fmla="*/ 86092 h 65"/>
                <a:gd name="T22" fmla="*/ 0 w 66"/>
                <a:gd name="T23" fmla="*/ 58542 h 65"/>
                <a:gd name="T24" fmla="*/ 13758 w 66"/>
                <a:gd name="T25" fmla="*/ 30993 h 65"/>
                <a:gd name="T26" fmla="*/ 30956 w 66"/>
                <a:gd name="T27" fmla="*/ 10331 h 65"/>
                <a:gd name="T28" fmla="*/ 61913 w 66"/>
                <a:gd name="T29" fmla="*/ 0 h 65"/>
                <a:gd name="T30" fmla="*/ 89429 w 66"/>
                <a:gd name="T31" fmla="*/ 10331 h 65"/>
                <a:gd name="T32" fmla="*/ 116946 w 66"/>
                <a:gd name="T33" fmla="*/ 41324 h 65"/>
                <a:gd name="T34" fmla="*/ 127265 w 66"/>
                <a:gd name="T35" fmla="*/ 68873 h 65"/>
                <a:gd name="T36" fmla="*/ 116946 w 66"/>
                <a:gd name="T37" fmla="*/ 96423 h 65"/>
                <a:gd name="T38" fmla="*/ 127265 w 66"/>
                <a:gd name="T39" fmla="*/ 110197 h 65"/>
                <a:gd name="T40" fmla="*/ 158221 w 66"/>
                <a:gd name="T41" fmla="*/ 96423 h 65"/>
                <a:gd name="T42" fmla="*/ 185738 w 66"/>
                <a:gd name="T43" fmla="*/ 110197 h 65"/>
                <a:gd name="T44" fmla="*/ 213255 w 66"/>
                <a:gd name="T45" fmla="*/ 137746 h 65"/>
                <a:gd name="T46" fmla="*/ 227013 w 66"/>
                <a:gd name="T47" fmla="*/ 165296 h 65"/>
                <a:gd name="T48" fmla="*/ 213255 w 66"/>
                <a:gd name="T49" fmla="*/ 192845 h 65"/>
                <a:gd name="T50" fmla="*/ 99748 w 66"/>
                <a:gd name="T51" fmla="*/ 58542 h 65"/>
                <a:gd name="T52" fmla="*/ 68792 w 66"/>
                <a:gd name="T53" fmla="*/ 30993 h 65"/>
                <a:gd name="T54" fmla="*/ 61913 w 66"/>
                <a:gd name="T55" fmla="*/ 27549 h 65"/>
                <a:gd name="T56" fmla="*/ 51594 w 66"/>
                <a:gd name="T57" fmla="*/ 30993 h 65"/>
                <a:gd name="T58" fmla="*/ 30956 w 66"/>
                <a:gd name="T59" fmla="*/ 51655 h 65"/>
                <a:gd name="T60" fmla="*/ 27517 w 66"/>
                <a:gd name="T61" fmla="*/ 58542 h 65"/>
                <a:gd name="T62" fmla="*/ 30956 w 66"/>
                <a:gd name="T63" fmla="*/ 68873 h 65"/>
                <a:gd name="T64" fmla="*/ 58473 w 66"/>
                <a:gd name="T65" fmla="*/ 96423 h 65"/>
                <a:gd name="T66" fmla="*/ 68792 w 66"/>
                <a:gd name="T67" fmla="*/ 99866 h 65"/>
                <a:gd name="T68" fmla="*/ 79111 w 66"/>
                <a:gd name="T69" fmla="*/ 96423 h 65"/>
                <a:gd name="T70" fmla="*/ 68792 w 66"/>
                <a:gd name="T71" fmla="*/ 82648 h 65"/>
                <a:gd name="T72" fmla="*/ 82550 w 66"/>
                <a:gd name="T73" fmla="*/ 68873 h 65"/>
                <a:gd name="T74" fmla="*/ 96309 w 66"/>
                <a:gd name="T75" fmla="*/ 79204 h 65"/>
                <a:gd name="T76" fmla="*/ 103188 w 66"/>
                <a:gd name="T77" fmla="*/ 68873 h 65"/>
                <a:gd name="T78" fmla="*/ 99748 w 66"/>
                <a:gd name="T79" fmla="*/ 58542 h 65"/>
                <a:gd name="T80" fmla="*/ 196057 w 66"/>
                <a:gd name="T81" fmla="*/ 154965 h 65"/>
                <a:gd name="T82" fmla="*/ 165100 w 66"/>
                <a:gd name="T83" fmla="*/ 127415 h 65"/>
                <a:gd name="T84" fmla="*/ 158221 w 66"/>
                <a:gd name="T85" fmla="*/ 123972 h 65"/>
                <a:gd name="T86" fmla="*/ 147902 w 66"/>
                <a:gd name="T87" fmla="*/ 127415 h 65"/>
                <a:gd name="T88" fmla="*/ 158221 w 66"/>
                <a:gd name="T89" fmla="*/ 144634 h 65"/>
                <a:gd name="T90" fmla="*/ 144463 w 66"/>
                <a:gd name="T91" fmla="*/ 158408 h 65"/>
                <a:gd name="T92" fmla="*/ 127265 w 66"/>
                <a:gd name="T93" fmla="*/ 148077 h 65"/>
                <a:gd name="T94" fmla="*/ 123825 w 66"/>
                <a:gd name="T95" fmla="*/ 158408 h 65"/>
                <a:gd name="T96" fmla="*/ 127265 w 66"/>
                <a:gd name="T97" fmla="*/ 165296 h 65"/>
                <a:gd name="T98" fmla="*/ 154782 w 66"/>
                <a:gd name="T99" fmla="*/ 196289 h 65"/>
                <a:gd name="T100" fmla="*/ 165100 w 66"/>
                <a:gd name="T101" fmla="*/ 199732 h 65"/>
                <a:gd name="T102" fmla="*/ 175419 w 66"/>
                <a:gd name="T103" fmla="*/ 196289 h 65"/>
                <a:gd name="T104" fmla="*/ 196057 w 66"/>
                <a:gd name="T105" fmla="*/ 175627 h 65"/>
                <a:gd name="T106" fmla="*/ 199496 w 66"/>
                <a:gd name="T107" fmla="*/ 165296 h 65"/>
                <a:gd name="T108" fmla="*/ 196057 w 66"/>
                <a:gd name="T109" fmla="*/ 154965 h 65"/>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66" h="65">
                  <a:moveTo>
                    <a:pt x="62" y="56"/>
                  </a:moveTo>
                  <a:cubicBezTo>
                    <a:pt x="56" y="62"/>
                    <a:pt x="56" y="62"/>
                    <a:pt x="56" y="62"/>
                  </a:cubicBezTo>
                  <a:cubicBezTo>
                    <a:pt x="54" y="64"/>
                    <a:pt x="51" y="65"/>
                    <a:pt x="48" y="65"/>
                  </a:cubicBezTo>
                  <a:cubicBezTo>
                    <a:pt x="45" y="65"/>
                    <a:pt x="42" y="64"/>
                    <a:pt x="40" y="62"/>
                  </a:cubicBezTo>
                  <a:cubicBezTo>
                    <a:pt x="32" y="54"/>
                    <a:pt x="32" y="54"/>
                    <a:pt x="32" y="54"/>
                  </a:cubicBezTo>
                  <a:cubicBezTo>
                    <a:pt x="30" y="52"/>
                    <a:pt x="28" y="49"/>
                    <a:pt x="28" y="46"/>
                  </a:cubicBezTo>
                  <a:cubicBezTo>
                    <a:pt x="28" y="42"/>
                    <a:pt x="30" y="39"/>
                    <a:pt x="32" y="37"/>
                  </a:cubicBezTo>
                  <a:cubicBezTo>
                    <a:pt x="28" y="34"/>
                    <a:pt x="28" y="34"/>
                    <a:pt x="28" y="34"/>
                  </a:cubicBezTo>
                  <a:cubicBezTo>
                    <a:pt x="26" y="36"/>
                    <a:pt x="23" y="37"/>
                    <a:pt x="20" y="37"/>
                  </a:cubicBezTo>
                  <a:cubicBezTo>
                    <a:pt x="17" y="37"/>
                    <a:pt x="14" y="36"/>
                    <a:pt x="12" y="34"/>
                  </a:cubicBezTo>
                  <a:cubicBezTo>
                    <a:pt x="3" y="25"/>
                    <a:pt x="3" y="25"/>
                    <a:pt x="3" y="25"/>
                  </a:cubicBezTo>
                  <a:cubicBezTo>
                    <a:pt x="1" y="23"/>
                    <a:pt x="0" y="20"/>
                    <a:pt x="0" y="17"/>
                  </a:cubicBezTo>
                  <a:cubicBezTo>
                    <a:pt x="0" y="14"/>
                    <a:pt x="1" y="11"/>
                    <a:pt x="4" y="9"/>
                  </a:cubicBezTo>
                  <a:cubicBezTo>
                    <a:pt x="9" y="3"/>
                    <a:pt x="9" y="3"/>
                    <a:pt x="9" y="3"/>
                  </a:cubicBezTo>
                  <a:cubicBezTo>
                    <a:pt x="12" y="1"/>
                    <a:pt x="15" y="0"/>
                    <a:pt x="18" y="0"/>
                  </a:cubicBezTo>
                  <a:cubicBezTo>
                    <a:pt x="21" y="0"/>
                    <a:pt x="24" y="1"/>
                    <a:pt x="26" y="3"/>
                  </a:cubicBezTo>
                  <a:cubicBezTo>
                    <a:pt x="34" y="12"/>
                    <a:pt x="34" y="12"/>
                    <a:pt x="34" y="12"/>
                  </a:cubicBezTo>
                  <a:cubicBezTo>
                    <a:pt x="36" y="14"/>
                    <a:pt x="37" y="17"/>
                    <a:pt x="37" y="20"/>
                  </a:cubicBezTo>
                  <a:cubicBezTo>
                    <a:pt x="37" y="23"/>
                    <a:pt x="36" y="26"/>
                    <a:pt x="34" y="28"/>
                  </a:cubicBezTo>
                  <a:cubicBezTo>
                    <a:pt x="37" y="32"/>
                    <a:pt x="37" y="32"/>
                    <a:pt x="37" y="32"/>
                  </a:cubicBezTo>
                  <a:cubicBezTo>
                    <a:pt x="40" y="30"/>
                    <a:pt x="43" y="28"/>
                    <a:pt x="46" y="28"/>
                  </a:cubicBezTo>
                  <a:cubicBezTo>
                    <a:pt x="49" y="28"/>
                    <a:pt x="52" y="29"/>
                    <a:pt x="54" y="32"/>
                  </a:cubicBezTo>
                  <a:cubicBezTo>
                    <a:pt x="62" y="40"/>
                    <a:pt x="62" y="40"/>
                    <a:pt x="62" y="40"/>
                  </a:cubicBezTo>
                  <a:cubicBezTo>
                    <a:pt x="64" y="42"/>
                    <a:pt x="66" y="45"/>
                    <a:pt x="66" y="48"/>
                  </a:cubicBezTo>
                  <a:cubicBezTo>
                    <a:pt x="66" y="51"/>
                    <a:pt x="64" y="54"/>
                    <a:pt x="62" y="56"/>
                  </a:cubicBezTo>
                  <a:close/>
                  <a:moveTo>
                    <a:pt x="29" y="17"/>
                  </a:moveTo>
                  <a:cubicBezTo>
                    <a:pt x="20" y="9"/>
                    <a:pt x="20" y="9"/>
                    <a:pt x="20" y="9"/>
                  </a:cubicBezTo>
                  <a:cubicBezTo>
                    <a:pt x="20" y="8"/>
                    <a:pt x="19" y="8"/>
                    <a:pt x="18" y="8"/>
                  </a:cubicBezTo>
                  <a:cubicBezTo>
                    <a:pt x="17" y="8"/>
                    <a:pt x="16" y="8"/>
                    <a:pt x="15" y="9"/>
                  </a:cubicBezTo>
                  <a:cubicBezTo>
                    <a:pt x="9" y="15"/>
                    <a:pt x="9" y="15"/>
                    <a:pt x="9" y="15"/>
                  </a:cubicBezTo>
                  <a:cubicBezTo>
                    <a:pt x="8" y="15"/>
                    <a:pt x="8" y="16"/>
                    <a:pt x="8" y="17"/>
                  </a:cubicBezTo>
                  <a:cubicBezTo>
                    <a:pt x="8" y="18"/>
                    <a:pt x="8" y="19"/>
                    <a:pt x="9" y="20"/>
                  </a:cubicBezTo>
                  <a:cubicBezTo>
                    <a:pt x="17" y="28"/>
                    <a:pt x="17" y="28"/>
                    <a:pt x="17" y="28"/>
                  </a:cubicBezTo>
                  <a:cubicBezTo>
                    <a:pt x="18" y="29"/>
                    <a:pt x="19" y="29"/>
                    <a:pt x="20" y="29"/>
                  </a:cubicBezTo>
                  <a:cubicBezTo>
                    <a:pt x="21" y="29"/>
                    <a:pt x="22" y="29"/>
                    <a:pt x="23" y="28"/>
                  </a:cubicBezTo>
                  <a:cubicBezTo>
                    <a:pt x="22" y="27"/>
                    <a:pt x="20" y="26"/>
                    <a:pt x="20" y="24"/>
                  </a:cubicBezTo>
                  <a:cubicBezTo>
                    <a:pt x="20" y="22"/>
                    <a:pt x="22" y="20"/>
                    <a:pt x="24" y="20"/>
                  </a:cubicBezTo>
                  <a:cubicBezTo>
                    <a:pt x="26" y="20"/>
                    <a:pt x="27" y="21"/>
                    <a:pt x="28" y="23"/>
                  </a:cubicBezTo>
                  <a:cubicBezTo>
                    <a:pt x="29" y="22"/>
                    <a:pt x="30" y="21"/>
                    <a:pt x="30" y="20"/>
                  </a:cubicBezTo>
                  <a:cubicBezTo>
                    <a:pt x="30" y="19"/>
                    <a:pt x="29" y="18"/>
                    <a:pt x="29" y="17"/>
                  </a:cubicBezTo>
                  <a:close/>
                  <a:moveTo>
                    <a:pt x="57" y="45"/>
                  </a:moveTo>
                  <a:cubicBezTo>
                    <a:pt x="48" y="37"/>
                    <a:pt x="48" y="37"/>
                    <a:pt x="48" y="37"/>
                  </a:cubicBezTo>
                  <a:cubicBezTo>
                    <a:pt x="48" y="36"/>
                    <a:pt x="47" y="36"/>
                    <a:pt x="46" y="36"/>
                  </a:cubicBezTo>
                  <a:cubicBezTo>
                    <a:pt x="45" y="36"/>
                    <a:pt x="44" y="36"/>
                    <a:pt x="43" y="37"/>
                  </a:cubicBezTo>
                  <a:cubicBezTo>
                    <a:pt x="44" y="39"/>
                    <a:pt x="46" y="40"/>
                    <a:pt x="46" y="42"/>
                  </a:cubicBezTo>
                  <a:cubicBezTo>
                    <a:pt x="46" y="44"/>
                    <a:pt x="44" y="46"/>
                    <a:pt x="42" y="46"/>
                  </a:cubicBezTo>
                  <a:cubicBezTo>
                    <a:pt x="40" y="46"/>
                    <a:pt x="39" y="44"/>
                    <a:pt x="37" y="43"/>
                  </a:cubicBezTo>
                  <a:cubicBezTo>
                    <a:pt x="37" y="43"/>
                    <a:pt x="36" y="44"/>
                    <a:pt x="36" y="46"/>
                  </a:cubicBezTo>
                  <a:cubicBezTo>
                    <a:pt x="36" y="47"/>
                    <a:pt x="36" y="48"/>
                    <a:pt x="37" y="48"/>
                  </a:cubicBezTo>
                  <a:cubicBezTo>
                    <a:pt x="45" y="57"/>
                    <a:pt x="45" y="57"/>
                    <a:pt x="45" y="57"/>
                  </a:cubicBezTo>
                  <a:cubicBezTo>
                    <a:pt x="46" y="57"/>
                    <a:pt x="47" y="58"/>
                    <a:pt x="48" y="58"/>
                  </a:cubicBezTo>
                  <a:cubicBezTo>
                    <a:pt x="49" y="58"/>
                    <a:pt x="50" y="57"/>
                    <a:pt x="51" y="57"/>
                  </a:cubicBezTo>
                  <a:cubicBezTo>
                    <a:pt x="57" y="51"/>
                    <a:pt x="57" y="51"/>
                    <a:pt x="57" y="51"/>
                  </a:cubicBezTo>
                  <a:cubicBezTo>
                    <a:pt x="58" y="50"/>
                    <a:pt x="58" y="49"/>
                    <a:pt x="58" y="48"/>
                  </a:cubicBezTo>
                  <a:cubicBezTo>
                    <a:pt x="58" y="47"/>
                    <a:pt x="58" y="46"/>
                    <a:pt x="57" y="45"/>
                  </a:cubicBezTo>
                  <a:close/>
                </a:path>
              </a:pathLst>
            </a:custGeom>
            <a:solidFill>
              <a:schemeClr val="accent1"/>
            </a:solidFill>
            <a:ln>
              <a:noFill/>
            </a:ln>
          </p:spPr>
          <p:txBody>
            <a:bodyPr/>
            <a:lstStyle/>
            <a:p>
              <a:endParaRPr lang="en-US"/>
            </a:p>
          </p:txBody>
        </p:sp>
        <p:sp>
          <p:nvSpPr>
            <p:cNvPr id="734" name="Freeform 58"/>
            <p:cNvSpPr>
              <a:spLocks noEditPoints="1"/>
            </p:cNvSpPr>
            <p:nvPr/>
          </p:nvSpPr>
          <p:spPr bwMode="auto">
            <a:xfrm>
              <a:off x="11175405" y="2819934"/>
              <a:ext cx="302708" cy="302708"/>
            </a:xfrm>
            <a:custGeom>
              <a:avLst/>
              <a:gdLst>
                <a:gd name="T0" fmla="*/ 106363 w 62"/>
                <a:gd name="T1" fmla="*/ 212725 h 62"/>
                <a:gd name="T2" fmla="*/ 0 w 62"/>
                <a:gd name="T3" fmla="*/ 106363 h 62"/>
                <a:gd name="T4" fmla="*/ 106363 w 62"/>
                <a:gd name="T5" fmla="*/ 0 h 62"/>
                <a:gd name="T6" fmla="*/ 212725 w 62"/>
                <a:gd name="T7" fmla="*/ 106363 h 62"/>
                <a:gd name="T8" fmla="*/ 106363 w 62"/>
                <a:gd name="T9" fmla="*/ 212725 h 62"/>
                <a:gd name="T10" fmla="*/ 106363 w 62"/>
                <a:gd name="T11" fmla="*/ 30879 h 62"/>
                <a:gd name="T12" fmla="*/ 30879 w 62"/>
                <a:gd name="T13" fmla="*/ 106363 h 62"/>
                <a:gd name="T14" fmla="*/ 106363 w 62"/>
                <a:gd name="T15" fmla="*/ 181846 h 62"/>
                <a:gd name="T16" fmla="*/ 181846 w 62"/>
                <a:gd name="T17" fmla="*/ 106363 h 62"/>
                <a:gd name="T18" fmla="*/ 106363 w 62"/>
                <a:gd name="T19" fmla="*/ 30879 h 62"/>
                <a:gd name="T20" fmla="*/ 106363 w 62"/>
                <a:gd name="T21" fmla="*/ 154397 h 62"/>
                <a:gd name="T22" fmla="*/ 92638 w 62"/>
                <a:gd name="T23" fmla="*/ 154397 h 62"/>
                <a:gd name="T24" fmla="*/ 51466 w 62"/>
                <a:gd name="T25" fmla="*/ 113225 h 62"/>
                <a:gd name="T26" fmla="*/ 51466 w 62"/>
                <a:gd name="T27" fmla="*/ 99500 h 62"/>
                <a:gd name="T28" fmla="*/ 65190 w 62"/>
                <a:gd name="T29" fmla="*/ 85776 h 62"/>
                <a:gd name="T30" fmla="*/ 78914 w 62"/>
                <a:gd name="T31" fmla="*/ 85776 h 62"/>
                <a:gd name="T32" fmla="*/ 99500 w 62"/>
                <a:gd name="T33" fmla="*/ 106363 h 62"/>
                <a:gd name="T34" fmla="*/ 137242 w 62"/>
                <a:gd name="T35" fmla="*/ 68621 h 62"/>
                <a:gd name="T36" fmla="*/ 147535 w 62"/>
                <a:gd name="T37" fmla="*/ 68621 h 62"/>
                <a:gd name="T38" fmla="*/ 164690 w 62"/>
                <a:gd name="T39" fmla="*/ 82345 h 62"/>
                <a:gd name="T40" fmla="*/ 164690 w 62"/>
                <a:gd name="T41" fmla="*/ 96069 h 62"/>
                <a:gd name="T42" fmla="*/ 106363 w 62"/>
                <a:gd name="T43" fmla="*/ 154397 h 6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62" h="62">
                  <a:moveTo>
                    <a:pt x="31" y="62"/>
                  </a:moveTo>
                  <a:cubicBezTo>
                    <a:pt x="14" y="62"/>
                    <a:pt x="0" y="48"/>
                    <a:pt x="0" y="31"/>
                  </a:cubicBezTo>
                  <a:cubicBezTo>
                    <a:pt x="0" y="14"/>
                    <a:pt x="14" y="0"/>
                    <a:pt x="31" y="0"/>
                  </a:cubicBezTo>
                  <a:cubicBezTo>
                    <a:pt x="48" y="0"/>
                    <a:pt x="62" y="14"/>
                    <a:pt x="62" y="31"/>
                  </a:cubicBezTo>
                  <a:cubicBezTo>
                    <a:pt x="62" y="48"/>
                    <a:pt x="48" y="62"/>
                    <a:pt x="31" y="62"/>
                  </a:cubicBezTo>
                  <a:close/>
                  <a:moveTo>
                    <a:pt x="31" y="9"/>
                  </a:moveTo>
                  <a:cubicBezTo>
                    <a:pt x="19" y="9"/>
                    <a:pt x="9" y="19"/>
                    <a:pt x="9" y="31"/>
                  </a:cubicBezTo>
                  <a:cubicBezTo>
                    <a:pt x="9" y="43"/>
                    <a:pt x="19" y="53"/>
                    <a:pt x="31" y="53"/>
                  </a:cubicBezTo>
                  <a:cubicBezTo>
                    <a:pt x="43" y="53"/>
                    <a:pt x="53" y="43"/>
                    <a:pt x="53" y="31"/>
                  </a:cubicBezTo>
                  <a:cubicBezTo>
                    <a:pt x="53" y="19"/>
                    <a:pt x="43" y="9"/>
                    <a:pt x="31" y="9"/>
                  </a:cubicBezTo>
                  <a:close/>
                  <a:moveTo>
                    <a:pt x="31" y="45"/>
                  </a:moveTo>
                  <a:cubicBezTo>
                    <a:pt x="30" y="46"/>
                    <a:pt x="28" y="46"/>
                    <a:pt x="27" y="45"/>
                  </a:cubicBezTo>
                  <a:cubicBezTo>
                    <a:pt x="15" y="33"/>
                    <a:pt x="15" y="33"/>
                    <a:pt x="15" y="33"/>
                  </a:cubicBezTo>
                  <a:cubicBezTo>
                    <a:pt x="14" y="32"/>
                    <a:pt x="14" y="30"/>
                    <a:pt x="15" y="29"/>
                  </a:cubicBezTo>
                  <a:cubicBezTo>
                    <a:pt x="19" y="25"/>
                    <a:pt x="19" y="25"/>
                    <a:pt x="19" y="25"/>
                  </a:cubicBezTo>
                  <a:cubicBezTo>
                    <a:pt x="20" y="24"/>
                    <a:pt x="22" y="24"/>
                    <a:pt x="23" y="25"/>
                  </a:cubicBezTo>
                  <a:cubicBezTo>
                    <a:pt x="29" y="31"/>
                    <a:pt x="29" y="31"/>
                    <a:pt x="29" y="31"/>
                  </a:cubicBezTo>
                  <a:cubicBezTo>
                    <a:pt x="40" y="20"/>
                    <a:pt x="40" y="20"/>
                    <a:pt x="40" y="20"/>
                  </a:cubicBezTo>
                  <a:cubicBezTo>
                    <a:pt x="41" y="19"/>
                    <a:pt x="42" y="19"/>
                    <a:pt x="43" y="20"/>
                  </a:cubicBezTo>
                  <a:cubicBezTo>
                    <a:pt x="48" y="24"/>
                    <a:pt x="48" y="24"/>
                    <a:pt x="48" y="24"/>
                  </a:cubicBezTo>
                  <a:cubicBezTo>
                    <a:pt x="49" y="25"/>
                    <a:pt x="49" y="27"/>
                    <a:pt x="48" y="28"/>
                  </a:cubicBezTo>
                  <a:lnTo>
                    <a:pt x="31" y="45"/>
                  </a:lnTo>
                  <a:close/>
                </a:path>
              </a:pathLst>
            </a:custGeom>
            <a:solidFill>
              <a:schemeClr val="accent1"/>
            </a:solidFill>
            <a:ln>
              <a:noFill/>
            </a:ln>
          </p:spPr>
          <p:txBody>
            <a:bodyPr/>
            <a:lstStyle/>
            <a:p>
              <a:endParaRPr lang="en-US"/>
            </a:p>
          </p:txBody>
        </p:sp>
        <p:sp>
          <p:nvSpPr>
            <p:cNvPr id="738" name="Freeform 62"/>
            <p:cNvSpPr>
              <a:spLocks noEditPoints="1"/>
            </p:cNvSpPr>
            <p:nvPr/>
          </p:nvSpPr>
          <p:spPr bwMode="auto">
            <a:xfrm>
              <a:off x="704850" y="3344026"/>
              <a:ext cx="352407" cy="352407"/>
            </a:xfrm>
            <a:custGeom>
              <a:avLst/>
              <a:gdLst>
                <a:gd name="T0" fmla="*/ 247650 w 72"/>
                <a:gd name="T1" fmla="*/ 233892 h 72"/>
                <a:gd name="T2" fmla="*/ 233892 w 72"/>
                <a:gd name="T3" fmla="*/ 247650 h 72"/>
                <a:gd name="T4" fmla="*/ 99748 w 72"/>
                <a:gd name="T5" fmla="*/ 247650 h 72"/>
                <a:gd name="T6" fmla="*/ 85990 w 72"/>
                <a:gd name="T7" fmla="*/ 233892 h 72"/>
                <a:gd name="T8" fmla="*/ 85990 w 72"/>
                <a:gd name="T9" fmla="*/ 213254 h 72"/>
                <a:gd name="T10" fmla="*/ 13758 w 72"/>
                <a:gd name="T11" fmla="*/ 213254 h 72"/>
                <a:gd name="T12" fmla="*/ 0 w 72"/>
                <a:gd name="T13" fmla="*/ 199496 h 72"/>
                <a:gd name="T14" fmla="*/ 0 w 72"/>
                <a:gd name="T15" fmla="*/ 13758 h 72"/>
                <a:gd name="T16" fmla="*/ 13758 w 72"/>
                <a:gd name="T17" fmla="*/ 0 h 72"/>
                <a:gd name="T18" fmla="*/ 161660 w 72"/>
                <a:gd name="T19" fmla="*/ 0 h 72"/>
                <a:gd name="T20" fmla="*/ 175419 w 72"/>
                <a:gd name="T21" fmla="*/ 13758 h 72"/>
                <a:gd name="T22" fmla="*/ 175419 w 72"/>
                <a:gd name="T23" fmla="*/ 58473 h 72"/>
                <a:gd name="T24" fmla="*/ 182298 w 72"/>
                <a:gd name="T25" fmla="*/ 61913 h 72"/>
                <a:gd name="T26" fmla="*/ 237331 w 72"/>
                <a:gd name="T27" fmla="*/ 120385 h 72"/>
                <a:gd name="T28" fmla="*/ 247650 w 72"/>
                <a:gd name="T29" fmla="*/ 141023 h 72"/>
                <a:gd name="T30" fmla="*/ 247650 w 72"/>
                <a:gd name="T31" fmla="*/ 233892 h 72"/>
                <a:gd name="T32" fmla="*/ 141023 w 72"/>
                <a:gd name="T33" fmla="*/ 24077 h 72"/>
                <a:gd name="T34" fmla="*/ 137583 w 72"/>
                <a:gd name="T35" fmla="*/ 17198 h 72"/>
                <a:gd name="T36" fmla="*/ 37835 w 72"/>
                <a:gd name="T37" fmla="*/ 17198 h 72"/>
                <a:gd name="T38" fmla="*/ 34396 w 72"/>
                <a:gd name="T39" fmla="*/ 24077 h 72"/>
                <a:gd name="T40" fmla="*/ 34396 w 72"/>
                <a:gd name="T41" fmla="*/ 30956 h 72"/>
                <a:gd name="T42" fmla="*/ 37835 w 72"/>
                <a:gd name="T43" fmla="*/ 37835 h 72"/>
                <a:gd name="T44" fmla="*/ 137583 w 72"/>
                <a:gd name="T45" fmla="*/ 37835 h 72"/>
                <a:gd name="T46" fmla="*/ 141023 w 72"/>
                <a:gd name="T47" fmla="*/ 30956 h 72"/>
                <a:gd name="T48" fmla="*/ 141023 w 72"/>
                <a:gd name="T49" fmla="*/ 24077 h 72"/>
                <a:gd name="T50" fmla="*/ 230452 w 72"/>
                <a:gd name="T51" fmla="*/ 230452 h 72"/>
                <a:gd name="T52" fmla="*/ 230452 w 72"/>
                <a:gd name="T53" fmla="*/ 141023 h 72"/>
                <a:gd name="T54" fmla="*/ 171979 w 72"/>
                <a:gd name="T55" fmla="*/ 141023 h 72"/>
                <a:gd name="T56" fmla="*/ 158221 w 72"/>
                <a:gd name="T57" fmla="*/ 130704 h 72"/>
                <a:gd name="T58" fmla="*/ 158221 w 72"/>
                <a:gd name="T59" fmla="*/ 72231 h 72"/>
                <a:gd name="T60" fmla="*/ 106627 w 72"/>
                <a:gd name="T61" fmla="*/ 72231 h 72"/>
                <a:gd name="T62" fmla="*/ 106627 w 72"/>
                <a:gd name="T63" fmla="*/ 230452 h 72"/>
                <a:gd name="T64" fmla="*/ 230452 w 72"/>
                <a:gd name="T65" fmla="*/ 230452 h 72"/>
                <a:gd name="T66" fmla="*/ 216694 w 72"/>
                <a:gd name="T67" fmla="*/ 123825 h 72"/>
                <a:gd name="T68" fmla="*/ 175419 w 72"/>
                <a:gd name="T69" fmla="*/ 82550 h 72"/>
                <a:gd name="T70" fmla="*/ 175419 w 72"/>
                <a:gd name="T71" fmla="*/ 123825 h 72"/>
                <a:gd name="T72" fmla="*/ 216694 w 72"/>
                <a:gd name="T73" fmla="*/ 123825 h 7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72" h="72">
                  <a:moveTo>
                    <a:pt x="72" y="68"/>
                  </a:moveTo>
                  <a:cubicBezTo>
                    <a:pt x="72" y="71"/>
                    <a:pt x="70" y="72"/>
                    <a:pt x="68" y="72"/>
                  </a:cubicBezTo>
                  <a:cubicBezTo>
                    <a:pt x="29" y="72"/>
                    <a:pt x="29" y="72"/>
                    <a:pt x="29" y="72"/>
                  </a:cubicBezTo>
                  <a:cubicBezTo>
                    <a:pt x="27" y="72"/>
                    <a:pt x="25" y="71"/>
                    <a:pt x="25" y="68"/>
                  </a:cubicBezTo>
                  <a:cubicBezTo>
                    <a:pt x="25" y="62"/>
                    <a:pt x="25" y="62"/>
                    <a:pt x="25" y="62"/>
                  </a:cubicBezTo>
                  <a:cubicBezTo>
                    <a:pt x="4" y="62"/>
                    <a:pt x="4" y="62"/>
                    <a:pt x="4" y="62"/>
                  </a:cubicBezTo>
                  <a:cubicBezTo>
                    <a:pt x="1" y="62"/>
                    <a:pt x="0" y="60"/>
                    <a:pt x="0" y="58"/>
                  </a:cubicBezTo>
                  <a:cubicBezTo>
                    <a:pt x="0" y="4"/>
                    <a:pt x="0" y="4"/>
                    <a:pt x="0" y="4"/>
                  </a:cubicBezTo>
                  <a:cubicBezTo>
                    <a:pt x="0" y="2"/>
                    <a:pt x="1" y="0"/>
                    <a:pt x="4" y="0"/>
                  </a:cubicBezTo>
                  <a:cubicBezTo>
                    <a:pt x="47" y="0"/>
                    <a:pt x="47" y="0"/>
                    <a:pt x="47" y="0"/>
                  </a:cubicBezTo>
                  <a:cubicBezTo>
                    <a:pt x="49" y="0"/>
                    <a:pt x="51" y="2"/>
                    <a:pt x="51" y="4"/>
                  </a:cubicBezTo>
                  <a:cubicBezTo>
                    <a:pt x="51" y="17"/>
                    <a:pt x="51" y="17"/>
                    <a:pt x="51" y="17"/>
                  </a:cubicBezTo>
                  <a:cubicBezTo>
                    <a:pt x="52" y="18"/>
                    <a:pt x="52" y="18"/>
                    <a:pt x="53" y="18"/>
                  </a:cubicBezTo>
                  <a:cubicBezTo>
                    <a:pt x="69" y="35"/>
                    <a:pt x="69" y="35"/>
                    <a:pt x="69" y="35"/>
                  </a:cubicBezTo>
                  <a:cubicBezTo>
                    <a:pt x="71" y="36"/>
                    <a:pt x="72" y="39"/>
                    <a:pt x="72" y="41"/>
                  </a:cubicBezTo>
                  <a:lnTo>
                    <a:pt x="72" y="68"/>
                  </a:lnTo>
                  <a:close/>
                  <a:moveTo>
                    <a:pt x="41" y="7"/>
                  </a:moveTo>
                  <a:cubicBezTo>
                    <a:pt x="41" y="6"/>
                    <a:pt x="40" y="5"/>
                    <a:pt x="40" y="5"/>
                  </a:cubicBezTo>
                  <a:cubicBezTo>
                    <a:pt x="11" y="5"/>
                    <a:pt x="11" y="5"/>
                    <a:pt x="11" y="5"/>
                  </a:cubicBezTo>
                  <a:cubicBezTo>
                    <a:pt x="11" y="5"/>
                    <a:pt x="10" y="6"/>
                    <a:pt x="10" y="7"/>
                  </a:cubicBezTo>
                  <a:cubicBezTo>
                    <a:pt x="10" y="9"/>
                    <a:pt x="10" y="9"/>
                    <a:pt x="10" y="9"/>
                  </a:cubicBezTo>
                  <a:cubicBezTo>
                    <a:pt x="10" y="10"/>
                    <a:pt x="11" y="11"/>
                    <a:pt x="11" y="11"/>
                  </a:cubicBezTo>
                  <a:cubicBezTo>
                    <a:pt x="40" y="11"/>
                    <a:pt x="40" y="11"/>
                    <a:pt x="40" y="11"/>
                  </a:cubicBezTo>
                  <a:cubicBezTo>
                    <a:pt x="40" y="11"/>
                    <a:pt x="41" y="10"/>
                    <a:pt x="41" y="9"/>
                  </a:cubicBezTo>
                  <a:lnTo>
                    <a:pt x="41" y="7"/>
                  </a:lnTo>
                  <a:close/>
                  <a:moveTo>
                    <a:pt x="67" y="67"/>
                  </a:moveTo>
                  <a:cubicBezTo>
                    <a:pt x="67" y="41"/>
                    <a:pt x="67" y="41"/>
                    <a:pt x="67" y="41"/>
                  </a:cubicBezTo>
                  <a:cubicBezTo>
                    <a:pt x="50" y="41"/>
                    <a:pt x="50" y="41"/>
                    <a:pt x="50" y="41"/>
                  </a:cubicBezTo>
                  <a:cubicBezTo>
                    <a:pt x="48" y="41"/>
                    <a:pt x="46" y="40"/>
                    <a:pt x="46" y="38"/>
                  </a:cubicBezTo>
                  <a:cubicBezTo>
                    <a:pt x="46" y="21"/>
                    <a:pt x="46" y="21"/>
                    <a:pt x="46" y="21"/>
                  </a:cubicBezTo>
                  <a:cubicBezTo>
                    <a:pt x="31" y="21"/>
                    <a:pt x="31" y="21"/>
                    <a:pt x="31" y="21"/>
                  </a:cubicBezTo>
                  <a:cubicBezTo>
                    <a:pt x="31" y="67"/>
                    <a:pt x="31" y="67"/>
                    <a:pt x="31" y="67"/>
                  </a:cubicBezTo>
                  <a:lnTo>
                    <a:pt x="67" y="67"/>
                  </a:lnTo>
                  <a:close/>
                  <a:moveTo>
                    <a:pt x="63" y="36"/>
                  </a:moveTo>
                  <a:cubicBezTo>
                    <a:pt x="51" y="24"/>
                    <a:pt x="51" y="24"/>
                    <a:pt x="51" y="24"/>
                  </a:cubicBezTo>
                  <a:cubicBezTo>
                    <a:pt x="51" y="36"/>
                    <a:pt x="51" y="36"/>
                    <a:pt x="51" y="36"/>
                  </a:cubicBezTo>
                  <a:lnTo>
                    <a:pt x="63" y="36"/>
                  </a:lnTo>
                  <a:close/>
                </a:path>
              </a:pathLst>
            </a:custGeom>
            <a:solidFill>
              <a:schemeClr val="accent1"/>
            </a:solidFill>
            <a:ln>
              <a:noFill/>
            </a:ln>
          </p:spPr>
          <p:txBody>
            <a:bodyPr/>
            <a:lstStyle/>
            <a:p>
              <a:endParaRPr lang="en-US"/>
            </a:p>
          </p:txBody>
        </p:sp>
        <p:sp>
          <p:nvSpPr>
            <p:cNvPr id="739" name="Freeform 63"/>
            <p:cNvSpPr>
              <a:spLocks noEditPoints="1"/>
            </p:cNvSpPr>
            <p:nvPr/>
          </p:nvSpPr>
          <p:spPr bwMode="auto">
            <a:xfrm>
              <a:off x="1317043" y="3368875"/>
              <a:ext cx="381775" cy="277860"/>
            </a:xfrm>
            <a:custGeom>
              <a:avLst/>
              <a:gdLst>
                <a:gd name="T0" fmla="*/ 213255 w 78"/>
                <a:gd name="T1" fmla="*/ 195263 h 57"/>
                <a:gd name="T2" fmla="*/ 61913 w 78"/>
                <a:gd name="T3" fmla="*/ 195263 h 57"/>
                <a:gd name="T4" fmla="*/ 0 w 78"/>
                <a:gd name="T5" fmla="*/ 133601 h 57"/>
                <a:gd name="T6" fmla="*/ 37835 w 78"/>
                <a:gd name="T7" fmla="*/ 78790 h 57"/>
                <a:gd name="T8" fmla="*/ 37835 w 78"/>
                <a:gd name="T9" fmla="*/ 71939 h 57"/>
                <a:gd name="T10" fmla="*/ 106627 w 78"/>
                <a:gd name="T11" fmla="*/ 0 h 57"/>
                <a:gd name="T12" fmla="*/ 171979 w 78"/>
                <a:gd name="T13" fmla="*/ 44534 h 57"/>
                <a:gd name="T14" fmla="*/ 196057 w 78"/>
                <a:gd name="T15" fmla="*/ 37682 h 57"/>
                <a:gd name="T16" fmla="*/ 230453 w 78"/>
                <a:gd name="T17" fmla="*/ 71939 h 57"/>
                <a:gd name="T18" fmla="*/ 227013 w 78"/>
                <a:gd name="T19" fmla="*/ 92493 h 57"/>
                <a:gd name="T20" fmla="*/ 268288 w 78"/>
                <a:gd name="T21" fmla="*/ 143878 h 57"/>
                <a:gd name="T22" fmla="*/ 213255 w 78"/>
                <a:gd name="T23" fmla="*/ 195263 h 57"/>
                <a:gd name="T24" fmla="*/ 175419 w 78"/>
                <a:gd name="T25" fmla="*/ 106196 h 57"/>
                <a:gd name="T26" fmla="*/ 144463 w 78"/>
                <a:gd name="T27" fmla="*/ 106196 h 57"/>
                <a:gd name="T28" fmla="*/ 144463 w 78"/>
                <a:gd name="T29" fmla="*/ 58236 h 57"/>
                <a:gd name="T30" fmla="*/ 137584 w 78"/>
                <a:gd name="T31" fmla="*/ 54811 h 57"/>
                <a:gd name="T32" fmla="*/ 113506 w 78"/>
                <a:gd name="T33" fmla="*/ 54811 h 57"/>
                <a:gd name="T34" fmla="*/ 106627 w 78"/>
                <a:gd name="T35" fmla="*/ 58236 h 57"/>
                <a:gd name="T36" fmla="*/ 106627 w 78"/>
                <a:gd name="T37" fmla="*/ 106196 h 57"/>
                <a:gd name="T38" fmla="*/ 75671 w 78"/>
                <a:gd name="T39" fmla="*/ 106196 h 57"/>
                <a:gd name="T40" fmla="*/ 72231 w 78"/>
                <a:gd name="T41" fmla="*/ 113047 h 57"/>
                <a:gd name="T42" fmla="*/ 72231 w 78"/>
                <a:gd name="T43" fmla="*/ 116473 h 57"/>
                <a:gd name="T44" fmla="*/ 123825 w 78"/>
                <a:gd name="T45" fmla="*/ 164432 h 57"/>
                <a:gd name="T46" fmla="*/ 123825 w 78"/>
                <a:gd name="T47" fmla="*/ 164432 h 57"/>
                <a:gd name="T48" fmla="*/ 127265 w 78"/>
                <a:gd name="T49" fmla="*/ 164432 h 57"/>
                <a:gd name="T50" fmla="*/ 175419 w 78"/>
                <a:gd name="T51" fmla="*/ 116473 h 57"/>
                <a:gd name="T52" fmla="*/ 178859 w 78"/>
                <a:gd name="T53" fmla="*/ 113047 h 57"/>
                <a:gd name="T54" fmla="*/ 175419 w 78"/>
                <a:gd name="T55" fmla="*/ 106196 h 57"/>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78" h="57">
                  <a:moveTo>
                    <a:pt x="62" y="57"/>
                  </a:moveTo>
                  <a:cubicBezTo>
                    <a:pt x="18" y="57"/>
                    <a:pt x="18" y="57"/>
                    <a:pt x="18" y="57"/>
                  </a:cubicBezTo>
                  <a:cubicBezTo>
                    <a:pt x="9" y="57"/>
                    <a:pt x="0" y="49"/>
                    <a:pt x="0" y="39"/>
                  </a:cubicBezTo>
                  <a:cubicBezTo>
                    <a:pt x="0" y="32"/>
                    <a:pt x="5" y="26"/>
                    <a:pt x="11" y="23"/>
                  </a:cubicBezTo>
                  <a:cubicBezTo>
                    <a:pt x="11" y="22"/>
                    <a:pt x="11" y="22"/>
                    <a:pt x="11" y="21"/>
                  </a:cubicBezTo>
                  <a:cubicBezTo>
                    <a:pt x="11" y="10"/>
                    <a:pt x="20" y="0"/>
                    <a:pt x="31" y="0"/>
                  </a:cubicBezTo>
                  <a:cubicBezTo>
                    <a:pt x="40" y="0"/>
                    <a:pt x="47" y="6"/>
                    <a:pt x="50" y="13"/>
                  </a:cubicBezTo>
                  <a:cubicBezTo>
                    <a:pt x="52" y="12"/>
                    <a:pt x="55" y="11"/>
                    <a:pt x="57" y="11"/>
                  </a:cubicBezTo>
                  <a:cubicBezTo>
                    <a:pt x="63" y="11"/>
                    <a:pt x="67" y="15"/>
                    <a:pt x="67" y="21"/>
                  </a:cubicBezTo>
                  <a:cubicBezTo>
                    <a:pt x="67" y="23"/>
                    <a:pt x="67" y="25"/>
                    <a:pt x="66" y="27"/>
                  </a:cubicBezTo>
                  <a:cubicBezTo>
                    <a:pt x="73" y="28"/>
                    <a:pt x="78" y="34"/>
                    <a:pt x="78" y="42"/>
                  </a:cubicBezTo>
                  <a:cubicBezTo>
                    <a:pt x="78" y="50"/>
                    <a:pt x="71" y="57"/>
                    <a:pt x="62" y="57"/>
                  </a:cubicBezTo>
                  <a:close/>
                  <a:moveTo>
                    <a:pt x="51" y="31"/>
                  </a:moveTo>
                  <a:cubicBezTo>
                    <a:pt x="42" y="31"/>
                    <a:pt x="42" y="31"/>
                    <a:pt x="42" y="31"/>
                  </a:cubicBezTo>
                  <a:cubicBezTo>
                    <a:pt x="42" y="17"/>
                    <a:pt x="42" y="17"/>
                    <a:pt x="42" y="17"/>
                  </a:cubicBezTo>
                  <a:cubicBezTo>
                    <a:pt x="42" y="16"/>
                    <a:pt x="41" y="16"/>
                    <a:pt x="40" y="16"/>
                  </a:cubicBezTo>
                  <a:cubicBezTo>
                    <a:pt x="33" y="16"/>
                    <a:pt x="33" y="16"/>
                    <a:pt x="33" y="16"/>
                  </a:cubicBezTo>
                  <a:cubicBezTo>
                    <a:pt x="32" y="16"/>
                    <a:pt x="31" y="16"/>
                    <a:pt x="31" y="17"/>
                  </a:cubicBezTo>
                  <a:cubicBezTo>
                    <a:pt x="31" y="31"/>
                    <a:pt x="31" y="31"/>
                    <a:pt x="31" y="31"/>
                  </a:cubicBezTo>
                  <a:cubicBezTo>
                    <a:pt x="22" y="31"/>
                    <a:pt x="22" y="31"/>
                    <a:pt x="22" y="31"/>
                  </a:cubicBezTo>
                  <a:cubicBezTo>
                    <a:pt x="22" y="31"/>
                    <a:pt x="21" y="32"/>
                    <a:pt x="21" y="33"/>
                  </a:cubicBezTo>
                  <a:cubicBezTo>
                    <a:pt x="21" y="33"/>
                    <a:pt x="21" y="33"/>
                    <a:pt x="21" y="34"/>
                  </a:cubicBezTo>
                  <a:cubicBezTo>
                    <a:pt x="36" y="48"/>
                    <a:pt x="36" y="48"/>
                    <a:pt x="36" y="48"/>
                  </a:cubicBezTo>
                  <a:cubicBezTo>
                    <a:pt x="36" y="48"/>
                    <a:pt x="36" y="48"/>
                    <a:pt x="36" y="48"/>
                  </a:cubicBezTo>
                  <a:cubicBezTo>
                    <a:pt x="37" y="48"/>
                    <a:pt x="37" y="48"/>
                    <a:pt x="37" y="48"/>
                  </a:cubicBezTo>
                  <a:cubicBezTo>
                    <a:pt x="51" y="34"/>
                    <a:pt x="51" y="34"/>
                    <a:pt x="51" y="34"/>
                  </a:cubicBezTo>
                  <a:cubicBezTo>
                    <a:pt x="52" y="33"/>
                    <a:pt x="52" y="33"/>
                    <a:pt x="52" y="33"/>
                  </a:cubicBezTo>
                  <a:cubicBezTo>
                    <a:pt x="52" y="32"/>
                    <a:pt x="51" y="31"/>
                    <a:pt x="51" y="31"/>
                  </a:cubicBezTo>
                  <a:close/>
                </a:path>
              </a:pathLst>
            </a:custGeom>
            <a:solidFill>
              <a:schemeClr val="accent1"/>
            </a:solidFill>
            <a:ln>
              <a:noFill/>
            </a:ln>
          </p:spPr>
          <p:txBody>
            <a:bodyPr/>
            <a:lstStyle/>
            <a:p>
              <a:endParaRPr lang="en-US"/>
            </a:p>
          </p:txBody>
        </p:sp>
        <p:sp>
          <p:nvSpPr>
            <p:cNvPr id="740" name="Freeform 64"/>
            <p:cNvSpPr>
              <a:spLocks noEditPoints="1"/>
            </p:cNvSpPr>
            <p:nvPr/>
          </p:nvSpPr>
          <p:spPr bwMode="auto">
            <a:xfrm>
              <a:off x="2019599" y="3368875"/>
              <a:ext cx="201052" cy="302708"/>
            </a:xfrm>
            <a:custGeom>
              <a:avLst/>
              <a:gdLst>
                <a:gd name="T0" fmla="*/ 127503 w 41"/>
                <a:gd name="T1" fmla="*/ 68621 h 62"/>
                <a:gd name="T2" fmla="*/ 68920 w 41"/>
                <a:gd name="T3" fmla="*/ 137242 h 62"/>
                <a:gd name="T4" fmla="*/ 37906 w 41"/>
                <a:gd name="T5" fmla="*/ 161259 h 62"/>
                <a:gd name="T6" fmla="*/ 37906 w 41"/>
                <a:gd name="T7" fmla="*/ 164690 h 62"/>
                <a:gd name="T8" fmla="*/ 51690 w 41"/>
                <a:gd name="T9" fmla="*/ 185277 h 62"/>
                <a:gd name="T10" fmla="*/ 24122 w 41"/>
                <a:gd name="T11" fmla="*/ 212725 h 62"/>
                <a:gd name="T12" fmla="*/ 0 w 41"/>
                <a:gd name="T13" fmla="*/ 185277 h 62"/>
                <a:gd name="T14" fmla="*/ 13784 w 41"/>
                <a:gd name="T15" fmla="*/ 164690 h 62"/>
                <a:gd name="T16" fmla="*/ 13784 w 41"/>
                <a:gd name="T17" fmla="*/ 51466 h 62"/>
                <a:gd name="T18" fmla="*/ 0 w 41"/>
                <a:gd name="T19" fmla="*/ 27448 h 62"/>
                <a:gd name="T20" fmla="*/ 24122 w 41"/>
                <a:gd name="T21" fmla="*/ 0 h 62"/>
                <a:gd name="T22" fmla="*/ 51690 w 41"/>
                <a:gd name="T23" fmla="*/ 27448 h 62"/>
                <a:gd name="T24" fmla="*/ 37906 w 41"/>
                <a:gd name="T25" fmla="*/ 51466 h 62"/>
                <a:gd name="T26" fmla="*/ 37906 w 41"/>
                <a:gd name="T27" fmla="*/ 120087 h 62"/>
                <a:gd name="T28" fmla="*/ 62028 w 41"/>
                <a:gd name="T29" fmla="*/ 113225 h 62"/>
                <a:gd name="T30" fmla="*/ 99935 w 41"/>
                <a:gd name="T31" fmla="*/ 68621 h 62"/>
                <a:gd name="T32" fmla="*/ 86151 w 41"/>
                <a:gd name="T33" fmla="*/ 44604 h 62"/>
                <a:gd name="T34" fmla="*/ 113719 w 41"/>
                <a:gd name="T35" fmla="*/ 20586 h 62"/>
                <a:gd name="T36" fmla="*/ 141287 w 41"/>
                <a:gd name="T37" fmla="*/ 44604 h 62"/>
                <a:gd name="T38" fmla="*/ 127503 w 41"/>
                <a:gd name="T39" fmla="*/ 68621 h 62"/>
                <a:gd name="T40" fmla="*/ 24122 w 41"/>
                <a:gd name="T41" fmla="*/ 13724 h 62"/>
                <a:gd name="T42" fmla="*/ 13784 w 41"/>
                <a:gd name="T43" fmla="*/ 27448 h 62"/>
                <a:gd name="T44" fmla="*/ 24122 w 41"/>
                <a:gd name="T45" fmla="*/ 41173 h 62"/>
                <a:gd name="T46" fmla="*/ 37906 w 41"/>
                <a:gd name="T47" fmla="*/ 27448 h 62"/>
                <a:gd name="T48" fmla="*/ 24122 w 41"/>
                <a:gd name="T49" fmla="*/ 13724 h 62"/>
                <a:gd name="T50" fmla="*/ 24122 w 41"/>
                <a:gd name="T51" fmla="*/ 174983 h 62"/>
                <a:gd name="T52" fmla="*/ 13784 w 41"/>
                <a:gd name="T53" fmla="*/ 185277 h 62"/>
                <a:gd name="T54" fmla="*/ 24122 w 41"/>
                <a:gd name="T55" fmla="*/ 199001 h 62"/>
                <a:gd name="T56" fmla="*/ 37906 w 41"/>
                <a:gd name="T57" fmla="*/ 185277 h 62"/>
                <a:gd name="T58" fmla="*/ 24122 w 41"/>
                <a:gd name="T59" fmla="*/ 174983 h 62"/>
                <a:gd name="T60" fmla="*/ 113719 w 41"/>
                <a:gd name="T61" fmla="*/ 30879 h 62"/>
                <a:gd name="T62" fmla="*/ 99935 w 41"/>
                <a:gd name="T63" fmla="*/ 44604 h 62"/>
                <a:gd name="T64" fmla="*/ 113719 w 41"/>
                <a:gd name="T65" fmla="*/ 58328 h 62"/>
                <a:gd name="T66" fmla="*/ 127503 w 41"/>
                <a:gd name="T67" fmla="*/ 44604 h 62"/>
                <a:gd name="T68" fmla="*/ 113719 w 41"/>
                <a:gd name="T69" fmla="*/ 30879 h 62"/>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41" h="62">
                  <a:moveTo>
                    <a:pt x="37" y="20"/>
                  </a:moveTo>
                  <a:cubicBezTo>
                    <a:pt x="37" y="34"/>
                    <a:pt x="27" y="38"/>
                    <a:pt x="20" y="40"/>
                  </a:cubicBezTo>
                  <a:cubicBezTo>
                    <a:pt x="13" y="42"/>
                    <a:pt x="11" y="43"/>
                    <a:pt x="11" y="47"/>
                  </a:cubicBezTo>
                  <a:cubicBezTo>
                    <a:pt x="11" y="48"/>
                    <a:pt x="11" y="48"/>
                    <a:pt x="11" y="48"/>
                  </a:cubicBezTo>
                  <a:cubicBezTo>
                    <a:pt x="14" y="49"/>
                    <a:pt x="15" y="52"/>
                    <a:pt x="15" y="54"/>
                  </a:cubicBezTo>
                  <a:cubicBezTo>
                    <a:pt x="15" y="59"/>
                    <a:pt x="12" y="62"/>
                    <a:pt x="7" y="62"/>
                  </a:cubicBezTo>
                  <a:cubicBezTo>
                    <a:pt x="3" y="62"/>
                    <a:pt x="0" y="59"/>
                    <a:pt x="0" y="54"/>
                  </a:cubicBezTo>
                  <a:cubicBezTo>
                    <a:pt x="0" y="52"/>
                    <a:pt x="1" y="49"/>
                    <a:pt x="4" y="48"/>
                  </a:cubicBezTo>
                  <a:cubicBezTo>
                    <a:pt x="4" y="15"/>
                    <a:pt x="4" y="15"/>
                    <a:pt x="4" y="15"/>
                  </a:cubicBezTo>
                  <a:cubicBezTo>
                    <a:pt x="1" y="14"/>
                    <a:pt x="0" y="11"/>
                    <a:pt x="0" y="8"/>
                  </a:cubicBezTo>
                  <a:cubicBezTo>
                    <a:pt x="0" y="4"/>
                    <a:pt x="3" y="0"/>
                    <a:pt x="7" y="0"/>
                  </a:cubicBezTo>
                  <a:cubicBezTo>
                    <a:pt x="12" y="0"/>
                    <a:pt x="15" y="4"/>
                    <a:pt x="15" y="8"/>
                  </a:cubicBezTo>
                  <a:cubicBezTo>
                    <a:pt x="15" y="11"/>
                    <a:pt x="14" y="14"/>
                    <a:pt x="11" y="15"/>
                  </a:cubicBezTo>
                  <a:cubicBezTo>
                    <a:pt x="11" y="35"/>
                    <a:pt x="11" y="35"/>
                    <a:pt x="11" y="35"/>
                  </a:cubicBezTo>
                  <a:cubicBezTo>
                    <a:pt x="13" y="34"/>
                    <a:pt x="16" y="33"/>
                    <a:pt x="18" y="33"/>
                  </a:cubicBezTo>
                  <a:cubicBezTo>
                    <a:pt x="25" y="30"/>
                    <a:pt x="29" y="28"/>
                    <a:pt x="29" y="20"/>
                  </a:cubicBezTo>
                  <a:cubicBezTo>
                    <a:pt x="27" y="19"/>
                    <a:pt x="25" y="16"/>
                    <a:pt x="25" y="13"/>
                  </a:cubicBezTo>
                  <a:cubicBezTo>
                    <a:pt x="25" y="9"/>
                    <a:pt x="29" y="6"/>
                    <a:pt x="33" y="6"/>
                  </a:cubicBezTo>
                  <a:cubicBezTo>
                    <a:pt x="37" y="6"/>
                    <a:pt x="41" y="9"/>
                    <a:pt x="41" y="13"/>
                  </a:cubicBezTo>
                  <a:cubicBezTo>
                    <a:pt x="41" y="16"/>
                    <a:pt x="39" y="19"/>
                    <a:pt x="37" y="20"/>
                  </a:cubicBezTo>
                  <a:close/>
                  <a:moveTo>
                    <a:pt x="7" y="4"/>
                  </a:moveTo>
                  <a:cubicBezTo>
                    <a:pt x="5" y="4"/>
                    <a:pt x="4" y="6"/>
                    <a:pt x="4" y="8"/>
                  </a:cubicBezTo>
                  <a:cubicBezTo>
                    <a:pt x="4" y="10"/>
                    <a:pt x="5" y="12"/>
                    <a:pt x="7" y="12"/>
                  </a:cubicBezTo>
                  <a:cubicBezTo>
                    <a:pt x="10" y="12"/>
                    <a:pt x="11" y="10"/>
                    <a:pt x="11" y="8"/>
                  </a:cubicBezTo>
                  <a:cubicBezTo>
                    <a:pt x="11" y="6"/>
                    <a:pt x="10" y="4"/>
                    <a:pt x="7" y="4"/>
                  </a:cubicBezTo>
                  <a:close/>
                  <a:moveTo>
                    <a:pt x="7" y="51"/>
                  </a:moveTo>
                  <a:cubicBezTo>
                    <a:pt x="5" y="51"/>
                    <a:pt x="4" y="52"/>
                    <a:pt x="4" y="54"/>
                  </a:cubicBezTo>
                  <a:cubicBezTo>
                    <a:pt x="4" y="57"/>
                    <a:pt x="5" y="58"/>
                    <a:pt x="7" y="58"/>
                  </a:cubicBezTo>
                  <a:cubicBezTo>
                    <a:pt x="10" y="58"/>
                    <a:pt x="11" y="57"/>
                    <a:pt x="11" y="54"/>
                  </a:cubicBezTo>
                  <a:cubicBezTo>
                    <a:pt x="11" y="52"/>
                    <a:pt x="10" y="51"/>
                    <a:pt x="7" y="51"/>
                  </a:cubicBezTo>
                  <a:close/>
                  <a:moveTo>
                    <a:pt x="33" y="9"/>
                  </a:moveTo>
                  <a:cubicBezTo>
                    <a:pt x="31" y="9"/>
                    <a:pt x="29" y="11"/>
                    <a:pt x="29" y="13"/>
                  </a:cubicBezTo>
                  <a:cubicBezTo>
                    <a:pt x="29" y="15"/>
                    <a:pt x="31" y="17"/>
                    <a:pt x="33" y="17"/>
                  </a:cubicBezTo>
                  <a:cubicBezTo>
                    <a:pt x="35" y="17"/>
                    <a:pt x="37" y="15"/>
                    <a:pt x="37" y="13"/>
                  </a:cubicBezTo>
                  <a:cubicBezTo>
                    <a:pt x="37" y="11"/>
                    <a:pt x="35" y="9"/>
                    <a:pt x="33" y="9"/>
                  </a:cubicBezTo>
                  <a:close/>
                </a:path>
              </a:pathLst>
            </a:custGeom>
            <a:solidFill>
              <a:schemeClr val="accent1"/>
            </a:solidFill>
            <a:ln>
              <a:noFill/>
            </a:ln>
          </p:spPr>
          <p:txBody>
            <a:bodyPr/>
            <a:lstStyle/>
            <a:p>
              <a:endParaRPr lang="en-US"/>
            </a:p>
          </p:txBody>
        </p:sp>
        <p:sp>
          <p:nvSpPr>
            <p:cNvPr id="741" name="Freeform 65"/>
            <p:cNvSpPr>
              <a:spLocks noEditPoints="1"/>
            </p:cNvSpPr>
            <p:nvPr/>
          </p:nvSpPr>
          <p:spPr bwMode="auto">
            <a:xfrm>
              <a:off x="2724413" y="3348544"/>
              <a:ext cx="381774" cy="347889"/>
            </a:xfrm>
            <a:custGeom>
              <a:avLst/>
              <a:gdLst>
                <a:gd name="T0" fmla="*/ 154781 w 78"/>
                <a:gd name="T1" fmla="*/ 141176 h 71"/>
                <a:gd name="T2" fmla="*/ 161660 w 78"/>
                <a:gd name="T3" fmla="*/ 172165 h 71"/>
                <a:gd name="T4" fmla="*/ 137583 w 78"/>
                <a:gd name="T5" fmla="*/ 192825 h 71"/>
                <a:gd name="T6" fmla="*/ 106627 w 78"/>
                <a:gd name="T7" fmla="*/ 206599 h 71"/>
                <a:gd name="T8" fmla="*/ 72231 w 78"/>
                <a:gd name="T9" fmla="*/ 206599 h 71"/>
                <a:gd name="T10" fmla="*/ 44715 w 78"/>
                <a:gd name="T11" fmla="*/ 192825 h 71"/>
                <a:gd name="T12" fmla="*/ 17198 w 78"/>
                <a:gd name="T13" fmla="*/ 172165 h 71"/>
                <a:gd name="T14" fmla="*/ 27517 w 78"/>
                <a:gd name="T15" fmla="*/ 141176 h 71"/>
                <a:gd name="T16" fmla="*/ 0 w 78"/>
                <a:gd name="T17" fmla="*/ 110186 h 71"/>
                <a:gd name="T18" fmla="*/ 30956 w 78"/>
                <a:gd name="T19" fmla="*/ 89526 h 71"/>
                <a:gd name="T20" fmla="*/ 17198 w 78"/>
                <a:gd name="T21" fmla="*/ 68866 h 71"/>
                <a:gd name="T22" fmla="*/ 58473 w 78"/>
                <a:gd name="T23" fmla="*/ 61980 h 71"/>
                <a:gd name="T24" fmla="*/ 75671 w 78"/>
                <a:gd name="T25" fmla="*/ 34433 h 71"/>
                <a:gd name="T26" fmla="*/ 110066 w 78"/>
                <a:gd name="T27" fmla="*/ 58536 h 71"/>
                <a:gd name="T28" fmla="*/ 141023 w 78"/>
                <a:gd name="T29" fmla="*/ 48206 h 71"/>
                <a:gd name="T30" fmla="*/ 161660 w 78"/>
                <a:gd name="T31" fmla="*/ 75753 h 71"/>
                <a:gd name="T32" fmla="*/ 175418 w 78"/>
                <a:gd name="T33" fmla="*/ 103299 h 71"/>
                <a:gd name="T34" fmla="*/ 89429 w 78"/>
                <a:gd name="T35" fmla="*/ 86083 h 71"/>
                <a:gd name="T36" fmla="*/ 123825 w 78"/>
                <a:gd name="T37" fmla="*/ 120516 h 71"/>
                <a:gd name="T38" fmla="*/ 247650 w 78"/>
                <a:gd name="T39" fmla="*/ 65423 h 71"/>
                <a:gd name="T40" fmla="*/ 247650 w 78"/>
                <a:gd name="T41" fmla="*/ 92969 h 71"/>
                <a:gd name="T42" fmla="*/ 213254 w 78"/>
                <a:gd name="T43" fmla="*/ 86083 h 71"/>
                <a:gd name="T44" fmla="*/ 178858 w 78"/>
                <a:gd name="T45" fmla="*/ 92969 h 71"/>
                <a:gd name="T46" fmla="*/ 182298 w 78"/>
                <a:gd name="T47" fmla="*/ 65423 h 71"/>
                <a:gd name="T48" fmla="*/ 182298 w 78"/>
                <a:gd name="T49" fmla="*/ 37876 h 71"/>
                <a:gd name="T50" fmla="*/ 178858 w 78"/>
                <a:gd name="T51" fmla="*/ 10330 h 71"/>
                <a:gd name="T52" fmla="*/ 213254 w 78"/>
                <a:gd name="T53" fmla="*/ 13773 h 71"/>
                <a:gd name="T54" fmla="*/ 230452 w 78"/>
                <a:gd name="T55" fmla="*/ 0 h 71"/>
                <a:gd name="T56" fmla="*/ 240770 w 78"/>
                <a:gd name="T57" fmla="*/ 30990 h 71"/>
                <a:gd name="T58" fmla="*/ 268287 w 78"/>
                <a:gd name="T59" fmla="*/ 61980 h 71"/>
                <a:gd name="T60" fmla="*/ 240770 w 78"/>
                <a:gd name="T61" fmla="*/ 213485 h 71"/>
                <a:gd name="T62" fmla="*/ 230452 w 78"/>
                <a:gd name="T63" fmla="*/ 244475 h 71"/>
                <a:gd name="T64" fmla="*/ 209814 w 78"/>
                <a:gd name="T65" fmla="*/ 227258 h 71"/>
                <a:gd name="T66" fmla="*/ 178858 w 78"/>
                <a:gd name="T67" fmla="*/ 234145 h 71"/>
                <a:gd name="T68" fmla="*/ 161660 w 78"/>
                <a:gd name="T69" fmla="*/ 203155 h 71"/>
                <a:gd name="T70" fmla="*/ 185737 w 78"/>
                <a:gd name="T71" fmla="*/ 172165 h 71"/>
                <a:gd name="T72" fmla="*/ 196056 w 78"/>
                <a:gd name="T73" fmla="*/ 141176 h 71"/>
                <a:gd name="T74" fmla="*/ 216693 w 78"/>
                <a:gd name="T75" fmla="*/ 158392 h 71"/>
                <a:gd name="T76" fmla="*/ 247650 w 78"/>
                <a:gd name="T77" fmla="*/ 151506 h 71"/>
                <a:gd name="T78" fmla="*/ 247650 w 78"/>
                <a:gd name="T79" fmla="*/ 179052 h 71"/>
                <a:gd name="T80" fmla="*/ 213254 w 78"/>
                <a:gd name="T81" fmla="*/ 34433 h 71"/>
                <a:gd name="T82" fmla="*/ 230452 w 78"/>
                <a:gd name="T83" fmla="*/ 51650 h 71"/>
                <a:gd name="T84" fmla="*/ 196056 w 78"/>
                <a:gd name="T85" fmla="*/ 192825 h 71"/>
                <a:gd name="T86" fmla="*/ 213254 w 78"/>
                <a:gd name="T87" fmla="*/ 175609 h 71"/>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78" h="71">
                  <a:moveTo>
                    <a:pt x="52" y="39"/>
                  </a:moveTo>
                  <a:cubicBezTo>
                    <a:pt x="52" y="40"/>
                    <a:pt x="51" y="40"/>
                    <a:pt x="51" y="40"/>
                  </a:cubicBezTo>
                  <a:cubicBezTo>
                    <a:pt x="45" y="41"/>
                    <a:pt x="45" y="41"/>
                    <a:pt x="45" y="41"/>
                  </a:cubicBezTo>
                  <a:cubicBezTo>
                    <a:pt x="44" y="42"/>
                    <a:pt x="44" y="43"/>
                    <a:pt x="43" y="44"/>
                  </a:cubicBezTo>
                  <a:cubicBezTo>
                    <a:pt x="45" y="46"/>
                    <a:pt x="46" y="47"/>
                    <a:pt x="47" y="49"/>
                  </a:cubicBezTo>
                  <a:cubicBezTo>
                    <a:pt x="47" y="49"/>
                    <a:pt x="47" y="49"/>
                    <a:pt x="47" y="50"/>
                  </a:cubicBezTo>
                  <a:cubicBezTo>
                    <a:pt x="47" y="50"/>
                    <a:pt x="47" y="50"/>
                    <a:pt x="47" y="50"/>
                  </a:cubicBezTo>
                  <a:cubicBezTo>
                    <a:pt x="46" y="52"/>
                    <a:pt x="42" y="56"/>
                    <a:pt x="41" y="56"/>
                  </a:cubicBezTo>
                  <a:cubicBezTo>
                    <a:pt x="40" y="56"/>
                    <a:pt x="40" y="56"/>
                    <a:pt x="40" y="56"/>
                  </a:cubicBezTo>
                  <a:cubicBezTo>
                    <a:pt x="35" y="53"/>
                    <a:pt x="35" y="53"/>
                    <a:pt x="35" y="53"/>
                  </a:cubicBezTo>
                  <a:cubicBezTo>
                    <a:pt x="34" y="53"/>
                    <a:pt x="33" y="53"/>
                    <a:pt x="32" y="54"/>
                  </a:cubicBezTo>
                  <a:cubicBezTo>
                    <a:pt x="32" y="56"/>
                    <a:pt x="32" y="58"/>
                    <a:pt x="31" y="60"/>
                  </a:cubicBezTo>
                  <a:cubicBezTo>
                    <a:pt x="31" y="61"/>
                    <a:pt x="30" y="61"/>
                    <a:pt x="30" y="61"/>
                  </a:cubicBezTo>
                  <a:cubicBezTo>
                    <a:pt x="22" y="61"/>
                    <a:pt x="22" y="61"/>
                    <a:pt x="22" y="61"/>
                  </a:cubicBezTo>
                  <a:cubicBezTo>
                    <a:pt x="22" y="61"/>
                    <a:pt x="21" y="61"/>
                    <a:pt x="21" y="60"/>
                  </a:cubicBezTo>
                  <a:cubicBezTo>
                    <a:pt x="20" y="54"/>
                    <a:pt x="20" y="54"/>
                    <a:pt x="20" y="54"/>
                  </a:cubicBezTo>
                  <a:cubicBezTo>
                    <a:pt x="19" y="54"/>
                    <a:pt x="18" y="53"/>
                    <a:pt x="17" y="53"/>
                  </a:cubicBezTo>
                  <a:cubicBezTo>
                    <a:pt x="13" y="56"/>
                    <a:pt x="13" y="56"/>
                    <a:pt x="13" y="56"/>
                  </a:cubicBezTo>
                  <a:cubicBezTo>
                    <a:pt x="12" y="56"/>
                    <a:pt x="12" y="56"/>
                    <a:pt x="12" y="56"/>
                  </a:cubicBezTo>
                  <a:cubicBezTo>
                    <a:pt x="11" y="56"/>
                    <a:pt x="11" y="56"/>
                    <a:pt x="11" y="56"/>
                  </a:cubicBezTo>
                  <a:cubicBezTo>
                    <a:pt x="10" y="55"/>
                    <a:pt x="5" y="51"/>
                    <a:pt x="5" y="50"/>
                  </a:cubicBezTo>
                  <a:cubicBezTo>
                    <a:pt x="5" y="49"/>
                    <a:pt x="5" y="49"/>
                    <a:pt x="5" y="49"/>
                  </a:cubicBezTo>
                  <a:cubicBezTo>
                    <a:pt x="7" y="47"/>
                    <a:pt x="8" y="46"/>
                    <a:pt x="9" y="44"/>
                  </a:cubicBezTo>
                  <a:cubicBezTo>
                    <a:pt x="8" y="43"/>
                    <a:pt x="8" y="42"/>
                    <a:pt x="8" y="41"/>
                  </a:cubicBezTo>
                  <a:cubicBezTo>
                    <a:pt x="1" y="40"/>
                    <a:pt x="1" y="40"/>
                    <a:pt x="1" y="40"/>
                  </a:cubicBezTo>
                  <a:cubicBezTo>
                    <a:pt x="1" y="40"/>
                    <a:pt x="0" y="40"/>
                    <a:pt x="0" y="39"/>
                  </a:cubicBezTo>
                  <a:cubicBezTo>
                    <a:pt x="0" y="32"/>
                    <a:pt x="0" y="32"/>
                    <a:pt x="0" y="32"/>
                  </a:cubicBezTo>
                  <a:cubicBezTo>
                    <a:pt x="0" y="31"/>
                    <a:pt x="1" y="30"/>
                    <a:pt x="1" y="30"/>
                  </a:cubicBezTo>
                  <a:cubicBezTo>
                    <a:pt x="8" y="29"/>
                    <a:pt x="8" y="29"/>
                    <a:pt x="8" y="29"/>
                  </a:cubicBezTo>
                  <a:cubicBezTo>
                    <a:pt x="8" y="28"/>
                    <a:pt x="8" y="27"/>
                    <a:pt x="9" y="26"/>
                  </a:cubicBezTo>
                  <a:cubicBezTo>
                    <a:pt x="8" y="25"/>
                    <a:pt x="7" y="23"/>
                    <a:pt x="5" y="22"/>
                  </a:cubicBezTo>
                  <a:cubicBezTo>
                    <a:pt x="5" y="21"/>
                    <a:pt x="5" y="21"/>
                    <a:pt x="5" y="21"/>
                  </a:cubicBezTo>
                  <a:cubicBezTo>
                    <a:pt x="5" y="21"/>
                    <a:pt x="5" y="20"/>
                    <a:pt x="5" y="20"/>
                  </a:cubicBezTo>
                  <a:cubicBezTo>
                    <a:pt x="6" y="19"/>
                    <a:pt x="11" y="14"/>
                    <a:pt x="12" y="14"/>
                  </a:cubicBezTo>
                  <a:cubicBezTo>
                    <a:pt x="12" y="14"/>
                    <a:pt x="12" y="14"/>
                    <a:pt x="13" y="14"/>
                  </a:cubicBezTo>
                  <a:cubicBezTo>
                    <a:pt x="17" y="18"/>
                    <a:pt x="17" y="18"/>
                    <a:pt x="17" y="18"/>
                  </a:cubicBezTo>
                  <a:cubicBezTo>
                    <a:pt x="18" y="18"/>
                    <a:pt x="19" y="17"/>
                    <a:pt x="20" y="17"/>
                  </a:cubicBezTo>
                  <a:cubicBezTo>
                    <a:pt x="21" y="15"/>
                    <a:pt x="21" y="13"/>
                    <a:pt x="21" y="11"/>
                  </a:cubicBezTo>
                  <a:cubicBezTo>
                    <a:pt x="21" y="10"/>
                    <a:pt x="22" y="10"/>
                    <a:pt x="22" y="10"/>
                  </a:cubicBezTo>
                  <a:cubicBezTo>
                    <a:pt x="30" y="10"/>
                    <a:pt x="30" y="10"/>
                    <a:pt x="30" y="10"/>
                  </a:cubicBezTo>
                  <a:cubicBezTo>
                    <a:pt x="30" y="10"/>
                    <a:pt x="31" y="10"/>
                    <a:pt x="31" y="11"/>
                  </a:cubicBezTo>
                  <a:cubicBezTo>
                    <a:pt x="32" y="17"/>
                    <a:pt x="32" y="17"/>
                    <a:pt x="32" y="17"/>
                  </a:cubicBezTo>
                  <a:cubicBezTo>
                    <a:pt x="33" y="17"/>
                    <a:pt x="34" y="18"/>
                    <a:pt x="35" y="18"/>
                  </a:cubicBezTo>
                  <a:cubicBezTo>
                    <a:pt x="40" y="14"/>
                    <a:pt x="40" y="14"/>
                    <a:pt x="40" y="14"/>
                  </a:cubicBezTo>
                  <a:cubicBezTo>
                    <a:pt x="40" y="14"/>
                    <a:pt x="40" y="14"/>
                    <a:pt x="41" y="14"/>
                  </a:cubicBezTo>
                  <a:cubicBezTo>
                    <a:pt x="41" y="14"/>
                    <a:pt x="41" y="14"/>
                    <a:pt x="41" y="14"/>
                  </a:cubicBezTo>
                  <a:cubicBezTo>
                    <a:pt x="42" y="15"/>
                    <a:pt x="47" y="20"/>
                    <a:pt x="47" y="21"/>
                  </a:cubicBezTo>
                  <a:cubicBezTo>
                    <a:pt x="47" y="21"/>
                    <a:pt x="47" y="21"/>
                    <a:pt x="47" y="22"/>
                  </a:cubicBezTo>
                  <a:cubicBezTo>
                    <a:pt x="46" y="23"/>
                    <a:pt x="45" y="25"/>
                    <a:pt x="43" y="26"/>
                  </a:cubicBezTo>
                  <a:cubicBezTo>
                    <a:pt x="44" y="27"/>
                    <a:pt x="44" y="28"/>
                    <a:pt x="45" y="30"/>
                  </a:cubicBezTo>
                  <a:cubicBezTo>
                    <a:pt x="51" y="30"/>
                    <a:pt x="51" y="30"/>
                    <a:pt x="51" y="30"/>
                  </a:cubicBezTo>
                  <a:cubicBezTo>
                    <a:pt x="51" y="31"/>
                    <a:pt x="52" y="31"/>
                    <a:pt x="52" y="32"/>
                  </a:cubicBezTo>
                  <a:lnTo>
                    <a:pt x="52" y="39"/>
                  </a:lnTo>
                  <a:close/>
                  <a:moveTo>
                    <a:pt x="26" y="25"/>
                  </a:moveTo>
                  <a:cubicBezTo>
                    <a:pt x="21" y="25"/>
                    <a:pt x="16" y="30"/>
                    <a:pt x="16" y="35"/>
                  </a:cubicBezTo>
                  <a:cubicBezTo>
                    <a:pt x="16" y="41"/>
                    <a:pt x="21" y="46"/>
                    <a:pt x="26" y="46"/>
                  </a:cubicBezTo>
                  <a:cubicBezTo>
                    <a:pt x="32" y="46"/>
                    <a:pt x="36" y="41"/>
                    <a:pt x="36" y="35"/>
                  </a:cubicBezTo>
                  <a:cubicBezTo>
                    <a:pt x="36" y="30"/>
                    <a:pt x="32" y="25"/>
                    <a:pt x="26" y="25"/>
                  </a:cubicBezTo>
                  <a:close/>
                  <a:moveTo>
                    <a:pt x="78" y="18"/>
                  </a:moveTo>
                  <a:cubicBezTo>
                    <a:pt x="78" y="18"/>
                    <a:pt x="72" y="19"/>
                    <a:pt x="72" y="19"/>
                  </a:cubicBezTo>
                  <a:cubicBezTo>
                    <a:pt x="71" y="20"/>
                    <a:pt x="71" y="20"/>
                    <a:pt x="70" y="21"/>
                  </a:cubicBezTo>
                  <a:cubicBezTo>
                    <a:pt x="71" y="22"/>
                    <a:pt x="72" y="26"/>
                    <a:pt x="72" y="26"/>
                  </a:cubicBezTo>
                  <a:cubicBezTo>
                    <a:pt x="72" y="27"/>
                    <a:pt x="72" y="27"/>
                    <a:pt x="72" y="27"/>
                  </a:cubicBezTo>
                  <a:cubicBezTo>
                    <a:pt x="72" y="27"/>
                    <a:pt x="68" y="30"/>
                    <a:pt x="67" y="30"/>
                  </a:cubicBezTo>
                  <a:cubicBezTo>
                    <a:pt x="67" y="30"/>
                    <a:pt x="64" y="26"/>
                    <a:pt x="63" y="25"/>
                  </a:cubicBezTo>
                  <a:cubicBezTo>
                    <a:pt x="63" y="25"/>
                    <a:pt x="63" y="25"/>
                    <a:pt x="62" y="25"/>
                  </a:cubicBezTo>
                  <a:cubicBezTo>
                    <a:pt x="62" y="25"/>
                    <a:pt x="61" y="25"/>
                    <a:pt x="61" y="25"/>
                  </a:cubicBezTo>
                  <a:cubicBezTo>
                    <a:pt x="61" y="26"/>
                    <a:pt x="58" y="30"/>
                    <a:pt x="57" y="30"/>
                  </a:cubicBezTo>
                  <a:cubicBezTo>
                    <a:pt x="57" y="30"/>
                    <a:pt x="53" y="27"/>
                    <a:pt x="52" y="27"/>
                  </a:cubicBezTo>
                  <a:cubicBezTo>
                    <a:pt x="52" y="27"/>
                    <a:pt x="52" y="27"/>
                    <a:pt x="52" y="26"/>
                  </a:cubicBezTo>
                  <a:cubicBezTo>
                    <a:pt x="52" y="26"/>
                    <a:pt x="54" y="22"/>
                    <a:pt x="54" y="21"/>
                  </a:cubicBezTo>
                  <a:cubicBezTo>
                    <a:pt x="53" y="20"/>
                    <a:pt x="53" y="20"/>
                    <a:pt x="53" y="19"/>
                  </a:cubicBezTo>
                  <a:cubicBezTo>
                    <a:pt x="52" y="19"/>
                    <a:pt x="47" y="18"/>
                    <a:pt x="47" y="18"/>
                  </a:cubicBezTo>
                  <a:cubicBezTo>
                    <a:pt x="47" y="12"/>
                    <a:pt x="47" y="12"/>
                    <a:pt x="47" y="12"/>
                  </a:cubicBezTo>
                  <a:cubicBezTo>
                    <a:pt x="47" y="11"/>
                    <a:pt x="52" y="11"/>
                    <a:pt x="53" y="11"/>
                  </a:cubicBezTo>
                  <a:cubicBezTo>
                    <a:pt x="53" y="10"/>
                    <a:pt x="53" y="9"/>
                    <a:pt x="54" y="9"/>
                  </a:cubicBezTo>
                  <a:cubicBezTo>
                    <a:pt x="54" y="8"/>
                    <a:pt x="52" y="4"/>
                    <a:pt x="52" y="3"/>
                  </a:cubicBezTo>
                  <a:cubicBezTo>
                    <a:pt x="52" y="3"/>
                    <a:pt x="52" y="3"/>
                    <a:pt x="52" y="3"/>
                  </a:cubicBezTo>
                  <a:cubicBezTo>
                    <a:pt x="53" y="3"/>
                    <a:pt x="57" y="0"/>
                    <a:pt x="57" y="0"/>
                  </a:cubicBezTo>
                  <a:cubicBezTo>
                    <a:pt x="58" y="0"/>
                    <a:pt x="61" y="4"/>
                    <a:pt x="61" y="5"/>
                  </a:cubicBezTo>
                  <a:cubicBezTo>
                    <a:pt x="61" y="4"/>
                    <a:pt x="62" y="4"/>
                    <a:pt x="62" y="4"/>
                  </a:cubicBezTo>
                  <a:cubicBezTo>
                    <a:pt x="63" y="4"/>
                    <a:pt x="63" y="4"/>
                    <a:pt x="63" y="5"/>
                  </a:cubicBezTo>
                  <a:cubicBezTo>
                    <a:pt x="64" y="3"/>
                    <a:pt x="66" y="1"/>
                    <a:pt x="67" y="0"/>
                  </a:cubicBezTo>
                  <a:cubicBezTo>
                    <a:pt x="67" y="0"/>
                    <a:pt x="67" y="0"/>
                    <a:pt x="67" y="0"/>
                  </a:cubicBezTo>
                  <a:cubicBezTo>
                    <a:pt x="68" y="0"/>
                    <a:pt x="72" y="2"/>
                    <a:pt x="72" y="3"/>
                  </a:cubicBezTo>
                  <a:cubicBezTo>
                    <a:pt x="72" y="3"/>
                    <a:pt x="72" y="3"/>
                    <a:pt x="72" y="3"/>
                  </a:cubicBezTo>
                  <a:cubicBezTo>
                    <a:pt x="72" y="4"/>
                    <a:pt x="71" y="8"/>
                    <a:pt x="70" y="9"/>
                  </a:cubicBezTo>
                  <a:cubicBezTo>
                    <a:pt x="71" y="9"/>
                    <a:pt x="71" y="10"/>
                    <a:pt x="72" y="11"/>
                  </a:cubicBezTo>
                  <a:cubicBezTo>
                    <a:pt x="72" y="11"/>
                    <a:pt x="78" y="11"/>
                    <a:pt x="78" y="12"/>
                  </a:cubicBezTo>
                  <a:lnTo>
                    <a:pt x="78" y="18"/>
                  </a:lnTo>
                  <a:close/>
                  <a:moveTo>
                    <a:pt x="78" y="59"/>
                  </a:moveTo>
                  <a:cubicBezTo>
                    <a:pt x="78" y="59"/>
                    <a:pt x="72" y="60"/>
                    <a:pt x="72" y="60"/>
                  </a:cubicBezTo>
                  <a:cubicBezTo>
                    <a:pt x="71" y="61"/>
                    <a:pt x="71" y="61"/>
                    <a:pt x="70" y="62"/>
                  </a:cubicBezTo>
                  <a:cubicBezTo>
                    <a:pt x="71" y="63"/>
                    <a:pt x="72" y="67"/>
                    <a:pt x="72" y="68"/>
                  </a:cubicBezTo>
                  <a:cubicBezTo>
                    <a:pt x="72" y="68"/>
                    <a:pt x="72" y="68"/>
                    <a:pt x="72" y="68"/>
                  </a:cubicBezTo>
                  <a:cubicBezTo>
                    <a:pt x="72" y="68"/>
                    <a:pt x="68" y="71"/>
                    <a:pt x="67" y="71"/>
                  </a:cubicBezTo>
                  <a:cubicBezTo>
                    <a:pt x="67" y="71"/>
                    <a:pt x="64" y="67"/>
                    <a:pt x="63" y="66"/>
                  </a:cubicBezTo>
                  <a:cubicBezTo>
                    <a:pt x="63" y="66"/>
                    <a:pt x="63" y="66"/>
                    <a:pt x="62" y="66"/>
                  </a:cubicBezTo>
                  <a:cubicBezTo>
                    <a:pt x="62" y="66"/>
                    <a:pt x="61" y="66"/>
                    <a:pt x="61" y="66"/>
                  </a:cubicBezTo>
                  <a:cubicBezTo>
                    <a:pt x="61" y="67"/>
                    <a:pt x="58" y="71"/>
                    <a:pt x="57" y="71"/>
                  </a:cubicBezTo>
                  <a:cubicBezTo>
                    <a:pt x="57" y="71"/>
                    <a:pt x="53" y="68"/>
                    <a:pt x="52" y="68"/>
                  </a:cubicBezTo>
                  <a:cubicBezTo>
                    <a:pt x="52" y="68"/>
                    <a:pt x="52" y="68"/>
                    <a:pt x="52" y="68"/>
                  </a:cubicBezTo>
                  <a:cubicBezTo>
                    <a:pt x="52" y="67"/>
                    <a:pt x="54" y="63"/>
                    <a:pt x="54" y="62"/>
                  </a:cubicBezTo>
                  <a:cubicBezTo>
                    <a:pt x="53" y="61"/>
                    <a:pt x="53" y="61"/>
                    <a:pt x="53" y="60"/>
                  </a:cubicBezTo>
                  <a:cubicBezTo>
                    <a:pt x="52" y="60"/>
                    <a:pt x="47" y="59"/>
                    <a:pt x="47" y="59"/>
                  </a:cubicBezTo>
                  <a:cubicBezTo>
                    <a:pt x="47" y="53"/>
                    <a:pt x="47" y="53"/>
                    <a:pt x="47" y="53"/>
                  </a:cubicBezTo>
                  <a:cubicBezTo>
                    <a:pt x="47" y="52"/>
                    <a:pt x="52" y="52"/>
                    <a:pt x="53" y="52"/>
                  </a:cubicBezTo>
                  <a:cubicBezTo>
                    <a:pt x="53" y="51"/>
                    <a:pt x="53" y="50"/>
                    <a:pt x="54" y="50"/>
                  </a:cubicBezTo>
                  <a:cubicBezTo>
                    <a:pt x="54" y="49"/>
                    <a:pt x="52" y="45"/>
                    <a:pt x="52" y="44"/>
                  </a:cubicBezTo>
                  <a:cubicBezTo>
                    <a:pt x="52" y="44"/>
                    <a:pt x="52" y="44"/>
                    <a:pt x="52" y="44"/>
                  </a:cubicBezTo>
                  <a:cubicBezTo>
                    <a:pt x="53" y="44"/>
                    <a:pt x="57" y="41"/>
                    <a:pt x="57" y="41"/>
                  </a:cubicBezTo>
                  <a:cubicBezTo>
                    <a:pt x="58" y="41"/>
                    <a:pt x="61" y="45"/>
                    <a:pt x="61" y="46"/>
                  </a:cubicBezTo>
                  <a:cubicBezTo>
                    <a:pt x="61" y="46"/>
                    <a:pt x="62" y="46"/>
                    <a:pt x="62" y="46"/>
                  </a:cubicBezTo>
                  <a:cubicBezTo>
                    <a:pt x="63" y="46"/>
                    <a:pt x="63" y="46"/>
                    <a:pt x="63" y="46"/>
                  </a:cubicBezTo>
                  <a:cubicBezTo>
                    <a:pt x="64" y="44"/>
                    <a:pt x="66" y="43"/>
                    <a:pt x="67" y="41"/>
                  </a:cubicBezTo>
                  <a:cubicBezTo>
                    <a:pt x="67" y="41"/>
                    <a:pt x="67" y="41"/>
                    <a:pt x="67" y="41"/>
                  </a:cubicBezTo>
                  <a:cubicBezTo>
                    <a:pt x="68" y="41"/>
                    <a:pt x="72" y="44"/>
                    <a:pt x="72" y="44"/>
                  </a:cubicBezTo>
                  <a:cubicBezTo>
                    <a:pt x="72" y="44"/>
                    <a:pt x="72" y="44"/>
                    <a:pt x="72" y="44"/>
                  </a:cubicBezTo>
                  <a:cubicBezTo>
                    <a:pt x="72" y="45"/>
                    <a:pt x="71" y="49"/>
                    <a:pt x="70" y="50"/>
                  </a:cubicBezTo>
                  <a:cubicBezTo>
                    <a:pt x="71" y="50"/>
                    <a:pt x="71" y="51"/>
                    <a:pt x="72" y="52"/>
                  </a:cubicBezTo>
                  <a:cubicBezTo>
                    <a:pt x="72" y="52"/>
                    <a:pt x="78" y="52"/>
                    <a:pt x="78" y="53"/>
                  </a:cubicBezTo>
                  <a:lnTo>
                    <a:pt x="78" y="59"/>
                  </a:lnTo>
                  <a:close/>
                  <a:moveTo>
                    <a:pt x="62" y="10"/>
                  </a:moveTo>
                  <a:cubicBezTo>
                    <a:pt x="59" y="10"/>
                    <a:pt x="57" y="12"/>
                    <a:pt x="57" y="15"/>
                  </a:cubicBezTo>
                  <a:cubicBezTo>
                    <a:pt x="57" y="18"/>
                    <a:pt x="59" y="20"/>
                    <a:pt x="62" y="20"/>
                  </a:cubicBezTo>
                  <a:cubicBezTo>
                    <a:pt x="65" y="20"/>
                    <a:pt x="67" y="18"/>
                    <a:pt x="67" y="15"/>
                  </a:cubicBezTo>
                  <a:cubicBezTo>
                    <a:pt x="67" y="12"/>
                    <a:pt x="65" y="10"/>
                    <a:pt x="62" y="10"/>
                  </a:cubicBezTo>
                  <a:close/>
                  <a:moveTo>
                    <a:pt x="62" y="51"/>
                  </a:moveTo>
                  <a:cubicBezTo>
                    <a:pt x="59" y="51"/>
                    <a:pt x="57" y="53"/>
                    <a:pt x="57" y="56"/>
                  </a:cubicBezTo>
                  <a:cubicBezTo>
                    <a:pt x="57" y="59"/>
                    <a:pt x="59" y="61"/>
                    <a:pt x="62" y="61"/>
                  </a:cubicBezTo>
                  <a:cubicBezTo>
                    <a:pt x="65" y="61"/>
                    <a:pt x="67" y="59"/>
                    <a:pt x="67" y="56"/>
                  </a:cubicBezTo>
                  <a:cubicBezTo>
                    <a:pt x="67" y="53"/>
                    <a:pt x="65" y="51"/>
                    <a:pt x="62" y="51"/>
                  </a:cubicBezTo>
                  <a:close/>
                </a:path>
              </a:pathLst>
            </a:custGeom>
            <a:solidFill>
              <a:schemeClr val="accent1"/>
            </a:solidFill>
            <a:ln>
              <a:noFill/>
            </a:ln>
          </p:spPr>
          <p:txBody>
            <a:bodyPr/>
            <a:lstStyle/>
            <a:p>
              <a:endParaRPr lang="en-US"/>
            </a:p>
          </p:txBody>
        </p:sp>
        <p:sp>
          <p:nvSpPr>
            <p:cNvPr id="742" name="Freeform 66"/>
            <p:cNvSpPr>
              <a:spLocks noEditPoints="1"/>
            </p:cNvSpPr>
            <p:nvPr/>
          </p:nvSpPr>
          <p:spPr bwMode="auto">
            <a:xfrm>
              <a:off x="3429228" y="3398243"/>
              <a:ext cx="352407" cy="273340"/>
            </a:xfrm>
            <a:custGeom>
              <a:avLst/>
              <a:gdLst>
                <a:gd name="T0" fmla="*/ 99748 w 72"/>
                <a:gd name="T1" fmla="*/ 140635 h 56"/>
                <a:gd name="T2" fmla="*/ 75671 w 72"/>
                <a:gd name="T3" fmla="*/ 137205 h 56"/>
                <a:gd name="T4" fmla="*/ 37835 w 72"/>
                <a:gd name="T5" fmla="*/ 154356 h 56"/>
                <a:gd name="T6" fmla="*/ 24077 w 72"/>
                <a:gd name="T7" fmla="*/ 157786 h 56"/>
                <a:gd name="T8" fmla="*/ 24077 w 72"/>
                <a:gd name="T9" fmla="*/ 157786 h 56"/>
                <a:gd name="T10" fmla="*/ 20638 w 72"/>
                <a:gd name="T11" fmla="*/ 154356 h 56"/>
                <a:gd name="T12" fmla="*/ 20638 w 72"/>
                <a:gd name="T13" fmla="*/ 147495 h 56"/>
                <a:gd name="T14" fmla="*/ 37835 w 72"/>
                <a:gd name="T15" fmla="*/ 123485 h 56"/>
                <a:gd name="T16" fmla="*/ 0 w 72"/>
                <a:gd name="T17" fmla="*/ 68603 h 56"/>
                <a:gd name="T18" fmla="*/ 99748 w 72"/>
                <a:gd name="T19" fmla="*/ 0 h 56"/>
                <a:gd name="T20" fmla="*/ 196056 w 72"/>
                <a:gd name="T21" fmla="*/ 68603 h 56"/>
                <a:gd name="T22" fmla="*/ 99748 w 72"/>
                <a:gd name="T23" fmla="*/ 140635 h 56"/>
                <a:gd name="T24" fmla="*/ 213254 w 72"/>
                <a:gd name="T25" fmla="*/ 161216 h 56"/>
                <a:gd name="T26" fmla="*/ 227013 w 72"/>
                <a:gd name="T27" fmla="*/ 181797 h 56"/>
                <a:gd name="T28" fmla="*/ 230452 w 72"/>
                <a:gd name="T29" fmla="*/ 188657 h 56"/>
                <a:gd name="T30" fmla="*/ 227013 w 72"/>
                <a:gd name="T31" fmla="*/ 192087 h 56"/>
                <a:gd name="T32" fmla="*/ 213254 w 72"/>
                <a:gd name="T33" fmla="*/ 188657 h 56"/>
                <a:gd name="T34" fmla="*/ 175419 w 72"/>
                <a:gd name="T35" fmla="*/ 171506 h 56"/>
                <a:gd name="T36" fmla="*/ 151342 w 72"/>
                <a:gd name="T37" fmla="*/ 174936 h 56"/>
                <a:gd name="T38" fmla="*/ 85990 w 72"/>
                <a:gd name="T39" fmla="*/ 157786 h 56"/>
                <a:gd name="T40" fmla="*/ 99748 w 72"/>
                <a:gd name="T41" fmla="*/ 157786 h 56"/>
                <a:gd name="T42" fmla="*/ 178858 w 72"/>
                <a:gd name="T43" fmla="*/ 133775 h 56"/>
                <a:gd name="T44" fmla="*/ 213254 w 72"/>
                <a:gd name="T45" fmla="*/ 68603 h 56"/>
                <a:gd name="T46" fmla="*/ 209815 w 72"/>
                <a:gd name="T47" fmla="*/ 48022 h 56"/>
                <a:gd name="T48" fmla="*/ 247650 w 72"/>
                <a:gd name="T49" fmla="*/ 102904 h 56"/>
                <a:gd name="T50" fmla="*/ 213254 w 72"/>
                <a:gd name="T51" fmla="*/ 161216 h 5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72" h="56">
                  <a:moveTo>
                    <a:pt x="29" y="41"/>
                  </a:moveTo>
                  <a:cubicBezTo>
                    <a:pt x="26" y="41"/>
                    <a:pt x="24" y="40"/>
                    <a:pt x="22" y="40"/>
                  </a:cubicBezTo>
                  <a:cubicBezTo>
                    <a:pt x="18" y="42"/>
                    <a:pt x="15" y="44"/>
                    <a:pt x="11" y="45"/>
                  </a:cubicBezTo>
                  <a:cubicBezTo>
                    <a:pt x="9" y="45"/>
                    <a:pt x="8" y="46"/>
                    <a:pt x="7" y="46"/>
                  </a:cubicBezTo>
                  <a:cubicBezTo>
                    <a:pt x="7" y="46"/>
                    <a:pt x="7" y="46"/>
                    <a:pt x="7" y="46"/>
                  </a:cubicBezTo>
                  <a:cubicBezTo>
                    <a:pt x="6" y="46"/>
                    <a:pt x="6" y="45"/>
                    <a:pt x="6" y="45"/>
                  </a:cubicBezTo>
                  <a:cubicBezTo>
                    <a:pt x="5" y="44"/>
                    <a:pt x="6" y="43"/>
                    <a:pt x="6" y="43"/>
                  </a:cubicBezTo>
                  <a:cubicBezTo>
                    <a:pt x="8" y="41"/>
                    <a:pt x="10" y="40"/>
                    <a:pt x="11" y="36"/>
                  </a:cubicBezTo>
                  <a:cubicBezTo>
                    <a:pt x="5" y="32"/>
                    <a:pt x="0" y="27"/>
                    <a:pt x="0" y="20"/>
                  </a:cubicBezTo>
                  <a:cubicBezTo>
                    <a:pt x="0" y="9"/>
                    <a:pt x="13" y="0"/>
                    <a:pt x="29" y="0"/>
                  </a:cubicBezTo>
                  <a:cubicBezTo>
                    <a:pt x="44" y="0"/>
                    <a:pt x="57" y="9"/>
                    <a:pt x="57" y="20"/>
                  </a:cubicBezTo>
                  <a:cubicBezTo>
                    <a:pt x="57" y="32"/>
                    <a:pt x="44" y="41"/>
                    <a:pt x="29" y="41"/>
                  </a:cubicBezTo>
                  <a:close/>
                  <a:moveTo>
                    <a:pt x="62" y="47"/>
                  </a:moveTo>
                  <a:cubicBezTo>
                    <a:pt x="63" y="50"/>
                    <a:pt x="65" y="51"/>
                    <a:pt x="66" y="53"/>
                  </a:cubicBezTo>
                  <a:cubicBezTo>
                    <a:pt x="67" y="54"/>
                    <a:pt x="67" y="54"/>
                    <a:pt x="67" y="55"/>
                  </a:cubicBezTo>
                  <a:cubicBezTo>
                    <a:pt x="67" y="56"/>
                    <a:pt x="67" y="56"/>
                    <a:pt x="66" y="56"/>
                  </a:cubicBezTo>
                  <a:cubicBezTo>
                    <a:pt x="65" y="56"/>
                    <a:pt x="63" y="56"/>
                    <a:pt x="62" y="55"/>
                  </a:cubicBezTo>
                  <a:cubicBezTo>
                    <a:pt x="58" y="54"/>
                    <a:pt x="55" y="53"/>
                    <a:pt x="51" y="50"/>
                  </a:cubicBezTo>
                  <a:cubicBezTo>
                    <a:pt x="49" y="51"/>
                    <a:pt x="47" y="51"/>
                    <a:pt x="44" y="51"/>
                  </a:cubicBezTo>
                  <a:cubicBezTo>
                    <a:pt x="37" y="51"/>
                    <a:pt x="30" y="49"/>
                    <a:pt x="25" y="46"/>
                  </a:cubicBezTo>
                  <a:cubicBezTo>
                    <a:pt x="26" y="46"/>
                    <a:pt x="28" y="46"/>
                    <a:pt x="29" y="46"/>
                  </a:cubicBezTo>
                  <a:cubicBezTo>
                    <a:pt x="37" y="46"/>
                    <a:pt x="46" y="43"/>
                    <a:pt x="52" y="39"/>
                  </a:cubicBezTo>
                  <a:cubicBezTo>
                    <a:pt x="58" y="34"/>
                    <a:pt x="62" y="27"/>
                    <a:pt x="62" y="20"/>
                  </a:cubicBezTo>
                  <a:cubicBezTo>
                    <a:pt x="62" y="18"/>
                    <a:pt x="62" y="16"/>
                    <a:pt x="61" y="14"/>
                  </a:cubicBezTo>
                  <a:cubicBezTo>
                    <a:pt x="68" y="18"/>
                    <a:pt x="72" y="24"/>
                    <a:pt x="72" y="30"/>
                  </a:cubicBezTo>
                  <a:cubicBezTo>
                    <a:pt x="72" y="37"/>
                    <a:pt x="68" y="43"/>
                    <a:pt x="62" y="47"/>
                  </a:cubicBezTo>
                  <a:close/>
                </a:path>
              </a:pathLst>
            </a:custGeom>
            <a:solidFill>
              <a:schemeClr val="accent1"/>
            </a:solidFill>
            <a:ln>
              <a:noFill/>
            </a:ln>
          </p:spPr>
          <p:txBody>
            <a:bodyPr/>
            <a:lstStyle/>
            <a:p>
              <a:endParaRPr lang="en-US"/>
            </a:p>
          </p:txBody>
        </p:sp>
        <p:sp>
          <p:nvSpPr>
            <p:cNvPr id="743" name="Freeform 67"/>
            <p:cNvSpPr>
              <a:spLocks noEditPoints="1"/>
            </p:cNvSpPr>
            <p:nvPr/>
          </p:nvSpPr>
          <p:spPr bwMode="auto">
            <a:xfrm>
              <a:off x="4134042" y="3344026"/>
              <a:ext cx="350148" cy="352407"/>
            </a:xfrm>
            <a:custGeom>
              <a:avLst/>
              <a:gdLst>
                <a:gd name="T0" fmla="*/ 246062 w 72"/>
                <a:gd name="T1" fmla="*/ 68792 h 72"/>
                <a:gd name="T2" fmla="*/ 246062 w 72"/>
                <a:gd name="T3" fmla="*/ 233892 h 72"/>
                <a:gd name="T4" fmla="*/ 235809 w 72"/>
                <a:gd name="T5" fmla="*/ 247650 h 72"/>
                <a:gd name="T6" fmla="*/ 102526 w 72"/>
                <a:gd name="T7" fmla="*/ 247650 h 72"/>
                <a:gd name="T8" fmla="*/ 88856 w 72"/>
                <a:gd name="T9" fmla="*/ 233892 h 72"/>
                <a:gd name="T10" fmla="*/ 88856 w 72"/>
                <a:gd name="T11" fmla="*/ 196056 h 72"/>
                <a:gd name="T12" fmla="*/ 13670 w 72"/>
                <a:gd name="T13" fmla="*/ 196056 h 72"/>
                <a:gd name="T14" fmla="*/ 0 w 72"/>
                <a:gd name="T15" fmla="*/ 182298 h 72"/>
                <a:gd name="T16" fmla="*/ 0 w 72"/>
                <a:gd name="T17" fmla="*/ 89429 h 72"/>
                <a:gd name="T18" fmla="*/ 10253 w 72"/>
                <a:gd name="T19" fmla="*/ 65352 h 72"/>
                <a:gd name="T20" fmla="*/ 68351 w 72"/>
                <a:gd name="T21" fmla="*/ 10319 h 72"/>
                <a:gd name="T22" fmla="*/ 88856 w 72"/>
                <a:gd name="T23" fmla="*/ 0 h 72"/>
                <a:gd name="T24" fmla="*/ 146954 w 72"/>
                <a:gd name="T25" fmla="*/ 0 h 72"/>
                <a:gd name="T26" fmla="*/ 160624 w 72"/>
                <a:gd name="T27" fmla="*/ 13758 h 72"/>
                <a:gd name="T28" fmla="*/ 160624 w 72"/>
                <a:gd name="T29" fmla="*/ 58473 h 72"/>
                <a:gd name="T30" fmla="*/ 177711 w 72"/>
                <a:gd name="T31" fmla="*/ 55033 h 72"/>
                <a:gd name="T32" fmla="*/ 235809 w 72"/>
                <a:gd name="T33" fmla="*/ 55033 h 72"/>
                <a:gd name="T34" fmla="*/ 246062 w 72"/>
                <a:gd name="T35" fmla="*/ 68792 h 72"/>
                <a:gd name="T36" fmla="*/ 143536 w 72"/>
                <a:gd name="T37" fmla="*/ 75671 h 72"/>
                <a:gd name="T38" fmla="*/ 143536 w 72"/>
                <a:gd name="T39" fmla="*/ 17198 h 72"/>
                <a:gd name="T40" fmla="*/ 88856 w 72"/>
                <a:gd name="T41" fmla="*/ 17198 h 72"/>
                <a:gd name="T42" fmla="*/ 88856 w 72"/>
                <a:gd name="T43" fmla="*/ 75671 h 72"/>
                <a:gd name="T44" fmla="*/ 75186 w 72"/>
                <a:gd name="T45" fmla="*/ 89429 h 72"/>
                <a:gd name="T46" fmla="*/ 20505 w 72"/>
                <a:gd name="T47" fmla="*/ 89429 h 72"/>
                <a:gd name="T48" fmla="*/ 20505 w 72"/>
                <a:gd name="T49" fmla="*/ 178858 h 72"/>
                <a:gd name="T50" fmla="*/ 88856 w 72"/>
                <a:gd name="T51" fmla="*/ 178858 h 72"/>
                <a:gd name="T52" fmla="*/ 88856 w 72"/>
                <a:gd name="T53" fmla="*/ 141023 h 72"/>
                <a:gd name="T54" fmla="*/ 99108 w 72"/>
                <a:gd name="T55" fmla="*/ 120385 h 72"/>
                <a:gd name="T56" fmla="*/ 143536 w 72"/>
                <a:gd name="T57" fmla="*/ 75671 h 72"/>
                <a:gd name="T58" fmla="*/ 30758 w 72"/>
                <a:gd name="T59" fmla="*/ 72231 h 72"/>
                <a:gd name="T60" fmla="*/ 71768 w 72"/>
                <a:gd name="T61" fmla="*/ 72231 h 72"/>
                <a:gd name="T62" fmla="*/ 71768 w 72"/>
                <a:gd name="T63" fmla="*/ 30956 h 72"/>
                <a:gd name="T64" fmla="*/ 30758 w 72"/>
                <a:gd name="T65" fmla="*/ 72231 h 72"/>
                <a:gd name="T66" fmla="*/ 228974 w 72"/>
                <a:gd name="T67" fmla="*/ 72231 h 72"/>
                <a:gd name="T68" fmla="*/ 177711 w 72"/>
                <a:gd name="T69" fmla="*/ 72231 h 72"/>
                <a:gd name="T70" fmla="*/ 177711 w 72"/>
                <a:gd name="T71" fmla="*/ 130704 h 72"/>
                <a:gd name="T72" fmla="*/ 164041 w 72"/>
                <a:gd name="T73" fmla="*/ 141023 h 72"/>
                <a:gd name="T74" fmla="*/ 105943 w 72"/>
                <a:gd name="T75" fmla="*/ 141023 h 72"/>
                <a:gd name="T76" fmla="*/ 105943 w 72"/>
                <a:gd name="T77" fmla="*/ 230452 h 72"/>
                <a:gd name="T78" fmla="*/ 228974 w 72"/>
                <a:gd name="T79" fmla="*/ 230452 h 72"/>
                <a:gd name="T80" fmla="*/ 228974 w 72"/>
                <a:gd name="T81" fmla="*/ 72231 h 72"/>
                <a:gd name="T82" fmla="*/ 119613 w 72"/>
                <a:gd name="T83" fmla="*/ 123825 h 72"/>
                <a:gd name="T84" fmla="*/ 160624 w 72"/>
                <a:gd name="T85" fmla="*/ 123825 h 72"/>
                <a:gd name="T86" fmla="*/ 160624 w 72"/>
                <a:gd name="T87" fmla="*/ 82550 h 72"/>
                <a:gd name="T88" fmla="*/ 119613 w 72"/>
                <a:gd name="T89" fmla="*/ 123825 h 72"/>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72" h="72">
                  <a:moveTo>
                    <a:pt x="72" y="20"/>
                  </a:moveTo>
                  <a:cubicBezTo>
                    <a:pt x="72" y="68"/>
                    <a:pt x="72" y="68"/>
                    <a:pt x="72" y="68"/>
                  </a:cubicBezTo>
                  <a:cubicBezTo>
                    <a:pt x="72" y="71"/>
                    <a:pt x="71" y="72"/>
                    <a:pt x="69" y="72"/>
                  </a:cubicBezTo>
                  <a:cubicBezTo>
                    <a:pt x="30" y="72"/>
                    <a:pt x="30" y="72"/>
                    <a:pt x="30" y="72"/>
                  </a:cubicBezTo>
                  <a:cubicBezTo>
                    <a:pt x="28" y="72"/>
                    <a:pt x="26" y="71"/>
                    <a:pt x="26" y="68"/>
                  </a:cubicBezTo>
                  <a:cubicBezTo>
                    <a:pt x="26" y="57"/>
                    <a:pt x="26" y="57"/>
                    <a:pt x="26" y="57"/>
                  </a:cubicBezTo>
                  <a:cubicBezTo>
                    <a:pt x="4" y="57"/>
                    <a:pt x="4" y="57"/>
                    <a:pt x="4" y="57"/>
                  </a:cubicBezTo>
                  <a:cubicBezTo>
                    <a:pt x="2" y="57"/>
                    <a:pt x="0" y="55"/>
                    <a:pt x="0" y="53"/>
                  </a:cubicBezTo>
                  <a:cubicBezTo>
                    <a:pt x="0" y="26"/>
                    <a:pt x="0" y="26"/>
                    <a:pt x="0" y="26"/>
                  </a:cubicBezTo>
                  <a:cubicBezTo>
                    <a:pt x="0" y="24"/>
                    <a:pt x="2" y="21"/>
                    <a:pt x="3" y="19"/>
                  </a:cubicBezTo>
                  <a:cubicBezTo>
                    <a:pt x="20" y="3"/>
                    <a:pt x="20" y="3"/>
                    <a:pt x="20" y="3"/>
                  </a:cubicBezTo>
                  <a:cubicBezTo>
                    <a:pt x="21" y="2"/>
                    <a:pt x="24" y="0"/>
                    <a:pt x="26" y="0"/>
                  </a:cubicBezTo>
                  <a:cubicBezTo>
                    <a:pt x="43" y="0"/>
                    <a:pt x="43" y="0"/>
                    <a:pt x="43" y="0"/>
                  </a:cubicBezTo>
                  <a:cubicBezTo>
                    <a:pt x="45" y="0"/>
                    <a:pt x="47" y="2"/>
                    <a:pt x="47" y="4"/>
                  </a:cubicBezTo>
                  <a:cubicBezTo>
                    <a:pt x="47" y="17"/>
                    <a:pt x="47" y="17"/>
                    <a:pt x="47" y="17"/>
                  </a:cubicBezTo>
                  <a:cubicBezTo>
                    <a:pt x="48" y="16"/>
                    <a:pt x="50" y="16"/>
                    <a:pt x="52" y="16"/>
                  </a:cubicBezTo>
                  <a:cubicBezTo>
                    <a:pt x="69" y="16"/>
                    <a:pt x="69" y="16"/>
                    <a:pt x="69" y="16"/>
                  </a:cubicBezTo>
                  <a:cubicBezTo>
                    <a:pt x="71" y="16"/>
                    <a:pt x="72" y="17"/>
                    <a:pt x="72" y="20"/>
                  </a:cubicBezTo>
                  <a:close/>
                  <a:moveTo>
                    <a:pt x="42" y="22"/>
                  </a:moveTo>
                  <a:cubicBezTo>
                    <a:pt x="42" y="5"/>
                    <a:pt x="42" y="5"/>
                    <a:pt x="42" y="5"/>
                  </a:cubicBezTo>
                  <a:cubicBezTo>
                    <a:pt x="26" y="5"/>
                    <a:pt x="26" y="5"/>
                    <a:pt x="26" y="5"/>
                  </a:cubicBezTo>
                  <a:cubicBezTo>
                    <a:pt x="26" y="22"/>
                    <a:pt x="26" y="22"/>
                    <a:pt x="26" y="22"/>
                  </a:cubicBezTo>
                  <a:cubicBezTo>
                    <a:pt x="26" y="24"/>
                    <a:pt x="24" y="26"/>
                    <a:pt x="22" y="26"/>
                  </a:cubicBezTo>
                  <a:cubicBezTo>
                    <a:pt x="6" y="26"/>
                    <a:pt x="6" y="26"/>
                    <a:pt x="6" y="26"/>
                  </a:cubicBezTo>
                  <a:cubicBezTo>
                    <a:pt x="6" y="52"/>
                    <a:pt x="6" y="52"/>
                    <a:pt x="6" y="52"/>
                  </a:cubicBezTo>
                  <a:cubicBezTo>
                    <a:pt x="26" y="52"/>
                    <a:pt x="26" y="52"/>
                    <a:pt x="26" y="52"/>
                  </a:cubicBezTo>
                  <a:cubicBezTo>
                    <a:pt x="26" y="41"/>
                    <a:pt x="26" y="41"/>
                    <a:pt x="26" y="41"/>
                  </a:cubicBezTo>
                  <a:cubicBezTo>
                    <a:pt x="26" y="39"/>
                    <a:pt x="27" y="36"/>
                    <a:pt x="29" y="35"/>
                  </a:cubicBezTo>
                  <a:lnTo>
                    <a:pt x="42" y="22"/>
                  </a:lnTo>
                  <a:close/>
                  <a:moveTo>
                    <a:pt x="9" y="21"/>
                  </a:moveTo>
                  <a:cubicBezTo>
                    <a:pt x="21" y="21"/>
                    <a:pt x="21" y="21"/>
                    <a:pt x="21" y="21"/>
                  </a:cubicBezTo>
                  <a:cubicBezTo>
                    <a:pt x="21" y="9"/>
                    <a:pt x="21" y="9"/>
                    <a:pt x="21" y="9"/>
                  </a:cubicBezTo>
                  <a:lnTo>
                    <a:pt x="9" y="21"/>
                  </a:lnTo>
                  <a:close/>
                  <a:moveTo>
                    <a:pt x="67" y="21"/>
                  </a:moveTo>
                  <a:cubicBezTo>
                    <a:pt x="52" y="21"/>
                    <a:pt x="52" y="21"/>
                    <a:pt x="52" y="21"/>
                  </a:cubicBezTo>
                  <a:cubicBezTo>
                    <a:pt x="52" y="38"/>
                    <a:pt x="52" y="38"/>
                    <a:pt x="52" y="38"/>
                  </a:cubicBezTo>
                  <a:cubicBezTo>
                    <a:pt x="52" y="40"/>
                    <a:pt x="50" y="41"/>
                    <a:pt x="48" y="41"/>
                  </a:cubicBezTo>
                  <a:cubicBezTo>
                    <a:pt x="31" y="41"/>
                    <a:pt x="31" y="41"/>
                    <a:pt x="31" y="41"/>
                  </a:cubicBezTo>
                  <a:cubicBezTo>
                    <a:pt x="31" y="67"/>
                    <a:pt x="31" y="67"/>
                    <a:pt x="31" y="67"/>
                  </a:cubicBezTo>
                  <a:cubicBezTo>
                    <a:pt x="67" y="67"/>
                    <a:pt x="67" y="67"/>
                    <a:pt x="67" y="67"/>
                  </a:cubicBezTo>
                  <a:lnTo>
                    <a:pt x="67" y="21"/>
                  </a:lnTo>
                  <a:close/>
                  <a:moveTo>
                    <a:pt x="35" y="36"/>
                  </a:moveTo>
                  <a:cubicBezTo>
                    <a:pt x="47" y="36"/>
                    <a:pt x="47" y="36"/>
                    <a:pt x="47" y="36"/>
                  </a:cubicBezTo>
                  <a:cubicBezTo>
                    <a:pt x="47" y="24"/>
                    <a:pt x="47" y="24"/>
                    <a:pt x="47" y="24"/>
                  </a:cubicBezTo>
                  <a:lnTo>
                    <a:pt x="35" y="36"/>
                  </a:lnTo>
                  <a:close/>
                </a:path>
              </a:pathLst>
            </a:custGeom>
            <a:solidFill>
              <a:schemeClr val="accent1"/>
            </a:solidFill>
            <a:ln>
              <a:noFill/>
            </a:ln>
          </p:spPr>
          <p:txBody>
            <a:bodyPr/>
            <a:lstStyle/>
            <a:p>
              <a:endParaRPr lang="en-US"/>
            </a:p>
          </p:txBody>
        </p:sp>
        <p:sp>
          <p:nvSpPr>
            <p:cNvPr id="744" name="Freeform 68"/>
            <p:cNvSpPr>
              <a:spLocks noEditPoints="1"/>
            </p:cNvSpPr>
            <p:nvPr/>
          </p:nvSpPr>
          <p:spPr bwMode="auto">
            <a:xfrm>
              <a:off x="4836597" y="3368875"/>
              <a:ext cx="302708" cy="302708"/>
            </a:xfrm>
            <a:custGeom>
              <a:avLst/>
              <a:gdLst>
                <a:gd name="T0" fmla="*/ 212725 w 62"/>
                <a:gd name="T1" fmla="*/ 116656 h 62"/>
                <a:gd name="T2" fmla="*/ 205863 w 62"/>
                <a:gd name="T3" fmla="*/ 123518 h 62"/>
                <a:gd name="T4" fmla="*/ 185277 w 62"/>
                <a:gd name="T5" fmla="*/ 123518 h 62"/>
                <a:gd name="T6" fmla="*/ 123518 w 62"/>
                <a:gd name="T7" fmla="*/ 185277 h 62"/>
                <a:gd name="T8" fmla="*/ 123518 w 62"/>
                <a:gd name="T9" fmla="*/ 205863 h 62"/>
                <a:gd name="T10" fmla="*/ 116656 w 62"/>
                <a:gd name="T11" fmla="*/ 212725 h 62"/>
                <a:gd name="T12" fmla="*/ 99500 w 62"/>
                <a:gd name="T13" fmla="*/ 212725 h 62"/>
                <a:gd name="T14" fmla="*/ 89207 w 62"/>
                <a:gd name="T15" fmla="*/ 205863 h 62"/>
                <a:gd name="T16" fmla="*/ 89207 w 62"/>
                <a:gd name="T17" fmla="*/ 185277 h 62"/>
                <a:gd name="T18" fmla="*/ 30879 w 62"/>
                <a:gd name="T19" fmla="*/ 123518 h 62"/>
                <a:gd name="T20" fmla="*/ 10293 w 62"/>
                <a:gd name="T21" fmla="*/ 123518 h 62"/>
                <a:gd name="T22" fmla="*/ 0 w 62"/>
                <a:gd name="T23" fmla="*/ 116656 h 62"/>
                <a:gd name="T24" fmla="*/ 0 w 62"/>
                <a:gd name="T25" fmla="*/ 99500 h 62"/>
                <a:gd name="T26" fmla="*/ 10293 w 62"/>
                <a:gd name="T27" fmla="*/ 89207 h 62"/>
                <a:gd name="T28" fmla="*/ 30879 w 62"/>
                <a:gd name="T29" fmla="*/ 89207 h 62"/>
                <a:gd name="T30" fmla="*/ 89207 w 62"/>
                <a:gd name="T31" fmla="*/ 30879 h 62"/>
                <a:gd name="T32" fmla="*/ 89207 w 62"/>
                <a:gd name="T33" fmla="*/ 10293 h 62"/>
                <a:gd name="T34" fmla="*/ 99500 w 62"/>
                <a:gd name="T35" fmla="*/ 0 h 62"/>
                <a:gd name="T36" fmla="*/ 116656 w 62"/>
                <a:gd name="T37" fmla="*/ 0 h 62"/>
                <a:gd name="T38" fmla="*/ 123518 w 62"/>
                <a:gd name="T39" fmla="*/ 10293 h 62"/>
                <a:gd name="T40" fmla="*/ 123518 w 62"/>
                <a:gd name="T41" fmla="*/ 30879 h 62"/>
                <a:gd name="T42" fmla="*/ 185277 w 62"/>
                <a:gd name="T43" fmla="*/ 89207 h 62"/>
                <a:gd name="T44" fmla="*/ 205863 w 62"/>
                <a:gd name="T45" fmla="*/ 89207 h 62"/>
                <a:gd name="T46" fmla="*/ 212725 w 62"/>
                <a:gd name="T47" fmla="*/ 99500 h 62"/>
                <a:gd name="T48" fmla="*/ 212725 w 62"/>
                <a:gd name="T49" fmla="*/ 116656 h 62"/>
                <a:gd name="T50" fmla="*/ 150966 w 62"/>
                <a:gd name="T51" fmla="*/ 123518 h 62"/>
                <a:gd name="T52" fmla="*/ 144104 w 62"/>
                <a:gd name="T53" fmla="*/ 116656 h 62"/>
                <a:gd name="T54" fmla="*/ 144104 w 62"/>
                <a:gd name="T55" fmla="*/ 99500 h 62"/>
                <a:gd name="T56" fmla="*/ 150966 w 62"/>
                <a:gd name="T57" fmla="*/ 89207 h 62"/>
                <a:gd name="T58" fmla="*/ 168121 w 62"/>
                <a:gd name="T59" fmla="*/ 89207 h 62"/>
                <a:gd name="T60" fmla="*/ 123518 w 62"/>
                <a:gd name="T61" fmla="*/ 48035 h 62"/>
                <a:gd name="T62" fmla="*/ 123518 w 62"/>
                <a:gd name="T63" fmla="*/ 61759 h 62"/>
                <a:gd name="T64" fmla="*/ 116656 w 62"/>
                <a:gd name="T65" fmla="*/ 72052 h 62"/>
                <a:gd name="T66" fmla="*/ 99500 w 62"/>
                <a:gd name="T67" fmla="*/ 72052 h 62"/>
                <a:gd name="T68" fmla="*/ 89207 w 62"/>
                <a:gd name="T69" fmla="*/ 61759 h 62"/>
                <a:gd name="T70" fmla="*/ 89207 w 62"/>
                <a:gd name="T71" fmla="*/ 48035 h 62"/>
                <a:gd name="T72" fmla="*/ 48035 w 62"/>
                <a:gd name="T73" fmla="*/ 89207 h 62"/>
                <a:gd name="T74" fmla="*/ 61759 w 62"/>
                <a:gd name="T75" fmla="*/ 89207 h 62"/>
                <a:gd name="T76" fmla="*/ 72052 w 62"/>
                <a:gd name="T77" fmla="*/ 99500 h 62"/>
                <a:gd name="T78" fmla="*/ 72052 w 62"/>
                <a:gd name="T79" fmla="*/ 116656 h 62"/>
                <a:gd name="T80" fmla="*/ 61759 w 62"/>
                <a:gd name="T81" fmla="*/ 123518 h 62"/>
                <a:gd name="T82" fmla="*/ 48035 w 62"/>
                <a:gd name="T83" fmla="*/ 123518 h 62"/>
                <a:gd name="T84" fmla="*/ 89207 w 62"/>
                <a:gd name="T85" fmla="*/ 168121 h 62"/>
                <a:gd name="T86" fmla="*/ 89207 w 62"/>
                <a:gd name="T87" fmla="*/ 150966 h 62"/>
                <a:gd name="T88" fmla="*/ 99500 w 62"/>
                <a:gd name="T89" fmla="*/ 144104 h 62"/>
                <a:gd name="T90" fmla="*/ 116656 w 62"/>
                <a:gd name="T91" fmla="*/ 144104 h 62"/>
                <a:gd name="T92" fmla="*/ 123518 w 62"/>
                <a:gd name="T93" fmla="*/ 150966 h 62"/>
                <a:gd name="T94" fmla="*/ 123518 w 62"/>
                <a:gd name="T95" fmla="*/ 168121 h 62"/>
                <a:gd name="T96" fmla="*/ 168121 w 62"/>
                <a:gd name="T97" fmla="*/ 123518 h 62"/>
                <a:gd name="T98" fmla="*/ 150966 w 62"/>
                <a:gd name="T99" fmla="*/ 123518 h 62"/>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62" h="62">
                  <a:moveTo>
                    <a:pt x="62" y="34"/>
                  </a:moveTo>
                  <a:cubicBezTo>
                    <a:pt x="62" y="35"/>
                    <a:pt x="61" y="36"/>
                    <a:pt x="60" y="36"/>
                  </a:cubicBezTo>
                  <a:cubicBezTo>
                    <a:pt x="54" y="36"/>
                    <a:pt x="54" y="36"/>
                    <a:pt x="54" y="36"/>
                  </a:cubicBezTo>
                  <a:cubicBezTo>
                    <a:pt x="52" y="45"/>
                    <a:pt x="45" y="52"/>
                    <a:pt x="36" y="54"/>
                  </a:cubicBezTo>
                  <a:cubicBezTo>
                    <a:pt x="36" y="60"/>
                    <a:pt x="36" y="60"/>
                    <a:pt x="36" y="60"/>
                  </a:cubicBezTo>
                  <a:cubicBezTo>
                    <a:pt x="36" y="61"/>
                    <a:pt x="35" y="62"/>
                    <a:pt x="34" y="62"/>
                  </a:cubicBezTo>
                  <a:cubicBezTo>
                    <a:pt x="29" y="62"/>
                    <a:pt x="29" y="62"/>
                    <a:pt x="29" y="62"/>
                  </a:cubicBezTo>
                  <a:cubicBezTo>
                    <a:pt x="27" y="62"/>
                    <a:pt x="26" y="61"/>
                    <a:pt x="26" y="60"/>
                  </a:cubicBezTo>
                  <a:cubicBezTo>
                    <a:pt x="26" y="54"/>
                    <a:pt x="26" y="54"/>
                    <a:pt x="26" y="54"/>
                  </a:cubicBezTo>
                  <a:cubicBezTo>
                    <a:pt x="18" y="52"/>
                    <a:pt x="11" y="45"/>
                    <a:pt x="9" y="36"/>
                  </a:cubicBezTo>
                  <a:cubicBezTo>
                    <a:pt x="3" y="36"/>
                    <a:pt x="3" y="36"/>
                    <a:pt x="3" y="36"/>
                  </a:cubicBezTo>
                  <a:cubicBezTo>
                    <a:pt x="2" y="36"/>
                    <a:pt x="0" y="35"/>
                    <a:pt x="0" y="34"/>
                  </a:cubicBezTo>
                  <a:cubicBezTo>
                    <a:pt x="0" y="29"/>
                    <a:pt x="0" y="29"/>
                    <a:pt x="0" y="29"/>
                  </a:cubicBezTo>
                  <a:cubicBezTo>
                    <a:pt x="0" y="27"/>
                    <a:pt x="2" y="26"/>
                    <a:pt x="3" y="26"/>
                  </a:cubicBezTo>
                  <a:cubicBezTo>
                    <a:pt x="9" y="26"/>
                    <a:pt x="9" y="26"/>
                    <a:pt x="9" y="26"/>
                  </a:cubicBezTo>
                  <a:cubicBezTo>
                    <a:pt x="11" y="18"/>
                    <a:pt x="18" y="11"/>
                    <a:pt x="26" y="9"/>
                  </a:cubicBezTo>
                  <a:cubicBezTo>
                    <a:pt x="26" y="3"/>
                    <a:pt x="26" y="3"/>
                    <a:pt x="26" y="3"/>
                  </a:cubicBezTo>
                  <a:cubicBezTo>
                    <a:pt x="26" y="2"/>
                    <a:pt x="27" y="0"/>
                    <a:pt x="29" y="0"/>
                  </a:cubicBezTo>
                  <a:cubicBezTo>
                    <a:pt x="34" y="0"/>
                    <a:pt x="34" y="0"/>
                    <a:pt x="34" y="0"/>
                  </a:cubicBezTo>
                  <a:cubicBezTo>
                    <a:pt x="35" y="0"/>
                    <a:pt x="36" y="2"/>
                    <a:pt x="36" y="3"/>
                  </a:cubicBezTo>
                  <a:cubicBezTo>
                    <a:pt x="36" y="9"/>
                    <a:pt x="36" y="9"/>
                    <a:pt x="36" y="9"/>
                  </a:cubicBezTo>
                  <a:cubicBezTo>
                    <a:pt x="45" y="11"/>
                    <a:pt x="52" y="18"/>
                    <a:pt x="54" y="26"/>
                  </a:cubicBezTo>
                  <a:cubicBezTo>
                    <a:pt x="60" y="26"/>
                    <a:pt x="60" y="26"/>
                    <a:pt x="60" y="26"/>
                  </a:cubicBezTo>
                  <a:cubicBezTo>
                    <a:pt x="61" y="26"/>
                    <a:pt x="62" y="27"/>
                    <a:pt x="62" y="29"/>
                  </a:cubicBezTo>
                  <a:lnTo>
                    <a:pt x="62" y="34"/>
                  </a:lnTo>
                  <a:close/>
                  <a:moveTo>
                    <a:pt x="44" y="36"/>
                  </a:moveTo>
                  <a:cubicBezTo>
                    <a:pt x="43" y="36"/>
                    <a:pt x="42" y="35"/>
                    <a:pt x="42" y="34"/>
                  </a:cubicBezTo>
                  <a:cubicBezTo>
                    <a:pt x="42" y="29"/>
                    <a:pt x="42" y="29"/>
                    <a:pt x="42" y="29"/>
                  </a:cubicBezTo>
                  <a:cubicBezTo>
                    <a:pt x="42" y="27"/>
                    <a:pt x="43" y="26"/>
                    <a:pt x="44" y="26"/>
                  </a:cubicBezTo>
                  <a:cubicBezTo>
                    <a:pt x="49" y="26"/>
                    <a:pt x="49" y="26"/>
                    <a:pt x="49" y="26"/>
                  </a:cubicBezTo>
                  <a:cubicBezTo>
                    <a:pt x="47" y="20"/>
                    <a:pt x="42" y="16"/>
                    <a:pt x="36" y="14"/>
                  </a:cubicBezTo>
                  <a:cubicBezTo>
                    <a:pt x="36" y="18"/>
                    <a:pt x="36" y="18"/>
                    <a:pt x="36" y="18"/>
                  </a:cubicBezTo>
                  <a:cubicBezTo>
                    <a:pt x="36" y="20"/>
                    <a:pt x="35" y="21"/>
                    <a:pt x="34" y="21"/>
                  </a:cubicBezTo>
                  <a:cubicBezTo>
                    <a:pt x="29" y="21"/>
                    <a:pt x="29" y="21"/>
                    <a:pt x="29" y="21"/>
                  </a:cubicBezTo>
                  <a:cubicBezTo>
                    <a:pt x="27" y="21"/>
                    <a:pt x="26" y="20"/>
                    <a:pt x="26" y="18"/>
                  </a:cubicBezTo>
                  <a:cubicBezTo>
                    <a:pt x="26" y="14"/>
                    <a:pt x="26" y="14"/>
                    <a:pt x="26" y="14"/>
                  </a:cubicBezTo>
                  <a:cubicBezTo>
                    <a:pt x="20" y="16"/>
                    <a:pt x="16" y="20"/>
                    <a:pt x="14" y="26"/>
                  </a:cubicBezTo>
                  <a:cubicBezTo>
                    <a:pt x="18" y="26"/>
                    <a:pt x="18" y="26"/>
                    <a:pt x="18" y="26"/>
                  </a:cubicBezTo>
                  <a:cubicBezTo>
                    <a:pt x="20" y="26"/>
                    <a:pt x="21" y="27"/>
                    <a:pt x="21" y="29"/>
                  </a:cubicBezTo>
                  <a:cubicBezTo>
                    <a:pt x="21" y="34"/>
                    <a:pt x="21" y="34"/>
                    <a:pt x="21" y="34"/>
                  </a:cubicBezTo>
                  <a:cubicBezTo>
                    <a:pt x="21" y="35"/>
                    <a:pt x="20" y="36"/>
                    <a:pt x="18" y="36"/>
                  </a:cubicBezTo>
                  <a:cubicBezTo>
                    <a:pt x="14" y="36"/>
                    <a:pt x="14" y="36"/>
                    <a:pt x="14" y="36"/>
                  </a:cubicBezTo>
                  <a:cubicBezTo>
                    <a:pt x="16" y="42"/>
                    <a:pt x="20" y="47"/>
                    <a:pt x="26" y="49"/>
                  </a:cubicBezTo>
                  <a:cubicBezTo>
                    <a:pt x="26" y="44"/>
                    <a:pt x="26" y="44"/>
                    <a:pt x="26" y="44"/>
                  </a:cubicBezTo>
                  <a:cubicBezTo>
                    <a:pt x="26" y="43"/>
                    <a:pt x="27" y="42"/>
                    <a:pt x="29" y="42"/>
                  </a:cubicBezTo>
                  <a:cubicBezTo>
                    <a:pt x="34" y="42"/>
                    <a:pt x="34" y="42"/>
                    <a:pt x="34" y="42"/>
                  </a:cubicBezTo>
                  <a:cubicBezTo>
                    <a:pt x="35" y="42"/>
                    <a:pt x="36" y="43"/>
                    <a:pt x="36" y="44"/>
                  </a:cubicBezTo>
                  <a:cubicBezTo>
                    <a:pt x="36" y="49"/>
                    <a:pt x="36" y="49"/>
                    <a:pt x="36" y="49"/>
                  </a:cubicBezTo>
                  <a:cubicBezTo>
                    <a:pt x="42" y="47"/>
                    <a:pt x="47" y="42"/>
                    <a:pt x="49" y="36"/>
                  </a:cubicBezTo>
                  <a:lnTo>
                    <a:pt x="44" y="36"/>
                  </a:lnTo>
                  <a:close/>
                </a:path>
              </a:pathLst>
            </a:custGeom>
            <a:solidFill>
              <a:schemeClr val="accent1"/>
            </a:solidFill>
            <a:ln>
              <a:noFill/>
            </a:ln>
          </p:spPr>
          <p:txBody>
            <a:bodyPr/>
            <a:lstStyle/>
            <a:p>
              <a:endParaRPr lang="en-US"/>
            </a:p>
          </p:txBody>
        </p:sp>
        <p:sp>
          <p:nvSpPr>
            <p:cNvPr id="745" name="Freeform 69"/>
            <p:cNvSpPr>
              <a:spLocks noEditPoints="1"/>
            </p:cNvSpPr>
            <p:nvPr/>
          </p:nvSpPr>
          <p:spPr bwMode="auto">
            <a:xfrm>
              <a:off x="5541410" y="3398243"/>
              <a:ext cx="356925" cy="273340"/>
            </a:xfrm>
            <a:custGeom>
              <a:avLst/>
              <a:gdLst>
                <a:gd name="T0" fmla="*/ 247389 w 73"/>
                <a:gd name="T1" fmla="*/ 157786 h 56"/>
                <a:gd name="T2" fmla="*/ 226773 w 73"/>
                <a:gd name="T3" fmla="*/ 174936 h 56"/>
                <a:gd name="T4" fmla="*/ 216465 w 73"/>
                <a:gd name="T5" fmla="*/ 174936 h 56"/>
                <a:gd name="T6" fmla="*/ 106515 w 73"/>
                <a:gd name="T7" fmla="*/ 130345 h 56"/>
                <a:gd name="T8" fmla="*/ 106515 w 73"/>
                <a:gd name="T9" fmla="*/ 144065 h 56"/>
                <a:gd name="T10" fmla="*/ 44667 w 73"/>
                <a:gd name="T11" fmla="*/ 192087 h 56"/>
                <a:gd name="T12" fmla="*/ 3436 w 73"/>
                <a:gd name="T13" fmla="*/ 154356 h 56"/>
                <a:gd name="T14" fmla="*/ 65283 w 73"/>
                <a:gd name="T15" fmla="*/ 102904 h 56"/>
                <a:gd name="T16" fmla="*/ 89335 w 73"/>
                <a:gd name="T17" fmla="*/ 106334 h 56"/>
                <a:gd name="T18" fmla="*/ 89335 w 73"/>
                <a:gd name="T19" fmla="*/ 85753 h 56"/>
                <a:gd name="T20" fmla="*/ 65283 w 73"/>
                <a:gd name="T21" fmla="*/ 85753 h 56"/>
                <a:gd name="T22" fmla="*/ 3436 w 73"/>
                <a:gd name="T23" fmla="*/ 37731 h 56"/>
                <a:gd name="T24" fmla="*/ 44667 w 73"/>
                <a:gd name="T25" fmla="*/ 0 h 56"/>
                <a:gd name="T26" fmla="*/ 106515 w 73"/>
                <a:gd name="T27" fmla="*/ 48022 h 56"/>
                <a:gd name="T28" fmla="*/ 106515 w 73"/>
                <a:gd name="T29" fmla="*/ 61742 h 56"/>
                <a:gd name="T30" fmla="*/ 216465 w 73"/>
                <a:gd name="T31" fmla="*/ 17151 h 56"/>
                <a:gd name="T32" fmla="*/ 226773 w 73"/>
                <a:gd name="T33" fmla="*/ 17151 h 56"/>
                <a:gd name="T34" fmla="*/ 247389 w 73"/>
                <a:gd name="T35" fmla="*/ 34301 h 56"/>
                <a:gd name="T36" fmla="*/ 175234 w 73"/>
                <a:gd name="T37" fmla="*/ 96044 h 56"/>
                <a:gd name="T38" fmla="*/ 82463 w 73"/>
                <a:gd name="T39" fmla="*/ 130345 h 56"/>
                <a:gd name="T40" fmla="*/ 37796 w 73"/>
                <a:gd name="T41" fmla="*/ 133775 h 56"/>
                <a:gd name="T42" fmla="*/ 44667 w 73"/>
                <a:gd name="T43" fmla="*/ 171506 h 56"/>
                <a:gd name="T44" fmla="*/ 82463 w 73"/>
                <a:gd name="T45" fmla="*/ 130345 h 56"/>
                <a:gd name="T46" fmla="*/ 44667 w 73"/>
                <a:gd name="T47" fmla="*/ 20581 h 56"/>
                <a:gd name="T48" fmla="*/ 37796 w 73"/>
                <a:gd name="T49" fmla="*/ 58312 h 56"/>
                <a:gd name="T50" fmla="*/ 82463 w 73"/>
                <a:gd name="T51" fmla="*/ 58312 h 56"/>
                <a:gd name="T52" fmla="*/ 137438 w 73"/>
                <a:gd name="T53" fmla="*/ 113194 h 56"/>
                <a:gd name="T54" fmla="*/ 223337 w 73"/>
                <a:gd name="T55" fmla="*/ 24011 h 56"/>
                <a:gd name="T56" fmla="*/ 116823 w 73"/>
                <a:gd name="T57" fmla="*/ 99474 h 56"/>
                <a:gd name="T58" fmla="*/ 96207 w 73"/>
                <a:gd name="T59" fmla="*/ 113194 h 56"/>
                <a:gd name="T60" fmla="*/ 99643 w 73"/>
                <a:gd name="T61" fmla="*/ 120054 h 56"/>
                <a:gd name="T62" fmla="*/ 123695 w 73"/>
                <a:gd name="T63" fmla="*/ 109764 h 56"/>
                <a:gd name="T64" fmla="*/ 106515 w 73"/>
                <a:gd name="T65" fmla="*/ 85753 h 56"/>
                <a:gd name="T66" fmla="*/ 113387 w 73"/>
                <a:gd name="T67" fmla="*/ 75463 h 56"/>
                <a:gd name="T68" fmla="*/ 103079 w 73"/>
                <a:gd name="T69" fmla="*/ 68603 h 56"/>
                <a:gd name="T70" fmla="*/ 96207 w 73"/>
                <a:gd name="T71" fmla="*/ 75463 h 56"/>
                <a:gd name="T72" fmla="*/ 92771 w 73"/>
                <a:gd name="T73" fmla="*/ 78893 h 56"/>
                <a:gd name="T74" fmla="*/ 144310 w 73"/>
                <a:gd name="T75" fmla="*/ 96044 h 56"/>
                <a:gd name="T76" fmla="*/ 123695 w 73"/>
                <a:gd name="T77" fmla="*/ 96044 h 56"/>
                <a:gd name="T78" fmla="*/ 144310 w 73"/>
                <a:gd name="T79" fmla="*/ 96044 h 56"/>
                <a:gd name="T80" fmla="*/ 168362 w 73"/>
                <a:gd name="T81" fmla="*/ 99474 h 56"/>
                <a:gd name="T82" fmla="*/ 140874 w 73"/>
                <a:gd name="T83" fmla="*/ 120054 h 56"/>
                <a:gd name="T84" fmla="*/ 240517 w 73"/>
                <a:gd name="T85" fmla="*/ 157786 h 5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73" h="56">
                  <a:moveTo>
                    <a:pt x="71" y="44"/>
                  </a:moveTo>
                  <a:cubicBezTo>
                    <a:pt x="72" y="44"/>
                    <a:pt x="73" y="45"/>
                    <a:pt x="72" y="46"/>
                  </a:cubicBezTo>
                  <a:cubicBezTo>
                    <a:pt x="72" y="47"/>
                    <a:pt x="72" y="48"/>
                    <a:pt x="71" y="48"/>
                  </a:cubicBezTo>
                  <a:cubicBezTo>
                    <a:pt x="66" y="51"/>
                    <a:pt x="66" y="51"/>
                    <a:pt x="66" y="51"/>
                  </a:cubicBezTo>
                  <a:cubicBezTo>
                    <a:pt x="66" y="51"/>
                    <a:pt x="65" y="51"/>
                    <a:pt x="65" y="51"/>
                  </a:cubicBezTo>
                  <a:cubicBezTo>
                    <a:pt x="64" y="51"/>
                    <a:pt x="64" y="51"/>
                    <a:pt x="63" y="51"/>
                  </a:cubicBezTo>
                  <a:cubicBezTo>
                    <a:pt x="36" y="35"/>
                    <a:pt x="36" y="35"/>
                    <a:pt x="36" y="35"/>
                  </a:cubicBezTo>
                  <a:cubicBezTo>
                    <a:pt x="31" y="38"/>
                    <a:pt x="31" y="38"/>
                    <a:pt x="31" y="38"/>
                  </a:cubicBezTo>
                  <a:cubicBezTo>
                    <a:pt x="31" y="38"/>
                    <a:pt x="31" y="38"/>
                    <a:pt x="31" y="38"/>
                  </a:cubicBezTo>
                  <a:cubicBezTo>
                    <a:pt x="31" y="39"/>
                    <a:pt x="31" y="41"/>
                    <a:pt x="31" y="42"/>
                  </a:cubicBezTo>
                  <a:cubicBezTo>
                    <a:pt x="31" y="46"/>
                    <a:pt x="28" y="50"/>
                    <a:pt x="24" y="53"/>
                  </a:cubicBezTo>
                  <a:cubicBezTo>
                    <a:pt x="20" y="55"/>
                    <a:pt x="16" y="56"/>
                    <a:pt x="13" y="56"/>
                  </a:cubicBezTo>
                  <a:cubicBezTo>
                    <a:pt x="9" y="56"/>
                    <a:pt x="6" y="55"/>
                    <a:pt x="4" y="53"/>
                  </a:cubicBezTo>
                  <a:cubicBezTo>
                    <a:pt x="1" y="51"/>
                    <a:pt x="0" y="48"/>
                    <a:pt x="1" y="45"/>
                  </a:cubicBezTo>
                  <a:cubicBezTo>
                    <a:pt x="1" y="41"/>
                    <a:pt x="4" y="37"/>
                    <a:pt x="8" y="34"/>
                  </a:cubicBezTo>
                  <a:cubicBezTo>
                    <a:pt x="11" y="32"/>
                    <a:pt x="15" y="30"/>
                    <a:pt x="19" y="30"/>
                  </a:cubicBezTo>
                  <a:cubicBezTo>
                    <a:pt x="21" y="30"/>
                    <a:pt x="23" y="31"/>
                    <a:pt x="25" y="32"/>
                  </a:cubicBezTo>
                  <a:cubicBezTo>
                    <a:pt x="25" y="31"/>
                    <a:pt x="26" y="31"/>
                    <a:pt x="26" y="31"/>
                  </a:cubicBezTo>
                  <a:cubicBezTo>
                    <a:pt x="31" y="28"/>
                    <a:pt x="31" y="28"/>
                    <a:pt x="31" y="28"/>
                  </a:cubicBezTo>
                  <a:cubicBezTo>
                    <a:pt x="26" y="25"/>
                    <a:pt x="26" y="25"/>
                    <a:pt x="26" y="25"/>
                  </a:cubicBezTo>
                  <a:cubicBezTo>
                    <a:pt x="26" y="25"/>
                    <a:pt x="25" y="24"/>
                    <a:pt x="25" y="24"/>
                  </a:cubicBezTo>
                  <a:cubicBezTo>
                    <a:pt x="23" y="25"/>
                    <a:pt x="21" y="25"/>
                    <a:pt x="19" y="25"/>
                  </a:cubicBezTo>
                  <a:cubicBezTo>
                    <a:pt x="15" y="25"/>
                    <a:pt x="11" y="24"/>
                    <a:pt x="8" y="22"/>
                  </a:cubicBezTo>
                  <a:cubicBezTo>
                    <a:pt x="4" y="19"/>
                    <a:pt x="1" y="15"/>
                    <a:pt x="1" y="11"/>
                  </a:cubicBezTo>
                  <a:cubicBezTo>
                    <a:pt x="0" y="8"/>
                    <a:pt x="1" y="5"/>
                    <a:pt x="4" y="3"/>
                  </a:cubicBezTo>
                  <a:cubicBezTo>
                    <a:pt x="6" y="1"/>
                    <a:pt x="9" y="0"/>
                    <a:pt x="13" y="0"/>
                  </a:cubicBezTo>
                  <a:cubicBezTo>
                    <a:pt x="16" y="0"/>
                    <a:pt x="20" y="1"/>
                    <a:pt x="24" y="3"/>
                  </a:cubicBezTo>
                  <a:cubicBezTo>
                    <a:pt x="28" y="6"/>
                    <a:pt x="31" y="10"/>
                    <a:pt x="31" y="14"/>
                  </a:cubicBezTo>
                  <a:cubicBezTo>
                    <a:pt x="31" y="15"/>
                    <a:pt x="31" y="17"/>
                    <a:pt x="31" y="18"/>
                  </a:cubicBezTo>
                  <a:cubicBezTo>
                    <a:pt x="31" y="18"/>
                    <a:pt x="31" y="18"/>
                    <a:pt x="31" y="18"/>
                  </a:cubicBezTo>
                  <a:cubicBezTo>
                    <a:pt x="36" y="21"/>
                    <a:pt x="36" y="21"/>
                    <a:pt x="36" y="21"/>
                  </a:cubicBezTo>
                  <a:cubicBezTo>
                    <a:pt x="63" y="5"/>
                    <a:pt x="63" y="5"/>
                    <a:pt x="63" y="5"/>
                  </a:cubicBezTo>
                  <a:cubicBezTo>
                    <a:pt x="64" y="5"/>
                    <a:pt x="64" y="5"/>
                    <a:pt x="65" y="5"/>
                  </a:cubicBezTo>
                  <a:cubicBezTo>
                    <a:pt x="65" y="5"/>
                    <a:pt x="66" y="5"/>
                    <a:pt x="66" y="5"/>
                  </a:cubicBezTo>
                  <a:cubicBezTo>
                    <a:pt x="71" y="8"/>
                    <a:pt x="71" y="8"/>
                    <a:pt x="71" y="8"/>
                  </a:cubicBezTo>
                  <a:cubicBezTo>
                    <a:pt x="72" y="8"/>
                    <a:pt x="72" y="9"/>
                    <a:pt x="72" y="10"/>
                  </a:cubicBezTo>
                  <a:cubicBezTo>
                    <a:pt x="73" y="10"/>
                    <a:pt x="72" y="11"/>
                    <a:pt x="71" y="12"/>
                  </a:cubicBezTo>
                  <a:cubicBezTo>
                    <a:pt x="51" y="28"/>
                    <a:pt x="51" y="28"/>
                    <a:pt x="51" y="28"/>
                  </a:cubicBezTo>
                  <a:lnTo>
                    <a:pt x="71" y="44"/>
                  </a:lnTo>
                  <a:close/>
                  <a:moveTo>
                    <a:pt x="24" y="38"/>
                  </a:moveTo>
                  <a:cubicBezTo>
                    <a:pt x="23" y="37"/>
                    <a:pt x="21" y="37"/>
                    <a:pt x="19" y="37"/>
                  </a:cubicBezTo>
                  <a:cubicBezTo>
                    <a:pt x="17" y="37"/>
                    <a:pt x="14" y="38"/>
                    <a:pt x="11" y="39"/>
                  </a:cubicBezTo>
                  <a:cubicBezTo>
                    <a:pt x="7" y="42"/>
                    <a:pt x="6" y="46"/>
                    <a:pt x="8" y="48"/>
                  </a:cubicBezTo>
                  <a:cubicBezTo>
                    <a:pt x="9" y="49"/>
                    <a:pt x="11" y="50"/>
                    <a:pt x="13" y="50"/>
                  </a:cubicBezTo>
                  <a:cubicBezTo>
                    <a:pt x="15" y="50"/>
                    <a:pt x="18" y="49"/>
                    <a:pt x="20" y="47"/>
                  </a:cubicBezTo>
                  <a:cubicBezTo>
                    <a:pt x="25" y="45"/>
                    <a:pt x="26" y="41"/>
                    <a:pt x="24" y="38"/>
                  </a:cubicBezTo>
                  <a:close/>
                  <a:moveTo>
                    <a:pt x="20" y="8"/>
                  </a:moveTo>
                  <a:cubicBezTo>
                    <a:pt x="18" y="7"/>
                    <a:pt x="15" y="6"/>
                    <a:pt x="13" y="6"/>
                  </a:cubicBezTo>
                  <a:cubicBezTo>
                    <a:pt x="11" y="6"/>
                    <a:pt x="9" y="7"/>
                    <a:pt x="8" y="7"/>
                  </a:cubicBezTo>
                  <a:cubicBezTo>
                    <a:pt x="6" y="10"/>
                    <a:pt x="7" y="14"/>
                    <a:pt x="11" y="17"/>
                  </a:cubicBezTo>
                  <a:cubicBezTo>
                    <a:pt x="14" y="18"/>
                    <a:pt x="17" y="19"/>
                    <a:pt x="19" y="19"/>
                  </a:cubicBezTo>
                  <a:cubicBezTo>
                    <a:pt x="21" y="19"/>
                    <a:pt x="23" y="18"/>
                    <a:pt x="24" y="17"/>
                  </a:cubicBezTo>
                  <a:cubicBezTo>
                    <a:pt x="26" y="15"/>
                    <a:pt x="25" y="11"/>
                    <a:pt x="20" y="8"/>
                  </a:cubicBezTo>
                  <a:close/>
                  <a:moveTo>
                    <a:pt x="40" y="33"/>
                  </a:moveTo>
                  <a:cubicBezTo>
                    <a:pt x="70" y="10"/>
                    <a:pt x="70" y="10"/>
                    <a:pt x="70" y="10"/>
                  </a:cubicBezTo>
                  <a:cubicBezTo>
                    <a:pt x="65" y="7"/>
                    <a:pt x="65" y="7"/>
                    <a:pt x="65" y="7"/>
                  </a:cubicBezTo>
                  <a:cubicBezTo>
                    <a:pt x="34" y="25"/>
                    <a:pt x="34" y="25"/>
                    <a:pt x="34" y="25"/>
                  </a:cubicBezTo>
                  <a:cubicBezTo>
                    <a:pt x="34" y="29"/>
                    <a:pt x="34" y="29"/>
                    <a:pt x="34" y="29"/>
                  </a:cubicBezTo>
                  <a:cubicBezTo>
                    <a:pt x="27" y="33"/>
                    <a:pt x="27" y="33"/>
                    <a:pt x="27" y="33"/>
                  </a:cubicBezTo>
                  <a:cubicBezTo>
                    <a:pt x="28" y="33"/>
                    <a:pt x="28" y="33"/>
                    <a:pt x="28" y="33"/>
                  </a:cubicBezTo>
                  <a:cubicBezTo>
                    <a:pt x="28" y="33"/>
                    <a:pt x="28" y="33"/>
                    <a:pt x="28" y="34"/>
                  </a:cubicBezTo>
                  <a:cubicBezTo>
                    <a:pt x="28" y="34"/>
                    <a:pt x="29" y="34"/>
                    <a:pt x="29" y="35"/>
                  </a:cubicBezTo>
                  <a:cubicBezTo>
                    <a:pt x="30" y="36"/>
                    <a:pt x="30" y="36"/>
                    <a:pt x="30" y="36"/>
                  </a:cubicBezTo>
                  <a:cubicBezTo>
                    <a:pt x="36" y="32"/>
                    <a:pt x="36" y="32"/>
                    <a:pt x="36" y="32"/>
                  </a:cubicBezTo>
                  <a:lnTo>
                    <a:pt x="40" y="33"/>
                  </a:lnTo>
                  <a:close/>
                  <a:moveTo>
                    <a:pt x="31" y="25"/>
                  </a:moveTo>
                  <a:cubicBezTo>
                    <a:pt x="31" y="25"/>
                    <a:pt x="31" y="25"/>
                    <a:pt x="31" y="25"/>
                  </a:cubicBezTo>
                  <a:cubicBezTo>
                    <a:pt x="31" y="24"/>
                    <a:pt x="32" y="23"/>
                    <a:pt x="33" y="22"/>
                  </a:cubicBezTo>
                  <a:cubicBezTo>
                    <a:pt x="33" y="22"/>
                    <a:pt x="33" y="22"/>
                    <a:pt x="33" y="22"/>
                  </a:cubicBezTo>
                  <a:cubicBezTo>
                    <a:pt x="30" y="20"/>
                    <a:pt x="30" y="20"/>
                    <a:pt x="30" y="20"/>
                  </a:cubicBezTo>
                  <a:cubicBezTo>
                    <a:pt x="29" y="21"/>
                    <a:pt x="29" y="21"/>
                    <a:pt x="29" y="21"/>
                  </a:cubicBezTo>
                  <a:cubicBezTo>
                    <a:pt x="29" y="22"/>
                    <a:pt x="28" y="22"/>
                    <a:pt x="28" y="22"/>
                  </a:cubicBezTo>
                  <a:cubicBezTo>
                    <a:pt x="28" y="22"/>
                    <a:pt x="28" y="22"/>
                    <a:pt x="28" y="22"/>
                  </a:cubicBezTo>
                  <a:cubicBezTo>
                    <a:pt x="27" y="23"/>
                    <a:pt x="27" y="23"/>
                    <a:pt x="27" y="23"/>
                  </a:cubicBezTo>
                  <a:lnTo>
                    <a:pt x="31" y="25"/>
                  </a:lnTo>
                  <a:close/>
                  <a:moveTo>
                    <a:pt x="42" y="28"/>
                  </a:moveTo>
                  <a:cubicBezTo>
                    <a:pt x="42" y="29"/>
                    <a:pt x="40" y="30"/>
                    <a:pt x="39" y="30"/>
                  </a:cubicBezTo>
                  <a:cubicBezTo>
                    <a:pt x="38" y="30"/>
                    <a:pt x="36" y="29"/>
                    <a:pt x="36" y="28"/>
                  </a:cubicBezTo>
                  <a:cubicBezTo>
                    <a:pt x="36" y="26"/>
                    <a:pt x="38" y="25"/>
                    <a:pt x="39" y="25"/>
                  </a:cubicBezTo>
                  <a:cubicBezTo>
                    <a:pt x="40" y="25"/>
                    <a:pt x="42" y="26"/>
                    <a:pt x="42" y="28"/>
                  </a:cubicBezTo>
                  <a:close/>
                  <a:moveTo>
                    <a:pt x="70" y="46"/>
                  </a:moveTo>
                  <a:cubicBezTo>
                    <a:pt x="49" y="29"/>
                    <a:pt x="49" y="29"/>
                    <a:pt x="49" y="29"/>
                  </a:cubicBezTo>
                  <a:cubicBezTo>
                    <a:pt x="42" y="35"/>
                    <a:pt x="42" y="35"/>
                    <a:pt x="42" y="35"/>
                  </a:cubicBezTo>
                  <a:cubicBezTo>
                    <a:pt x="42" y="35"/>
                    <a:pt x="42" y="35"/>
                    <a:pt x="41" y="35"/>
                  </a:cubicBezTo>
                  <a:cubicBezTo>
                    <a:pt x="65" y="48"/>
                    <a:pt x="65" y="48"/>
                    <a:pt x="65" y="48"/>
                  </a:cubicBezTo>
                  <a:lnTo>
                    <a:pt x="70" y="46"/>
                  </a:lnTo>
                  <a:close/>
                </a:path>
              </a:pathLst>
            </a:custGeom>
            <a:solidFill>
              <a:schemeClr val="accent1"/>
            </a:solidFill>
            <a:ln>
              <a:noFill/>
            </a:ln>
          </p:spPr>
          <p:txBody>
            <a:bodyPr/>
            <a:lstStyle/>
            <a:p>
              <a:endParaRPr lang="en-US"/>
            </a:p>
          </p:txBody>
        </p:sp>
        <p:sp>
          <p:nvSpPr>
            <p:cNvPr id="746" name="Freeform 70"/>
            <p:cNvSpPr>
              <a:spLocks noEditPoints="1"/>
            </p:cNvSpPr>
            <p:nvPr/>
          </p:nvSpPr>
          <p:spPr bwMode="auto">
            <a:xfrm>
              <a:off x="6246224" y="3368875"/>
              <a:ext cx="350149" cy="277860"/>
            </a:xfrm>
            <a:custGeom>
              <a:avLst/>
              <a:gdLst>
                <a:gd name="T0" fmla="*/ 246063 w 72"/>
                <a:gd name="T1" fmla="*/ 30831 h 57"/>
                <a:gd name="T2" fmla="*/ 242645 w 72"/>
                <a:gd name="T3" fmla="*/ 37682 h 57"/>
                <a:gd name="T4" fmla="*/ 6835 w 72"/>
                <a:gd name="T5" fmla="*/ 37682 h 57"/>
                <a:gd name="T6" fmla="*/ 0 w 72"/>
                <a:gd name="T7" fmla="*/ 30831 h 57"/>
                <a:gd name="T8" fmla="*/ 0 w 72"/>
                <a:gd name="T9" fmla="*/ 6851 h 57"/>
                <a:gd name="T10" fmla="*/ 6835 w 72"/>
                <a:gd name="T11" fmla="*/ 0 h 57"/>
                <a:gd name="T12" fmla="*/ 242645 w 72"/>
                <a:gd name="T13" fmla="*/ 0 h 57"/>
                <a:gd name="T14" fmla="*/ 246063 w 72"/>
                <a:gd name="T15" fmla="*/ 6851 h 57"/>
                <a:gd name="T16" fmla="*/ 246063 w 72"/>
                <a:gd name="T17" fmla="*/ 30831 h 57"/>
                <a:gd name="T18" fmla="*/ 246063 w 72"/>
                <a:gd name="T19" fmla="*/ 191837 h 57"/>
                <a:gd name="T20" fmla="*/ 242645 w 72"/>
                <a:gd name="T21" fmla="*/ 195263 h 57"/>
                <a:gd name="T22" fmla="*/ 6835 w 72"/>
                <a:gd name="T23" fmla="*/ 195263 h 57"/>
                <a:gd name="T24" fmla="*/ 0 w 72"/>
                <a:gd name="T25" fmla="*/ 191837 h 57"/>
                <a:gd name="T26" fmla="*/ 0 w 72"/>
                <a:gd name="T27" fmla="*/ 164432 h 57"/>
                <a:gd name="T28" fmla="*/ 6835 w 72"/>
                <a:gd name="T29" fmla="*/ 161006 h 57"/>
                <a:gd name="T30" fmla="*/ 242645 w 72"/>
                <a:gd name="T31" fmla="*/ 161006 h 57"/>
                <a:gd name="T32" fmla="*/ 246063 w 72"/>
                <a:gd name="T33" fmla="*/ 164432 h 57"/>
                <a:gd name="T34" fmla="*/ 246063 w 72"/>
                <a:gd name="T35" fmla="*/ 191837 h 57"/>
                <a:gd name="T36" fmla="*/ 54681 w 72"/>
                <a:gd name="T37" fmla="*/ 137027 h 57"/>
                <a:gd name="T38" fmla="*/ 51263 w 72"/>
                <a:gd name="T39" fmla="*/ 143878 h 57"/>
                <a:gd name="T40" fmla="*/ 47846 w 72"/>
                <a:gd name="T41" fmla="*/ 140452 h 57"/>
                <a:gd name="T42" fmla="*/ 6835 w 72"/>
                <a:gd name="T43" fmla="*/ 102770 h 57"/>
                <a:gd name="T44" fmla="*/ 6835 w 72"/>
                <a:gd name="T45" fmla="*/ 99344 h 57"/>
                <a:gd name="T46" fmla="*/ 6835 w 72"/>
                <a:gd name="T47" fmla="*/ 95919 h 57"/>
                <a:gd name="T48" fmla="*/ 47846 w 72"/>
                <a:gd name="T49" fmla="*/ 54811 h 57"/>
                <a:gd name="T50" fmla="*/ 51263 w 72"/>
                <a:gd name="T51" fmla="*/ 54811 h 57"/>
                <a:gd name="T52" fmla="*/ 54681 w 72"/>
                <a:gd name="T53" fmla="*/ 58236 h 57"/>
                <a:gd name="T54" fmla="*/ 54681 w 72"/>
                <a:gd name="T55" fmla="*/ 137027 h 57"/>
                <a:gd name="T56" fmla="*/ 246063 w 72"/>
                <a:gd name="T57" fmla="*/ 85642 h 57"/>
                <a:gd name="T58" fmla="*/ 242645 w 72"/>
                <a:gd name="T59" fmla="*/ 89067 h 57"/>
                <a:gd name="T60" fmla="*/ 92274 w 72"/>
                <a:gd name="T61" fmla="*/ 89067 h 57"/>
                <a:gd name="T62" fmla="*/ 88856 w 72"/>
                <a:gd name="T63" fmla="*/ 85642 h 57"/>
                <a:gd name="T64" fmla="*/ 88856 w 72"/>
                <a:gd name="T65" fmla="*/ 58236 h 57"/>
                <a:gd name="T66" fmla="*/ 92274 w 72"/>
                <a:gd name="T67" fmla="*/ 54811 h 57"/>
                <a:gd name="T68" fmla="*/ 242645 w 72"/>
                <a:gd name="T69" fmla="*/ 54811 h 57"/>
                <a:gd name="T70" fmla="*/ 246063 w 72"/>
                <a:gd name="T71" fmla="*/ 58236 h 57"/>
                <a:gd name="T72" fmla="*/ 246063 w 72"/>
                <a:gd name="T73" fmla="*/ 85642 h 57"/>
                <a:gd name="T74" fmla="*/ 246063 w 72"/>
                <a:gd name="T75" fmla="*/ 137027 h 57"/>
                <a:gd name="T76" fmla="*/ 242645 w 72"/>
                <a:gd name="T77" fmla="*/ 143878 h 57"/>
                <a:gd name="T78" fmla="*/ 92274 w 72"/>
                <a:gd name="T79" fmla="*/ 143878 h 57"/>
                <a:gd name="T80" fmla="*/ 88856 w 72"/>
                <a:gd name="T81" fmla="*/ 137027 h 57"/>
                <a:gd name="T82" fmla="*/ 88856 w 72"/>
                <a:gd name="T83" fmla="*/ 113047 h 57"/>
                <a:gd name="T84" fmla="*/ 92274 w 72"/>
                <a:gd name="T85" fmla="*/ 106196 h 57"/>
                <a:gd name="T86" fmla="*/ 242645 w 72"/>
                <a:gd name="T87" fmla="*/ 106196 h 57"/>
                <a:gd name="T88" fmla="*/ 246063 w 72"/>
                <a:gd name="T89" fmla="*/ 113047 h 57"/>
                <a:gd name="T90" fmla="*/ 246063 w 72"/>
                <a:gd name="T91" fmla="*/ 137027 h 57"/>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72" h="57">
                  <a:moveTo>
                    <a:pt x="72" y="9"/>
                  </a:moveTo>
                  <a:cubicBezTo>
                    <a:pt x="72" y="10"/>
                    <a:pt x="72" y="11"/>
                    <a:pt x="71" y="11"/>
                  </a:cubicBezTo>
                  <a:cubicBezTo>
                    <a:pt x="2" y="11"/>
                    <a:pt x="2" y="11"/>
                    <a:pt x="2" y="11"/>
                  </a:cubicBezTo>
                  <a:cubicBezTo>
                    <a:pt x="1" y="11"/>
                    <a:pt x="0" y="10"/>
                    <a:pt x="0" y="9"/>
                  </a:cubicBezTo>
                  <a:cubicBezTo>
                    <a:pt x="0" y="2"/>
                    <a:pt x="0" y="2"/>
                    <a:pt x="0" y="2"/>
                  </a:cubicBezTo>
                  <a:cubicBezTo>
                    <a:pt x="0" y="1"/>
                    <a:pt x="1" y="0"/>
                    <a:pt x="2" y="0"/>
                  </a:cubicBezTo>
                  <a:cubicBezTo>
                    <a:pt x="71" y="0"/>
                    <a:pt x="71" y="0"/>
                    <a:pt x="71" y="0"/>
                  </a:cubicBezTo>
                  <a:cubicBezTo>
                    <a:pt x="72" y="0"/>
                    <a:pt x="72" y="1"/>
                    <a:pt x="72" y="2"/>
                  </a:cubicBezTo>
                  <a:lnTo>
                    <a:pt x="72" y="9"/>
                  </a:lnTo>
                  <a:close/>
                  <a:moveTo>
                    <a:pt x="72" y="56"/>
                  </a:moveTo>
                  <a:cubicBezTo>
                    <a:pt x="72" y="56"/>
                    <a:pt x="72" y="57"/>
                    <a:pt x="71" y="57"/>
                  </a:cubicBezTo>
                  <a:cubicBezTo>
                    <a:pt x="2" y="57"/>
                    <a:pt x="2" y="57"/>
                    <a:pt x="2" y="57"/>
                  </a:cubicBezTo>
                  <a:cubicBezTo>
                    <a:pt x="1" y="57"/>
                    <a:pt x="0" y="56"/>
                    <a:pt x="0" y="56"/>
                  </a:cubicBezTo>
                  <a:cubicBezTo>
                    <a:pt x="0" y="48"/>
                    <a:pt x="0" y="48"/>
                    <a:pt x="0" y="48"/>
                  </a:cubicBezTo>
                  <a:cubicBezTo>
                    <a:pt x="0" y="47"/>
                    <a:pt x="1" y="47"/>
                    <a:pt x="2" y="47"/>
                  </a:cubicBezTo>
                  <a:cubicBezTo>
                    <a:pt x="71" y="47"/>
                    <a:pt x="71" y="47"/>
                    <a:pt x="71" y="47"/>
                  </a:cubicBezTo>
                  <a:cubicBezTo>
                    <a:pt x="72" y="47"/>
                    <a:pt x="72" y="47"/>
                    <a:pt x="72" y="48"/>
                  </a:cubicBezTo>
                  <a:lnTo>
                    <a:pt x="72" y="56"/>
                  </a:lnTo>
                  <a:close/>
                  <a:moveTo>
                    <a:pt x="16" y="40"/>
                  </a:moveTo>
                  <a:cubicBezTo>
                    <a:pt x="16" y="41"/>
                    <a:pt x="15" y="42"/>
                    <a:pt x="15" y="42"/>
                  </a:cubicBezTo>
                  <a:cubicBezTo>
                    <a:pt x="14" y="42"/>
                    <a:pt x="14" y="41"/>
                    <a:pt x="14" y="41"/>
                  </a:cubicBezTo>
                  <a:cubicBezTo>
                    <a:pt x="2" y="30"/>
                    <a:pt x="2" y="30"/>
                    <a:pt x="2" y="30"/>
                  </a:cubicBezTo>
                  <a:cubicBezTo>
                    <a:pt x="2" y="29"/>
                    <a:pt x="2" y="29"/>
                    <a:pt x="2" y="29"/>
                  </a:cubicBezTo>
                  <a:cubicBezTo>
                    <a:pt x="2" y="28"/>
                    <a:pt x="2" y="28"/>
                    <a:pt x="2" y="28"/>
                  </a:cubicBezTo>
                  <a:cubicBezTo>
                    <a:pt x="14" y="16"/>
                    <a:pt x="14" y="16"/>
                    <a:pt x="14" y="16"/>
                  </a:cubicBezTo>
                  <a:cubicBezTo>
                    <a:pt x="14" y="16"/>
                    <a:pt x="14" y="16"/>
                    <a:pt x="15" y="16"/>
                  </a:cubicBezTo>
                  <a:cubicBezTo>
                    <a:pt x="15" y="16"/>
                    <a:pt x="16" y="16"/>
                    <a:pt x="16" y="17"/>
                  </a:cubicBezTo>
                  <a:lnTo>
                    <a:pt x="16" y="40"/>
                  </a:lnTo>
                  <a:close/>
                  <a:moveTo>
                    <a:pt x="72" y="25"/>
                  </a:moveTo>
                  <a:cubicBezTo>
                    <a:pt x="72" y="26"/>
                    <a:pt x="72" y="26"/>
                    <a:pt x="71" y="26"/>
                  </a:cubicBezTo>
                  <a:cubicBezTo>
                    <a:pt x="27" y="26"/>
                    <a:pt x="27" y="26"/>
                    <a:pt x="27" y="26"/>
                  </a:cubicBezTo>
                  <a:cubicBezTo>
                    <a:pt x="27" y="26"/>
                    <a:pt x="26" y="26"/>
                    <a:pt x="26" y="25"/>
                  </a:cubicBezTo>
                  <a:cubicBezTo>
                    <a:pt x="26" y="17"/>
                    <a:pt x="26" y="17"/>
                    <a:pt x="26" y="17"/>
                  </a:cubicBezTo>
                  <a:cubicBezTo>
                    <a:pt x="26" y="16"/>
                    <a:pt x="27" y="16"/>
                    <a:pt x="27" y="16"/>
                  </a:cubicBezTo>
                  <a:cubicBezTo>
                    <a:pt x="71" y="16"/>
                    <a:pt x="71" y="16"/>
                    <a:pt x="71" y="16"/>
                  </a:cubicBezTo>
                  <a:cubicBezTo>
                    <a:pt x="72" y="16"/>
                    <a:pt x="72" y="16"/>
                    <a:pt x="72" y="17"/>
                  </a:cubicBezTo>
                  <a:lnTo>
                    <a:pt x="72" y="25"/>
                  </a:lnTo>
                  <a:close/>
                  <a:moveTo>
                    <a:pt x="72" y="40"/>
                  </a:moveTo>
                  <a:cubicBezTo>
                    <a:pt x="72" y="41"/>
                    <a:pt x="72" y="42"/>
                    <a:pt x="71" y="42"/>
                  </a:cubicBezTo>
                  <a:cubicBezTo>
                    <a:pt x="27" y="42"/>
                    <a:pt x="27" y="42"/>
                    <a:pt x="27" y="42"/>
                  </a:cubicBezTo>
                  <a:cubicBezTo>
                    <a:pt x="27" y="42"/>
                    <a:pt x="26" y="41"/>
                    <a:pt x="26" y="40"/>
                  </a:cubicBezTo>
                  <a:cubicBezTo>
                    <a:pt x="26" y="33"/>
                    <a:pt x="26" y="33"/>
                    <a:pt x="26" y="33"/>
                  </a:cubicBezTo>
                  <a:cubicBezTo>
                    <a:pt x="26" y="32"/>
                    <a:pt x="27" y="31"/>
                    <a:pt x="27" y="31"/>
                  </a:cubicBezTo>
                  <a:cubicBezTo>
                    <a:pt x="71" y="31"/>
                    <a:pt x="71" y="31"/>
                    <a:pt x="71" y="31"/>
                  </a:cubicBezTo>
                  <a:cubicBezTo>
                    <a:pt x="72" y="31"/>
                    <a:pt x="72" y="32"/>
                    <a:pt x="72" y="33"/>
                  </a:cubicBezTo>
                  <a:lnTo>
                    <a:pt x="72" y="40"/>
                  </a:lnTo>
                  <a:close/>
                </a:path>
              </a:pathLst>
            </a:custGeom>
            <a:solidFill>
              <a:schemeClr val="accent1"/>
            </a:solidFill>
            <a:ln>
              <a:noFill/>
            </a:ln>
          </p:spPr>
          <p:txBody>
            <a:bodyPr/>
            <a:lstStyle/>
            <a:p>
              <a:endParaRPr lang="en-US"/>
            </a:p>
          </p:txBody>
        </p:sp>
        <p:sp>
          <p:nvSpPr>
            <p:cNvPr id="747" name="Freeform 71"/>
            <p:cNvSpPr>
              <a:spLocks noEditPoints="1"/>
            </p:cNvSpPr>
            <p:nvPr/>
          </p:nvSpPr>
          <p:spPr bwMode="auto">
            <a:xfrm>
              <a:off x="6948780" y="3402761"/>
              <a:ext cx="402105" cy="239456"/>
            </a:xfrm>
            <a:custGeom>
              <a:avLst/>
              <a:gdLst>
                <a:gd name="T0" fmla="*/ 73025 w 178"/>
                <a:gd name="T1" fmla="*/ 0 h 106"/>
                <a:gd name="T2" fmla="*/ 73025 w 178"/>
                <a:gd name="T3" fmla="*/ 134938 h 106"/>
                <a:gd name="T4" fmla="*/ 0 w 178"/>
                <a:gd name="T5" fmla="*/ 134938 h 106"/>
                <a:gd name="T6" fmla="*/ 0 w 178"/>
                <a:gd name="T7" fmla="*/ 38100 h 106"/>
                <a:gd name="T8" fmla="*/ 44450 w 178"/>
                <a:gd name="T9" fmla="*/ 38100 h 106"/>
                <a:gd name="T10" fmla="*/ 44450 w 178"/>
                <a:gd name="T11" fmla="*/ 0 h 106"/>
                <a:gd name="T12" fmla="*/ 73025 w 178"/>
                <a:gd name="T13" fmla="*/ 0 h 106"/>
                <a:gd name="T14" fmla="*/ 44450 w 178"/>
                <a:gd name="T15" fmla="*/ 61913 h 106"/>
                <a:gd name="T16" fmla="*/ 28575 w 178"/>
                <a:gd name="T17" fmla="*/ 61913 h 106"/>
                <a:gd name="T18" fmla="*/ 28575 w 178"/>
                <a:gd name="T19" fmla="*/ 114300 h 106"/>
                <a:gd name="T20" fmla="*/ 44450 w 178"/>
                <a:gd name="T21" fmla="*/ 114300 h 106"/>
                <a:gd name="T22" fmla="*/ 44450 w 178"/>
                <a:gd name="T23" fmla="*/ 61913 h 106"/>
                <a:gd name="T24" fmla="*/ 82550 w 178"/>
                <a:gd name="T25" fmla="*/ 26988 h 106"/>
                <a:gd name="T26" fmla="*/ 114300 w 178"/>
                <a:gd name="T27" fmla="*/ 26988 h 106"/>
                <a:gd name="T28" fmla="*/ 114300 w 178"/>
                <a:gd name="T29" fmla="*/ 0 h 106"/>
                <a:gd name="T30" fmla="*/ 82550 w 178"/>
                <a:gd name="T31" fmla="*/ 0 h 106"/>
                <a:gd name="T32" fmla="*/ 82550 w 178"/>
                <a:gd name="T33" fmla="*/ 26988 h 106"/>
                <a:gd name="T34" fmla="*/ 82550 w 178"/>
                <a:gd name="T35" fmla="*/ 134938 h 106"/>
                <a:gd name="T36" fmla="*/ 114300 w 178"/>
                <a:gd name="T37" fmla="*/ 134938 h 106"/>
                <a:gd name="T38" fmla="*/ 114300 w 178"/>
                <a:gd name="T39" fmla="*/ 38100 h 106"/>
                <a:gd name="T40" fmla="*/ 82550 w 178"/>
                <a:gd name="T41" fmla="*/ 38100 h 106"/>
                <a:gd name="T42" fmla="*/ 82550 w 178"/>
                <a:gd name="T43" fmla="*/ 134938 h 106"/>
                <a:gd name="T44" fmla="*/ 196850 w 178"/>
                <a:gd name="T45" fmla="*/ 38100 h 106"/>
                <a:gd name="T46" fmla="*/ 196850 w 178"/>
                <a:gd name="T47" fmla="*/ 168275 h 106"/>
                <a:gd name="T48" fmla="*/ 123825 w 178"/>
                <a:gd name="T49" fmla="*/ 168275 h 106"/>
                <a:gd name="T50" fmla="*/ 123825 w 178"/>
                <a:gd name="T51" fmla="*/ 144463 h 106"/>
                <a:gd name="T52" fmla="*/ 168275 w 178"/>
                <a:gd name="T53" fmla="*/ 144463 h 106"/>
                <a:gd name="T54" fmla="*/ 168275 w 178"/>
                <a:gd name="T55" fmla="*/ 134938 h 106"/>
                <a:gd name="T56" fmla="*/ 123825 w 178"/>
                <a:gd name="T57" fmla="*/ 134938 h 106"/>
                <a:gd name="T58" fmla="*/ 123825 w 178"/>
                <a:gd name="T59" fmla="*/ 38100 h 106"/>
                <a:gd name="T60" fmla="*/ 196850 w 178"/>
                <a:gd name="T61" fmla="*/ 38100 h 106"/>
                <a:gd name="T62" fmla="*/ 168275 w 178"/>
                <a:gd name="T63" fmla="*/ 61913 h 106"/>
                <a:gd name="T64" fmla="*/ 152400 w 178"/>
                <a:gd name="T65" fmla="*/ 61913 h 106"/>
                <a:gd name="T66" fmla="*/ 152400 w 178"/>
                <a:gd name="T67" fmla="*/ 114300 h 106"/>
                <a:gd name="T68" fmla="*/ 168275 w 178"/>
                <a:gd name="T69" fmla="*/ 114300 h 106"/>
                <a:gd name="T70" fmla="*/ 168275 w 178"/>
                <a:gd name="T71" fmla="*/ 61913 h 106"/>
                <a:gd name="T72" fmla="*/ 282575 w 178"/>
                <a:gd name="T73" fmla="*/ 38100 h 106"/>
                <a:gd name="T74" fmla="*/ 282575 w 178"/>
                <a:gd name="T75" fmla="*/ 168275 h 106"/>
                <a:gd name="T76" fmla="*/ 209550 w 178"/>
                <a:gd name="T77" fmla="*/ 168275 h 106"/>
                <a:gd name="T78" fmla="*/ 209550 w 178"/>
                <a:gd name="T79" fmla="*/ 144463 h 106"/>
                <a:gd name="T80" fmla="*/ 255588 w 178"/>
                <a:gd name="T81" fmla="*/ 144463 h 106"/>
                <a:gd name="T82" fmla="*/ 255588 w 178"/>
                <a:gd name="T83" fmla="*/ 134938 h 106"/>
                <a:gd name="T84" fmla="*/ 209550 w 178"/>
                <a:gd name="T85" fmla="*/ 134938 h 106"/>
                <a:gd name="T86" fmla="*/ 209550 w 178"/>
                <a:gd name="T87" fmla="*/ 38100 h 106"/>
                <a:gd name="T88" fmla="*/ 282575 w 178"/>
                <a:gd name="T89" fmla="*/ 38100 h 106"/>
                <a:gd name="T90" fmla="*/ 255588 w 178"/>
                <a:gd name="T91" fmla="*/ 61913 h 106"/>
                <a:gd name="T92" fmla="*/ 238125 w 178"/>
                <a:gd name="T93" fmla="*/ 61913 h 106"/>
                <a:gd name="T94" fmla="*/ 238125 w 178"/>
                <a:gd name="T95" fmla="*/ 114300 h 106"/>
                <a:gd name="T96" fmla="*/ 255588 w 178"/>
                <a:gd name="T97" fmla="*/ 114300 h 106"/>
                <a:gd name="T98" fmla="*/ 255588 w 178"/>
                <a:gd name="T99" fmla="*/ 61913 h 10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178" h="106">
                  <a:moveTo>
                    <a:pt x="46" y="0"/>
                  </a:moveTo>
                  <a:lnTo>
                    <a:pt x="46" y="85"/>
                  </a:lnTo>
                  <a:lnTo>
                    <a:pt x="0" y="85"/>
                  </a:lnTo>
                  <a:lnTo>
                    <a:pt x="0" y="24"/>
                  </a:lnTo>
                  <a:lnTo>
                    <a:pt x="28" y="24"/>
                  </a:lnTo>
                  <a:lnTo>
                    <a:pt x="28" y="0"/>
                  </a:lnTo>
                  <a:lnTo>
                    <a:pt x="46" y="0"/>
                  </a:lnTo>
                  <a:close/>
                  <a:moveTo>
                    <a:pt x="28" y="39"/>
                  </a:moveTo>
                  <a:lnTo>
                    <a:pt x="18" y="39"/>
                  </a:lnTo>
                  <a:lnTo>
                    <a:pt x="18" y="72"/>
                  </a:lnTo>
                  <a:lnTo>
                    <a:pt x="28" y="72"/>
                  </a:lnTo>
                  <a:lnTo>
                    <a:pt x="28" y="39"/>
                  </a:lnTo>
                  <a:close/>
                  <a:moveTo>
                    <a:pt x="52" y="17"/>
                  </a:moveTo>
                  <a:lnTo>
                    <a:pt x="72" y="17"/>
                  </a:lnTo>
                  <a:lnTo>
                    <a:pt x="72" y="0"/>
                  </a:lnTo>
                  <a:lnTo>
                    <a:pt x="52" y="0"/>
                  </a:lnTo>
                  <a:lnTo>
                    <a:pt x="52" y="17"/>
                  </a:lnTo>
                  <a:close/>
                  <a:moveTo>
                    <a:pt x="52" y="85"/>
                  </a:moveTo>
                  <a:lnTo>
                    <a:pt x="72" y="85"/>
                  </a:lnTo>
                  <a:lnTo>
                    <a:pt x="72" y="24"/>
                  </a:lnTo>
                  <a:lnTo>
                    <a:pt x="52" y="24"/>
                  </a:lnTo>
                  <a:lnTo>
                    <a:pt x="52" y="85"/>
                  </a:lnTo>
                  <a:close/>
                  <a:moveTo>
                    <a:pt x="124" y="24"/>
                  </a:moveTo>
                  <a:lnTo>
                    <a:pt x="124" y="106"/>
                  </a:lnTo>
                  <a:lnTo>
                    <a:pt x="78" y="106"/>
                  </a:lnTo>
                  <a:lnTo>
                    <a:pt x="78" y="91"/>
                  </a:lnTo>
                  <a:lnTo>
                    <a:pt x="106" y="91"/>
                  </a:lnTo>
                  <a:lnTo>
                    <a:pt x="106" y="85"/>
                  </a:lnTo>
                  <a:lnTo>
                    <a:pt x="78" y="85"/>
                  </a:lnTo>
                  <a:lnTo>
                    <a:pt x="78" y="24"/>
                  </a:lnTo>
                  <a:lnTo>
                    <a:pt x="124" y="24"/>
                  </a:lnTo>
                  <a:close/>
                  <a:moveTo>
                    <a:pt x="106" y="39"/>
                  </a:moveTo>
                  <a:lnTo>
                    <a:pt x="96" y="39"/>
                  </a:lnTo>
                  <a:lnTo>
                    <a:pt x="96" y="72"/>
                  </a:lnTo>
                  <a:lnTo>
                    <a:pt x="106" y="72"/>
                  </a:lnTo>
                  <a:lnTo>
                    <a:pt x="106" y="39"/>
                  </a:lnTo>
                  <a:close/>
                  <a:moveTo>
                    <a:pt x="178" y="24"/>
                  </a:moveTo>
                  <a:lnTo>
                    <a:pt x="178" y="106"/>
                  </a:lnTo>
                  <a:lnTo>
                    <a:pt x="132" y="106"/>
                  </a:lnTo>
                  <a:lnTo>
                    <a:pt x="132" y="91"/>
                  </a:lnTo>
                  <a:lnTo>
                    <a:pt x="161" y="91"/>
                  </a:lnTo>
                  <a:lnTo>
                    <a:pt x="161" y="85"/>
                  </a:lnTo>
                  <a:lnTo>
                    <a:pt x="132" y="85"/>
                  </a:lnTo>
                  <a:lnTo>
                    <a:pt x="132" y="24"/>
                  </a:lnTo>
                  <a:lnTo>
                    <a:pt x="178" y="24"/>
                  </a:lnTo>
                  <a:close/>
                  <a:moveTo>
                    <a:pt x="161" y="39"/>
                  </a:moveTo>
                  <a:lnTo>
                    <a:pt x="150" y="39"/>
                  </a:lnTo>
                  <a:lnTo>
                    <a:pt x="150" y="72"/>
                  </a:lnTo>
                  <a:lnTo>
                    <a:pt x="161" y="72"/>
                  </a:lnTo>
                  <a:lnTo>
                    <a:pt x="161" y="39"/>
                  </a:lnTo>
                  <a:close/>
                </a:path>
              </a:pathLst>
            </a:custGeom>
            <a:solidFill>
              <a:schemeClr val="accent1"/>
            </a:solidFill>
            <a:ln>
              <a:noFill/>
            </a:ln>
          </p:spPr>
          <p:txBody>
            <a:bodyPr/>
            <a:lstStyle/>
            <a:p>
              <a:endParaRPr lang="en-US"/>
            </a:p>
          </p:txBody>
        </p:sp>
        <p:sp>
          <p:nvSpPr>
            <p:cNvPr id="748" name="Freeform 72"/>
            <p:cNvSpPr>
              <a:spLocks noEditPoints="1"/>
            </p:cNvSpPr>
            <p:nvPr/>
          </p:nvSpPr>
          <p:spPr bwMode="auto">
            <a:xfrm>
              <a:off x="7653594" y="3368875"/>
              <a:ext cx="298190" cy="302708"/>
            </a:xfrm>
            <a:custGeom>
              <a:avLst/>
              <a:gdLst>
                <a:gd name="T0" fmla="*/ 106493 w 61"/>
                <a:gd name="T1" fmla="*/ 212725 h 62"/>
                <a:gd name="T2" fmla="*/ 0 w 61"/>
                <a:gd name="T3" fmla="*/ 106363 h 62"/>
                <a:gd name="T4" fmla="*/ 106493 w 61"/>
                <a:gd name="T5" fmla="*/ 0 h 62"/>
                <a:gd name="T6" fmla="*/ 209550 w 61"/>
                <a:gd name="T7" fmla="*/ 106363 h 62"/>
                <a:gd name="T8" fmla="*/ 106493 w 61"/>
                <a:gd name="T9" fmla="*/ 212725 h 62"/>
                <a:gd name="T10" fmla="*/ 106493 w 61"/>
                <a:gd name="T11" fmla="*/ 92638 h 62"/>
                <a:gd name="T12" fmla="*/ 13741 w 61"/>
                <a:gd name="T13" fmla="*/ 102931 h 62"/>
                <a:gd name="T14" fmla="*/ 13741 w 61"/>
                <a:gd name="T15" fmla="*/ 106363 h 62"/>
                <a:gd name="T16" fmla="*/ 37788 w 61"/>
                <a:gd name="T17" fmla="*/ 168121 h 62"/>
                <a:gd name="T18" fmla="*/ 109928 w 61"/>
                <a:gd name="T19" fmla="*/ 106363 h 62"/>
                <a:gd name="T20" fmla="*/ 113363 w 61"/>
                <a:gd name="T21" fmla="*/ 106363 h 62"/>
                <a:gd name="T22" fmla="*/ 106493 w 61"/>
                <a:gd name="T23" fmla="*/ 92638 h 62"/>
                <a:gd name="T24" fmla="*/ 65270 w 61"/>
                <a:gd name="T25" fmla="*/ 24017 h 62"/>
                <a:gd name="T26" fmla="*/ 17176 w 61"/>
                <a:gd name="T27" fmla="*/ 89207 h 62"/>
                <a:gd name="T28" fmla="*/ 99622 w 61"/>
                <a:gd name="T29" fmla="*/ 78914 h 62"/>
                <a:gd name="T30" fmla="*/ 65270 w 61"/>
                <a:gd name="T31" fmla="*/ 24017 h 62"/>
                <a:gd name="T32" fmla="*/ 120234 w 61"/>
                <a:gd name="T33" fmla="*/ 123518 h 62"/>
                <a:gd name="T34" fmla="*/ 120234 w 61"/>
                <a:gd name="T35" fmla="*/ 123518 h 62"/>
                <a:gd name="T36" fmla="*/ 48093 w 61"/>
                <a:gd name="T37" fmla="*/ 178415 h 62"/>
                <a:gd name="T38" fmla="*/ 48093 w 61"/>
                <a:gd name="T39" fmla="*/ 178415 h 62"/>
                <a:gd name="T40" fmla="*/ 106493 w 61"/>
                <a:gd name="T41" fmla="*/ 199001 h 62"/>
                <a:gd name="T42" fmla="*/ 140845 w 61"/>
                <a:gd name="T43" fmla="*/ 192139 h 62"/>
                <a:gd name="T44" fmla="*/ 120234 w 61"/>
                <a:gd name="T45" fmla="*/ 123518 h 62"/>
                <a:gd name="T46" fmla="*/ 82446 w 61"/>
                <a:gd name="T47" fmla="*/ 20586 h 62"/>
                <a:gd name="T48" fmla="*/ 82446 w 61"/>
                <a:gd name="T49" fmla="*/ 20586 h 62"/>
                <a:gd name="T50" fmla="*/ 82446 w 61"/>
                <a:gd name="T51" fmla="*/ 20586 h 62"/>
                <a:gd name="T52" fmla="*/ 106493 w 61"/>
                <a:gd name="T53" fmla="*/ 17155 h 62"/>
                <a:gd name="T54" fmla="*/ 82446 w 61"/>
                <a:gd name="T55" fmla="*/ 20586 h 62"/>
                <a:gd name="T56" fmla="*/ 116798 w 61"/>
                <a:gd name="T57" fmla="*/ 72052 h 62"/>
                <a:gd name="T58" fmla="*/ 164892 w 61"/>
                <a:gd name="T59" fmla="*/ 41173 h 62"/>
                <a:gd name="T60" fmla="*/ 106493 w 61"/>
                <a:gd name="T61" fmla="*/ 17155 h 62"/>
                <a:gd name="T62" fmla="*/ 175198 w 61"/>
                <a:gd name="T63" fmla="*/ 51466 h 62"/>
                <a:gd name="T64" fmla="*/ 123669 w 61"/>
                <a:gd name="T65" fmla="*/ 85776 h 62"/>
                <a:gd name="T66" fmla="*/ 130539 w 61"/>
                <a:gd name="T67" fmla="*/ 99500 h 62"/>
                <a:gd name="T68" fmla="*/ 133975 w 61"/>
                <a:gd name="T69" fmla="*/ 102931 h 62"/>
                <a:gd name="T70" fmla="*/ 195809 w 61"/>
                <a:gd name="T71" fmla="*/ 106363 h 62"/>
                <a:gd name="T72" fmla="*/ 175198 w 61"/>
                <a:gd name="T73" fmla="*/ 51466 h 62"/>
                <a:gd name="T74" fmla="*/ 137410 w 61"/>
                <a:gd name="T75" fmla="*/ 116656 h 62"/>
                <a:gd name="T76" fmla="*/ 154586 w 61"/>
                <a:gd name="T77" fmla="*/ 181846 h 62"/>
                <a:gd name="T78" fmla="*/ 195809 w 61"/>
                <a:gd name="T79" fmla="*/ 120087 h 62"/>
                <a:gd name="T80" fmla="*/ 137410 w 61"/>
                <a:gd name="T81" fmla="*/ 116656 h 62"/>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61" h="62">
                  <a:moveTo>
                    <a:pt x="31" y="62"/>
                  </a:moveTo>
                  <a:cubicBezTo>
                    <a:pt x="14" y="62"/>
                    <a:pt x="0" y="48"/>
                    <a:pt x="0" y="31"/>
                  </a:cubicBezTo>
                  <a:cubicBezTo>
                    <a:pt x="0" y="14"/>
                    <a:pt x="14" y="0"/>
                    <a:pt x="31" y="0"/>
                  </a:cubicBezTo>
                  <a:cubicBezTo>
                    <a:pt x="48" y="0"/>
                    <a:pt x="61" y="14"/>
                    <a:pt x="61" y="31"/>
                  </a:cubicBezTo>
                  <a:cubicBezTo>
                    <a:pt x="61" y="48"/>
                    <a:pt x="48" y="62"/>
                    <a:pt x="31" y="62"/>
                  </a:cubicBezTo>
                  <a:close/>
                  <a:moveTo>
                    <a:pt x="31" y="27"/>
                  </a:moveTo>
                  <a:cubicBezTo>
                    <a:pt x="18" y="31"/>
                    <a:pt x="5" y="30"/>
                    <a:pt x="4" y="30"/>
                  </a:cubicBezTo>
                  <a:cubicBezTo>
                    <a:pt x="4" y="31"/>
                    <a:pt x="4" y="31"/>
                    <a:pt x="4" y="31"/>
                  </a:cubicBezTo>
                  <a:cubicBezTo>
                    <a:pt x="4" y="38"/>
                    <a:pt x="7" y="44"/>
                    <a:pt x="11" y="49"/>
                  </a:cubicBezTo>
                  <a:cubicBezTo>
                    <a:pt x="18" y="36"/>
                    <a:pt x="32" y="31"/>
                    <a:pt x="32" y="31"/>
                  </a:cubicBezTo>
                  <a:cubicBezTo>
                    <a:pt x="33" y="31"/>
                    <a:pt x="33" y="31"/>
                    <a:pt x="33" y="31"/>
                  </a:cubicBezTo>
                  <a:cubicBezTo>
                    <a:pt x="33" y="30"/>
                    <a:pt x="32" y="28"/>
                    <a:pt x="31" y="27"/>
                  </a:cubicBezTo>
                  <a:close/>
                  <a:moveTo>
                    <a:pt x="19" y="7"/>
                  </a:moveTo>
                  <a:cubicBezTo>
                    <a:pt x="12" y="11"/>
                    <a:pt x="7" y="18"/>
                    <a:pt x="5" y="26"/>
                  </a:cubicBezTo>
                  <a:cubicBezTo>
                    <a:pt x="6" y="26"/>
                    <a:pt x="17" y="26"/>
                    <a:pt x="29" y="23"/>
                  </a:cubicBezTo>
                  <a:cubicBezTo>
                    <a:pt x="25" y="15"/>
                    <a:pt x="20" y="8"/>
                    <a:pt x="19" y="7"/>
                  </a:cubicBezTo>
                  <a:close/>
                  <a:moveTo>
                    <a:pt x="35" y="36"/>
                  </a:moveTo>
                  <a:cubicBezTo>
                    <a:pt x="35" y="36"/>
                    <a:pt x="35" y="36"/>
                    <a:pt x="35" y="36"/>
                  </a:cubicBezTo>
                  <a:cubicBezTo>
                    <a:pt x="35" y="36"/>
                    <a:pt x="19" y="41"/>
                    <a:pt x="14" y="52"/>
                  </a:cubicBezTo>
                  <a:cubicBezTo>
                    <a:pt x="14" y="52"/>
                    <a:pt x="14" y="52"/>
                    <a:pt x="14" y="52"/>
                  </a:cubicBezTo>
                  <a:cubicBezTo>
                    <a:pt x="18" y="55"/>
                    <a:pt x="24" y="58"/>
                    <a:pt x="31" y="58"/>
                  </a:cubicBezTo>
                  <a:cubicBezTo>
                    <a:pt x="34" y="58"/>
                    <a:pt x="38" y="57"/>
                    <a:pt x="41" y="56"/>
                  </a:cubicBezTo>
                  <a:cubicBezTo>
                    <a:pt x="40" y="53"/>
                    <a:pt x="39" y="45"/>
                    <a:pt x="35" y="36"/>
                  </a:cubicBezTo>
                  <a:close/>
                  <a:moveTo>
                    <a:pt x="24" y="6"/>
                  </a:moveTo>
                  <a:cubicBezTo>
                    <a:pt x="24" y="6"/>
                    <a:pt x="24" y="6"/>
                    <a:pt x="24" y="6"/>
                  </a:cubicBezTo>
                  <a:cubicBezTo>
                    <a:pt x="24" y="6"/>
                    <a:pt x="24" y="6"/>
                    <a:pt x="24" y="6"/>
                  </a:cubicBezTo>
                  <a:close/>
                  <a:moveTo>
                    <a:pt x="31" y="5"/>
                  </a:moveTo>
                  <a:cubicBezTo>
                    <a:pt x="28" y="5"/>
                    <a:pt x="26" y="5"/>
                    <a:pt x="24" y="6"/>
                  </a:cubicBezTo>
                  <a:cubicBezTo>
                    <a:pt x="25" y="6"/>
                    <a:pt x="30" y="13"/>
                    <a:pt x="34" y="21"/>
                  </a:cubicBezTo>
                  <a:cubicBezTo>
                    <a:pt x="44" y="17"/>
                    <a:pt x="48" y="12"/>
                    <a:pt x="48" y="12"/>
                  </a:cubicBezTo>
                  <a:cubicBezTo>
                    <a:pt x="43" y="7"/>
                    <a:pt x="37" y="5"/>
                    <a:pt x="31" y="5"/>
                  </a:cubicBezTo>
                  <a:close/>
                  <a:moveTo>
                    <a:pt x="51" y="15"/>
                  </a:moveTo>
                  <a:cubicBezTo>
                    <a:pt x="51" y="15"/>
                    <a:pt x="47" y="21"/>
                    <a:pt x="36" y="25"/>
                  </a:cubicBezTo>
                  <a:cubicBezTo>
                    <a:pt x="37" y="26"/>
                    <a:pt x="37" y="28"/>
                    <a:pt x="38" y="29"/>
                  </a:cubicBezTo>
                  <a:cubicBezTo>
                    <a:pt x="38" y="29"/>
                    <a:pt x="38" y="30"/>
                    <a:pt x="39" y="30"/>
                  </a:cubicBezTo>
                  <a:cubicBezTo>
                    <a:pt x="48" y="29"/>
                    <a:pt x="57" y="31"/>
                    <a:pt x="57" y="31"/>
                  </a:cubicBezTo>
                  <a:cubicBezTo>
                    <a:pt x="57" y="25"/>
                    <a:pt x="55" y="19"/>
                    <a:pt x="51" y="15"/>
                  </a:cubicBezTo>
                  <a:close/>
                  <a:moveTo>
                    <a:pt x="40" y="34"/>
                  </a:moveTo>
                  <a:cubicBezTo>
                    <a:pt x="44" y="44"/>
                    <a:pt x="45" y="52"/>
                    <a:pt x="45" y="53"/>
                  </a:cubicBezTo>
                  <a:cubicBezTo>
                    <a:pt x="51" y="49"/>
                    <a:pt x="55" y="43"/>
                    <a:pt x="57" y="35"/>
                  </a:cubicBezTo>
                  <a:cubicBezTo>
                    <a:pt x="56" y="35"/>
                    <a:pt x="49" y="33"/>
                    <a:pt x="40" y="34"/>
                  </a:cubicBezTo>
                  <a:close/>
                </a:path>
              </a:pathLst>
            </a:custGeom>
            <a:solidFill>
              <a:schemeClr val="accent1"/>
            </a:solidFill>
            <a:ln>
              <a:noFill/>
            </a:ln>
          </p:spPr>
          <p:txBody>
            <a:bodyPr/>
            <a:lstStyle/>
            <a:p>
              <a:endParaRPr lang="en-US"/>
            </a:p>
          </p:txBody>
        </p:sp>
        <p:sp>
          <p:nvSpPr>
            <p:cNvPr id="749" name="Freeform 73"/>
            <p:cNvSpPr>
              <a:spLocks noEditPoints="1"/>
            </p:cNvSpPr>
            <p:nvPr/>
          </p:nvSpPr>
          <p:spPr bwMode="auto">
            <a:xfrm>
              <a:off x="8358409" y="3393725"/>
              <a:ext cx="307226" cy="253010"/>
            </a:xfrm>
            <a:custGeom>
              <a:avLst/>
              <a:gdLst>
                <a:gd name="T0" fmla="*/ 102810 w 63"/>
                <a:gd name="T1" fmla="*/ 3419 h 52"/>
                <a:gd name="T2" fmla="*/ 113090 w 63"/>
                <a:gd name="T3" fmla="*/ 3419 h 52"/>
                <a:gd name="T4" fmla="*/ 212473 w 63"/>
                <a:gd name="T5" fmla="*/ 102577 h 52"/>
                <a:gd name="T6" fmla="*/ 209046 w 63"/>
                <a:gd name="T7" fmla="*/ 105996 h 52"/>
                <a:gd name="T8" fmla="*/ 6854 w 63"/>
                <a:gd name="T9" fmla="*/ 105996 h 52"/>
                <a:gd name="T10" fmla="*/ 3427 w 63"/>
                <a:gd name="T11" fmla="*/ 102577 h 52"/>
                <a:gd name="T12" fmla="*/ 102810 w 63"/>
                <a:gd name="T13" fmla="*/ 3419 h 52"/>
                <a:gd name="T14" fmla="*/ 10281 w 63"/>
                <a:gd name="T15" fmla="*/ 177800 h 52"/>
                <a:gd name="T16" fmla="*/ 3427 w 63"/>
                <a:gd name="T17" fmla="*/ 167542 h 52"/>
                <a:gd name="T18" fmla="*/ 3427 w 63"/>
                <a:gd name="T19" fmla="*/ 133350 h 52"/>
                <a:gd name="T20" fmla="*/ 10281 w 63"/>
                <a:gd name="T21" fmla="*/ 126512 h 52"/>
                <a:gd name="T22" fmla="*/ 205619 w 63"/>
                <a:gd name="T23" fmla="*/ 126512 h 52"/>
                <a:gd name="T24" fmla="*/ 212473 w 63"/>
                <a:gd name="T25" fmla="*/ 133350 h 52"/>
                <a:gd name="T26" fmla="*/ 212473 w 63"/>
                <a:gd name="T27" fmla="*/ 167542 h 52"/>
                <a:gd name="T28" fmla="*/ 205619 w 63"/>
                <a:gd name="T29" fmla="*/ 177800 h 52"/>
                <a:gd name="T30" fmla="*/ 10281 w 63"/>
                <a:gd name="T31" fmla="*/ 177800 h 5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63" h="52">
                  <a:moveTo>
                    <a:pt x="30" y="1"/>
                  </a:moveTo>
                  <a:cubicBezTo>
                    <a:pt x="31" y="0"/>
                    <a:pt x="32" y="0"/>
                    <a:pt x="33" y="1"/>
                  </a:cubicBezTo>
                  <a:cubicBezTo>
                    <a:pt x="62" y="30"/>
                    <a:pt x="62" y="30"/>
                    <a:pt x="62" y="30"/>
                  </a:cubicBezTo>
                  <a:cubicBezTo>
                    <a:pt x="63" y="31"/>
                    <a:pt x="62" y="31"/>
                    <a:pt x="61" y="31"/>
                  </a:cubicBezTo>
                  <a:cubicBezTo>
                    <a:pt x="2" y="31"/>
                    <a:pt x="2" y="31"/>
                    <a:pt x="2" y="31"/>
                  </a:cubicBezTo>
                  <a:cubicBezTo>
                    <a:pt x="0" y="31"/>
                    <a:pt x="0" y="31"/>
                    <a:pt x="1" y="30"/>
                  </a:cubicBezTo>
                  <a:lnTo>
                    <a:pt x="30" y="1"/>
                  </a:lnTo>
                  <a:close/>
                  <a:moveTo>
                    <a:pt x="3" y="52"/>
                  </a:moveTo>
                  <a:cubicBezTo>
                    <a:pt x="2" y="52"/>
                    <a:pt x="1" y="51"/>
                    <a:pt x="1" y="49"/>
                  </a:cubicBezTo>
                  <a:cubicBezTo>
                    <a:pt x="1" y="39"/>
                    <a:pt x="1" y="39"/>
                    <a:pt x="1" y="39"/>
                  </a:cubicBezTo>
                  <a:cubicBezTo>
                    <a:pt x="1" y="38"/>
                    <a:pt x="2" y="37"/>
                    <a:pt x="3" y="37"/>
                  </a:cubicBezTo>
                  <a:cubicBezTo>
                    <a:pt x="60" y="37"/>
                    <a:pt x="60" y="37"/>
                    <a:pt x="60" y="37"/>
                  </a:cubicBezTo>
                  <a:cubicBezTo>
                    <a:pt x="61" y="37"/>
                    <a:pt x="62" y="38"/>
                    <a:pt x="62" y="39"/>
                  </a:cubicBezTo>
                  <a:cubicBezTo>
                    <a:pt x="62" y="49"/>
                    <a:pt x="62" y="49"/>
                    <a:pt x="62" y="49"/>
                  </a:cubicBezTo>
                  <a:cubicBezTo>
                    <a:pt x="62" y="51"/>
                    <a:pt x="61" y="52"/>
                    <a:pt x="60" y="52"/>
                  </a:cubicBezTo>
                  <a:lnTo>
                    <a:pt x="3" y="52"/>
                  </a:lnTo>
                  <a:close/>
                </a:path>
              </a:pathLst>
            </a:custGeom>
            <a:solidFill>
              <a:schemeClr val="accent1"/>
            </a:solidFill>
            <a:ln>
              <a:noFill/>
            </a:ln>
          </p:spPr>
          <p:txBody>
            <a:bodyPr/>
            <a:lstStyle/>
            <a:p>
              <a:endParaRPr lang="en-US"/>
            </a:p>
          </p:txBody>
        </p:sp>
        <p:sp>
          <p:nvSpPr>
            <p:cNvPr id="750" name="Freeform 74"/>
            <p:cNvSpPr>
              <a:spLocks noEditPoints="1"/>
            </p:cNvSpPr>
            <p:nvPr/>
          </p:nvSpPr>
          <p:spPr bwMode="auto">
            <a:xfrm>
              <a:off x="9060962" y="3398243"/>
              <a:ext cx="352407" cy="273340"/>
            </a:xfrm>
            <a:custGeom>
              <a:avLst/>
              <a:gdLst>
                <a:gd name="T0" fmla="*/ 227013 w 72"/>
                <a:gd name="T1" fmla="*/ 58312 h 56"/>
                <a:gd name="T2" fmla="*/ 161660 w 72"/>
                <a:gd name="T3" fmla="*/ 102904 h 56"/>
                <a:gd name="T4" fmla="*/ 127265 w 72"/>
                <a:gd name="T5" fmla="*/ 123485 h 56"/>
                <a:gd name="T6" fmla="*/ 123825 w 72"/>
                <a:gd name="T7" fmla="*/ 123485 h 56"/>
                <a:gd name="T8" fmla="*/ 123825 w 72"/>
                <a:gd name="T9" fmla="*/ 123485 h 56"/>
                <a:gd name="T10" fmla="*/ 89429 w 72"/>
                <a:gd name="T11" fmla="*/ 102904 h 56"/>
                <a:gd name="T12" fmla="*/ 24077 w 72"/>
                <a:gd name="T13" fmla="*/ 58312 h 56"/>
                <a:gd name="T14" fmla="*/ 0 w 72"/>
                <a:gd name="T15" fmla="*/ 24011 h 56"/>
                <a:gd name="T16" fmla="*/ 24077 w 72"/>
                <a:gd name="T17" fmla="*/ 0 h 56"/>
                <a:gd name="T18" fmla="*/ 227013 w 72"/>
                <a:gd name="T19" fmla="*/ 0 h 56"/>
                <a:gd name="T20" fmla="*/ 247650 w 72"/>
                <a:gd name="T21" fmla="*/ 20581 h 56"/>
                <a:gd name="T22" fmla="*/ 227013 w 72"/>
                <a:gd name="T23" fmla="*/ 58312 h 56"/>
                <a:gd name="T24" fmla="*/ 247650 w 72"/>
                <a:gd name="T25" fmla="*/ 171506 h 56"/>
                <a:gd name="T26" fmla="*/ 227013 w 72"/>
                <a:gd name="T27" fmla="*/ 192087 h 56"/>
                <a:gd name="T28" fmla="*/ 24077 w 72"/>
                <a:gd name="T29" fmla="*/ 192087 h 56"/>
                <a:gd name="T30" fmla="*/ 0 w 72"/>
                <a:gd name="T31" fmla="*/ 171506 h 56"/>
                <a:gd name="T32" fmla="*/ 0 w 72"/>
                <a:gd name="T33" fmla="*/ 61742 h 56"/>
                <a:gd name="T34" fmla="*/ 17198 w 72"/>
                <a:gd name="T35" fmla="*/ 72033 h 56"/>
                <a:gd name="T36" fmla="*/ 82550 w 72"/>
                <a:gd name="T37" fmla="*/ 120054 h 56"/>
                <a:gd name="T38" fmla="*/ 123825 w 72"/>
                <a:gd name="T39" fmla="*/ 140635 h 56"/>
                <a:gd name="T40" fmla="*/ 123825 w 72"/>
                <a:gd name="T41" fmla="*/ 140635 h 56"/>
                <a:gd name="T42" fmla="*/ 127265 w 72"/>
                <a:gd name="T43" fmla="*/ 140635 h 56"/>
                <a:gd name="T44" fmla="*/ 165100 w 72"/>
                <a:gd name="T45" fmla="*/ 120054 h 56"/>
                <a:gd name="T46" fmla="*/ 233892 w 72"/>
                <a:gd name="T47" fmla="*/ 72033 h 56"/>
                <a:gd name="T48" fmla="*/ 247650 w 72"/>
                <a:gd name="T49" fmla="*/ 61742 h 56"/>
                <a:gd name="T50" fmla="*/ 247650 w 72"/>
                <a:gd name="T51" fmla="*/ 171506 h 5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72" h="56">
                  <a:moveTo>
                    <a:pt x="66" y="17"/>
                  </a:moveTo>
                  <a:cubicBezTo>
                    <a:pt x="59" y="21"/>
                    <a:pt x="53" y="26"/>
                    <a:pt x="47" y="30"/>
                  </a:cubicBezTo>
                  <a:cubicBezTo>
                    <a:pt x="44" y="32"/>
                    <a:pt x="40" y="36"/>
                    <a:pt x="37" y="36"/>
                  </a:cubicBezTo>
                  <a:cubicBezTo>
                    <a:pt x="36" y="36"/>
                    <a:pt x="36" y="36"/>
                    <a:pt x="36" y="36"/>
                  </a:cubicBezTo>
                  <a:cubicBezTo>
                    <a:pt x="36" y="36"/>
                    <a:pt x="36" y="36"/>
                    <a:pt x="36" y="36"/>
                  </a:cubicBezTo>
                  <a:cubicBezTo>
                    <a:pt x="33" y="36"/>
                    <a:pt x="29" y="32"/>
                    <a:pt x="26" y="30"/>
                  </a:cubicBezTo>
                  <a:cubicBezTo>
                    <a:pt x="20" y="26"/>
                    <a:pt x="14" y="21"/>
                    <a:pt x="7" y="17"/>
                  </a:cubicBezTo>
                  <a:cubicBezTo>
                    <a:pt x="5" y="15"/>
                    <a:pt x="0" y="11"/>
                    <a:pt x="0" y="7"/>
                  </a:cubicBezTo>
                  <a:cubicBezTo>
                    <a:pt x="0" y="3"/>
                    <a:pt x="3" y="0"/>
                    <a:pt x="7" y="0"/>
                  </a:cubicBezTo>
                  <a:cubicBezTo>
                    <a:pt x="66" y="0"/>
                    <a:pt x="66" y="0"/>
                    <a:pt x="66" y="0"/>
                  </a:cubicBezTo>
                  <a:cubicBezTo>
                    <a:pt x="70" y="0"/>
                    <a:pt x="72" y="2"/>
                    <a:pt x="72" y="6"/>
                  </a:cubicBezTo>
                  <a:cubicBezTo>
                    <a:pt x="72" y="11"/>
                    <a:pt x="69" y="15"/>
                    <a:pt x="66" y="17"/>
                  </a:cubicBezTo>
                  <a:close/>
                  <a:moveTo>
                    <a:pt x="72" y="50"/>
                  </a:moveTo>
                  <a:cubicBezTo>
                    <a:pt x="72" y="53"/>
                    <a:pt x="70" y="56"/>
                    <a:pt x="66" y="56"/>
                  </a:cubicBezTo>
                  <a:cubicBezTo>
                    <a:pt x="7" y="56"/>
                    <a:pt x="7" y="56"/>
                    <a:pt x="7" y="56"/>
                  </a:cubicBezTo>
                  <a:cubicBezTo>
                    <a:pt x="3" y="56"/>
                    <a:pt x="0" y="53"/>
                    <a:pt x="0" y="50"/>
                  </a:cubicBezTo>
                  <a:cubicBezTo>
                    <a:pt x="0" y="18"/>
                    <a:pt x="0" y="18"/>
                    <a:pt x="0" y="18"/>
                  </a:cubicBezTo>
                  <a:cubicBezTo>
                    <a:pt x="2" y="19"/>
                    <a:pt x="3" y="20"/>
                    <a:pt x="5" y="21"/>
                  </a:cubicBezTo>
                  <a:cubicBezTo>
                    <a:pt x="11" y="26"/>
                    <a:pt x="18" y="30"/>
                    <a:pt x="24" y="35"/>
                  </a:cubicBezTo>
                  <a:cubicBezTo>
                    <a:pt x="28" y="38"/>
                    <a:pt x="32" y="41"/>
                    <a:pt x="36" y="41"/>
                  </a:cubicBezTo>
                  <a:cubicBezTo>
                    <a:pt x="36" y="41"/>
                    <a:pt x="36" y="41"/>
                    <a:pt x="36" y="41"/>
                  </a:cubicBezTo>
                  <a:cubicBezTo>
                    <a:pt x="37" y="41"/>
                    <a:pt x="37" y="41"/>
                    <a:pt x="37" y="41"/>
                  </a:cubicBezTo>
                  <a:cubicBezTo>
                    <a:pt x="41" y="41"/>
                    <a:pt x="45" y="38"/>
                    <a:pt x="48" y="35"/>
                  </a:cubicBezTo>
                  <a:cubicBezTo>
                    <a:pt x="55" y="30"/>
                    <a:pt x="62" y="26"/>
                    <a:pt x="68" y="21"/>
                  </a:cubicBezTo>
                  <a:cubicBezTo>
                    <a:pt x="70" y="20"/>
                    <a:pt x="71" y="19"/>
                    <a:pt x="72" y="18"/>
                  </a:cubicBezTo>
                  <a:lnTo>
                    <a:pt x="72" y="50"/>
                  </a:lnTo>
                  <a:close/>
                </a:path>
              </a:pathLst>
            </a:custGeom>
            <a:solidFill>
              <a:schemeClr val="accent1"/>
            </a:solidFill>
            <a:ln>
              <a:noFill/>
            </a:ln>
          </p:spPr>
          <p:txBody>
            <a:bodyPr/>
            <a:lstStyle/>
            <a:p>
              <a:endParaRPr lang="en-US"/>
            </a:p>
          </p:txBody>
        </p:sp>
        <p:sp>
          <p:nvSpPr>
            <p:cNvPr id="751" name="Freeform 75"/>
            <p:cNvSpPr/>
            <p:nvPr/>
          </p:nvSpPr>
          <p:spPr bwMode="auto">
            <a:xfrm>
              <a:off x="9765777" y="3368875"/>
              <a:ext cx="201053" cy="277860"/>
            </a:xfrm>
            <a:custGeom>
              <a:avLst/>
              <a:gdLst>
                <a:gd name="T0" fmla="*/ 137842 w 41"/>
                <a:gd name="T1" fmla="*/ 184986 h 57"/>
                <a:gd name="T2" fmla="*/ 137842 w 41"/>
                <a:gd name="T3" fmla="*/ 191837 h 57"/>
                <a:gd name="T4" fmla="*/ 106828 w 41"/>
                <a:gd name="T5" fmla="*/ 195263 h 57"/>
                <a:gd name="T6" fmla="*/ 17230 w 41"/>
                <a:gd name="T7" fmla="*/ 130175 h 57"/>
                <a:gd name="T8" fmla="*/ 3446 w 41"/>
                <a:gd name="T9" fmla="*/ 130175 h 57"/>
                <a:gd name="T10" fmla="*/ 0 w 41"/>
                <a:gd name="T11" fmla="*/ 123324 h 57"/>
                <a:gd name="T12" fmla="*/ 0 w 41"/>
                <a:gd name="T13" fmla="*/ 109621 h 57"/>
                <a:gd name="T14" fmla="*/ 3446 w 41"/>
                <a:gd name="T15" fmla="*/ 106196 h 57"/>
                <a:gd name="T16" fmla="*/ 13784 w 41"/>
                <a:gd name="T17" fmla="*/ 106196 h 57"/>
                <a:gd name="T18" fmla="*/ 13784 w 41"/>
                <a:gd name="T19" fmla="*/ 89067 h 57"/>
                <a:gd name="T20" fmla="*/ 3446 w 41"/>
                <a:gd name="T21" fmla="*/ 89067 h 57"/>
                <a:gd name="T22" fmla="*/ 0 w 41"/>
                <a:gd name="T23" fmla="*/ 85642 h 57"/>
                <a:gd name="T24" fmla="*/ 0 w 41"/>
                <a:gd name="T25" fmla="*/ 68513 h 57"/>
                <a:gd name="T26" fmla="*/ 3446 w 41"/>
                <a:gd name="T27" fmla="*/ 65088 h 57"/>
                <a:gd name="T28" fmla="*/ 17230 w 41"/>
                <a:gd name="T29" fmla="*/ 65088 h 57"/>
                <a:gd name="T30" fmla="*/ 106828 w 41"/>
                <a:gd name="T31" fmla="*/ 0 h 57"/>
                <a:gd name="T32" fmla="*/ 134396 w 41"/>
                <a:gd name="T33" fmla="*/ 3426 h 57"/>
                <a:gd name="T34" fmla="*/ 134396 w 41"/>
                <a:gd name="T35" fmla="*/ 6851 h 57"/>
                <a:gd name="T36" fmla="*/ 137842 w 41"/>
                <a:gd name="T37" fmla="*/ 10277 h 57"/>
                <a:gd name="T38" fmla="*/ 130950 w 41"/>
                <a:gd name="T39" fmla="*/ 30831 h 57"/>
                <a:gd name="T40" fmla="*/ 124058 w 41"/>
                <a:gd name="T41" fmla="*/ 34257 h 57"/>
                <a:gd name="T42" fmla="*/ 106828 w 41"/>
                <a:gd name="T43" fmla="*/ 34257 h 57"/>
                <a:gd name="T44" fmla="*/ 55137 w 41"/>
                <a:gd name="T45" fmla="*/ 65088 h 57"/>
                <a:gd name="T46" fmla="*/ 117166 w 41"/>
                <a:gd name="T47" fmla="*/ 65088 h 57"/>
                <a:gd name="T48" fmla="*/ 120612 w 41"/>
                <a:gd name="T49" fmla="*/ 68513 h 57"/>
                <a:gd name="T50" fmla="*/ 124058 w 41"/>
                <a:gd name="T51" fmla="*/ 71939 h 57"/>
                <a:gd name="T52" fmla="*/ 120612 w 41"/>
                <a:gd name="T53" fmla="*/ 85642 h 57"/>
                <a:gd name="T54" fmla="*/ 113720 w 41"/>
                <a:gd name="T55" fmla="*/ 89067 h 57"/>
                <a:gd name="T56" fmla="*/ 48245 w 41"/>
                <a:gd name="T57" fmla="*/ 89067 h 57"/>
                <a:gd name="T58" fmla="*/ 48245 w 41"/>
                <a:gd name="T59" fmla="*/ 106196 h 57"/>
                <a:gd name="T60" fmla="*/ 110274 w 41"/>
                <a:gd name="T61" fmla="*/ 106196 h 57"/>
                <a:gd name="T62" fmla="*/ 113720 w 41"/>
                <a:gd name="T63" fmla="*/ 106196 h 57"/>
                <a:gd name="T64" fmla="*/ 113720 w 41"/>
                <a:gd name="T65" fmla="*/ 109621 h 57"/>
                <a:gd name="T66" fmla="*/ 113720 w 41"/>
                <a:gd name="T67" fmla="*/ 126750 h 57"/>
                <a:gd name="T68" fmla="*/ 106828 w 41"/>
                <a:gd name="T69" fmla="*/ 130175 h 57"/>
                <a:gd name="T70" fmla="*/ 55137 w 41"/>
                <a:gd name="T71" fmla="*/ 130175 h 57"/>
                <a:gd name="T72" fmla="*/ 106828 w 41"/>
                <a:gd name="T73" fmla="*/ 164432 h 57"/>
                <a:gd name="T74" fmla="*/ 127504 w 41"/>
                <a:gd name="T75" fmla="*/ 161006 h 57"/>
                <a:gd name="T76" fmla="*/ 130950 w 41"/>
                <a:gd name="T77" fmla="*/ 161006 h 57"/>
                <a:gd name="T78" fmla="*/ 134396 w 41"/>
                <a:gd name="T79" fmla="*/ 164432 h 57"/>
                <a:gd name="T80" fmla="*/ 137842 w 41"/>
                <a:gd name="T81" fmla="*/ 184986 h 57"/>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41" h="57">
                  <a:moveTo>
                    <a:pt x="40" y="54"/>
                  </a:moveTo>
                  <a:cubicBezTo>
                    <a:pt x="41" y="55"/>
                    <a:pt x="40" y="55"/>
                    <a:pt x="40" y="56"/>
                  </a:cubicBezTo>
                  <a:cubicBezTo>
                    <a:pt x="39" y="56"/>
                    <a:pt x="36" y="57"/>
                    <a:pt x="31" y="57"/>
                  </a:cubicBezTo>
                  <a:cubicBezTo>
                    <a:pt x="18" y="57"/>
                    <a:pt x="8" y="49"/>
                    <a:pt x="5" y="38"/>
                  </a:cubicBezTo>
                  <a:cubicBezTo>
                    <a:pt x="1" y="38"/>
                    <a:pt x="1" y="38"/>
                    <a:pt x="1" y="38"/>
                  </a:cubicBezTo>
                  <a:cubicBezTo>
                    <a:pt x="0" y="38"/>
                    <a:pt x="0" y="37"/>
                    <a:pt x="0" y="36"/>
                  </a:cubicBezTo>
                  <a:cubicBezTo>
                    <a:pt x="0" y="32"/>
                    <a:pt x="0" y="32"/>
                    <a:pt x="0" y="32"/>
                  </a:cubicBezTo>
                  <a:cubicBezTo>
                    <a:pt x="0" y="31"/>
                    <a:pt x="0" y="31"/>
                    <a:pt x="1" y="31"/>
                  </a:cubicBezTo>
                  <a:cubicBezTo>
                    <a:pt x="4" y="31"/>
                    <a:pt x="4" y="31"/>
                    <a:pt x="4" y="31"/>
                  </a:cubicBezTo>
                  <a:cubicBezTo>
                    <a:pt x="4" y="29"/>
                    <a:pt x="4" y="28"/>
                    <a:pt x="4" y="26"/>
                  </a:cubicBezTo>
                  <a:cubicBezTo>
                    <a:pt x="1" y="26"/>
                    <a:pt x="1" y="26"/>
                    <a:pt x="1" y="26"/>
                  </a:cubicBezTo>
                  <a:cubicBezTo>
                    <a:pt x="0" y="26"/>
                    <a:pt x="0" y="26"/>
                    <a:pt x="0" y="25"/>
                  </a:cubicBezTo>
                  <a:cubicBezTo>
                    <a:pt x="0" y="20"/>
                    <a:pt x="0" y="20"/>
                    <a:pt x="0" y="20"/>
                  </a:cubicBezTo>
                  <a:cubicBezTo>
                    <a:pt x="0" y="20"/>
                    <a:pt x="0" y="19"/>
                    <a:pt x="1" y="19"/>
                  </a:cubicBezTo>
                  <a:cubicBezTo>
                    <a:pt x="5" y="19"/>
                    <a:pt x="5" y="19"/>
                    <a:pt x="5" y="19"/>
                  </a:cubicBezTo>
                  <a:cubicBezTo>
                    <a:pt x="9" y="8"/>
                    <a:pt x="19" y="0"/>
                    <a:pt x="31" y="0"/>
                  </a:cubicBezTo>
                  <a:cubicBezTo>
                    <a:pt x="35" y="0"/>
                    <a:pt x="38" y="1"/>
                    <a:pt x="39" y="1"/>
                  </a:cubicBezTo>
                  <a:cubicBezTo>
                    <a:pt x="39" y="1"/>
                    <a:pt x="39" y="2"/>
                    <a:pt x="39" y="2"/>
                  </a:cubicBezTo>
                  <a:cubicBezTo>
                    <a:pt x="40" y="2"/>
                    <a:pt x="40" y="3"/>
                    <a:pt x="40" y="3"/>
                  </a:cubicBezTo>
                  <a:cubicBezTo>
                    <a:pt x="38" y="9"/>
                    <a:pt x="38" y="9"/>
                    <a:pt x="38" y="9"/>
                  </a:cubicBezTo>
                  <a:cubicBezTo>
                    <a:pt x="38" y="10"/>
                    <a:pt x="37" y="10"/>
                    <a:pt x="36" y="10"/>
                  </a:cubicBezTo>
                  <a:cubicBezTo>
                    <a:pt x="36" y="10"/>
                    <a:pt x="34" y="10"/>
                    <a:pt x="31" y="10"/>
                  </a:cubicBezTo>
                  <a:cubicBezTo>
                    <a:pt x="24" y="10"/>
                    <a:pt x="18" y="13"/>
                    <a:pt x="16" y="19"/>
                  </a:cubicBezTo>
                  <a:cubicBezTo>
                    <a:pt x="34" y="19"/>
                    <a:pt x="34" y="19"/>
                    <a:pt x="34" y="19"/>
                  </a:cubicBezTo>
                  <a:cubicBezTo>
                    <a:pt x="35" y="19"/>
                    <a:pt x="35" y="19"/>
                    <a:pt x="35" y="20"/>
                  </a:cubicBezTo>
                  <a:cubicBezTo>
                    <a:pt x="36" y="20"/>
                    <a:pt x="36" y="20"/>
                    <a:pt x="36" y="21"/>
                  </a:cubicBezTo>
                  <a:cubicBezTo>
                    <a:pt x="35" y="25"/>
                    <a:pt x="35" y="25"/>
                    <a:pt x="35" y="25"/>
                  </a:cubicBezTo>
                  <a:cubicBezTo>
                    <a:pt x="35" y="26"/>
                    <a:pt x="34" y="26"/>
                    <a:pt x="33" y="26"/>
                  </a:cubicBezTo>
                  <a:cubicBezTo>
                    <a:pt x="14" y="26"/>
                    <a:pt x="14" y="26"/>
                    <a:pt x="14" y="26"/>
                  </a:cubicBezTo>
                  <a:cubicBezTo>
                    <a:pt x="14" y="28"/>
                    <a:pt x="14" y="29"/>
                    <a:pt x="14" y="31"/>
                  </a:cubicBezTo>
                  <a:cubicBezTo>
                    <a:pt x="32" y="31"/>
                    <a:pt x="32" y="31"/>
                    <a:pt x="32" y="31"/>
                  </a:cubicBezTo>
                  <a:cubicBezTo>
                    <a:pt x="33" y="31"/>
                    <a:pt x="33" y="31"/>
                    <a:pt x="33" y="31"/>
                  </a:cubicBezTo>
                  <a:cubicBezTo>
                    <a:pt x="33" y="31"/>
                    <a:pt x="34" y="32"/>
                    <a:pt x="33" y="32"/>
                  </a:cubicBezTo>
                  <a:cubicBezTo>
                    <a:pt x="33" y="37"/>
                    <a:pt x="33" y="37"/>
                    <a:pt x="33" y="37"/>
                  </a:cubicBezTo>
                  <a:cubicBezTo>
                    <a:pt x="32" y="37"/>
                    <a:pt x="32" y="38"/>
                    <a:pt x="31" y="38"/>
                  </a:cubicBezTo>
                  <a:cubicBezTo>
                    <a:pt x="16" y="38"/>
                    <a:pt x="16" y="38"/>
                    <a:pt x="16" y="38"/>
                  </a:cubicBezTo>
                  <a:cubicBezTo>
                    <a:pt x="18" y="44"/>
                    <a:pt x="24" y="48"/>
                    <a:pt x="31" y="48"/>
                  </a:cubicBezTo>
                  <a:cubicBezTo>
                    <a:pt x="34" y="48"/>
                    <a:pt x="37" y="47"/>
                    <a:pt x="37" y="47"/>
                  </a:cubicBezTo>
                  <a:cubicBezTo>
                    <a:pt x="38" y="47"/>
                    <a:pt x="38" y="47"/>
                    <a:pt x="38" y="47"/>
                  </a:cubicBezTo>
                  <a:cubicBezTo>
                    <a:pt x="39" y="47"/>
                    <a:pt x="39" y="47"/>
                    <a:pt x="39" y="48"/>
                  </a:cubicBezTo>
                  <a:lnTo>
                    <a:pt x="40" y="54"/>
                  </a:lnTo>
                  <a:close/>
                </a:path>
              </a:pathLst>
            </a:custGeom>
            <a:solidFill>
              <a:schemeClr val="accent1"/>
            </a:solidFill>
            <a:ln>
              <a:noFill/>
            </a:ln>
          </p:spPr>
          <p:txBody>
            <a:bodyPr/>
            <a:lstStyle/>
            <a:p>
              <a:endParaRPr lang="en-US"/>
            </a:p>
          </p:txBody>
        </p:sp>
        <p:sp>
          <p:nvSpPr>
            <p:cNvPr id="752" name="Freeform 76"/>
            <p:cNvSpPr>
              <a:spLocks noEditPoints="1"/>
            </p:cNvSpPr>
            <p:nvPr/>
          </p:nvSpPr>
          <p:spPr bwMode="auto">
            <a:xfrm>
              <a:off x="10470591" y="3368875"/>
              <a:ext cx="302708" cy="302708"/>
            </a:xfrm>
            <a:custGeom>
              <a:avLst/>
              <a:gdLst>
                <a:gd name="T0" fmla="*/ 212725 w 62"/>
                <a:gd name="T1" fmla="*/ 106363 h 62"/>
                <a:gd name="T2" fmla="*/ 106363 w 62"/>
                <a:gd name="T3" fmla="*/ 212725 h 62"/>
                <a:gd name="T4" fmla="*/ 0 w 62"/>
                <a:gd name="T5" fmla="*/ 106363 h 62"/>
                <a:gd name="T6" fmla="*/ 106363 w 62"/>
                <a:gd name="T7" fmla="*/ 0 h 62"/>
                <a:gd name="T8" fmla="*/ 212725 w 62"/>
                <a:gd name="T9" fmla="*/ 106363 h 62"/>
                <a:gd name="T10" fmla="*/ 126949 w 62"/>
                <a:gd name="T11" fmla="*/ 41173 h 62"/>
                <a:gd name="T12" fmla="*/ 126949 w 62"/>
                <a:gd name="T13" fmla="*/ 37742 h 62"/>
                <a:gd name="T14" fmla="*/ 123518 w 62"/>
                <a:gd name="T15" fmla="*/ 37742 h 62"/>
                <a:gd name="T16" fmla="*/ 92638 w 62"/>
                <a:gd name="T17" fmla="*/ 37742 h 62"/>
                <a:gd name="T18" fmla="*/ 89207 w 62"/>
                <a:gd name="T19" fmla="*/ 37742 h 62"/>
                <a:gd name="T20" fmla="*/ 89207 w 62"/>
                <a:gd name="T21" fmla="*/ 41173 h 62"/>
                <a:gd name="T22" fmla="*/ 89207 w 62"/>
                <a:gd name="T23" fmla="*/ 126949 h 62"/>
                <a:gd name="T24" fmla="*/ 96069 w 62"/>
                <a:gd name="T25" fmla="*/ 130380 h 62"/>
                <a:gd name="T26" fmla="*/ 120087 w 62"/>
                <a:gd name="T27" fmla="*/ 130380 h 62"/>
                <a:gd name="T28" fmla="*/ 123518 w 62"/>
                <a:gd name="T29" fmla="*/ 126949 h 62"/>
                <a:gd name="T30" fmla="*/ 126949 w 62"/>
                <a:gd name="T31" fmla="*/ 41173 h 62"/>
                <a:gd name="T32" fmla="*/ 123518 w 62"/>
                <a:gd name="T33" fmla="*/ 147535 h 62"/>
                <a:gd name="T34" fmla="*/ 120087 w 62"/>
                <a:gd name="T35" fmla="*/ 144104 h 62"/>
                <a:gd name="T36" fmla="*/ 96069 w 62"/>
                <a:gd name="T37" fmla="*/ 144104 h 62"/>
                <a:gd name="T38" fmla="*/ 89207 w 62"/>
                <a:gd name="T39" fmla="*/ 147535 h 62"/>
                <a:gd name="T40" fmla="*/ 89207 w 62"/>
                <a:gd name="T41" fmla="*/ 174983 h 62"/>
                <a:gd name="T42" fmla="*/ 96069 w 62"/>
                <a:gd name="T43" fmla="*/ 178415 h 62"/>
                <a:gd name="T44" fmla="*/ 120087 w 62"/>
                <a:gd name="T45" fmla="*/ 178415 h 62"/>
                <a:gd name="T46" fmla="*/ 123518 w 62"/>
                <a:gd name="T47" fmla="*/ 174983 h 62"/>
                <a:gd name="T48" fmla="*/ 123518 w 62"/>
                <a:gd name="T49" fmla="*/ 147535 h 6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62" h="62">
                  <a:moveTo>
                    <a:pt x="62" y="31"/>
                  </a:moveTo>
                  <a:cubicBezTo>
                    <a:pt x="62" y="48"/>
                    <a:pt x="48" y="62"/>
                    <a:pt x="31" y="62"/>
                  </a:cubicBezTo>
                  <a:cubicBezTo>
                    <a:pt x="14" y="62"/>
                    <a:pt x="0" y="48"/>
                    <a:pt x="0" y="31"/>
                  </a:cubicBezTo>
                  <a:cubicBezTo>
                    <a:pt x="0" y="14"/>
                    <a:pt x="14" y="0"/>
                    <a:pt x="31" y="0"/>
                  </a:cubicBezTo>
                  <a:cubicBezTo>
                    <a:pt x="48" y="0"/>
                    <a:pt x="62" y="14"/>
                    <a:pt x="62" y="31"/>
                  </a:cubicBezTo>
                  <a:close/>
                  <a:moveTo>
                    <a:pt x="37" y="12"/>
                  </a:moveTo>
                  <a:cubicBezTo>
                    <a:pt x="37" y="11"/>
                    <a:pt x="37" y="11"/>
                    <a:pt x="37" y="11"/>
                  </a:cubicBezTo>
                  <a:cubicBezTo>
                    <a:pt x="36" y="11"/>
                    <a:pt x="36" y="11"/>
                    <a:pt x="36" y="11"/>
                  </a:cubicBezTo>
                  <a:cubicBezTo>
                    <a:pt x="27" y="11"/>
                    <a:pt x="27" y="11"/>
                    <a:pt x="27" y="11"/>
                  </a:cubicBezTo>
                  <a:cubicBezTo>
                    <a:pt x="27" y="11"/>
                    <a:pt x="26" y="11"/>
                    <a:pt x="26" y="11"/>
                  </a:cubicBezTo>
                  <a:cubicBezTo>
                    <a:pt x="26" y="11"/>
                    <a:pt x="26" y="11"/>
                    <a:pt x="26" y="12"/>
                  </a:cubicBezTo>
                  <a:cubicBezTo>
                    <a:pt x="26" y="37"/>
                    <a:pt x="26" y="37"/>
                    <a:pt x="26" y="37"/>
                  </a:cubicBezTo>
                  <a:cubicBezTo>
                    <a:pt x="26" y="37"/>
                    <a:pt x="27" y="38"/>
                    <a:pt x="28" y="38"/>
                  </a:cubicBezTo>
                  <a:cubicBezTo>
                    <a:pt x="35" y="38"/>
                    <a:pt x="35" y="38"/>
                    <a:pt x="35" y="38"/>
                  </a:cubicBezTo>
                  <a:cubicBezTo>
                    <a:pt x="36" y="38"/>
                    <a:pt x="36" y="37"/>
                    <a:pt x="36" y="37"/>
                  </a:cubicBezTo>
                  <a:lnTo>
                    <a:pt x="37" y="12"/>
                  </a:lnTo>
                  <a:close/>
                  <a:moveTo>
                    <a:pt x="36" y="43"/>
                  </a:moveTo>
                  <a:cubicBezTo>
                    <a:pt x="36" y="42"/>
                    <a:pt x="36" y="42"/>
                    <a:pt x="35" y="42"/>
                  </a:cubicBezTo>
                  <a:cubicBezTo>
                    <a:pt x="28" y="42"/>
                    <a:pt x="28" y="42"/>
                    <a:pt x="28" y="42"/>
                  </a:cubicBezTo>
                  <a:cubicBezTo>
                    <a:pt x="27" y="42"/>
                    <a:pt x="26" y="42"/>
                    <a:pt x="26" y="43"/>
                  </a:cubicBezTo>
                  <a:cubicBezTo>
                    <a:pt x="26" y="51"/>
                    <a:pt x="26" y="51"/>
                    <a:pt x="26" y="51"/>
                  </a:cubicBezTo>
                  <a:cubicBezTo>
                    <a:pt x="26" y="51"/>
                    <a:pt x="27" y="52"/>
                    <a:pt x="28" y="52"/>
                  </a:cubicBezTo>
                  <a:cubicBezTo>
                    <a:pt x="35" y="52"/>
                    <a:pt x="35" y="52"/>
                    <a:pt x="35" y="52"/>
                  </a:cubicBezTo>
                  <a:cubicBezTo>
                    <a:pt x="36" y="52"/>
                    <a:pt x="36" y="51"/>
                    <a:pt x="36" y="51"/>
                  </a:cubicBezTo>
                  <a:lnTo>
                    <a:pt x="36" y="43"/>
                  </a:lnTo>
                  <a:close/>
                </a:path>
              </a:pathLst>
            </a:custGeom>
            <a:solidFill>
              <a:schemeClr val="accent1"/>
            </a:solidFill>
            <a:ln>
              <a:noFill/>
            </a:ln>
          </p:spPr>
          <p:txBody>
            <a:bodyPr/>
            <a:lstStyle/>
            <a:p>
              <a:endParaRPr lang="en-US"/>
            </a:p>
          </p:txBody>
        </p:sp>
        <p:sp>
          <p:nvSpPr>
            <p:cNvPr id="753" name="Freeform 77"/>
            <p:cNvSpPr>
              <a:spLocks noEditPoints="1"/>
            </p:cNvSpPr>
            <p:nvPr/>
          </p:nvSpPr>
          <p:spPr bwMode="auto">
            <a:xfrm>
              <a:off x="11175405" y="3368875"/>
              <a:ext cx="298190" cy="302708"/>
            </a:xfrm>
            <a:custGeom>
              <a:avLst/>
              <a:gdLst>
                <a:gd name="T0" fmla="*/ 209550 w 61"/>
                <a:gd name="T1" fmla="*/ 174983 h 62"/>
                <a:gd name="T2" fmla="*/ 171762 w 61"/>
                <a:gd name="T3" fmla="*/ 212725 h 62"/>
                <a:gd name="T4" fmla="*/ 37788 w 61"/>
                <a:gd name="T5" fmla="*/ 212725 h 62"/>
                <a:gd name="T6" fmla="*/ 0 w 61"/>
                <a:gd name="T7" fmla="*/ 174983 h 62"/>
                <a:gd name="T8" fmla="*/ 0 w 61"/>
                <a:gd name="T9" fmla="*/ 41173 h 62"/>
                <a:gd name="T10" fmla="*/ 37788 w 61"/>
                <a:gd name="T11" fmla="*/ 0 h 62"/>
                <a:gd name="T12" fmla="*/ 171762 w 61"/>
                <a:gd name="T13" fmla="*/ 0 h 62"/>
                <a:gd name="T14" fmla="*/ 209550 w 61"/>
                <a:gd name="T15" fmla="*/ 41173 h 62"/>
                <a:gd name="T16" fmla="*/ 209550 w 61"/>
                <a:gd name="T17" fmla="*/ 174983 h 62"/>
                <a:gd name="T18" fmla="*/ 175198 w 61"/>
                <a:gd name="T19" fmla="*/ 44604 h 62"/>
                <a:gd name="T20" fmla="*/ 168327 w 61"/>
                <a:gd name="T21" fmla="*/ 37742 h 62"/>
                <a:gd name="T22" fmla="*/ 99622 w 61"/>
                <a:gd name="T23" fmla="*/ 37742 h 62"/>
                <a:gd name="T24" fmla="*/ 92752 w 61"/>
                <a:gd name="T25" fmla="*/ 41173 h 62"/>
                <a:gd name="T26" fmla="*/ 96187 w 61"/>
                <a:gd name="T27" fmla="*/ 51466 h 62"/>
                <a:gd name="T28" fmla="*/ 113363 w 61"/>
                <a:gd name="T29" fmla="*/ 72052 h 62"/>
                <a:gd name="T30" fmla="*/ 41223 w 61"/>
                <a:gd name="T31" fmla="*/ 144104 h 62"/>
                <a:gd name="T32" fmla="*/ 41223 w 61"/>
                <a:gd name="T33" fmla="*/ 157828 h 62"/>
                <a:gd name="T34" fmla="*/ 54964 w 61"/>
                <a:gd name="T35" fmla="*/ 171552 h 62"/>
                <a:gd name="T36" fmla="*/ 68705 w 61"/>
                <a:gd name="T37" fmla="*/ 171552 h 62"/>
                <a:gd name="T38" fmla="*/ 140845 w 61"/>
                <a:gd name="T39" fmla="*/ 99500 h 62"/>
                <a:gd name="T40" fmla="*/ 161457 w 61"/>
                <a:gd name="T41" fmla="*/ 116656 h 62"/>
                <a:gd name="T42" fmla="*/ 168327 w 61"/>
                <a:gd name="T43" fmla="*/ 120087 h 62"/>
                <a:gd name="T44" fmla="*/ 171762 w 61"/>
                <a:gd name="T45" fmla="*/ 120087 h 62"/>
                <a:gd name="T46" fmla="*/ 175198 w 61"/>
                <a:gd name="T47" fmla="*/ 113225 h 62"/>
                <a:gd name="T48" fmla="*/ 175198 w 61"/>
                <a:gd name="T49" fmla="*/ 44604 h 6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61" h="62">
                  <a:moveTo>
                    <a:pt x="61" y="51"/>
                  </a:moveTo>
                  <a:cubicBezTo>
                    <a:pt x="61" y="57"/>
                    <a:pt x="56" y="62"/>
                    <a:pt x="50" y="62"/>
                  </a:cubicBezTo>
                  <a:cubicBezTo>
                    <a:pt x="11" y="62"/>
                    <a:pt x="11" y="62"/>
                    <a:pt x="11" y="62"/>
                  </a:cubicBezTo>
                  <a:cubicBezTo>
                    <a:pt x="5" y="62"/>
                    <a:pt x="0" y="57"/>
                    <a:pt x="0" y="51"/>
                  </a:cubicBezTo>
                  <a:cubicBezTo>
                    <a:pt x="0" y="12"/>
                    <a:pt x="0" y="12"/>
                    <a:pt x="0" y="12"/>
                  </a:cubicBezTo>
                  <a:cubicBezTo>
                    <a:pt x="0" y="6"/>
                    <a:pt x="5" y="0"/>
                    <a:pt x="11" y="0"/>
                  </a:cubicBezTo>
                  <a:cubicBezTo>
                    <a:pt x="50" y="0"/>
                    <a:pt x="50" y="0"/>
                    <a:pt x="50" y="0"/>
                  </a:cubicBezTo>
                  <a:cubicBezTo>
                    <a:pt x="56" y="0"/>
                    <a:pt x="61" y="6"/>
                    <a:pt x="61" y="12"/>
                  </a:cubicBezTo>
                  <a:lnTo>
                    <a:pt x="61" y="51"/>
                  </a:lnTo>
                  <a:close/>
                  <a:moveTo>
                    <a:pt x="51" y="13"/>
                  </a:moveTo>
                  <a:cubicBezTo>
                    <a:pt x="51" y="12"/>
                    <a:pt x="50" y="11"/>
                    <a:pt x="49" y="11"/>
                  </a:cubicBezTo>
                  <a:cubicBezTo>
                    <a:pt x="29" y="11"/>
                    <a:pt x="29" y="11"/>
                    <a:pt x="29" y="11"/>
                  </a:cubicBezTo>
                  <a:cubicBezTo>
                    <a:pt x="28" y="11"/>
                    <a:pt x="27" y="11"/>
                    <a:pt x="27" y="12"/>
                  </a:cubicBezTo>
                  <a:cubicBezTo>
                    <a:pt x="27" y="13"/>
                    <a:pt x="27" y="14"/>
                    <a:pt x="28" y="15"/>
                  </a:cubicBezTo>
                  <a:cubicBezTo>
                    <a:pt x="33" y="21"/>
                    <a:pt x="33" y="21"/>
                    <a:pt x="33" y="21"/>
                  </a:cubicBezTo>
                  <a:cubicBezTo>
                    <a:pt x="12" y="42"/>
                    <a:pt x="12" y="42"/>
                    <a:pt x="12" y="42"/>
                  </a:cubicBezTo>
                  <a:cubicBezTo>
                    <a:pt x="11" y="43"/>
                    <a:pt x="11" y="45"/>
                    <a:pt x="12" y="46"/>
                  </a:cubicBezTo>
                  <a:cubicBezTo>
                    <a:pt x="16" y="50"/>
                    <a:pt x="16" y="50"/>
                    <a:pt x="16" y="50"/>
                  </a:cubicBezTo>
                  <a:cubicBezTo>
                    <a:pt x="17" y="51"/>
                    <a:pt x="19" y="51"/>
                    <a:pt x="20" y="50"/>
                  </a:cubicBezTo>
                  <a:cubicBezTo>
                    <a:pt x="41" y="29"/>
                    <a:pt x="41" y="29"/>
                    <a:pt x="41" y="29"/>
                  </a:cubicBezTo>
                  <a:cubicBezTo>
                    <a:pt x="47" y="34"/>
                    <a:pt x="47" y="34"/>
                    <a:pt x="47" y="34"/>
                  </a:cubicBezTo>
                  <a:cubicBezTo>
                    <a:pt x="47" y="35"/>
                    <a:pt x="48" y="35"/>
                    <a:pt x="49" y="35"/>
                  </a:cubicBezTo>
                  <a:cubicBezTo>
                    <a:pt x="49" y="35"/>
                    <a:pt x="49" y="35"/>
                    <a:pt x="50" y="35"/>
                  </a:cubicBezTo>
                  <a:cubicBezTo>
                    <a:pt x="51" y="35"/>
                    <a:pt x="51" y="34"/>
                    <a:pt x="51" y="33"/>
                  </a:cubicBezTo>
                  <a:lnTo>
                    <a:pt x="51" y="13"/>
                  </a:lnTo>
                  <a:close/>
                </a:path>
              </a:pathLst>
            </a:custGeom>
            <a:solidFill>
              <a:schemeClr val="accent1"/>
            </a:solidFill>
            <a:ln>
              <a:noFill/>
            </a:ln>
          </p:spPr>
          <p:txBody>
            <a:bodyPr/>
            <a:lstStyle/>
            <a:p>
              <a:endParaRPr lang="en-US"/>
            </a:p>
          </p:txBody>
        </p:sp>
        <p:sp>
          <p:nvSpPr>
            <p:cNvPr id="757" name="Freeform 81"/>
            <p:cNvSpPr>
              <a:spLocks noEditPoints="1"/>
            </p:cNvSpPr>
            <p:nvPr/>
          </p:nvSpPr>
          <p:spPr bwMode="auto">
            <a:xfrm>
              <a:off x="704850" y="3892967"/>
              <a:ext cx="298190" cy="352407"/>
            </a:xfrm>
            <a:custGeom>
              <a:avLst/>
              <a:gdLst>
                <a:gd name="T0" fmla="*/ 209550 w 61"/>
                <a:gd name="T1" fmla="*/ 75671 h 72"/>
                <a:gd name="T2" fmla="*/ 209550 w 61"/>
                <a:gd name="T3" fmla="*/ 233892 h 72"/>
                <a:gd name="T4" fmla="*/ 199244 w 61"/>
                <a:gd name="T5" fmla="*/ 247650 h 72"/>
                <a:gd name="T6" fmla="*/ 13741 w 61"/>
                <a:gd name="T7" fmla="*/ 247650 h 72"/>
                <a:gd name="T8" fmla="*/ 0 w 61"/>
                <a:gd name="T9" fmla="*/ 233892 h 72"/>
                <a:gd name="T10" fmla="*/ 0 w 61"/>
                <a:gd name="T11" fmla="*/ 13758 h 72"/>
                <a:gd name="T12" fmla="*/ 13741 w 61"/>
                <a:gd name="T13" fmla="*/ 0 h 72"/>
                <a:gd name="T14" fmla="*/ 137410 w 61"/>
                <a:gd name="T15" fmla="*/ 0 h 72"/>
                <a:gd name="T16" fmla="*/ 158021 w 61"/>
                <a:gd name="T17" fmla="*/ 10319 h 72"/>
                <a:gd name="T18" fmla="*/ 202680 w 61"/>
                <a:gd name="T19" fmla="*/ 55033 h 72"/>
                <a:gd name="T20" fmla="*/ 209550 w 61"/>
                <a:gd name="T21" fmla="*/ 75671 h 72"/>
                <a:gd name="T22" fmla="*/ 192374 w 61"/>
                <a:gd name="T23" fmla="*/ 89429 h 72"/>
                <a:gd name="T24" fmla="*/ 137410 w 61"/>
                <a:gd name="T25" fmla="*/ 89429 h 72"/>
                <a:gd name="T26" fmla="*/ 123669 w 61"/>
                <a:gd name="T27" fmla="*/ 75671 h 72"/>
                <a:gd name="T28" fmla="*/ 123669 w 61"/>
                <a:gd name="T29" fmla="*/ 17198 h 72"/>
                <a:gd name="T30" fmla="*/ 17176 w 61"/>
                <a:gd name="T31" fmla="*/ 17198 h 72"/>
                <a:gd name="T32" fmla="*/ 17176 w 61"/>
                <a:gd name="T33" fmla="*/ 230452 h 72"/>
                <a:gd name="T34" fmla="*/ 192374 w 61"/>
                <a:gd name="T35" fmla="*/ 230452 h 72"/>
                <a:gd name="T36" fmla="*/ 192374 w 61"/>
                <a:gd name="T37" fmla="*/ 89429 h 72"/>
                <a:gd name="T38" fmla="*/ 34352 w 61"/>
                <a:gd name="T39" fmla="*/ 116946 h 72"/>
                <a:gd name="T40" fmla="*/ 61834 w 61"/>
                <a:gd name="T41" fmla="*/ 89429 h 72"/>
                <a:gd name="T42" fmla="*/ 85881 w 61"/>
                <a:gd name="T43" fmla="*/ 116946 h 72"/>
                <a:gd name="T44" fmla="*/ 61834 w 61"/>
                <a:gd name="T45" fmla="*/ 141023 h 72"/>
                <a:gd name="T46" fmla="*/ 34352 w 61"/>
                <a:gd name="T47" fmla="*/ 116946 h 72"/>
                <a:gd name="T48" fmla="*/ 175198 w 61"/>
                <a:gd name="T49" fmla="*/ 213254 h 72"/>
                <a:gd name="T50" fmla="*/ 34352 w 61"/>
                <a:gd name="T51" fmla="*/ 213254 h 72"/>
                <a:gd name="T52" fmla="*/ 34352 w 61"/>
                <a:gd name="T53" fmla="*/ 185738 h 72"/>
                <a:gd name="T54" fmla="*/ 61834 w 61"/>
                <a:gd name="T55" fmla="*/ 161660 h 72"/>
                <a:gd name="T56" fmla="*/ 79011 w 61"/>
                <a:gd name="T57" fmla="*/ 178858 h 72"/>
                <a:gd name="T58" fmla="*/ 130539 w 61"/>
                <a:gd name="T59" fmla="*/ 123825 h 72"/>
                <a:gd name="T60" fmla="*/ 175198 w 61"/>
                <a:gd name="T61" fmla="*/ 168540 h 72"/>
                <a:gd name="T62" fmla="*/ 175198 w 61"/>
                <a:gd name="T63" fmla="*/ 213254 h 72"/>
                <a:gd name="T64" fmla="*/ 140845 w 61"/>
                <a:gd name="T65" fmla="*/ 72231 h 72"/>
                <a:gd name="T66" fmla="*/ 192374 w 61"/>
                <a:gd name="T67" fmla="*/ 72231 h 72"/>
                <a:gd name="T68" fmla="*/ 188939 w 61"/>
                <a:gd name="T69" fmla="*/ 65352 h 72"/>
                <a:gd name="T70" fmla="*/ 147716 w 61"/>
                <a:gd name="T71" fmla="*/ 24077 h 72"/>
                <a:gd name="T72" fmla="*/ 140845 w 61"/>
                <a:gd name="T73" fmla="*/ 20638 h 72"/>
                <a:gd name="T74" fmla="*/ 140845 w 61"/>
                <a:gd name="T75" fmla="*/ 72231 h 72"/>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61" h="72">
                  <a:moveTo>
                    <a:pt x="61" y="22"/>
                  </a:moveTo>
                  <a:cubicBezTo>
                    <a:pt x="61" y="68"/>
                    <a:pt x="61" y="68"/>
                    <a:pt x="61" y="68"/>
                  </a:cubicBezTo>
                  <a:cubicBezTo>
                    <a:pt x="61" y="71"/>
                    <a:pt x="60" y="72"/>
                    <a:pt x="58" y="72"/>
                  </a:cubicBezTo>
                  <a:cubicBezTo>
                    <a:pt x="4" y="72"/>
                    <a:pt x="4" y="72"/>
                    <a:pt x="4" y="72"/>
                  </a:cubicBezTo>
                  <a:cubicBezTo>
                    <a:pt x="1" y="72"/>
                    <a:pt x="0" y="71"/>
                    <a:pt x="0" y="68"/>
                  </a:cubicBezTo>
                  <a:cubicBezTo>
                    <a:pt x="0" y="4"/>
                    <a:pt x="0" y="4"/>
                    <a:pt x="0" y="4"/>
                  </a:cubicBezTo>
                  <a:cubicBezTo>
                    <a:pt x="0" y="2"/>
                    <a:pt x="1" y="0"/>
                    <a:pt x="4" y="0"/>
                  </a:cubicBezTo>
                  <a:cubicBezTo>
                    <a:pt x="40" y="0"/>
                    <a:pt x="40" y="0"/>
                    <a:pt x="40" y="0"/>
                  </a:cubicBezTo>
                  <a:cubicBezTo>
                    <a:pt x="42" y="0"/>
                    <a:pt x="45" y="2"/>
                    <a:pt x="46" y="3"/>
                  </a:cubicBezTo>
                  <a:cubicBezTo>
                    <a:pt x="59" y="16"/>
                    <a:pt x="59" y="16"/>
                    <a:pt x="59" y="16"/>
                  </a:cubicBezTo>
                  <a:cubicBezTo>
                    <a:pt x="60" y="17"/>
                    <a:pt x="61" y="20"/>
                    <a:pt x="61" y="22"/>
                  </a:cubicBezTo>
                  <a:close/>
                  <a:moveTo>
                    <a:pt x="56" y="26"/>
                  </a:moveTo>
                  <a:cubicBezTo>
                    <a:pt x="40" y="26"/>
                    <a:pt x="40" y="26"/>
                    <a:pt x="40" y="26"/>
                  </a:cubicBezTo>
                  <a:cubicBezTo>
                    <a:pt x="37" y="26"/>
                    <a:pt x="36" y="24"/>
                    <a:pt x="36" y="22"/>
                  </a:cubicBezTo>
                  <a:cubicBezTo>
                    <a:pt x="36" y="5"/>
                    <a:pt x="36" y="5"/>
                    <a:pt x="36" y="5"/>
                  </a:cubicBezTo>
                  <a:cubicBezTo>
                    <a:pt x="5" y="5"/>
                    <a:pt x="5" y="5"/>
                    <a:pt x="5" y="5"/>
                  </a:cubicBezTo>
                  <a:cubicBezTo>
                    <a:pt x="5" y="67"/>
                    <a:pt x="5" y="67"/>
                    <a:pt x="5" y="67"/>
                  </a:cubicBezTo>
                  <a:cubicBezTo>
                    <a:pt x="56" y="67"/>
                    <a:pt x="56" y="67"/>
                    <a:pt x="56" y="67"/>
                  </a:cubicBezTo>
                  <a:lnTo>
                    <a:pt x="56" y="26"/>
                  </a:lnTo>
                  <a:close/>
                  <a:moveTo>
                    <a:pt x="10" y="34"/>
                  </a:moveTo>
                  <a:cubicBezTo>
                    <a:pt x="10" y="29"/>
                    <a:pt x="13" y="26"/>
                    <a:pt x="18" y="26"/>
                  </a:cubicBezTo>
                  <a:cubicBezTo>
                    <a:pt x="22" y="26"/>
                    <a:pt x="25" y="29"/>
                    <a:pt x="25" y="34"/>
                  </a:cubicBezTo>
                  <a:cubicBezTo>
                    <a:pt x="25" y="38"/>
                    <a:pt x="22" y="41"/>
                    <a:pt x="18" y="41"/>
                  </a:cubicBezTo>
                  <a:cubicBezTo>
                    <a:pt x="13" y="41"/>
                    <a:pt x="10" y="38"/>
                    <a:pt x="10" y="34"/>
                  </a:cubicBezTo>
                  <a:close/>
                  <a:moveTo>
                    <a:pt x="51" y="62"/>
                  </a:moveTo>
                  <a:cubicBezTo>
                    <a:pt x="10" y="62"/>
                    <a:pt x="10" y="62"/>
                    <a:pt x="10" y="62"/>
                  </a:cubicBezTo>
                  <a:cubicBezTo>
                    <a:pt x="10" y="54"/>
                    <a:pt x="10" y="54"/>
                    <a:pt x="10" y="54"/>
                  </a:cubicBezTo>
                  <a:cubicBezTo>
                    <a:pt x="18" y="47"/>
                    <a:pt x="18" y="47"/>
                    <a:pt x="18" y="47"/>
                  </a:cubicBezTo>
                  <a:cubicBezTo>
                    <a:pt x="23" y="52"/>
                    <a:pt x="23" y="52"/>
                    <a:pt x="23" y="52"/>
                  </a:cubicBezTo>
                  <a:cubicBezTo>
                    <a:pt x="38" y="36"/>
                    <a:pt x="38" y="36"/>
                    <a:pt x="38" y="36"/>
                  </a:cubicBezTo>
                  <a:cubicBezTo>
                    <a:pt x="51" y="49"/>
                    <a:pt x="51" y="49"/>
                    <a:pt x="51" y="49"/>
                  </a:cubicBezTo>
                  <a:lnTo>
                    <a:pt x="51" y="62"/>
                  </a:lnTo>
                  <a:close/>
                  <a:moveTo>
                    <a:pt x="41" y="21"/>
                  </a:moveTo>
                  <a:cubicBezTo>
                    <a:pt x="56" y="21"/>
                    <a:pt x="56" y="21"/>
                    <a:pt x="56" y="21"/>
                  </a:cubicBezTo>
                  <a:cubicBezTo>
                    <a:pt x="56" y="20"/>
                    <a:pt x="55" y="20"/>
                    <a:pt x="55" y="19"/>
                  </a:cubicBezTo>
                  <a:cubicBezTo>
                    <a:pt x="43" y="7"/>
                    <a:pt x="43" y="7"/>
                    <a:pt x="43" y="7"/>
                  </a:cubicBezTo>
                  <a:cubicBezTo>
                    <a:pt x="42" y="6"/>
                    <a:pt x="42" y="6"/>
                    <a:pt x="41" y="6"/>
                  </a:cubicBezTo>
                  <a:lnTo>
                    <a:pt x="41" y="21"/>
                  </a:lnTo>
                  <a:close/>
                </a:path>
              </a:pathLst>
            </a:custGeom>
            <a:solidFill>
              <a:schemeClr val="accent1"/>
            </a:solidFill>
            <a:ln>
              <a:noFill/>
            </a:ln>
          </p:spPr>
          <p:txBody>
            <a:bodyPr/>
            <a:lstStyle/>
            <a:p>
              <a:endParaRPr lang="en-US"/>
            </a:p>
          </p:txBody>
        </p:sp>
        <p:sp>
          <p:nvSpPr>
            <p:cNvPr id="758" name="Freeform 82"/>
            <p:cNvSpPr>
              <a:spLocks noEditPoints="1"/>
            </p:cNvSpPr>
            <p:nvPr/>
          </p:nvSpPr>
          <p:spPr bwMode="auto">
            <a:xfrm>
              <a:off x="1317043" y="3892967"/>
              <a:ext cx="298190" cy="352407"/>
            </a:xfrm>
            <a:custGeom>
              <a:avLst/>
              <a:gdLst>
                <a:gd name="T0" fmla="*/ 209550 w 61"/>
                <a:gd name="T1" fmla="*/ 89429 h 72"/>
                <a:gd name="T2" fmla="*/ 209550 w 61"/>
                <a:gd name="T3" fmla="*/ 233892 h 72"/>
                <a:gd name="T4" fmla="*/ 199244 w 61"/>
                <a:gd name="T5" fmla="*/ 247650 h 72"/>
                <a:gd name="T6" fmla="*/ 13741 w 61"/>
                <a:gd name="T7" fmla="*/ 247650 h 72"/>
                <a:gd name="T8" fmla="*/ 0 w 61"/>
                <a:gd name="T9" fmla="*/ 233892 h 72"/>
                <a:gd name="T10" fmla="*/ 0 w 61"/>
                <a:gd name="T11" fmla="*/ 13758 h 72"/>
                <a:gd name="T12" fmla="*/ 13741 w 61"/>
                <a:gd name="T13" fmla="*/ 0 h 72"/>
                <a:gd name="T14" fmla="*/ 123669 w 61"/>
                <a:gd name="T15" fmla="*/ 0 h 72"/>
                <a:gd name="T16" fmla="*/ 123669 w 61"/>
                <a:gd name="T17" fmla="*/ 75671 h 72"/>
                <a:gd name="T18" fmla="*/ 137410 w 61"/>
                <a:gd name="T19" fmla="*/ 89429 h 72"/>
                <a:gd name="T20" fmla="*/ 209550 w 61"/>
                <a:gd name="T21" fmla="*/ 89429 h 72"/>
                <a:gd name="T22" fmla="*/ 158021 w 61"/>
                <a:gd name="T23" fmla="*/ 110067 h 72"/>
                <a:gd name="T24" fmla="*/ 154586 w 61"/>
                <a:gd name="T25" fmla="*/ 106627 h 72"/>
                <a:gd name="T26" fmla="*/ 54964 w 61"/>
                <a:gd name="T27" fmla="*/ 106627 h 72"/>
                <a:gd name="T28" fmla="*/ 51529 w 61"/>
                <a:gd name="T29" fmla="*/ 110067 h 72"/>
                <a:gd name="T30" fmla="*/ 51529 w 61"/>
                <a:gd name="T31" fmla="*/ 120385 h 72"/>
                <a:gd name="T32" fmla="*/ 54964 w 61"/>
                <a:gd name="T33" fmla="*/ 123825 h 72"/>
                <a:gd name="T34" fmla="*/ 154586 w 61"/>
                <a:gd name="T35" fmla="*/ 123825 h 72"/>
                <a:gd name="T36" fmla="*/ 158021 w 61"/>
                <a:gd name="T37" fmla="*/ 120385 h 72"/>
                <a:gd name="T38" fmla="*/ 158021 w 61"/>
                <a:gd name="T39" fmla="*/ 110067 h 72"/>
                <a:gd name="T40" fmla="*/ 158021 w 61"/>
                <a:gd name="T41" fmla="*/ 147902 h 72"/>
                <a:gd name="T42" fmla="*/ 154586 w 61"/>
                <a:gd name="T43" fmla="*/ 141023 h 72"/>
                <a:gd name="T44" fmla="*/ 54964 w 61"/>
                <a:gd name="T45" fmla="*/ 141023 h 72"/>
                <a:gd name="T46" fmla="*/ 51529 w 61"/>
                <a:gd name="T47" fmla="*/ 147902 h 72"/>
                <a:gd name="T48" fmla="*/ 51529 w 61"/>
                <a:gd name="T49" fmla="*/ 154781 h 72"/>
                <a:gd name="T50" fmla="*/ 54964 w 61"/>
                <a:gd name="T51" fmla="*/ 161660 h 72"/>
                <a:gd name="T52" fmla="*/ 154586 w 61"/>
                <a:gd name="T53" fmla="*/ 161660 h 72"/>
                <a:gd name="T54" fmla="*/ 158021 w 61"/>
                <a:gd name="T55" fmla="*/ 154781 h 72"/>
                <a:gd name="T56" fmla="*/ 158021 w 61"/>
                <a:gd name="T57" fmla="*/ 147902 h 72"/>
                <a:gd name="T58" fmla="*/ 158021 w 61"/>
                <a:gd name="T59" fmla="*/ 182298 h 72"/>
                <a:gd name="T60" fmla="*/ 154586 w 61"/>
                <a:gd name="T61" fmla="*/ 178858 h 72"/>
                <a:gd name="T62" fmla="*/ 54964 w 61"/>
                <a:gd name="T63" fmla="*/ 178858 h 72"/>
                <a:gd name="T64" fmla="*/ 51529 w 61"/>
                <a:gd name="T65" fmla="*/ 182298 h 72"/>
                <a:gd name="T66" fmla="*/ 51529 w 61"/>
                <a:gd name="T67" fmla="*/ 192617 h 72"/>
                <a:gd name="T68" fmla="*/ 54964 w 61"/>
                <a:gd name="T69" fmla="*/ 196056 h 72"/>
                <a:gd name="T70" fmla="*/ 154586 w 61"/>
                <a:gd name="T71" fmla="*/ 196056 h 72"/>
                <a:gd name="T72" fmla="*/ 158021 w 61"/>
                <a:gd name="T73" fmla="*/ 192617 h 72"/>
                <a:gd name="T74" fmla="*/ 158021 w 61"/>
                <a:gd name="T75" fmla="*/ 182298 h 72"/>
                <a:gd name="T76" fmla="*/ 206115 w 61"/>
                <a:gd name="T77" fmla="*/ 72231 h 72"/>
                <a:gd name="T78" fmla="*/ 140845 w 61"/>
                <a:gd name="T79" fmla="*/ 72231 h 72"/>
                <a:gd name="T80" fmla="*/ 140845 w 61"/>
                <a:gd name="T81" fmla="*/ 6879 h 72"/>
                <a:gd name="T82" fmla="*/ 144280 w 61"/>
                <a:gd name="T83" fmla="*/ 10319 h 72"/>
                <a:gd name="T84" fmla="*/ 202680 w 61"/>
                <a:gd name="T85" fmla="*/ 65352 h 72"/>
                <a:gd name="T86" fmla="*/ 206115 w 61"/>
                <a:gd name="T87" fmla="*/ 72231 h 7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61" h="72">
                  <a:moveTo>
                    <a:pt x="61" y="26"/>
                  </a:moveTo>
                  <a:cubicBezTo>
                    <a:pt x="61" y="68"/>
                    <a:pt x="61" y="68"/>
                    <a:pt x="61" y="68"/>
                  </a:cubicBezTo>
                  <a:cubicBezTo>
                    <a:pt x="61" y="71"/>
                    <a:pt x="60" y="72"/>
                    <a:pt x="58" y="72"/>
                  </a:cubicBezTo>
                  <a:cubicBezTo>
                    <a:pt x="4" y="72"/>
                    <a:pt x="4" y="72"/>
                    <a:pt x="4" y="72"/>
                  </a:cubicBezTo>
                  <a:cubicBezTo>
                    <a:pt x="1" y="72"/>
                    <a:pt x="0" y="71"/>
                    <a:pt x="0" y="68"/>
                  </a:cubicBezTo>
                  <a:cubicBezTo>
                    <a:pt x="0" y="4"/>
                    <a:pt x="0" y="4"/>
                    <a:pt x="0" y="4"/>
                  </a:cubicBezTo>
                  <a:cubicBezTo>
                    <a:pt x="0" y="2"/>
                    <a:pt x="1" y="0"/>
                    <a:pt x="4" y="0"/>
                  </a:cubicBezTo>
                  <a:cubicBezTo>
                    <a:pt x="36" y="0"/>
                    <a:pt x="36" y="0"/>
                    <a:pt x="36" y="0"/>
                  </a:cubicBezTo>
                  <a:cubicBezTo>
                    <a:pt x="36" y="22"/>
                    <a:pt x="36" y="22"/>
                    <a:pt x="36" y="22"/>
                  </a:cubicBezTo>
                  <a:cubicBezTo>
                    <a:pt x="36" y="24"/>
                    <a:pt x="37" y="26"/>
                    <a:pt x="40" y="26"/>
                  </a:cubicBezTo>
                  <a:lnTo>
                    <a:pt x="61" y="26"/>
                  </a:lnTo>
                  <a:close/>
                  <a:moveTo>
                    <a:pt x="46" y="32"/>
                  </a:moveTo>
                  <a:cubicBezTo>
                    <a:pt x="46" y="32"/>
                    <a:pt x="45" y="31"/>
                    <a:pt x="45" y="31"/>
                  </a:cubicBezTo>
                  <a:cubicBezTo>
                    <a:pt x="16" y="31"/>
                    <a:pt x="16" y="31"/>
                    <a:pt x="16" y="31"/>
                  </a:cubicBezTo>
                  <a:cubicBezTo>
                    <a:pt x="16" y="31"/>
                    <a:pt x="15" y="32"/>
                    <a:pt x="15" y="32"/>
                  </a:cubicBezTo>
                  <a:cubicBezTo>
                    <a:pt x="15" y="35"/>
                    <a:pt x="15" y="35"/>
                    <a:pt x="15" y="35"/>
                  </a:cubicBezTo>
                  <a:cubicBezTo>
                    <a:pt x="15" y="36"/>
                    <a:pt x="16" y="36"/>
                    <a:pt x="16" y="36"/>
                  </a:cubicBezTo>
                  <a:cubicBezTo>
                    <a:pt x="45" y="36"/>
                    <a:pt x="45" y="36"/>
                    <a:pt x="45" y="36"/>
                  </a:cubicBezTo>
                  <a:cubicBezTo>
                    <a:pt x="45" y="36"/>
                    <a:pt x="46" y="36"/>
                    <a:pt x="46" y="35"/>
                  </a:cubicBezTo>
                  <a:lnTo>
                    <a:pt x="46" y="32"/>
                  </a:lnTo>
                  <a:close/>
                  <a:moveTo>
                    <a:pt x="46" y="43"/>
                  </a:moveTo>
                  <a:cubicBezTo>
                    <a:pt x="46" y="42"/>
                    <a:pt x="45" y="41"/>
                    <a:pt x="45" y="41"/>
                  </a:cubicBezTo>
                  <a:cubicBezTo>
                    <a:pt x="16" y="41"/>
                    <a:pt x="16" y="41"/>
                    <a:pt x="16" y="41"/>
                  </a:cubicBezTo>
                  <a:cubicBezTo>
                    <a:pt x="16" y="41"/>
                    <a:pt x="15" y="42"/>
                    <a:pt x="15" y="43"/>
                  </a:cubicBezTo>
                  <a:cubicBezTo>
                    <a:pt x="15" y="45"/>
                    <a:pt x="15" y="45"/>
                    <a:pt x="15" y="45"/>
                  </a:cubicBezTo>
                  <a:cubicBezTo>
                    <a:pt x="15" y="46"/>
                    <a:pt x="16" y="47"/>
                    <a:pt x="16" y="47"/>
                  </a:cubicBezTo>
                  <a:cubicBezTo>
                    <a:pt x="45" y="47"/>
                    <a:pt x="45" y="47"/>
                    <a:pt x="45" y="47"/>
                  </a:cubicBezTo>
                  <a:cubicBezTo>
                    <a:pt x="45" y="47"/>
                    <a:pt x="46" y="46"/>
                    <a:pt x="46" y="45"/>
                  </a:cubicBezTo>
                  <a:lnTo>
                    <a:pt x="46" y="43"/>
                  </a:lnTo>
                  <a:close/>
                  <a:moveTo>
                    <a:pt x="46" y="53"/>
                  </a:moveTo>
                  <a:cubicBezTo>
                    <a:pt x="46" y="52"/>
                    <a:pt x="45" y="52"/>
                    <a:pt x="45" y="52"/>
                  </a:cubicBezTo>
                  <a:cubicBezTo>
                    <a:pt x="16" y="52"/>
                    <a:pt x="16" y="52"/>
                    <a:pt x="16" y="52"/>
                  </a:cubicBezTo>
                  <a:cubicBezTo>
                    <a:pt x="16" y="52"/>
                    <a:pt x="15" y="52"/>
                    <a:pt x="15" y="53"/>
                  </a:cubicBezTo>
                  <a:cubicBezTo>
                    <a:pt x="15" y="56"/>
                    <a:pt x="15" y="56"/>
                    <a:pt x="15" y="56"/>
                  </a:cubicBezTo>
                  <a:cubicBezTo>
                    <a:pt x="15" y="56"/>
                    <a:pt x="16" y="57"/>
                    <a:pt x="16" y="57"/>
                  </a:cubicBezTo>
                  <a:cubicBezTo>
                    <a:pt x="45" y="57"/>
                    <a:pt x="45" y="57"/>
                    <a:pt x="45" y="57"/>
                  </a:cubicBezTo>
                  <a:cubicBezTo>
                    <a:pt x="45" y="57"/>
                    <a:pt x="46" y="56"/>
                    <a:pt x="46" y="56"/>
                  </a:cubicBezTo>
                  <a:lnTo>
                    <a:pt x="46" y="53"/>
                  </a:lnTo>
                  <a:close/>
                  <a:moveTo>
                    <a:pt x="60" y="21"/>
                  </a:moveTo>
                  <a:cubicBezTo>
                    <a:pt x="41" y="21"/>
                    <a:pt x="41" y="21"/>
                    <a:pt x="41" y="21"/>
                  </a:cubicBezTo>
                  <a:cubicBezTo>
                    <a:pt x="41" y="2"/>
                    <a:pt x="41" y="2"/>
                    <a:pt x="41" y="2"/>
                  </a:cubicBezTo>
                  <a:cubicBezTo>
                    <a:pt x="41" y="2"/>
                    <a:pt x="42" y="3"/>
                    <a:pt x="42" y="3"/>
                  </a:cubicBezTo>
                  <a:cubicBezTo>
                    <a:pt x="59" y="19"/>
                    <a:pt x="59" y="19"/>
                    <a:pt x="59" y="19"/>
                  </a:cubicBezTo>
                  <a:cubicBezTo>
                    <a:pt x="59" y="20"/>
                    <a:pt x="59" y="20"/>
                    <a:pt x="60" y="21"/>
                  </a:cubicBezTo>
                  <a:close/>
                </a:path>
              </a:pathLst>
            </a:custGeom>
            <a:solidFill>
              <a:schemeClr val="accent1"/>
            </a:solidFill>
            <a:ln>
              <a:noFill/>
            </a:ln>
          </p:spPr>
          <p:txBody>
            <a:bodyPr/>
            <a:lstStyle/>
            <a:p>
              <a:endParaRPr lang="en-US"/>
            </a:p>
          </p:txBody>
        </p:sp>
        <p:sp>
          <p:nvSpPr>
            <p:cNvPr id="759" name="Freeform 83"/>
            <p:cNvSpPr>
              <a:spLocks noEditPoints="1"/>
            </p:cNvSpPr>
            <p:nvPr/>
          </p:nvSpPr>
          <p:spPr bwMode="auto">
            <a:xfrm>
              <a:off x="2019599" y="3892967"/>
              <a:ext cx="280119" cy="352407"/>
            </a:xfrm>
            <a:custGeom>
              <a:avLst/>
              <a:gdLst>
                <a:gd name="T0" fmla="*/ 196850 w 57"/>
                <a:gd name="T1" fmla="*/ 244210 h 72"/>
                <a:gd name="T2" fmla="*/ 193396 w 57"/>
                <a:gd name="T3" fmla="*/ 247650 h 72"/>
                <a:gd name="T4" fmla="*/ 6907 w 57"/>
                <a:gd name="T5" fmla="*/ 247650 h 72"/>
                <a:gd name="T6" fmla="*/ 0 w 57"/>
                <a:gd name="T7" fmla="*/ 244210 h 72"/>
                <a:gd name="T8" fmla="*/ 0 w 57"/>
                <a:gd name="T9" fmla="*/ 233892 h 72"/>
                <a:gd name="T10" fmla="*/ 6907 w 57"/>
                <a:gd name="T11" fmla="*/ 230452 h 72"/>
                <a:gd name="T12" fmla="*/ 193396 w 57"/>
                <a:gd name="T13" fmla="*/ 230452 h 72"/>
                <a:gd name="T14" fmla="*/ 196850 w 57"/>
                <a:gd name="T15" fmla="*/ 233892 h 72"/>
                <a:gd name="T16" fmla="*/ 196850 w 57"/>
                <a:gd name="T17" fmla="*/ 244210 h 72"/>
                <a:gd name="T18" fmla="*/ 100152 w 57"/>
                <a:gd name="T19" fmla="*/ 182298 h 72"/>
                <a:gd name="T20" fmla="*/ 107059 w 57"/>
                <a:gd name="T21" fmla="*/ 213254 h 72"/>
                <a:gd name="T22" fmla="*/ 107059 w 57"/>
                <a:gd name="T23" fmla="*/ 213254 h 72"/>
                <a:gd name="T24" fmla="*/ 107059 w 57"/>
                <a:gd name="T25" fmla="*/ 213254 h 72"/>
                <a:gd name="T26" fmla="*/ 37989 w 57"/>
                <a:gd name="T27" fmla="*/ 123825 h 72"/>
                <a:gd name="T28" fmla="*/ 100152 w 57"/>
                <a:gd name="T29" fmla="*/ 30956 h 72"/>
                <a:gd name="T30" fmla="*/ 89791 w 57"/>
                <a:gd name="T31" fmla="*/ 0 h 72"/>
                <a:gd name="T32" fmla="*/ 89791 w 57"/>
                <a:gd name="T33" fmla="*/ 0 h 72"/>
                <a:gd name="T34" fmla="*/ 89791 w 57"/>
                <a:gd name="T35" fmla="*/ 0 h 72"/>
                <a:gd name="T36" fmla="*/ 162315 w 57"/>
                <a:gd name="T37" fmla="*/ 89429 h 72"/>
                <a:gd name="T38" fmla="*/ 100152 w 57"/>
                <a:gd name="T39" fmla="*/ 182298 h 72"/>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57" h="72">
                  <a:moveTo>
                    <a:pt x="57" y="71"/>
                  </a:moveTo>
                  <a:cubicBezTo>
                    <a:pt x="57" y="72"/>
                    <a:pt x="56" y="72"/>
                    <a:pt x="56" y="72"/>
                  </a:cubicBezTo>
                  <a:cubicBezTo>
                    <a:pt x="2" y="72"/>
                    <a:pt x="2" y="72"/>
                    <a:pt x="2" y="72"/>
                  </a:cubicBezTo>
                  <a:cubicBezTo>
                    <a:pt x="1" y="72"/>
                    <a:pt x="0" y="72"/>
                    <a:pt x="0" y="71"/>
                  </a:cubicBezTo>
                  <a:cubicBezTo>
                    <a:pt x="0" y="68"/>
                    <a:pt x="0" y="68"/>
                    <a:pt x="0" y="68"/>
                  </a:cubicBezTo>
                  <a:cubicBezTo>
                    <a:pt x="0" y="68"/>
                    <a:pt x="1" y="67"/>
                    <a:pt x="2" y="67"/>
                  </a:cubicBezTo>
                  <a:cubicBezTo>
                    <a:pt x="56" y="67"/>
                    <a:pt x="56" y="67"/>
                    <a:pt x="56" y="67"/>
                  </a:cubicBezTo>
                  <a:cubicBezTo>
                    <a:pt x="56" y="67"/>
                    <a:pt x="57" y="68"/>
                    <a:pt x="57" y="68"/>
                  </a:cubicBezTo>
                  <a:lnTo>
                    <a:pt x="57" y="71"/>
                  </a:lnTo>
                  <a:close/>
                  <a:moveTo>
                    <a:pt x="29" y="53"/>
                  </a:moveTo>
                  <a:cubicBezTo>
                    <a:pt x="29" y="56"/>
                    <a:pt x="30" y="60"/>
                    <a:pt x="31" y="62"/>
                  </a:cubicBezTo>
                  <a:cubicBezTo>
                    <a:pt x="31" y="62"/>
                    <a:pt x="31" y="62"/>
                    <a:pt x="31" y="62"/>
                  </a:cubicBezTo>
                  <a:cubicBezTo>
                    <a:pt x="31" y="62"/>
                    <a:pt x="31" y="62"/>
                    <a:pt x="31" y="62"/>
                  </a:cubicBezTo>
                  <a:cubicBezTo>
                    <a:pt x="20" y="57"/>
                    <a:pt x="11" y="50"/>
                    <a:pt x="11" y="36"/>
                  </a:cubicBezTo>
                  <a:cubicBezTo>
                    <a:pt x="11" y="21"/>
                    <a:pt x="29" y="20"/>
                    <a:pt x="29" y="9"/>
                  </a:cubicBezTo>
                  <a:cubicBezTo>
                    <a:pt x="29" y="6"/>
                    <a:pt x="27" y="3"/>
                    <a:pt x="26" y="0"/>
                  </a:cubicBezTo>
                  <a:cubicBezTo>
                    <a:pt x="26" y="0"/>
                    <a:pt x="26" y="0"/>
                    <a:pt x="26" y="0"/>
                  </a:cubicBezTo>
                  <a:cubicBezTo>
                    <a:pt x="26" y="0"/>
                    <a:pt x="26" y="0"/>
                    <a:pt x="26" y="0"/>
                  </a:cubicBezTo>
                  <a:cubicBezTo>
                    <a:pt x="37" y="5"/>
                    <a:pt x="47" y="12"/>
                    <a:pt x="47" y="26"/>
                  </a:cubicBezTo>
                  <a:cubicBezTo>
                    <a:pt x="47" y="41"/>
                    <a:pt x="29" y="43"/>
                    <a:pt x="29" y="53"/>
                  </a:cubicBezTo>
                  <a:close/>
                </a:path>
              </a:pathLst>
            </a:custGeom>
            <a:solidFill>
              <a:schemeClr val="accent1"/>
            </a:solidFill>
            <a:ln>
              <a:noFill/>
            </a:ln>
          </p:spPr>
          <p:txBody>
            <a:bodyPr/>
            <a:lstStyle/>
            <a:p>
              <a:endParaRPr lang="en-US"/>
            </a:p>
          </p:txBody>
        </p:sp>
        <p:sp>
          <p:nvSpPr>
            <p:cNvPr id="760" name="Freeform 84"/>
            <p:cNvSpPr>
              <a:spLocks noEditPoints="1"/>
            </p:cNvSpPr>
            <p:nvPr/>
          </p:nvSpPr>
          <p:spPr bwMode="auto">
            <a:xfrm>
              <a:off x="2733449" y="3917817"/>
              <a:ext cx="343371" cy="302708"/>
            </a:xfrm>
            <a:custGeom>
              <a:avLst/>
              <a:gdLst>
                <a:gd name="T0" fmla="*/ 27577 w 70"/>
                <a:gd name="T1" fmla="*/ 34310 h 62"/>
                <a:gd name="T2" fmla="*/ 27577 w 70"/>
                <a:gd name="T3" fmla="*/ 209294 h 62"/>
                <a:gd name="T4" fmla="*/ 24130 w 70"/>
                <a:gd name="T5" fmla="*/ 212725 h 62"/>
                <a:gd name="T6" fmla="*/ 13789 w 70"/>
                <a:gd name="T7" fmla="*/ 212725 h 62"/>
                <a:gd name="T8" fmla="*/ 10341 w 70"/>
                <a:gd name="T9" fmla="*/ 209294 h 62"/>
                <a:gd name="T10" fmla="*/ 10341 w 70"/>
                <a:gd name="T11" fmla="*/ 34310 h 62"/>
                <a:gd name="T12" fmla="*/ 0 w 70"/>
                <a:gd name="T13" fmla="*/ 20586 h 62"/>
                <a:gd name="T14" fmla="*/ 17236 w 70"/>
                <a:gd name="T15" fmla="*/ 0 h 62"/>
                <a:gd name="T16" fmla="*/ 37919 w 70"/>
                <a:gd name="T17" fmla="*/ 20586 h 62"/>
                <a:gd name="T18" fmla="*/ 27577 w 70"/>
                <a:gd name="T19" fmla="*/ 34310 h 62"/>
                <a:gd name="T20" fmla="*/ 241300 w 70"/>
                <a:gd name="T21" fmla="*/ 133811 h 62"/>
                <a:gd name="T22" fmla="*/ 234406 w 70"/>
                <a:gd name="T23" fmla="*/ 140673 h 62"/>
                <a:gd name="T24" fmla="*/ 234406 w 70"/>
                <a:gd name="T25" fmla="*/ 140673 h 62"/>
                <a:gd name="T26" fmla="*/ 182699 w 70"/>
                <a:gd name="T27" fmla="*/ 157828 h 62"/>
                <a:gd name="T28" fmla="*/ 158569 w 70"/>
                <a:gd name="T29" fmla="*/ 154397 h 62"/>
                <a:gd name="T30" fmla="*/ 155121 w 70"/>
                <a:gd name="T31" fmla="*/ 150966 h 62"/>
                <a:gd name="T32" fmla="*/ 113756 w 70"/>
                <a:gd name="T33" fmla="*/ 137242 h 62"/>
                <a:gd name="T34" fmla="*/ 51707 w 70"/>
                <a:gd name="T35" fmla="*/ 157828 h 62"/>
                <a:gd name="T36" fmla="*/ 44813 w 70"/>
                <a:gd name="T37" fmla="*/ 161259 h 62"/>
                <a:gd name="T38" fmla="*/ 41366 w 70"/>
                <a:gd name="T39" fmla="*/ 157828 h 62"/>
                <a:gd name="T40" fmla="*/ 37919 w 70"/>
                <a:gd name="T41" fmla="*/ 150966 h 62"/>
                <a:gd name="T42" fmla="*/ 37919 w 70"/>
                <a:gd name="T43" fmla="*/ 48035 h 62"/>
                <a:gd name="T44" fmla="*/ 41366 w 70"/>
                <a:gd name="T45" fmla="*/ 41173 h 62"/>
                <a:gd name="T46" fmla="*/ 110309 w 70"/>
                <a:gd name="T47" fmla="*/ 20586 h 62"/>
                <a:gd name="T48" fmla="*/ 168910 w 70"/>
                <a:gd name="T49" fmla="*/ 34310 h 62"/>
                <a:gd name="T50" fmla="*/ 179251 w 70"/>
                <a:gd name="T51" fmla="*/ 37742 h 62"/>
                <a:gd name="T52" fmla="*/ 224064 w 70"/>
                <a:gd name="T53" fmla="*/ 24017 h 62"/>
                <a:gd name="T54" fmla="*/ 227511 w 70"/>
                <a:gd name="T55" fmla="*/ 20586 h 62"/>
                <a:gd name="T56" fmla="*/ 234406 w 70"/>
                <a:gd name="T57" fmla="*/ 20586 h 62"/>
                <a:gd name="T58" fmla="*/ 241300 w 70"/>
                <a:gd name="T59" fmla="*/ 27448 h 62"/>
                <a:gd name="T60" fmla="*/ 241300 w 70"/>
                <a:gd name="T61" fmla="*/ 133811 h 62"/>
                <a:gd name="T62" fmla="*/ 224064 w 70"/>
                <a:gd name="T63" fmla="*/ 44604 h 62"/>
                <a:gd name="T64" fmla="*/ 179251 w 70"/>
                <a:gd name="T65" fmla="*/ 54897 h 62"/>
                <a:gd name="T66" fmla="*/ 158569 w 70"/>
                <a:gd name="T67" fmla="*/ 51466 h 62"/>
                <a:gd name="T68" fmla="*/ 110309 w 70"/>
                <a:gd name="T69" fmla="*/ 37742 h 62"/>
                <a:gd name="T70" fmla="*/ 55154 w 70"/>
                <a:gd name="T71" fmla="*/ 54897 h 62"/>
                <a:gd name="T72" fmla="*/ 55154 w 70"/>
                <a:gd name="T73" fmla="*/ 137242 h 62"/>
                <a:gd name="T74" fmla="*/ 113756 w 70"/>
                <a:gd name="T75" fmla="*/ 120087 h 62"/>
                <a:gd name="T76" fmla="*/ 165463 w 70"/>
                <a:gd name="T77" fmla="*/ 137242 h 62"/>
                <a:gd name="T78" fmla="*/ 168910 w 70"/>
                <a:gd name="T79" fmla="*/ 137242 h 62"/>
                <a:gd name="T80" fmla="*/ 182699 w 70"/>
                <a:gd name="T81" fmla="*/ 140673 h 62"/>
                <a:gd name="T82" fmla="*/ 224064 w 70"/>
                <a:gd name="T83" fmla="*/ 126949 h 62"/>
                <a:gd name="T84" fmla="*/ 224064 w 70"/>
                <a:gd name="T85" fmla="*/ 44604 h 62"/>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70" h="62">
                  <a:moveTo>
                    <a:pt x="8" y="10"/>
                  </a:moveTo>
                  <a:cubicBezTo>
                    <a:pt x="8" y="61"/>
                    <a:pt x="8" y="61"/>
                    <a:pt x="8" y="61"/>
                  </a:cubicBezTo>
                  <a:cubicBezTo>
                    <a:pt x="8" y="62"/>
                    <a:pt x="7" y="62"/>
                    <a:pt x="7" y="62"/>
                  </a:cubicBezTo>
                  <a:cubicBezTo>
                    <a:pt x="4" y="62"/>
                    <a:pt x="4" y="62"/>
                    <a:pt x="4" y="62"/>
                  </a:cubicBezTo>
                  <a:cubicBezTo>
                    <a:pt x="3" y="62"/>
                    <a:pt x="3" y="62"/>
                    <a:pt x="3" y="61"/>
                  </a:cubicBezTo>
                  <a:cubicBezTo>
                    <a:pt x="3" y="10"/>
                    <a:pt x="3" y="10"/>
                    <a:pt x="3" y="10"/>
                  </a:cubicBezTo>
                  <a:cubicBezTo>
                    <a:pt x="1" y="9"/>
                    <a:pt x="0" y="7"/>
                    <a:pt x="0" y="6"/>
                  </a:cubicBezTo>
                  <a:cubicBezTo>
                    <a:pt x="0" y="3"/>
                    <a:pt x="3" y="0"/>
                    <a:pt x="5" y="0"/>
                  </a:cubicBezTo>
                  <a:cubicBezTo>
                    <a:pt x="8" y="0"/>
                    <a:pt x="11" y="3"/>
                    <a:pt x="11" y="6"/>
                  </a:cubicBezTo>
                  <a:cubicBezTo>
                    <a:pt x="11" y="7"/>
                    <a:pt x="10" y="9"/>
                    <a:pt x="8" y="10"/>
                  </a:cubicBezTo>
                  <a:close/>
                  <a:moveTo>
                    <a:pt x="70" y="39"/>
                  </a:moveTo>
                  <a:cubicBezTo>
                    <a:pt x="70" y="40"/>
                    <a:pt x="69" y="41"/>
                    <a:pt x="68" y="41"/>
                  </a:cubicBezTo>
                  <a:cubicBezTo>
                    <a:pt x="68" y="41"/>
                    <a:pt x="68" y="41"/>
                    <a:pt x="68" y="41"/>
                  </a:cubicBezTo>
                  <a:cubicBezTo>
                    <a:pt x="65" y="43"/>
                    <a:pt x="59" y="46"/>
                    <a:pt x="53" y="46"/>
                  </a:cubicBezTo>
                  <a:cubicBezTo>
                    <a:pt x="50" y="46"/>
                    <a:pt x="48" y="46"/>
                    <a:pt x="46" y="45"/>
                  </a:cubicBezTo>
                  <a:cubicBezTo>
                    <a:pt x="45" y="44"/>
                    <a:pt x="45" y="44"/>
                    <a:pt x="45" y="44"/>
                  </a:cubicBezTo>
                  <a:cubicBezTo>
                    <a:pt x="41" y="42"/>
                    <a:pt x="38" y="40"/>
                    <a:pt x="33" y="40"/>
                  </a:cubicBezTo>
                  <a:cubicBezTo>
                    <a:pt x="27" y="40"/>
                    <a:pt x="19" y="44"/>
                    <a:pt x="15" y="46"/>
                  </a:cubicBezTo>
                  <a:cubicBezTo>
                    <a:pt x="14" y="47"/>
                    <a:pt x="14" y="47"/>
                    <a:pt x="13" y="47"/>
                  </a:cubicBezTo>
                  <a:cubicBezTo>
                    <a:pt x="13" y="47"/>
                    <a:pt x="12" y="47"/>
                    <a:pt x="12" y="46"/>
                  </a:cubicBezTo>
                  <a:cubicBezTo>
                    <a:pt x="11" y="46"/>
                    <a:pt x="11" y="45"/>
                    <a:pt x="11" y="44"/>
                  </a:cubicBezTo>
                  <a:cubicBezTo>
                    <a:pt x="11" y="14"/>
                    <a:pt x="11" y="14"/>
                    <a:pt x="11" y="14"/>
                  </a:cubicBezTo>
                  <a:cubicBezTo>
                    <a:pt x="11" y="13"/>
                    <a:pt x="11" y="13"/>
                    <a:pt x="12" y="12"/>
                  </a:cubicBezTo>
                  <a:cubicBezTo>
                    <a:pt x="14" y="11"/>
                    <a:pt x="24" y="6"/>
                    <a:pt x="32" y="6"/>
                  </a:cubicBezTo>
                  <a:cubicBezTo>
                    <a:pt x="39" y="6"/>
                    <a:pt x="44" y="8"/>
                    <a:pt x="49" y="10"/>
                  </a:cubicBezTo>
                  <a:cubicBezTo>
                    <a:pt x="50" y="11"/>
                    <a:pt x="51" y="11"/>
                    <a:pt x="52" y="11"/>
                  </a:cubicBezTo>
                  <a:cubicBezTo>
                    <a:pt x="57" y="11"/>
                    <a:pt x="62" y="8"/>
                    <a:pt x="65" y="7"/>
                  </a:cubicBezTo>
                  <a:cubicBezTo>
                    <a:pt x="65" y="6"/>
                    <a:pt x="66" y="6"/>
                    <a:pt x="66" y="6"/>
                  </a:cubicBezTo>
                  <a:cubicBezTo>
                    <a:pt x="67" y="5"/>
                    <a:pt x="68" y="6"/>
                    <a:pt x="68" y="6"/>
                  </a:cubicBezTo>
                  <a:cubicBezTo>
                    <a:pt x="69" y="6"/>
                    <a:pt x="70" y="7"/>
                    <a:pt x="70" y="8"/>
                  </a:cubicBezTo>
                  <a:lnTo>
                    <a:pt x="70" y="39"/>
                  </a:lnTo>
                  <a:close/>
                  <a:moveTo>
                    <a:pt x="65" y="13"/>
                  </a:moveTo>
                  <a:cubicBezTo>
                    <a:pt x="61" y="14"/>
                    <a:pt x="57" y="16"/>
                    <a:pt x="52" y="16"/>
                  </a:cubicBezTo>
                  <a:cubicBezTo>
                    <a:pt x="50" y="16"/>
                    <a:pt x="48" y="16"/>
                    <a:pt x="46" y="15"/>
                  </a:cubicBezTo>
                  <a:cubicBezTo>
                    <a:pt x="42" y="13"/>
                    <a:pt x="38" y="11"/>
                    <a:pt x="32" y="11"/>
                  </a:cubicBezTo>
                  <a:cubicBezTo>
                    <a:pt x="27" y="11"/>
                    <a:pt x="20" y="13"/>
                    <a:pt x="16" y="16"/>
                  </a:cubicBezTo>
                  <a:cubicBezTo>
                    <a:pt x="16" y="40"/>
                    <a:pt x="16" y="40"/>
                    <a:pt x="16" y="40"/>
                  </a:cubicBezTo>
                  <a:cubicBezTo>
                    <a:pt x="21" y="37"/>
                    <a:pt x="28" y="35"/>
                    <a:pt x="33" y="35"/>
                  </a:cubicBezTo>
                  <a:cubicBezTo>
                    <a:pt x="39" y="35"/>
                    <a:pt x="43" y="37"/>
                    <a:pt x="48" y="40"/>
                  </a:cubicBezTo>
                  <a:cubicBezTo>
                    <a:pt x="49" y="40"/>
                    <a:pt x="49" y="40"/>
                    <a:pt x="49" y="40"/>
                  </a:cubicBezTo>
                  <a:cubicBezTo>
                    <a:pt x="50" y="41"/>
                    <a:pt x="51" y="41"/>
                    <a:pt x="53" y="41"/>
                  </a:cubicBezTo>
                  <a:cubicBezTo>
                    <a:pt x="57" y="41"/>
                    <a:pt x="62" y="39"/>
                    <a:pt x="65" y="37"/>
                  </a:cubicBezTo>
                  <a:lnTo>
                    <a:pt x="65" y="13"/>
                  </a:lnTo>
                  <a:close/>
                </a:path>
              </a:pathLst>
            </a:custGeom>
            <a:solidFill>
              <a:schemeClr val="accent1"/>
            </a:solidFill>
            <a:ln>
              <a:noFill/>
            </a:ln>
          </p:spPr>
          <p:txBody>
            <a:bodyPr/>
            <a:lstStyle/>
            <a:p>
              <a:endParaRPr lang="en-US"/>
            </a:p>
          </p:txBody>
        </p:sp>
        <p:sp>
          <p:nvSpPr>
            <p:cNvPr id="761" name="Freeform 85"/>
            <p:cNvSpPr>
              <a:spLocks noEditPoints="1"/>
            </p:cNvSpPr>
            <p:nvPr/>
          </p:nvSpPr>
          <p:spPr bwMode="auto">
            <a:xfrm>
              <a:off x="3429228" y="3917817"/>
              <a:ext cx="302708" cy="302708"/>
            </a:xfrm>
            <a:custGeom>
              <a:avLst/>
              <a:gdLst>
                <a:gd name="T0" fmla="*/ 212725 w 62"/>
                <a:gd name="T1" fmla="*/ 199001 h 62"/>
                <a:gd name="T2" fmla="*/ 199001 w 62"/>
                <a:gd name="T3" fmla="*/ 212725 h 62"/>
                <a:gd name="T4" fmla="*/ 13724 w 62"/>
                <a:gd name="T5" fmla="*/ 212725 h 62"/>
                <a:gd name="T6" fmla="*/ 0 w 62"/>
                <a:gd name="T7" fmla="*/ 199001 h 62"/>
                <a:gd name="T8" fmla="*/ 0 w 62"/>
                <a:gd name="T9" fmla="*/ 13724 h 62"/>
                <a:gd name="T10" fmla="*/ 13724 w 62"/>
                <a:gd name="T11" fmla="*/ 0 h 62"/>
                <a:gd name="T12" fmla="*/ 144104 w 62"/>
                <a:gd name="T13" fmla="*/ 0 h 62"/>
                <a:gd name="T14" fmla="*/ 164690 w 62"/>
                <a:gd name="T15" fmla="*/ 10293 h 62"/>
                <a:gd name="T16" fmla="*/ 202432 w 62"/>
                <a:gd name="T17" fmla="*/ 48035 h 62"/>
                <a:gd name="T18" fmla="*/ 212725 w 62"/>
                <a:gd name="T19" fmla="*/ 72052 h 62"/>
                <a:gd name="T20" fmla="*/ 212725 w 62"/>
                <a:gd name="T21" fmla="*/ 199001 h 62"/>
                <a:gd name="T22" fmla="*/ 195570 w 62"/>
                <a:gd name="T23" fmla="*/ 195570 h 62"/>
                <a:gd name="T24" fmla="*/ 195570 w 62"/>
                <a:gd name="T25" fmla="*/ 72052 h 62"/>
                <a:gd name="T26" fmla="*/ 192139 w 62"/>
                <a:gd name="T27" fmla="*/ 61759 h 62"/>
                <a:gd name="T28" fmla="*/ 154397 w 62"/>
                <a:gd name="T29" fmla="*/ 24017 h 62"/>
                <a:gd name="T30" fmla="*/ 144104 w 62"/>
                <a:gd name="T31" fmla="*/ 20586 h 62"/>
                <a:gd name="T32" fmla="*/ 144104 w 62"/>
                <a:gd name="T33" fmla="*/ 75483 h 62"/>
                <a:gd name="T34" fmla="*/ 130380 w 62"/>
                <a:gd name="T35" fmla="*/ 89207 h 62"/>
                <a:gd name="T36" fmla="*/ 51466 w 62"/>
                <a:gd name="T37" fmla="*/ 89207 h 62"/>
                <a:gd name="T38" fmla="*/ 37742 w 62"/>
                <a:gd name="T39" fmla="*/ 75483 h 62"/>
                <a:gd name="T40" fmla="*/ 37742 w 62"/>
                <a:gd name="T41" fmla="*/ 20586 h 62"/>
                <a:gd name="T42" fmla="*/ 20586 w 62"/>
                <a:gd name="T43" fmla="*/ 20586 h 62"/>
                <a:gd name="T44" fmla="*/ 20586 w 62"/>
                <a:gd name="T45" fmla="*/ 195570 h 62"/>
                <a:gd name="T46" fmla="*/ 37742 w 62"/>
                <a:gd name="T47" fmla="*/ 195570 h 62"/>
                <a:gd name="T48" fmla="*/ 37742 w 62"/>
                <a:gd name="T49" fmla="*/ 137242 h 62"/>
                <a:gd name="T50" fmla="*/ 51466 w 62"/>
                <a:gd name="T51" fmla="*/ 123518 h 62"/>
                <a:gd name="T52" fmla="*/ 164690 w 62"/>
                <a:gd name="T53" fmla="*/ 123518 h 62"/>
                <a:gd name="T54" fmla="*/ 178415 w 62"/>
                <a:gd name="T55" fmla="*/ 137242 h 62"/>
                <a:gd name="T56" fmla="*/ 178415 w 62"/>
                <a:gd name="T57" fmla="*/ 195570 h 62"/>
                <a:gd name="T58" fmla="*/ 195570 w 62"/>
                <a:gd name="T59" fmla="*/ 195570 h 62"/>
                <a:gd name="T60" fmla="*/ 161259 w 62"/>
                <a:gd name="T61" fmla="*/ 195570 h 62"/>
                <a:gd name="T62" fmla="*/ 161259 w 62"/>
                <a:gd name="T63" fmla="*/ 144104 h 62"/>
                <a:gd name="T64" fmla="*/ 54897 w 62"/>
                <a:gd name="T65" fmla="*/ 144104 h 62"/>
                <a:gd name="T66" fmla="*/ 54897 w 62"/>
                <a:gd name="T67" fmla="*/ 195570 h 62"/>
                <a:gd name="T68" fmla="*/ 161259 w 62"/>
                <a:gd name="T69" fmla="*/ 195570 h 62"/>
                <a:gd name="T70" fmla="*/ 123518 w 62"/>
                <a:gd name="T71" fmla="*/ 24017 h 62"/>
                <a:gd name="T72" fmla="*/ 120087 w 62"/>
                <a:gd name="T73" fmla="*/ 20586 h 62"/>
                <a:gd name="T74" fmla="*/ 92638 w 62"/>
                <a:gd name="T75" fmla="*/ 20586 h 62"/>
                <a:gd name="T76" fmla="*/ 89207 w 62"/>
                <a:gd name="T77" fmla="*/ 24017 h 62"/>
                <a:gd name="T78" fmla="*/ 89207 w 62"/>
                <a:gd name="T79" fmla="*/ 68621 h 62"/>
                <a:gd name="T80" fmla="*/ 92638 w 62"/>
                <a:gd name="T81" fmla="*/ 72052 h 62"/>
                <a:gd name="T82" fmla="*/ 120087 w 62"/>
                <a:gd name="T83" fmla="*/ 72052 h 62"/>
                <a:gd name="T84" fmla="*/ 123518 w 62"/>
                <a:gd name="T85" fmla="*/ 68621 h 62"/>
                <a:gd name="T86" fmla="*/ 123518 w 62"/>
                <a:gd name="T87" fmla="*/ 24017 h 6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62" h="62">
                  <a:moveTo>
                    <a:pt x="62" y="58"/>
                  </a:moveTo>
                  <a:cubicBezTo>
                    <a:pt x="62" y="60"/>
                    <a:pt x="60" y="62"/>
                    <a:pt x="58" y="62"/>
                  </a:cubicBezTo>
                  <a:cubicBezTo>
                    <a:pt x="4" y="62"/>
                    <a:pt x="4" y="62"/>
                    <a:pt x="4" y="62"/>
                  </a:cubicBezTo>
                  <a:cubicBezTo>
                    <a:pt x="2" y="62"/>
                    <a:pt x="0" y="60"/>
                    <a:pt x="0" y="58"/>
                  </a:cubicBezTo>
                  <a:cubicBezTo>
                    <a:pt x="0" y="4"/>
                    <a:pt x="0" y="4"/>
                    <a:pt x="0" y="4"/>
                  </a:cubicBezTo>
                  <a:cubicBezTo>
                    <a:pt x="0" y="2"/>
                    <a:pt x="2" y="0"/>
                    <a:pt x="4" y="0"/>
                  </a:cubicBezTo>
                  <a:cubicBezTo>
                    <a:pt x="42" y="0"/>
                    <a:pt x="42" y="0"/>
                    <a:pt x="42" y="0"/>
                  </a:cubicBezTo>
                  <a:cubicBezTo>
                    <a:pt x="44" y="0"/>
                    <a:pt x="47" y="2"/>
                    <a:pt x="48" y="3"/>
                  </a:cubicBezTo>
                  <a:cubicBezTo>
                    <a:pt x="59" y="14"/>
                    <a:pt x="59" y="14"/>
                    <a:pt x="59" y="14"/>
                  </a:cubicBezTo>
                  <a:cubicBezTo>
                    <a:pt x="61" y="16"/>
                    <a:pt x="62" y="19"/>
                    <a:pt x="62" y="21"/>
                  </a:cubicBezTo>
                  <a:lnTo>
                    <a:pt x="62" y="58"/>
                  </a:lnTo>
                  <a:close/>
                  <a:moveTo>
                    <a:pt x="57" y="57"/>
                  </a:moveTo>
                  <a:cubicBezTo>
                    <a:pt x="57" y="21"/>
                    <a:pt x="57" y="21"/>
                    <a:pt x="57" y="21"/>
                  </a:cubicBezTo>
                  <a:cubicBezTo>
                    <a:pt x="57" y="20"/>
                    <a:pt x="56" y="19"/>
                    <a:pt x="56" y="18"/>
                  </a:cubicBezTo>
                  <a:cubicBezTo>
                    <a:pt x="45" y="7"/>
                    <a:pt x="45" y="7"/>
                    <a:pt x="45" y="7"/>
                  </a:cubicBezTo>
                  <a:cubicBezTo>
                    <a:pt x="44" y="6"/>
                    <a:pt x="42" y="6"/>
                    <a:pt x="42" y="6"/>
                  </a:cubicBezTo>
                  <a:cubicBezTo>
                    <a:pt x="42" y="22"/>
                    <a:pt x="42" y="22"/>
                    <a:pt x="42" y="22"/>
                  </a:cubicBezTo>
                  <a:cubicBezTo>
                    <a:pt x="42" y="24"/>
                    <a:pt x="40" y="26"/>
                    <a:pt x="38" y="26"/>
                  </a:cubicBezTo>
                  <a:cubicBezTo>
                    <a:pt x="15" y="26"/>
                    <a:pt x="15" y="26"/>
                    <a:pt x="15" y="26"/>
                  </a:cubicBezTo>
                  <a:cubicBezTo>
                    <a:pt x="12" y="26"/>
                    <a:pt x="11" y="24"/>
                    <a:pt x="11" y="22"/>
                  </a:cubicBezTo>
                  <a:cubicBezTo>
                    <a:pt x="11" y="6"/>
                    <a:pt x="11" y="6"/>
                    <a:pt x="11" y="6"/>
                  </a:cubicBezTo>
                  <a:cubicBezTo>
                    <a:pt x="6" y="6"/>
                    <a:pt x="6" y="6"/>
                    <a:pt x="6" y="6"/>
                  </a:cubicBezTo>
                  <a:cubicBezTo>
                    <a:pt x="6" y="57"/>
                    <a:pt x="6" y="57"/>
                    <a:pt x="6" y="57"/>
                  </a:cubicBezTo>
                  <a:cubicBezTo>
                    <a:pt x="11" y="57"/>
                    <a:pt x="11" y="57"/>
                    <a:pt x="11" y="57"/>
                  </a:cubicBezTo>
                  <a:cubicBezTo>
                    <a:pt x="11" y="40"/>
                    <a:pt x="11" y="40"/>
                    <a:pt x="11" y="40"/>
                  </a:cubicBezTo>
                  <a:cubicBezTo>
                    <a:pt x="11" y="38"/>
                    <a:pt x="12" y="36"/>
                    <a:pt x="15" y="36"/>
                  </a:cubicBezTo>
                  <a:cubicBezTo>
                    <a:pt x="48" y="36"/>
                    <a:pt x="48" y="36"/>
                    <a:pt x="48" y="36"/>
                  </a:cubicBezTo>
                  <a:cubicBezTo>
                    <a:pt x="50" y="36"/>
                    <a:pt x="52" y="38"/>
                    <a:pt x="52" y="40"/>
                  </a:cubicBezTo>
                  <a:cubicBezTo>
                    <a:pt x="52" y="57"/>
                    <a:pt x="52" y="57"/>
                    <a:pt x="52" y="57"/>
                  </a:cubicBezTo>
                  <a:lnTo>
                    <a:pt x="57" y="57"/>
                  </a:lnTo>
                  <a:close/>
                  <a:moveTo>
                    <a:pt x="47" y="57"/>
                  </a:moveTo>
                  <a:cubicBezTo>
                    <a:pt x="47" y="42"/>
                    <a:pt x="47" y="42"/>
                    <a:pt x="47" y="42"/>
                  </a:cubicBezTo>
                  <a:cubicBezTo>
                    <a:pt x="16" y="42"/>
                    <a:pt x="16" y="42"/>
                    <a:pt x="16" y="42"/>
                  </a:cubicBezTo>
                  <a:cubicBezTo>
                    <a:pt x="16" y="57"/>
                    <a:pt x="16" y="57"/>
                    <a:pt x="16" y="57"/>
                  </a:cubicBezTo>
                  <a:lnTo>
                    <a:pt x="47" y="57"/>
                  </a:lnTo>
                  <a:close/>
                  <a:moveTo>
                    <a:pt x="36" y="7"/>
                  </a:moveTo>
                  <a:cubicBezTo>
                    <a:pt x="36" y="6"/>
                    <a:pt x="36" y="6"/>
                    <a:pt x="35" y="6"/>
                  </a:cubicBezTo>
                  <a:cubicBezTo>
                    <a:pt x="27" y="6"/>
                    <a:pt x="27" y="6"/>
                    <a:pt x="27" y="6"/>
                  </a:cubicBezTo>
                  <a:cubicBezTo>
                    <a:pt x="27" y="6"/>
                    <a:pt x="26" y="6"/>
                    <a:pt x="26" y="7"/>
                  </a:cubicBezTo>
                  <a:cubicBezTo>
                    <a:pt x="26" y="20"/>
                    <a:pt x="26" y="20"/>
                    <a:pt x="26" y="20"/>
                  </a:cubicBezTo>
                  <a:cubicBezTo>
                    <a:pt x="26" y="20"/>
                    <a:pt x="27" y="21"/>
                    <a:pt x="27" y="21"/>
                  </a:cubicBezTo>
                  <a:cubicBezTo>
                    <a:pt x="35" y="21"/>
                    <a:pt x="35" y="21"/>
                    <a:pt x="35" y="21"/>
                  </a:cubicBezTo>
                  <a:cubicBezTo>
                    <a:pt x="36" y="21"/>
                    <a:pt x="36" y="20"/>
                    <a:pt x="36" y="20"/>
                  </a:cubicBezTo>
                  <a:lnTo>
                    <a:pt x="36" y="7"/>
                  </a:lnTo>
                  <a:close/>
                </a:path>
              </a:pathLst>
            </a:custGeom>
            <a:solidFill>
              <a:schemeClr val="accent1"/>
            </a:solidFill>
            <a:ln>
              <a:noFill/>
            </a:ln>
          </p:spPr>
          <p:txBody>
            <a:bodyPr/>
            <a:lstStyle/>
            <a:p>
              <a:endParaRPr lang="en-US"/>
            </a:p>
          </p:txBody>
        </p:sp>
        <p:sp>
          <p:nvSpPr>
            <p:cNvPr id="762" name="Freeform 86"/>
            <p:cNvSpPr>
              <a:spLocks noEditPoints="1"/>
            </p:cNvSpPr>
            <p:nvPr/>
          </p:nvSpPr>
          <p:spPr bwMode="auto">
            <a:xfrm>
              <a:off x="4134042" y="3917817"/>
              <a:ext cx="370479" cy="277858"/>
            </a:xfrm>
            <a:custGeom>
              <a:avLst/>
              <a:gdLst>
                <a:gd name="T0" fmla="*/ 256924 w 76"/>
                <a:gd name="T1" fmla="*/ 130175 h 57"/>
                <a:gd name="T2" fmla="*/ 215816 w 76"/>
                <a:gd name="T3" fmla="*/ 178134 h 57"/>
                <a:gd name="T4" fmla="*/ 178134 w 76"/>
                <a:gd name="T5" fmla="*/ 195262 h 57"/>
                <a:gd name="T6" fmla="*/ 30831 w 76"/>
                <a:gd name="T7" fmla="*/ 195262 h 57"/>
                <a:gd name="T8" fmla="*/ 0 w 76"/>
                <a:gd name="T9" fmla="*/ 164431 h 57"/>
                <a:gd name="T10" fmla="*/ 0 w 76"/>
                <a:gd name="T11" fmla="*/ 30831 h 57"/>
                <a:gd name="T12" fmla="*/ 30831 w 76"/>
                <a:gd name="T13" fmla="*/ 0 h 57"/>
                <a:gd name="T14" fmla="*/ 75364 w 76"/>
                <a:gd name="T15" fmla="*/ 0 h 57"/>
                <a:gd name="T16" fmla="*/ 106195 w 76"/>
                <a:gd name="T17" fmla="*/ 30831 h 57"/>
                <a:gd name="T18" fmla="*/ 106195 w 76"/>
                <a:gd name="T19" fmla="*/ 37682 h 57"/>
                <a:gd name="T20" fmla="*/ 178134 w 76"/>
                <a:gd name="T21" fmla="*/ 37682 h 57"/>
                <a:gd name="T22" fmla="*/ 208965 w 76"/>
                <a:gd name="T23" fmla="*/ 68513 h 57"/>
                <a:gd name="T24" fmla="*/ 208965 w 76"/>
                <a:gd name="T25" fmla="*/ 89067 h 57"/>
                <a:gd name="T26" fmla="*/ 236370 w 76"/>
                <a:gd name="T27" fmla="*/ 89067 h 57"/>
                <a:gd name="T28" fmla="*/ 260350 w 76"/>
                <a:gd name="T29" fmla="*/ 102769 h 57"/>
                <a:gd name="T30" fmla="*/ 260350 w 76"/>
                <a:gd name="T31" fmla="*/ 113046 h 57"/>
                <a:gd name="T32" fmla="*/ 256924 w 76"/>
                <a:gd name="T33" fmla="*/ 130175 h 57"/>
                <a:gd name="T34" fmla="*/ 191837 w 76"/>
                <a:gd name="T35" fmla="*/ 89067 h 57"/>
                <a:gd name="T36" fmla="*/ 191837 w 76"/>
                <a:gd name="T37" fmla="*/ 68513 h 57"/>
                <a:gd name="T38" fmla="*/ 178134 w 76"/>
                <a:gd name="T39" fmla="*/ 54810 h 57"/>
                <a:gd name="T40" fmla="*/ 99344 w 76"/>
                <a:gd name="T41" fmla="*/ 54810 h 57"/>
                <a:gd name="T42" fmla="*/ 85641 w 76"/>
                <a:gd name="T43" fmla="*/ 41108 h 57"/>
                <a:gd name="T44" fmla="*/ 85641 w 76"/>
                <a:gd name="T45" fmla="*/ 30831 h 57"/>
                <a:gd name="T46" fmla="*/ 75364 w 76"/>
                <a:gd name="T47" fmla="*/ 20554 h 57"/>
                <a:gd name="T48" fmla="*/ 30831 w 76"/>
                <a:gd name="T49" fmla="*/ 20554 h 57"/>
                <a:gd name="T50" fmla="*/ 17128 w 76"/>
                <a:gd name="T51" fmla="*/ 30831 h 57"/>
                <a:gd name="T52" fmla="*/ 17128 w 76"/>
                <a:gd name="T53" fmla="*/ 150729 h 57"/>
                <a:gd name="T54" fmla="*/ 51385 w 76"/>
                <a:gd name="T55" fmla="*/ 106195 h 57"/>
                <a:gd name="T56" fmla="*/ 85641 w 76"/>
                <a:gd name="T57" fmla="*/ 89067 h 57"/>
                <a:gd name="T58" fmla="*/ 191837 w 76"/>
                <a:gd name="T59" fmla="*/ 89067 h 57"/>
                <a:gd name="T60" fmla="*/ 236370 w 76"/>
                <a:gd name="T61" fmla="*/ 106195 h 57"/>
                <a:gd name="T62" fmla="*/ 85641 w 76"/>
                <a:gd name="T63" fmla="*/ 106195 h 57"/>
                <a:gd name="T64" fmla="*/ 65088 w 76"/>
                <a:gd name="T65" fmla="*/ 116472 h 57"/>
                <a:gd name="T66" fmla="*/ 23980 w 76"/>
                <a:gd name="T67" fmla="*/ 167857 h 57"/>
                <a:gd name="T68" fmla="*/ 23980 w 76"/>
                <a:gd name="T69" fmla="*/ 171282 h 57"/>
                <a:gd name="T70" fmla="*/ 30831 w 76"/>
                <a:gd name="T71" fmla="*/ 178134 h 57"/>
                <a:gd name="T72" fmla="*/ 178134 w 76"/>
                <a:gd name="T73" fmla="*/ 178134 h 57"/>
                <a:gd name="T74" fmla="*/ 202114 w 76"/>
                <a:gd name="T75" fmla="*/ 167857 h 57"/>
                <a:gd name="T76" fmla="*/ 243222 w 76"/>
                <a:gd name="T77" fmla="*/ 116472 h 57"/>
                <a:gd name="T78" fmla="*/ 243222 w 76"/>
                <a:gd name="T79" fmla="*/ 113046 h 57"/>
                <a:gd name="T80" fmla="*/ 236370 w 76"/>
                <a:gd name="T81" fmla="*/ 106195 h 57"/>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76" h="57">
                  <a:moveTo>
                    <a:pt x="75" y="38"/>
                  </a:moveTo>
                  <a:cubicBezTo>
                    <a:pt x="63" y="52"/>
                    <a:pt x="63" y="52"/>
                    <a:pt x="63" y="52"/>
                  </a:cubicBezTo>
                  <a:cubicBezTo>
                    <a:pt x="60" y="55"/>
                    <a:pt x="56" y="57"/>
                    <a:pt x="52" y="57"/>
                  </a:cubicBezTo>
                  <a:cubicBezTo>
                    <a:pt x="9" y="57"/>
                    <a:pt x="9" y="57"/>
                    <a:pt x="9" y="57"/>
                  </a:cubicBezTo>
                  <a:cubicBezTo>
                    <a:pt x="4" y="57"/>
                    <a:pt x="0" y="53"/>
                    <a:pt x="0" y="48"/>
                  </a:cubicBezTo>
                  <a:cubicBezTo>
                    <a:pt x="0" y="9"/>
                    <a:pt x="0" y="9"/>
                    <a:pt x="0" y="9"/>
                  </a:cubicBezTo>
                  <a:cubicBezTo>
                    <a:pt x="0" y="5"/>
                    <a:pt x="4" y="0"/>
                    <a:pt x="9" y="0"/>
                  </a:cubicBezTo>
                  <a:cubicBezTo>
                    <a:pt x="22" y="0"/>
                    <a:pt x="22" y="0"/>
                    <a:pt x="22" y="0"/>
                  </a:cubicBezTo>
                  <a:cubicBezTo>
                    <a:pt x="27" y="0"/>
                    <a:pt x="31" y="5"/>
                    <a:pt x="31" y="9"/>
                  </a:cubicBezTo>
                  <a:cubicBezTo>
                    <a:pt x="31" y="11"/>
                    <a:pt x="31" y="11"/>
                    <a:pt x="31" y="11"/>
                  </a:cubicBezTo>
                  <a:cubicBezTo>
                    <a:pt x="52" y="11"/>
                    <a:pt x="52" y="11"/>
                    <a:pt x="52" y="11"/>
                  </a:cubicBezTo>
                  <a:cubicBezTo>
                    <a:pt x="57" y="11"/>
                    <a:pt x="61" y="15"/>
                    <a:pt x="61" y="20"/>
                  </a:cubicBezTo>
                  <a:cubicBezTo>
                    <a:pt x="61" y="26"/>
                    <a:pt x="61" y="26"/>
                    <a:pt x="61" y="26"/>
                  </a:cubicBezTo>
                  <a:cubicBezTo>
                    <a:pt x="69" y="26"/>
                    <a:pt x="69" y="26"/>
                    <a:pt x="69" y="26"/>
                  </a:cubicBezTo>
                  <a:cubicBezTo>
                    <a:pt x="72" y="26"/>
                    <a:pt x="75" y="27"/>
                    <a:pt x="76" y="30"/>
                  </a:cubicBezTo>
                  <a:cubicBezTo>
                    <a:pt x="76" y="31"/>
                    <a:pt x="76" y="32"/>
                    <a:pt x="76" y="33"/>
                  </a:cubicBezTo>
                  <a:cubicBezTo>
                    <a:pt x="76" y="34"/>
                    <a:pt x="76" y="36"/>
                    <a:pt x="75" y="38"/>
                  </a:cubicBezTo>
                  <a:close/>
                  <a:moveTo>
                    <a:pt x="56" y="26"/>
                  </a:moveTo>
                  <a:cubicBezTo>
                    <a:pt x="56" y="20"/>
                    <a:pt x="56" y="20"/>
                    <a:pt x="56" y="20"/>
                  </a:cubicBezTo>
                  <a:cubicBezTo>
                    <a:pt x="56" y="18"/>
                    <a:pt x="55" y="16"/>
                    <a:pt x="52" y="16"/>
                  </a:cubicBezTo>
                  <a:cubicBezTo>
                    <a:pt x="29" y="16"/>
                    <a:pt x="29" y="16"/>
                    <a:pt x="29" y="16"/>
                  </a:cubicBezTo>
                  <a:cubicBezTo>
                    <a:pt x="27" y="16"/>
                    <a:pt x="25" y="14"/>
                    <a:pt x="25" y="12"/>
                  </a:cubicBezTo>
                  <a:cubicBezTo>
                    <a:pt x="25" y="9"/>
                    <a:pt x="25" y="9"/>
                    <a:pt x="25" y="9"/>
                  </a:cubicBezTo>
                  <a:cubicBezTo>
                    <a:pt x="25" y="7"/>
                    <a:pt x="24" y="6"/>
                    <a:pt x="22" y="6"/>
                  </a:cubicBezTo>
                  <a:cubicBezTo>
                    <a:pt x="9" y="6"/>
                    <a:pt x="9" y="6"/>
                    <a:pt x="9" y="6"/>
                  </a:cubicBezTo>
                  <a:cubicBezTo>
                    <a:pt x="7" y="6"/>
                    <a:pt x="5" y="7"/>
                    <a:pt x="5" y="9"/>
                  </a:cubicBezTo>
                  <a:cubicBezTo>
                    <a:pt x="5" y="44"/>
                    <a:pt x="5" y="44"/>
                    <a:pt x="5" y="44"/>
                  </a:cubicBezTo>
                  <a:cubicBezTo>
                    <a:pt x="15" y="31"/>
                    <a:pt x="15" y="31"/>
                    <a:pt x="15" y="31"/>
                  </a:cubicBezTo>
                  <a:cubicBezTo>
                    <a:pt x="18" y="28"/>
                    <a:pt x="22" y="26"/>
                    <a:pt x="25" y="26"/>
                  </a:cubicBezTo>
                  <a:lnTo>
                    <a:pt x="56" y="26"/>
                  </a:lnTo>
                  <a:close/>
                  <a:moveTo>
                    <a:pt x="69" y="31"/>
                  </a:moveTo>
                  <a:cubicBezTo>
                    <a:pt x="25" y="31"/>
                    <a:pt x="25" y="31"/>
                    <a:pt x="25" y="31"/>
                  </a:cubicBezTo>
                  <a:cubicBezTo>
                    <a:pt x="23" y="31"/>
                    <a:pt x="21" y="33"/>
                    <a:pt x="19" y="34"/>
                  </a:cubicBezTo>
                  <a:cubicBezTo>
                    <a:pt x="7" y="49"/>
                    <a:pt x="7" y="49"/>
                    <a:pt x="7" y="49"/>
                  </a:cubicBezTo>
                  <a:cubicBezTo>
                    <a:pt x="7" y="49"/>
                    <a:pt x="7" y="50"/>
                    <a:pt x="7" y="50"/>
                  </a:cubicBezTo>
                  <a:cubicBezTo>
                    <a:pt x="7" y="52"/>
                    <a:pt x="8" y="52"/>
                    <a:pt x="9" y="52"/>
                  </a:cubicBezTo>
                  <a:cubicBezTo>
                    <a:pt x="52" y="52"/>
                    <a:pt x="52" y="52"/>
                    <a:pt x="52" y="52"/>
                  </a:cubicBezTo>
                  <a:cubicBezTo>
                    <a:pt x="55" y="52"/>
                    <a:pt x="57" y="51"/>
                    <a:pt x="59" y="49"/>
                  </a:cubicBezTo>
                  <a:cubicBezTo>
                    <a:pt x="71" y="34"/>
                    <a:pt x="71" y="34"/>
                    <a:pt x="71" y="34"/>
                  </a:cubicBezTo>
                  <a:cubicBezTo>
                    <a:pt x="71" y="34"/>
                    <a:pt x="71" y="33"/>
                    <a:pt x="71" y="33"/>
                  </a:cubicBezTo>
                  <a:cubicBezTo>
                    <a:pt x="71" y="32"/>
                    <a:pt x="70" y="31"/>
                    <a:pt x="69" y="31"/>
                  </a:cubicBezTo>
                  <a:close/>
                </a:path>
              </a:pathLst>
            </a:custGeom>
            <a:solidFill>
              <a:schemeClr val="accent1"/>
            </a:solidFill>
            <a:ln>
              <a:noFill/>
            </a:ln>
          </p:spPr>
          <p:txBody>
            <a:bodyPr/>
            <a:lstStyle/>
            <a:p>
              <a:endParaRPr lang="en-US"/>
            </a:p>
          </p:txBody>
        </p:sp>
        <p:sp>
          <p:nvSpPr>
            <p:cNvPr id="763" name="Freeform 87"/>
            <p:cNvSpPr>
              <a:spLocks noEditPoints="1"/>
            </p:cNvSpPr>
            <p:nvPr/>
          </p:nvSpPr>
          <p:spPr bwMode="auto">
            <a:xfrm>
              <a:off x="4836597" y="3917817"/>
              <a:ext cx="298190" cy="302708"/>
            </a:xfrm>
            <a:custGeom>
              <a:avLst/>
              <a:gdLst>
                <a:gd name="T0" fmla="*/ 106493 w 61"/>
                <a:gd name="T1" fmla="*/ 212725 h 62"/>
                <a:gd name="T2" fmla="*/ 0 w 61"/>
                <a:gd name="T3" fmla="*/ 106363 h 62"/>
                <a:gd name="T4" fmla="*/ 106493 w 61"/>
                <a:gd name="T5" fmla="*/ 0 h 62"/>
                <a:gd name="T6" fmla="*/ 209550 w 61"/>
                <a:gd name="T7" fmla="*/ 106363 h 62"/>
                <a:gd name="T8" fmla="*/ 106493 w 61"/>
                <a:gd name="T9" fmla="*/ 212725 h 62"/>
                <a:gd name="T10" fmla="*/ 106493 w 61"/>
                <a:gd name="T11" fmla="*/ 20586 h 62"/>
                <a:gd name="T12" fmla="*/ 17176 w 61"/>
                <a:gd name="T13" fmla="*/ 106363 h 62"/>
                <a:gd name="T14" fmla="*/ 106493 w 61"/>
                <a:gd name="T15" fmla="*/ 195570 h 62"/>
                <a:gd name="T16" fmla="*/ 192374 w 61"/>
                <a:gd name="T17" fmla="*/ 106363 h 62"/>
                <a:gd name="T18" fmla="*/ 106493 w 61"/>
                <a:gd name="T19" fmla="*/ 20586 h 62"/>
                <a:gd name="T20" fmla="*/ 68705 w 61"/>
                <a:gd name="T21" fmla="*/ 89207 h 62"/>
                <a:gd name="T22" fmla="*/ 51529 w 61"/>
                <a:gd name="T23" fmla="*/ 72052 h 62"/>
                <a:gd name="T24" fmla="*/ 68705 w 61"/>
                <a:gd name="T25" fmla="*/ 54897 h 62"/>
                <a:gd name="T26" fmla="*/ 85881 w 61"/>
                <a:gd name="T27" fmla="*/ 72052 h 62"/>
                <a:gd name="T28" fmla="*/ 68705 w 61"/>
                <a:gd name="T29" fmla="*/ 89207 h 62"/>
                <a:gd name="T30" fmla="*/ 151151 w 61"/>
                <a:gd name="T31" fmla="*/ 164690 h 62"/>
                <a:gd name="T32" fmla="*/ 137410 w 61"/>
                <a:gd name="T33" fmla="*/ 157828 h 62"/>
                <a:gd name="T34" fmla="*/ 106493 w 61"/>
                <a:gd name="T35" fmla="*/ 133811 h 62"/>
                <a:gd name="T36" fmla="*/ 72140 w 61"/>
                <a:gd name="T37" fmla="*/ 157828 h 62"/>
                <a:gd name="T38" fmla="*/ 61834 w 61"/>
                <a:gd name="T39" fmla="*/ 164690 h 62"/>
                <a:gd name="T40" fmla="*/ 54964 w 61"/>
                <a:gd name="T41" fmla="*/ 154397 h 62"/>
                <a:gd name="T42" fmla="*/ 106493 w 61"/>
                <a:gd name="T43" fmla="*/ 116656 h 62"/>
                <a:gd name="T44" fmla="*/ 154586 w 61"/>
                <a:gd name="T45" fmla="*/ 154397 h 62"/>
                <a:gd name="T46" fmla="*/ 151151 w 61"/>
                <a:gd name="T47" fmla="*/ 164690 h 62"/>
                <a:gd name="T48" fmla="*/ 140845 w 61"/>
                <a:gd name="T49" fmla="*/ 89207 h 62"/>
                <a:gd name="T50" fmla="*/ 123669 w 61"/>
                <a:gd name="T51" fmla="*/ 72052 h 62"/>
                <a:gd name="T52" fmla="*/ 140845 w 61"/>
                <a:gd name="T53" fmla="*/ 54897 h 62"/>
                <a:gd name="T54" fmla="*/ 158021 w 61"/>
                <a:gd name="T55" fmla="*/ 72052 h 62"/>
                <a:gd name="T56" fmla="*/ 140845 w 61"/>
                <a:gd name="T57" fmla="*/ 89207 h 62"/>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61" h="62">
                  <a:moveTo>
                    <a:pt x="31" y="62"/>
                  </a:moveTo>
                  <a:cubicBezTo>
                    <a:pt x="14" y="62"/>
                    <a:pt x="0" y="48"/>
                    <a:pt x="0" y="31"/>
                  </a:cubicBezTo>
                  <a:cubicBezTo>
                    <a:pt x="0" y="14"/>
                    <a:pt x="14" y="0"/>
                    <a:pt x="31" y="0"/>
                  </a:cubicBezTo>
                  <a:cubicBezTo>
                    <a:pt x="48" y="0"/>
                    <a:pt x="61" y="14"/>
                    <a:pt x="61" y="31"/>
                  </a:cubicBezTo>
                  <a:cubicBezTo>
                    <a:pt x="61" y="48"/>
                    <a:pt x="48" y="62"/>
                    <a:pt x="31" y="62"/>
                  </a:cubicBezTo>
                  <a:close/>
                  <a:moveTo>
                    <a:pt x="31" y="6"/>
                  </a:moveTo>
                  <a:cubicBezTo>
                    <a:pt x="16" y="6"/>
                    <a:pt x="5" y="17"/>
                    <a:pt x="5" y="31"/>
                  </a:cubicBezTo>
                  <a:cubicBezTo>
                    <a:pt x="5" y="45"/>
                    <a:pt x="16" y="57"/>
                    <a:pt x="31" y="57"/>
                  </a:cubicBezTo>
                  <a:cubicBezTo>
                    <a:pt x="45" y="57"/>
                    <a:pt x="56" y="45"/>
                    <a:pt x="56" y="31"/>
                  </a:cubicBezTo>
                  <a:cubicBezTo>
                    <a:pt x="56" y="17"/>
                    <a:pt x="45" y="6"/>
                    <a:pt x="31" y="6"/>
                  </a:cubicBezTo>
                  <a:close/>
                  <a:moveTo>
                    <a:pt x="20" y="26"/>
                  </a:moveTo>
                  <a:cubicBezTo>
                    <a:pt x="17" y="26"/>
                    <a:pt x="15" y="24"/>
                    <a:pt x="15" y="21"/>
                  </a:cubicBezTo>
                  <a:cubicBezTo>
                    <a:pt x="15" y="18"/>
                    <a:pt x="17" y="16"/>
                    <a:pt x="20" y="16"/>
                  </a:cubicBezTo>
                  <a:cubicBezTo>
                    <a:pt x="23" y="16"/>
                    <a:pt x="25" y="18"/>
                    <a:pt x="25" y="21"/>
                  </a:cubicBezTo>
                  <a:cubicBezTo>
                    <a:pt x="25" y="24"/>
                    <a:pt x="23" y="26"/>
                    <a:pt x="20" y="26"/>
                  </a:cubicBezTo>
                  <a:close/>
                  <a:moveTo>
                    <a:pt x="44" y="48"/>
                  </a:moveTo>
                  <a:cubicBezTo>
                    <a:pt x="42" y="48"/>
                    <a:pt x="41" y="48"/>
                    <a:pt x="40" y="46"/>
                  </a:cubicBezTo>
                  <a:cubicBezTo>
                    <a:pt x="39" y="42"/>
                    <a:pt x="35" y="39"/>
                    <a:pt x="31" y="39"/>
                  </a:cubicBezTo>
                  <a:cubicBezTo>
                    <a:pt x="26" y="39"/>
                    <a:pt x="22" y="42"/>
                    <a:pt x="21" y="46"/>
                  </a:cubicBezTo>
                  <a:cubicBezTo>
                    <a:pt x="20" y="48"/>
                    <a:pt x="19" y="48"/>
                    <a:pt x="18" y="48"/>
                  </a:cubicBezTo>
                  <a:cubicBezTo>
                    <a:pt x="16" y="47"/>
                    <a:pt x="15" y="46"/>
                    <a:pt x="16" y="45"/>
                  </a:cubicBezTo>
                  <a:cubicBezTo>
                    <a:pt x="18" y="38"/>
                    <a:pt x="24" y="34"/>
                    <a:pt x="31" y="34"/>
                  </a:cubicBezTo>
                  <a:cubicBezTo>
                    <a:pt x="37" y="34"/>
                    <a:pt x="43" y="38"/>
                    <a:pt x="45" y="45"/>
                  </a:cubicBezTo>
                  <a:cubicBezTo>
                    <a:pt x="46" y="46"/>
                    <a:pt x="45" y="47"/>
                    <a:pt x="44" y="48"/>
                  </a:cubicBezTo>
                  <a:close/>
                  <a:moveTo>
                    <a:pt x="41" y="26"/>
                  </a:moveTo>
                  <a:cubicBezTo>
                    <a:pt x="38" y="26"/>
                    <a:pt x="36" y="24"/>
                    <a:pt x="36" y="21"/>
                  </a:cubicBezTo>
                  <a:cubicBezTo>
                    <a:pt x="36" y="18"/>
                    <a:pt x="38" y="16"/>
                    <a:pt x="41" y="16"/>
                  </a:cubicBezTo>
                  <a:cubicBezTo>
                    <a:pt x="44" y="16"/>
                    <a:pt x="46" y="18"/>
                    <a:pt x="46" y="21"/>
                  </a:cubicBezTo>
                  <a:cubicBezTo>
                    <a:pt x="46" y="24"/>
                    <a:pt x="44" y="26"/>
                    <a:pt x="41" y="26"/>
                  </a:cubicBezTo>
                  <a:close/>
                </a:path>
              </a:pathLst>
            </a:custGeom>
            <a:solidFill>
              <a:schemeClr val="accent1"/>
            </a:solidFill>
            <a:ln>
              <a:noFill/>
            </a:ln>
          </p:spPr>
          <p:txBody>
            <a:bodyPr/>
            <a:lstStyle/>
            <a:p>
              <a:endParaRPr lang="en-US"/>
            </a:p>
          </p:txBody>
        </p:sp>
        <p:sp>
          <p:nvSpPr>
            <p:cNvPr id="764" name="Freeform 88"/>
            <p:cNvSpPr/>
            <p:nvPr/>
          </p:nvSpPr>
          <p:spPr bwMode="auto">
            <a:xfrm>
              <a:off x="5541410" y="3917817"/>
              <a:ext cx="201053" cy="277858"/>
            </a:xfrm>
            <a:custGeom>
              <a:avLst/>
              <a:gdLst>
                <a:gd name="T0" fmla="*/ 141288 w 41"/>
                <a:gd name="T1" fmla="*/ 191836 h 57"/>
                <a:gd name="T2" fmla="*/ 134396 w 41"/>
                <a:gd name="T3" fmla="*/ 195262 h 57"/>
                <a:gd name="T4" fmla="*/ 3446 w 41"/>
                <a:gd name="T5" fmla="*/ 195262 h 57"/>
                <a:gd name="T6" fmla="*/ 0 w 41"/>
                <a:gd name="T7" fmla="*/ 191836 h 57"/>
                <a:gd name="T8" fmla="*/ 0 w 41"/>
                <a:gd name="T9" fmla="*/ 171282 h 57"/>
                <a:gd name="T10" fmla="*/ 3446 w 41"/>
                <a:gd name="T11" fmla="*/ 164431 h 57"/>
                <a:gd name="T12" fmla="*/ 17230 w 41"/>
                <a:gd name="T13" fmla="*/ 164431 h 57"/>
                <a:gd name="T14" fmla="*/ 17230 w 41"/>
                <a:gd name="T15" fmla="*/ 113046 h 57"/>
                <a:gd name="T16" fmla="*/ 3446 w 41"/>
                <a:gd name="T17" fmla="*/ 113046 h 57"/>
                <a:gd name="T18" fmla="*/ 0 w 41"/>
                <a:gd name="T19" fmla="*/ 109621 h 57"/>
                <a:gd name="T20" fmla="*/ 0 w 41"/>
                <a:gd name="T21" fmla="*/ 89067 h 57"/>
                <a:gd name="T22" fmla="*/ 3446 w 41"/>
                <a:gd name="T23" fmla="*/ 85641 h 57"/>
                <a:gd name="T24" fmla="*/ 17230 w 41"/>
                <a:gd name="T25" fmla="*/ 85641 h 57"/>
                <a:gd name="T26" fmla="*/ 17230 w 41"/>
                <a:gd name="T27" fmla="*/ 54810 h 57"/>
                <a:gd name="T28" fmla="*/ 79259 w 41"/>
                <a:gd name="T29" fmla="*/ 0 h 57"/>
                <a:gd name="T30" fmla="*/ 124058 w 41"/>
                <a:gd name="T31" fmla="*/ 17128 h 57"/>
                <a:gd name="T32" fmla="*/ 124058 w 41"/>
                <a:gd name="T33" fmla="*/ 23980 h 57"/>
                <a:gd name="T34" fmla="*/ 110274 w 41"/>
                <a:gd name="T35" fmla="*/ 41108 h 57"/>
                <a:gd name="T36" fmla="*/ 106828 w 41"/>
                <a:gd name="T37" fmla="*/ 44533 h 57"/>
                <a:gd name="T38" fmla="*/ 103381 w 41"/>
                <a:gd name="T39" fmla="*/ 44533 h 57"/>
                <a:gd name="T40" fmla="*/ 79259 w 41"/>
                <a:gd name="T41" fmla="*/ 34256 h 57"/>
                <a:gd name="T42" fmla="*/ 51691 w 41"/>
                <a:gd name="T43" fmla="*/ 58236 h 57"/>
                <a:gd name="T44" fmla="*/ 51691 w 41"/>
                <a:gd name="T45" fmla="*/ 85641 h 57"/>
                <a:gd name="T46" fmla="*/ 93043 w 41"/>
                <a:gd name="T47" fmla="*/ 85641 h 57"/>
                <a:gd name="T48" fmla="*/ 99935 w 41"/>
                <a:gd name="T49" fmla="*/ 89067 h 57"/>
                <a:gd name="T50" fmla="*/ 99935 w 41"/>
                <a:gd name="T51" fmla="*/ 109621 h 57"/>
                <a:gd name="T52" fmla="*/ 93043 w 41"/>
                <a:gd name="T53" fmla="*/ 113046 h 57"/>
                <a:gd name="T54" fmla="*/ 51691 w 41"/>
                <a:gd name="T55" fmla="*/ 113046 h 57"/>
                <a:gd name="T56" fmla="*/ 51691 w 41"/>
                <a:gd name="T57" fmla="*/ 164431 h 57"/>
                <a:gd name="T58" fmla="*/ 110274 w 41"/>
                <a:gd name="T59" fmla="*/ 164431 h 57"/>
                <a:gd name="T60" fmla="*/ 110274 w 41"/>
                <a:gd name="T61" fmla="*/ 140452 h 57"/>
                <a:gd name="T62" fmla="*/ 113720 w 41"/>
                <a:gd name="T63" fmla="*/ 137026 h 57"/>
                <a:gd name="T64" fmla="*/ 134396 w 41"/>
                <a:gd name="T65" fmla="*/ 137026 h 57"/>
                <a:gd name="T66" fmla="*/ 141288 w 41"/>
                <a:gd name="T67" fmla="*/ 140452 h 57"/>
                <a:gd name="T68" fmla="*/ 141288 w 41"/>
                <a:gd name="T69" fmla="*/ 191836 h 57"/>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41" h="57">
                  <a:moveTo>
                    <a:pt x="41" y="56"/>
                  </a:moveTo>
                  <a:cubicBezTo>
                    <a:pt x="41" y="56"/>
                    <a:pt x="40" y="57"/>
                    <a:pt x="39" y="57"/>
                  </a:cubicBezTo>
                  <a:cubicBezTo>
                    <a:pt x="1" y="57"/>
                    <a:pt x="1" y="57"/>
                    <a:pt x="1" y="57"/>
                  </a:cubicBezTo>
                  <a:cubicBezTo>
                    <a:pt x="0" y="57"/>
                    <a:pt x="0" y="56"/>
                    <a:pt x="0" y="56"/>
                  </a:cubicBezTo>
                  <a:cubicBezTo>
                    <a:pt x="0" y="50"/>
                    <a:pt x="0" y="50"/>
                    <a:pt x="0" y="50"/>
                  </a:cubicBezTo>
                  <a:cubicBezTo>
                    <a:pt x="0" y="49"/>
                    <a:pt x="0" y="48"/>
                    <a:pt x="1" y="48"/>
                  </a:cubicBezTo>
                  <a:cubicBezTo>
                    <a:pt x="5" y="48"/>
                    <a:pt x="5" y="48"/>
                    <a:pt x="5" y="48"/>
                  </a:cubicBezTo>
                  <a:cubicBezTo>
                    <a:pt x="5" y="33"/>
                    <a:pt x="5" y="33"/>
                    <a:pt x="5" y="33"/>
                  </a:cubicBezTo>
                  <a:cubicBezTo>
                    <a:pt x="1" y="33"/>
                    <a:pt x="1" y="33"/>
                    <a:pt x="1" y="33"/>
                  </a:cubicBezTo>
                  <a:cubicBezTo>
                    <a:pt x="0" y="33"/>
                    <a:pt x="0" y="32"/>
                    <a:pt x="0" y="32"/>
                  </a:cubicBezTo>
                  <a:cubicBezTo>
                    <a:pt x="0" y="26"/>
                    <a:pt x="0" y="26"/>
                    <a:pt x="0" y="26"/>
                  </a:cubicBezTo>
                  <a:cubicBezTo>
                    <a:pt x="0" y="26"/>
                    <a:pt x="0" y="25"/>
                    <a:pt x="1" y="25"/>
                  </a:cubicBezTo>
                  <a:cubicBezTo>
                    <a:pt x="5" y="25"/>
                    <a:pt x="5" y="25"/>
                    <a:pt x="5" y="25"/>
                  </a:cubicBezTo>
                  <a:cubicBezTo>
                    <a:pt x="5" y="16"/>
                    <a:pt x="5" y="16"/>
                    <a:pt x="5" y="16"/>
                  </a:cubicBezTo>
                  <a:cubicBezTo>
                    <a:pt x="5" y="7"/>
                    <a:pt x="12" y="0"/>
                    <a:pt x="23" y="0"/>
                  </a:cubicBezTo>
                  <a:cubicBezTo>
                    <a:pt x="31" y="0"/>
                    <a:pt x="36" y="5"/>
                    <a:pt x="36" y="5"/>
                  </a:cubicBezTo>
                  <a:cubicBezTo>
                    <a:pt x="36" y="6"/>
                    <a:pt x="37" y="7"/>
                    <a:pt x="36" y="7"/>
                  </a:cubicBezTo>
                  <a:cubicBezTo>
                    <a:pt x="32" y="12"/>
                    <a:pt x="32" y="12"/>
                    <a:pt x="32" y="12"/>
                  </a:cubicBezTo>
                  <a:cubicBezTo>
                    <a:pt x="32" y="13"/>
                    <a:pt x="31" y="13"/>
                    <a:pt x="31" y="13"/>
                  </a:cubicBezTo>
                  <a:cubicBezTo>
                    <a:pt x="31" y="13"/>
                    <a:pt x="30" y="13"/>
                    <a:pt x="30" y="13"/>
                  </a:cubicBezTo>
                  <a:cubicBezTo>
                    <a:pt x="30" y="12"/>
                    <a:pt x="27" y="10"/>
                    <a:pt x="23" y="10"/>
                  </a:cubicBezTo>
                  <a:cubicBezTo>
                    <a:pt x="18" y="10"/>
                    <a:pt x="15" y="12"/>
                    <a:pt x="15" y="17"/>
                  </a:cubicBezTo>
                  <a:cubicBezTo>
                    <a:pt x="15" y="25"/>
                    <a:pt x="15" y="25"/>
                    <a:pt x="15" y="25"/>
                  </a:cubicBezTo>
                  <a:cubicBezTo>
                    <a:pt x="27" y="25"/>
                    <a:pt x="27" y="25"/>
                    <a:pt x="27" y="25"/>
                  </a:cubicBezTo>
                  <a:cubicBezTo>
                    <a:pt x="28" y="25"/>
                    <a:pt x="29" y="26"/>
                    <a:pt x="29" y="26"/>
                  </a:cubicBezTo>
                  <a:cubicBezTo>
                    <a:pt x="29" y="32"/>
                    <a:pt x="29" y="32"/>
                    <a:pt x="29" y="32"/>
                  </a:cubicBezTo>
                  <a:cubicBezTo>
                    <a:pt x="29" y="32"/>
                    <a:pt x="28" y="33"/>
                    <a:pt x="27" y="33"/>
                  </a:cubicBezTo>
                  <a:cubicBezTo>
                    <a:pt x="15" y="33"/>
                    <a:pt x="15" y="33"/>
                    <a:pt x="15" y="33"/>
                  </a:cubicBezTo>
                  <a:cubicBezTo>
                    <a:pt x="15" y="48"/>
                    <a:pt x="15" y="48"/>
                    <a:pt x="15" y="48"/>
                  </a:cubicBezTo>
                  <a:cubicBezTo>
                    <a:pt x="32" y="48"/>
                    <a:pt x="32" y="48"/>
                    <a:pt x="32" y="48"/>
                  </a:cubicBezTo>
                  <a:cubicBezTo>
                    <a:pt x="32" y="41"/>
                    <a:pt x="32" y="41"/>
                    <a:pt x="32" y="41"/>
                  </a:cubicBezTo>
                  <a:cubicBezTo>
                    <a:pt x="32" y="40"/>
                    <a:pt x="32" y="40"/>
                    <a:pt x="33" y="40"/>
                  </a:cubicBezTo>
                  <a:cubicBezTo>
                    <a:pt x="39" y="40"/>
                    <a:pt x="39" y="40"/>
                    <a:pt x="39" y="40"/>
                  </a:cubicBezTo>
                  <a:cubicBezTo>
                    <a:pt x="40" y="40"/>
                    <a:pt x="41" y="40"/>
                    <a:pt x="41" y="41"/>
                  </a:cubicBezTo>
                  <a:lnTo>
                    <a:pt x="41" y="56"/>
                  </a:lnTo>
                  <a:close/>
                </a:path>
              </a:pathLst>
            </a:custGeom>
            <a:solidFill>
              <a:schemeClr val="accent1"/>
            </a:solidFill>
            <a:ln>
              <a:noFill/>
            </a:ln>
          </p:spPr>
          <p:txBody>
            <a:bodyPr/>
            <a:lstStyle/>
            <a:p>
              <a:endParaRPr lang="en-US"/>
            </a:p>
          </p:txBody>
        </p:sp>
        <p:sp>
          <p:nvSpPr>
            <p:cNvPr id="765" name="Freeform 89"/>
            <p:cNvSpPr>
              <a:spLocks noEditPoints="1"/>
            </p:cNvSpPr>
            <p:nvPr/>
          </p:nvSpPr>
          <p:spPr bwMode="auto">
            <a:xfrm>
              <a:off x="6246224" y="3931372"/>
              <a:ext cx="302708" cy="264305"/>
            </a:xfrm>
            <a:custGeom>
              <a:avLst/>
              <a:gdLst>
                <a:gd name="T0" fmla="*/ 212725 w 62"/>
                <a:gd name="T1" fmla="*/ 110066 h 54"/>
                <a:gd name="T2" fmla="*/ 209294 w 62"/>
                <a:gd name="T3" fmla="*/ 113506 h 54"/>
                <a:gd name="T4" fmla="*/ 195570 w 62"/>
                <a:gd name="T5" fmla="*/ 113506 h 54"/>
                <a:gd name="T6" fmla="*/ 195570 w 62"/>
                <a:gd name="T7" fmla="*/ 171979 h 54"/>
                <a:gd name="T8" fmla="*/ 181846 w 62"/>
                <a:gd name="T9" fmla="*/ 185737 h 54"/>
                <a:gd name="T10" fmla="*/ 30879 w 62"/>
                <a:gd name="T11" fmla="*/ 185737 h 54"/>
                <a:gd name="T12" fmla="*/ 20586 w 62"/>
                <a:gd name="T13" fmla="*/ 171979 h 54"/>
                <a:gd name="T14" fmla="*/ 20586 w 62"/>
                <a:gd name="T15" fmla="*/ 113506 h 54"/>
                <a:gd name="T16" fmla="*/ 6862 w 62"/>
                <a:gd name="T17" fmla="*/ 113506 h 54"/>
                <a:gd name="T18" fmla="*/ 0 w 62"/>
                <a:gd name="T19" fmla="*/ 110066 h 54"/>
                <a:gd name="T20" fmla="*/ 0 w 62"/>
                <a:gd name="T21" fmla="*/ 65352 h 54"/>
                <a:gd name="T22" fmla="*/ 6862 w 62"/>
                <a:gd name="T23" fmla="*/ 61912 h 54"/>
                <a:gd name="T24" fmla="*/ 65190 w 62"/>
                <a:gd name="T25" fmla="*/ 61912 h 54"/>
                <a:gd name="T26" fmla="*/ 34310 w 62"/>
                <a:gd name="T27" fmla="*/ 30956 h 54"/>
                <a:gd name="T28" fmla="*/ 65190 w 62"/>
                <a:gd name="T29" fmla="*/ 0 h 54"/>
                <a:gd name="T30" fmla="*/ 89207 w 62"/>
                <a:gd name="T31" fmla="*/ 10319 h 54"/>
                <a:gd name="T32" fmla="*/ 106363 w 62"/>
                <a:gd name="T33" fmla="*/ 34396 h 54"/>
                <a:gd name="T34" fmla="*/ 123518 w 62"/>
                <a:gd name="T35" fmla="*/ 10319 h 54"/>
                <a:gd name="T36" fmla="*/ 147535 w 62"/>
                <a:gd name="T37" fmla="*/ 0 h 54"/>
                <a:gd name="T38" fmla="*/ 178415 w 62"/>
                <a:gd name="T39" fmla="*/ 30956 h 54"/>
                <a:gd name="T40" fmla="*/ 147535 w 62"/>
                <a:gd name="T41" fmla="*/ 61912 h 54"/>
                <a:gd name="T42" fmla="*/ 209294 w 62"/>
                <a:gd name="T43" fmla="*/ 61912 h 54"/>
                <a:gd name="T44" fmla="*/ 212725 w 62"/>
                <a:gd name="T45" fmla="*/ 65352 h 54"/>
                <a:gd name="T46" fmla="*/ 212725 w 62"/>
                <a:gd name="T47" fmla="*/ 110066 h 54"/>
                <a:gd name="T48" fmla="*/ 92638 w 62"/>
                <a:gd name="T49" fmla="*/ 44714 h 54"/>
                <a:gd name="T50" fmla="*/ 75483 w 62"/>
                <a:gd name="T51" fmla="*/ 20637 h 54"/>
                <a:gd name="T52" fmla="*/ 65190 w 62"/>
                <a:gd name="T53" fmla="*/ 17198 h 54"/>
                <a:gd name="T54" fmla="*/ 54897 w 62"/>
                <a:gd name="T55" fmla="*/ 30956 h 54"/>
                <a:gd name="T56" fmla="*/ 65190 w 62"/>
                <a:gd name="T57" fmla="*/ 44714 h 54"/>
                <a:gd name="T58" fmla="*/ 92638 w 62"/>
                <a:gd name="T59" fmla="*/ 44714 h 54"/>
                <a:gd name="T60" fmla="*/ 130380 w 62"/>
                <a:gd name="T61" fmla="*/ 154781 h 54"/>
                <a:gd name="T62" fmla="*/ 130380 w 62"/>
                <a:gd name="T63" fmla="*/ 89429 h 54"/>
                <a:gd name="T64" fmla="*/ 130380 w 62"/>
                <a:gd name="T65" fmla="*/ 61912 h 54"/>
                <a:gd name="T66" fmla="*/ 85776 w 62"/>
                <a:gd name="T67" fmla="*/ 61912 h 54"/>
                <a:gd name="T68" fmla="*/ 85776 w 62"/>
                <a:gd name="T69" fmla="*/ 89429 h 54"/>
                <a:gd name="T70" fmla="*/ 85776 w 62"/>
                <a:gd name="T71" fmla="*/ 154781 h 54"/>
                <a:gd name="T72" fmla="*/ 85776 w 62"/>
                <a:gd name="T73" fmla="*/ 161660 h 54"/>
                <a:gd name="T74" fmla="*/ 92638 w 62"/>
                <a:gd name="T75" fmla="*/ 168539 h 54"/>
                <a:gd name="T76" fmla="*/ 120087 w 62"/>
                <a:gd name="T77" fmla="*/ 168539 h 54"/>
                <a:gd name="T78" fmla="*/ 130380 w 62"/>
                <a:gd name="T79" fmla="*/ 161660 h 54"/>
                <a:gd name="T80" fmla="*/ 130380 w 62"/>
                <a:gd name="T81" fmla="*/ 154781 h 54"/>
                <a:gd name="T82" fmla="*/ 147535 w 62"/>
                <a:gd name="T83" fmla="*/ 17198 h 54"/>
                <a:gd name="T84" fmla="*/ 137242 w 62"/>
                <a:gd name="T85" fmla="*/ 20637 h 54"/>
                <a:gd name="T86" fmla="*/ 120087 w 62"/>
                <a:gd name="T87" fmla="*/ 44714 h 54"/>
                <a:gd name="T88" fmla="*/ 147535 w 62"/>
                <a:gd name="T89" fmla="*/ 44714 h 54"/>
                <a:gd name="T90" fmla="*/ 161259 w 62"/>
                <a:gd name="T91" fmla="*/ 30956 h 54"/>
                <a:gd name="T92" fmla="*/ 147535 w 62"/>
                <a:gd name="T93" fmla="*/ 17198 h 54"/>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62" h="54">
                  <a:moveTo>
                    <a:pt x="62" y="32"/>
                  </a:moveTo>
                  <a:cubicBezTo>
                    <a:pt x="62" y="33"/>
                    <a:pt x="62" y="33"/>
                    <a:pt x="61" y="33"/>
                  </a:cubicBezTo>
                  <a:cubicBezTo>
                    <a:pt x="57" y="33"/>
                    <a:pt x="57" y="33"/>
                    <a:pt x="57" y="33"/>
                  </a:cubicBezTo>
                  <a:cubicBezTo>
                    <a:pt x="57" y="50"/>
                    <a:pt x="57" y="50"/>
                    <a:pt x="57" y="50"/>
                  </a:cubicBezTo>
                  <a:cubicBezTo>
                    <a:pt x="57" y="52"/>
                    <a:pt x="55" y="54"/>
                    <a:pt x="53" y="54"/>
                  </a:cubicBezTo>
                  <a:cubicBezTo>
                    <a:pt x="9" y="54"/>
                    <a:pt x="9" y="54"/>
                    <a:pt x="9" y="54"/>
                  </a:cubicBezTo>
                  <a:cubicBezTo>
                    <a:pt x="7" y="54"/>
                    <a:pt x="6" y="52"/>
                    <a:pt x="6" y="50"/>
                  </a:cubicBezTo>
                  <a:cubicBezTo>
                    <a:pt x="6" y="33"/>
                    <a:pt x="6" y="33"/>
                    <a:pt x="6" y="33"/>
                  </a:cubicBezTo>
                  <a:cubicBezTo>
                    <a:pt x="2" y="33"/>
                    <a:pt x="2" y="33"/>
                    <a:pt x="2" y="33"/>
                  </a:cubicBezTo>
                  <a:cubicBezTo>
                    <a:pt x="1" y="33"/>
                    <a:pt x="0" y="33"/>
                    <a:pt x="0" y="32"/>
                  </a:cubicBezTo>
                  <a:cubicBezTo>
                    <a:pt x="0" y="19"/>
                    <a:pt x="0" y="19"/>
                    <a:pt x="0" y="19"/>
                  </a:cubicBezTo>
                  <a:cubicBezTo>
                    <a:pt x="0" y="19"/>
                    <a:pt x="1" y="18"/>
                    <a:pt x="2" y="18"/>
                  </a:cubicBezTo>
                  <a:cubicBezTo>
                    <a:pt x="19" y="18"/>
                    <a:pt x="19" y="18"/>
                    <a:pt x="19" y="18"/>
                  </a:cubicBezTo>
                  <a:cubicBezTo>
                    <a:pt x="14" y="18"/>
                    <a:pt x="10" y="14"/>
                    <a:pt x="10" y="9"/>
                  </a:cubicBezTo>
                  <a:cubicBezTo>
                    <a:pt x="10" y="4"/>
                    <a:pt x="14" y="0"/>
                    <a:pt x="19" y="0"/>
                  </a:cubicBezTo>
                  <a:cubicBezTo>
                    <a:pt x="22" y="0"/>
                    <a:pt x="25" y="1"/>
                    <a:pt x="26" y="3"/>
                  </a:cubicBezTo>
                  <a:cubicBezTo>
                    <a:pt x="31" y="10"/>
                    <a:pt x="31" y="10"/>
                    <a:pt x="31" y="10"/>
                  </a:cubicBezTo>
                  <a:cubicBezTo>
                    <a:pt x="36" y="3"/>
                    <a:pt x="36" y="3"/>
                    <a:pt x="36" y="3"/>
                  </a:cubicBezTo>
                  <a:cubicBezTo>
                    <a:pt x="38" y="1"/>
                    <a:pt x="41" y="0"/>
                    <a:pt x="43" y="0"/>
                  </a:cubicBezTo>
                  <a:cubicBezTo>
                    <a:pt x="48" y="0"/>
                    <a:pt x="52" y="4"/>
                    <a:pt x="52" y="9"/>
                  </a:cubicBezTo>
                  <a:cubicBezTo>
                    <a:pt x="52" y="14"/>
                    <a:pt x="48" y="18"/>
                    <a:pt x="43" y="18"/>
                  </a:cubicBezTo>
                  <a:cubicBezTo>
                    <a:pt x="61" y="18"/>
                    <a:pt x="61" y="18"/>
                    <a:pt x="61" y="18"/>
                  </a:cubicBezTo>
                  <a:cubicBezTo>
                    <a:pt x="62" y="18"/>
                    <a:pt x="62" y="19"/>
                    <a:pt x="62" y="19"/>
                  </a:cubicBezTo>
                  <a:lnTo>
                    <a:pt x="62" y="32"/>
                  </a:lnTo>
                  <a:close/>
                  <a:moveTo>
                    <a:pt x="27" y="13"/>
                  </a:moveTo>
                  <a:cubicBezTo>
                    <a:pt x="22" y="6"/>
                    <a:pt x="22" y="6"/>
                    <a:pt x="22" y="6"/>
                  </a:cubicBezTo>
                  <a:cubicBezTo>
                    <a:pt x="22" y="6"/>
                    <a:pt x="21" y="5"/>
                    <a:pt x="19" y="5"/>
                  </a:cubicBezTo>
                  <a:cubicBezTo>
                    <a:pt x="17" y="5"/>
                    <a:pt x="16" y="7"/>
                    <a:pt x="16" y="9"/>
                  </a:cubicBezTo>
                  <a:cubicBezTo>
                    <a:pt x="16" y="11"/>
                    <a:pt x="17" y="13"/>
                    <a:pt x="19" y="13"/>
                  </a:cubicBezTo>
                  <a:lnTo>
                    <a:pt x="27" y="13"/>
                  </a:lnTo>
                  <a:close/>
                  <a:moveTo>
                    <a:pt x="38" y="45"/>
                  </a:moveTo>
                  <a:cubicBezTo>
                    <a:pt x="38" y="26"/>
                    <a:pt x="38" y="26"/>
                    <a:pt x="38" y="26"/>
                  </a:cubicBezTo>
                  <a:cubicBezTo>
                    <a:pt x="38" y="18"/>
                    <a:pt x="38" y="18"/>
                    <a:pt x="38" y="18"/>
                  </a:cubicBezTo>
                  <a:cubicBezTo>
                    <a:pt x="25" y="18"/>
                    <a:pt x="25" y="18"/>
                    <a:pt x="25" y="18"/>
                  </a:cubicBezTo>
                  <a:cubicBezTo>
                    <a:pt x="25" y="26"/>
                    <a:pt x="25" y="26"/>
                    <a:pt x="25" y="26"/>
                  </a:cubicBezTo>
                  <a:cubicBezTo>
                    <a:pt x="25" y="45"/>
                    <a:pt x="25" y="45"/>
                    <a:pt x="25" y="45"/>
                  </a:cubicBezTo>
                  <a:cubicBezTo>
                    <a:pt x="25" y="47"/>
                    <a:pt x="25" y="47"/>
                    <a:pt x="25" y="47"/>
                  </a:cubicBezTo>
                  <a:cubicBezTo>
                    <a:pt x="25" y="48"/>
                    <a:pt x="26" y="49"/>
                    <a:pt x="27" y="49"/>
                  </a:cubicBezTo>
                  <a:cubicBezTo>
                    <a:pt x="35" y="49"/>
                    <a:pt x="35" y="49"/>
                    <a:pt x="35" y="49"/>
                  </a:cubicBezTo>
                  <a:cubicBezTo>
                    <a:pt x="37" y="49"/>
                    <a:pt x="38" y="48"/>
                    <a:pt x="38" y="47"/>
                  </a:cubicBezTo>
                  <a:lnTo>
                    <a:pt x="38" y="45"/>
                  </a:lnTo>
                  <a:close/>
                  <a:moveTo>
                    <a:pt x="43" y="5"/>
                  </a:moveTo>
                  <a:cubicBezTo>
                    <a:pt x="42" y="5"/>
                    <a:pt x="41" y="6"/>
                    <a:pt x="40" y="6"/>
                  </a:cubicBezTo>
                  <a:cubicBezTo>
                    <a:pt x="35" y="13"/>
                    <a:pt x="35" y="13"/>
                    <a:pt x="35" y="13"/>
                  </a:cubicBezTo>
                  <a:cubicBezTo>
                    <a:pt x="43" y="13"/>
                    <a:pt x="43" y="13"/>
                    <a:pt x="43" y="13"/>
                  </a:cubicBezTo>
                  <a:cubicBezTo>
                    <a:pt x="45" y="13"/>
                    <a:pt x="47" y="11"/>
                    <a:pt x="47" y="9"/>
                  </a:cubicBezTo>
                  <a:cubicBezTo>
                    <a:pt x="47" y="7"/>
                    <a:pt x="45" y="5"/>
                    <a:pt x="43" y="5"/>
                  </a:cubicBezTo>
                  <a:close/>
                </a:path>
              </a:pathLst>
            </a:custGeom>
            <a:solidFill>
              <a:schemeClr val="accent1"/>
            </a:solidFill>
            <a:ln>
              <a:noFill/>
            </a:ln>
          </p:spPr>
          <p:txBody>
            <a:bodyPr/>
            <a:lstStyle/>
            <a:p>
              <a:endParaRPr lang="en-US"/>
            </a:p>
          </p:txBody>
        </p:sp>
        <p:sp>
          <p:nvSpPr>
            <p:cNvPr id="766" name="Freeform 90"/>
            <p:cNvSpPr>
              <a:spLocks noEditPoints="1"/>
            </p:cNvSpPr>
            <p:nvPr/>
          </p:nvSpPr>
          <p:spPr bwMode="auto">
            <a:xfrm>
              <a:off x="6948780" y="3947184"/>
              <a:ext cx="327557" cy="273342"/>
            </a:xfrm>
            <a:custGeom>
              <a:avLst/>
              <a:gdLst>
                <a:gd name="T0" fmla="*/ 219880 w 67"/>
                <a:gd name="T1" fmla="*/ 150926 h 56"/>
                <a:gd name="T2" fmla="*/ 116811 w 67"/>
                <a:gd name="T3" fmla="*/ 192088 h 56"/>
                <a:gd name="T4" fmla="*/ 6871 w 67"/>
                <a:gd name="T5" fmla="*/ 150926 h 56"/>
                <a:gd name="T6" fmla="*/ 0 w 67"/>
                <a:gd name="T7" fmla="*/ 106334 h 56"/>
                <a:gd name="T8" fmla="*/ 17178 w 67"/>
                <a:gd name="T9" fmla="*/ 51452 h 56"/>
                <a:gd name="T10" fmla="*/ 13743 w 67"/>
                <a:gd name="T11" fmla="*/ 27441 h 56"/>
                <a:gd name="T12" fmla="*/ 20614 w 67"/>
                <a:gd name="T13" fmla="*/ 0 h 56"/>
                <a:gd name="T14" fmla="*/ 72148 w 67"/>
                <a:gd name="T15" fmla="*/ 20581 h 56"/>
                <a:gd name="T16" fmla="*/ 116811 w 67"/>
                <a:gd name="T17" fmla="*/ 17151 h 56"/>
                <a:gd name="T18" fmla="*/ 154603 w 67"/>
                <a:gd name="T19" fmla="*/ 20581 h 56"/>
                <a:gd name="T20" fmla="*/ 206138 w 67"/>
                <a:gd name="T21" fmla="*/ 0 h 56"/>
                <a:gd name="T22" fmla="*/ 213009 w 67"/>
                <a:gd name="T23" fmla="*/ 27441 h 56"/>
                <a:gd name="T24" fmla="*/ 209573 w 67"/>
                <a:gd name="T25" fmla="*/ 51452 h 56"/>
                <a:gd name="T26" fmla="*/ 230187 w 67"/>
                <a:gd name="T27" fmla="*/ 106334 h 56"/>
                <a:gd name="T28" fmla="*/ 219880 w 67"/>
                <a:gd name="T29" fmla="*/ 150926 h 56"/>
                <a:gd name="T30" fmla="*/ 161474 w 67"/>
                <a:gd name="T31" fmla="*/ 92614 h 56"/>
                <a:gd name="T32" fmla="*/ 133989 w 67"/>
                <a:gd name="T33" fmla="*/ 92614 h 56"/>
                <a:gd name="T34" fmla="*/ 113376 w 67"/>
                <a:gd name="T35" fmla="*/ 96044 h 56"/>
                <a:gd name="T36" fmla="*/ 92762 w 67"/>
                <a:gd name="T37" fmla="*/ 92614 h 56"/>
                <a:gd name="T38" fmla="*/ 65277 w 67"/>
                <a:gd name="T39" fmla="*/ 92614 h 56"/>
                <a:gd name="T40" fmla="*/ 30921 w 67"/>
                <a:gd name="T41" fmla="*/ 130345 h 56"/>
                <a:gd name="T42" fmla="*/ 103069 w 67"/>
                <a:gd name="T43" fmla="*/ 178367 h 56"/>
                <a:gd name="T44" fmla="*/ 127118 w 67"/>
                <a:gd name="T45" fmla="*/ 178367 h 56"/>
                <a:gd name="T46" fmla="*/ 199266 w 67"/>
                <a:gd name="T47" fmla="*/ 130345 h 56"/>
                <a:gd name="T48" fmla="*/ 161474 w 67"/>
                <a:gd name="T49" fmla="*/ 92614 h 56"/>
                <a:gd name="T50" fmla="*/ 68713 w 67"/>
                <a:gd name="T51" fmla="*/ 157787 h 56"/>
                <a:gd name="T52" fmla="*/ 51534 w 67"/>
                <a:gd name="T53" fmla="*/ 130345 h 56"/>
                <a:gd name="T54" fmla="*/ 68713 w 67"/>
                <a:gd name="T55" fmla="*/ 102904 h 56"/>
                <a:gd name="T56" fmla="*/ 85891 w 67"/>
                <a:gd name="T57" fmla="*/ 130345 h 56"/>
                <a:gd name="T58" fmla="*/ 68713 w 67"/>
                <a:gd name="T59" fmla="*/ 157787 h 56"/>
                <a:gd name="T60" fmla="*/ 158039 w 67"/>
                <a:gd name="T61" fmla="*/ 157787 h 56"/>
                <a:gd name="T62" fmla="*/ 140861 w 67"/>
                <a:gd name="T63" fmla="*/ 130345 h 56"/>
                <a:gd name="T64" fmla="*/ 158039 w 67"/>
                <a:gd name="T65" fmla="*/ 102904 h 56"/>
                <a:gd name="T66" fmla="*/ 175217 w 67"/>
                <a:gd name="T67" fmla="*/ 130345 h 56"/>
                <a:gd name="T68" fmla="*/ 158039 w 67"/>
                <a:gd name="T69" fmla="*/ 157787 h 5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67" h="56">
                  <a:moveTo>
                    <a:pt x="64" y="44"/>
                  </a:moveTo>
                  <a:cubicBezTo>
                    <a:pt x="59" y="55"/>
                    <a:pt x="44" y="56"/>
                    <a:pt x="34" y="56"/>
                  </a:cubicBezTo>
                  <a:cubicBezTo>
                    <a:pt x="23" y="56"/>
                    <a:pt x="8" y="55"/>
                    <a:pt x="2" y="44"/>
                  </a:cubicBezTo>
                  <a:cubicBezTo>
                    <a:pt x="0" y="40"/>
                    <a:pt x="0" y="36"/>
                    <a:pt x="0" y="31"/>
                  </a:cubicBezTo>
                  <a:cubicBezTo>
                    <a:pt x="0" y="25"/>
                    <a:pt x="1" y="20"/>
                    <a:pt x="5" y="15"/>
                  </a:cubicBezTo>
                  <a:cubicBezTo>
                    <a:pt x="4" y="13"/>
                    <a:pt x="4" y="11"/>
                    <a:pt x="4" y="8"/>
                  </a:cubicBezTo>
                  <a:cubicBezTo>
                    <a:pt x="4" y="5"/>
                    <a:pt x="5" y="2"/>
                    <a:pt x="6" y="0"/>
                  </a:cubicBezTo>
                  <a:cubicBezTo>
                    <a:pt x="13" y="0"/>
                    <a:pt x="17" y="2"/>
                    <a:pt x="21" y="6"/>
                  </a:cubicBezTo>
                  <a:cubicBezTo>
                    <a:pt x="25" y="5"/>
                    <a:pt x="30" y="5"/>
                    <a:pt x="34" y="5"/>
                  </a:cubicBezTo>
                  <a:cubicBezTo>
                    <a:pt x="38" y="5"/>
                    <a:pt x="41" y="5"/>
                    <a:pt x="45" y="6"/>
                  </a:cubicBezTo>
                  <a:cubicBezTo>
                    <a:pt x="50" y="2"/>
                    <a:pt x="54" y="0"/>
                    <a:pt x="60" y="0"/>
                  </a:cubicBezTo>
                  <a:cubicBezTo>
                    <a:pt x="62" y="2"/>
                    <a:pt x="62" y="5"/>
                    <a:pt x="62" y="8"/>
                  </a:cubicBezTo>
                  <a:cubicBezTo>
                    <a:pt x="62" y="11"/>
                    <a:pt x="62" y="13"/>
                    <a:pt x="61" y="15"/>
                  </a:cubicBezTo>
                  <a:cubicBezTo>
                    <a:pt x="65" y="20"/>
                    <a:pt x="67" y="25"/>
                    <a:pt x="67" y="31"/>
                  </a:cubicBezTo>
                  <a:cubicBezTo>
                    <a:pt x="67" y="36"/>
                    <a:pt x="66" y="40"/>
                    <a:pt x="64" y="44"/>
                  </a:cubicBezTo>
                  <a:close/>
                  <a:moveTo>
                    <a:pt x="47" y="27"/>
                  </a:moveTo>
                  <a:cubicBezTo>
                    <a:pt x="45" y="27"/>
                    <a:pt x="42" y="27"/>
                    <a:pt x="39" y="27"/>
                  </a:cubicBezTo>
                  <a:cubicBezTo>
                    <a:pt x="37" y="28"/>
                    <a:pt x="35" y="28"/>
                    <a:pt x="33" y="28"/>
                  </a:cubicBezTo>
                  <a:cubicBezTo>
                    <a:pt x="31" y="28"/>
                    <a:pt x="29" y="28"/>
                    <a:pt x="27" y="27"/>
                  </a:cubicBezTo>
                  <a:cubicBezTo>
                    <a:pt x="24" y="27"/>
                    <a:pt x="22" y="27"/>
                    <a:pt x="19" y="27"/>
                  </a:cubicBezTo>
                  <a:cubicBezTo>
                    <a:pt x="12" y="27"/>
                    <a:pt x="9" y="32"/>
                    <a:pt x="9" y="38"/>
                  </a:cubicBezTo>
                  <a:cubicBezTo>
                    <a:pt x="9" y="50"/>
                    <a:pt x="20" y="52"/>
                    <a:pt x="30" y="52"/>
                  </a:cubicBezTo>
                  <a:cubicBezTo>
                    <a:pt x="37" y="52"/>
                    <a:pt x="37" y="52"/>
                    <a:pt x="37" y="52"/>
                  </a:cubicBezTo>
                  <a:cubicBezTo>
                    <a:pt x="46" y="52"/>
                    <a:pt x="58" y="50"/>
                    <a:pt x="58" y="38"/>
                  </a:cubicBezTo>
                  <a:cubicBezTo>
                    <a:pt x="58" y="32"/>
                    <a:pt x="54" y="27"/>
                    <a:pt x="47" y="27"/>
                  </a:cubicBezTo>
                  <a:close/>
                  <a:moveTo>
                    <a:pt x="20" y="46"/>
                  </a:moveTo>
                  <a:cubicBezTo>
                    <a:pt x="17" y="46"/>
                    <a:pt x="15" y="41"/>
                    <a:pt x="15" y="38"/>
                  </a:cubicBezTo>
                  <a:cubicBezTo>
                    <a:pt x="15" y="35"/>
                    <a:pt x="17" y="30"/>
                    <a:pt x="20" y="30"/>
                  </a:cubicBezTo>
                  <a:cubicBezTo>
                    <a:pt x="24" y="30"/>
                    <a:pt x="25" y="35"/>
                    <a:pt x="25" y="38"/>
                  </a:cubicBezTo>
                  <a:cubicBezTo>
                    <a:pt x="25" y="41"/>
                    <a:pt x="24" y="46"/>
                    <a:pt x="20" y="46"/>
                  </a:cubicBezTo>
                  <a:close/>
                  <a:moveTo>
                    <a:pt x="46" y="46"/>
                  </a:moveTo>
                  <a:cubicBezTo>
                    <a:pt x="42" y="46"/>
                    <a:pt x="41" y="41"/>
                    <a:pt x="41" y="38"/>
                  </a:cubicBezTo>
                  <a:cubicBezTo>
                    <a:pt x="41" y="35"/>
                    <a:pt x="42" y="30"/>
                    <a:pt x="46" y="30"/>
                  </a:cubicBezTo>
                  <a:cubicBezTo>
                    <a:pt x="50" y="30"/>
                    <a:pt x="51" y="35"/>
                    <a:pt x="51" y="38"/>
                  </a:cubicBezTo>
                  <a:cubicBezTo>
                    <a:pt x="51" y="41"/>
                    <a:pt x="50" y="46"/>
                    <a:pt x="46" y="46"/>
                  </a:cubicBezTo>
                  <a:close/>
                </a:path>
              </a:pathLst>
            </a:custGeom>
            <a:solidFill>
              <a:schemeClr val="accent1"/>
            </a:solidFill>
            <a:ln>
              <a:noFill/>
            </a:ln>
          </p:spPr>
          <p:txBody>
            <a:bodyPr/>
            <a:lstStyle/>
            <a:p>
              <a:endParaRPr lang="en-US"/>
            </a:p>
          </p:txBody>
        </p:sp>
        <p:sp>
          <p:nvSpPr>
            <p:cNvPr id="767" name="Freeform 91"/>
            <p:cNvSpPr>
              <a:spLocks noEditPoints="1"/>
            </p:cNvSpPr>
            <p:nvPr/>
          </p:nvSpPr>
          <p:spPr bwMode="auto">
            <a:xfrm>
              <a:off x="7653594" y="3917817"/>
              <a:ext cx="302708" cy="302708"/>
            </a:xfrm>
            <a:custGeom>
              <a:avLst/>
              <a:gdLst>
                <a:gd name="T0" fmla="*/ 0 w 62"/>
                <a:gd name="T1" fmla="*/ 106363 h 62"/>
                <a:gd name="T2" fmla="*/ 140673 w 62"/>
                <a:gd name="T3" fmla="*/ 75483 h 62"/>
                <a:gd name="T4" fmla="*/ 154397 w 62"/>
                <a:gd name="T5" fmla="*/ 68621 h 62"/>
                <a:gd name="T6" fmla="*/ 168121 w 62"/>
                <a:gd name="T7" fmla="*/ 65190 h 62"/>
                <a:gd name="T8" fmla="*/ 164690 w 62"/>
                <a:gd name="T9" fmla="*/ 58328 h 62"/>
                <a:gd name="T10" fmla="*/ 154397 w 62"/>
                <a:gd name="T11" fmla="*/ 51466 h 62"/>
                <a:gd name="T12" fmla="*/ 147535 w 62"/>
                <a:gd name="T13" fmla="*/ 51466 h 62"/>
                <a:gd name="T14" fmla="*/ 144104 w 62"/>
                <a:gd name="T15" fmla="*/ 48035 h 62"/>
                <a:gd name="T16" fmla="*/ 130380 w 62"/>
                <a:gd name="T17" fmla="*/ 41173 h 62"/>
                <a:gd name="T18" fmla="*/ 130380 w 62"/>
                <a:gd name="T19" fmla="*/ 54897 h 62"/>
                <a:gd name="T20" fmla="*/ 126949 w 62"/>
                <a:gd name="T21" fmla="*/ 65190 h 62"/>
                <a:gd name="T22" fmla="*/ 113225 w 62"/>
                <a:gd name="T23" fmla="*/ 58328 h 62"/>
                <a:gd name="T24" fmla="*/ 99500 w 62"/>
                <a:gd name="T25" fmla="*/ 51466 h 62"/>
                <a:gd name="T26" fmla="*/ 102931 w 62"/>
                <a:gd name="T27" fmla="*/ 37742 h 62"/>
                <a:gd name="T28" fmla="*/ 120087 w 62"/>
                <a:gd name="T29" fmla="*/ 34310 h 62"/>
                <a:gd name="T30" fmla="*/ 116656 w 62"/>
                <a:gd name="T31" fmla="*/ 27448 h 62"/>
                <a:gd name="T32" fmla="*/ 106363 w 62"/>
                <a:gd name="T33" fmla="*/ 30879 h 62"/>
                <a:gd name="T34" fmla="*/ 92638 w 62"/>
                <a:gd name="T35" fmla="*/ 20586 h 62"/>
                <a:gd name="T36" fmla="*/ 96069 w 62"/>
                <a:gd name="T37" fmla="*/ 30879 h 62"/>
                <a:gd name="T38" fmla="*/ 89207 w 62"/>
                <a:gd name="T39" fmla="*/ 30879 h 62"/>
                <a:gd name="T40" fmla="*/ 78914 w 62"/>
                <a:gd name="T41" fmla="*/ 24017 h 62"/>
                <a:gd name="T42" fmla="*/ 72052 w 62"/>
                <a:gd name="T43" fmla="*/ 27448 h 62"/>
                <a:gd name="T44" fmla="*/ 78914 w 62"/>
                <a:gd name="T45" fmla="*/ 30879 h 62"/>
                <a:gd name="T46" fmla="*/ 75483 w 62"/>
                <a:gd name="T47" fmla="*/ 34310 h 62"/>
                <a:gd name="T48" fmla="*/ 34310 w 62"/>
                <a:gd name="T49" fmla="*/ 61759 h 62"/>
                <a:gd name="T50" fmla="*/ 37742 w 62"/>
                <a:gd name="T51" fmla="*/ 65190 h 62"/>
                <a:gd name="T52" fmla="*/ 44604 w 62"/>
                <a:gd name="T53" fmla="*/ 75483 h 62"/>
                <a:gd name="T54" fmla="*/ 41173 w 62"/>
                <a:gd name="T55" fmla="*/ 89207 h 62"/>
                <a:gd name="T56" fmla="*/ 51466 w 62"/>
                <a:gd name="T57" fmla="*/ 102931 h 62"/>
                <a:gd name="T58" fmla="*/ 61759 w 62"/>
                <a:gd name="T59" fmla="*/ 120087 h 62"/>
                <a:gd name="T60" fmla="*/ 65190 w 62"/>
                <a:gd name="T61" fmla="*/ 126949 h 62"/>
                <a:gd name="T62" fmla="*/ 58328 w 62"/>
                <a:gd name="T63" fmla="*/ 109794 h 62"/>
                <a:gd name="T64" fmla="*/ 72052 w 62"/>
                <a:gd name="T65" fmla="*/ 126949 h 62"/>
                <a:gd name="T66" fmla="*/ 85776 w 62"/>
                <a:gd name="T67" fmla="*/ 140673 h 62"/>
                <a:gd name="T68" fmla="*/ 102931 w 62"/>
                <a:gd name="T69" fmla="*/ 150966 h 62"/>
                <a:gd name="T70" fmla="*/ 120087 w 62"/>
                <a:gd name="T71" fmla="*/ 161259 h 62"/>
                <a:gd name="T72" fmla="*/ 123518 w 62"/>
                <a:gd name="T73" fmla="*/ 161259 h 62"/>
                <a:gd name="T74" fmla="*/ 116656 w 62"/>
                <a:gd name="T75" fmla="*/ 147535 h 62"/>
                <a:gd name="T76" fmla="*/ 109794 w 62"/>
                <a:gd name="T77" fmla="*/ 144104 h 62"/>
                <a:gd name="T78" fmla="*/ 109794 w 62"/>
                <a:gd name="T79" fmla="*/ 133811 h 62"/>
                <a:gd name="T80" fmla="*/ 96069 w 62"/>
                <a:gd name="T81" fmla="*/ 140673 h 62"/>
                <a:gd name="T82" fmla="*/ 92638 w 62"/>
                <a:gd name="T83" fmla="*/ 116656 h 62"/>
                <a:gd name="T84" fmla="*/ 102931 w 62"/>
                <a:gd name="T85" fmla="*/ 116656 h 62"/>
                <a:gd name="T86" fmla="*/ 109794 w 62"/>
                <a:gd name="T87" fmla="*/ 113225 h 62"/>
                <a:gd name="T88" fmla="*/ 120087 w 62"/>
                <a:gd name="T89" fmla="*/ 116656 h 62"/>
                <a:gd name="T90" fmla="*/ 123518 w 62"/>
                <a:gd name="T91" fmla="*/ 113225 h 62"/>
                <a:gd name="T92" fmla="*/ 130380 w 62"/>
                <a:gd name="T93" fmla="*/ 99500 h 62"/>
                <a:gd name="T94" fmla="*/ 130380 w 62"/>
                <a:gd name="T95" fmla="*/ 96069 h 62"/>
                <a:gd name="T96" fmla="*/ 140673 w 62"/>
                <a:gd name="T97" fmla="*/ 89207 h 62"/>
                <a:gd name="T98" fmla="*/ 147535 w 62"/>
                <a:gd name="T99" fmla="*/ 78914 h 62"/>
                <a:gd name="T100" fmla="*/ 150966 w 62"/>
                <a:gd name="T101" fmla="*/ 75483 h 62"/>
                <a:gd name="T102" fmla="*/ 140673 w 62"/>
                <a:gd name="T103" fmla="*/ 75483 h 62"/>
                <a:gd name="T104" fmla="*/ 164690 w 62"/>
                <a:gd name="T105" fmla="*/ 164690 h 62"/>
                <a:gd name="T106" fmla="*/ 150966 w 62"/>
                <a:gd name="T107" fmla="*/ 161259 h 62"/>
                <a:gd name="T108" fmla="*/ 140673 w 62"/>
                <a:gd name="T109" fmla="*/ 161259 h 62"/>
                <a:gd name="T110" fmla="*/ 130380 w 62"/>
                <a:gd name="T111" fmla="*/ 157828 h 62"/>
                <a:gd name="T112" fmla="*/ 126949 w 62"/>
                <a:gd name="T113" fmla="*/ 171552 h 62"/>
                <a:gd name="T114" fmla="*/ 123518 w 62"/>
                <a:gd name="T115" fmla="*/ 185277 h 62"/>
                <a:gd name="T116" fmla="*/ 171552 w 62"/>
                <a:gd name="T117" fmla="*/ 168121 h 6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62" h="62">
                  <a:moveTo>
                    <a:pt x="62" y="31"/>
                  </a:moveTo>
                  <a:cubicBezTo>
                    <a:pt x="62" y="48"/>
                    <a:pt x="48" y="62"/>
                    <a:pt x="31" y="62"/>
                  </a:cubicBezTo>
                  <a:cubicBezTo>
                    <a:pt x="14" y="62"/>
                    <a:pt x="0" y="48"/>
                    <a:pt x="0" y="31"/>
                  </a:cubicBezTo>
                  <a:cubicBezTo>
                    <a:pt x="0" y="14"/>
                    <a:pt x="14" y="0"/>
                    <a:pt x="31" y="0"/>
                  </a:cubicBezTo>
                  <a:cubicBezTo>
                    <a:pt x="48" y="0"/>
                    <a:pt x="62" y="14"/>
                    <a:pt x="62" y="31"/>
                  </a:cubicBezTo>
                  <a:close/>
                  <a:moveTo>
                    <a:pt x="41" y="22"/>
                  </a:moveTo>
                  <a:cubicBezTo>
                    <a:pt x="42" y="22"/>
                    <a:pt x="42" y="21"/>
                    <a:pt x="42" y="21"/>
                  </a:cubicBezTo>
                  <a:cubicBezTo>
                    <a:pt x="42" y="21"/>
                    <a:pt x="42" y="21"/>
                    <a:pt x="43" y="21"/>
                  </a:cubicBezTo>
                  <a:cubicBezTo>
                    <a:pt x="43" y="20"/>
                    <a:pt x="44" y="20"/>
                    <a:pt x="45" y="20"/>
                  </a:cubicBezTo>
                  <a:cubicBezTo>
                    <a:pt x="46" y="20"/>
                    <a:pt x="46" y="20"/>
                    <a:pt x="47" y="21"/>
                  </a:cubicBezTo>
                  <a:cubicBezTo>
                    <a:pt x="47" y="20"/>
                    <a:pt x="48" y="20"/>
                    <a:pt x="48" y="20"/>
                  </a:cubicBezTo>
                  <a:cubicBezTo>
                    <a:pt x="48" y="19"/>
                    <a:pt x="49" y="19"/>
                    <a:pt x="49" y="19"/>
                  </a:cubicBezTo>
                  <a:cubicBezTo>
                    <a:pt x="49" y="19"/>
                    <a:pt x="49" y="18"/>
                    <a:pt x="49" y="18"/>
                  </a:cubicBezTo>
                  <a:cubicBezTo>
                    <a:pt x="49" y="18"/>
                    <a:pt x="48" y="18"/>
                    <a:pt x="48" y="17"/>
                  </a:cubicBezTo>
                  <a:cubicBezTo>
                    <a:pt x="48" y="17"/>
                    <a:pt x="48" y="17"/>
                    <a:pt x="48" y="17"/>
                  </a:cubicBezTo>
                  <a:cubicBezTo>
                    <a:pt x="48" y="17"/>
                    <a:pt x="47" y="17"/>
                    <a:pt x="47" y="17"/>
                  </a:cubicBezTo>
                  <a:cubicBezTo>
                    <a:pt x="46" y="17"/>
                    <a:pt x="46" y="16"/>
                    <a:pt x="46" y="16"/>
                  </a:cubicBezTo>
                  <a:cubicBezTo>
                    <a:pt x="46" y="15"/>
                    <a:pt x="45" y="15"/>
                    <a:pt x="45" y="15"/>
                  </a:cubicBezTo>
                  <a:cubicBezTo>
                    <a:pt x="45" y="15"/>
                    <a:pt x="45" y="14"/>
                    <a:pt x="45" y="14"/>
                  </a:cubicBezTo>
                  <a:cubicBezTo>
                    <a:pt x="44" y="14"/>
                    <a:pt x="44" y="15"/>
                    <a:pt x="44" y="15"/>
                  </a:cubicBezTo>
                  <a:cubicBezTo>
                    <a:pt x="43" y="15"/>
                    <a:pt x="43" y="15"/>
                    <a:pt x="43" y="15"/>
                  </a:cubicBezTo>
                  <a:cubicBezTo>
                    <a:pt x="43" y="15"/>
                    <a:pt x="43" y="15"/>
                    <a:pt x="42" y="15"/>
                  </a:cubicBezTo>
                  <a:cubicBezTo>
                    <a:pt x="43" y="15"/>
                    <a:pt x="42" y="15"/>
                    <a:pt x="42" y="15"/>
                  </a:cubicBezTo>
                  <a:cubicBezTo>
                    <a:pt x="42" y="14"/>
                    <a:pt x="42" y="14"/>
                    <a:pt x="42" y="14"/>
                  </a:cubicBezTo>
                  <a:cubicBezTo>
                    <a:pt x="42" y="14"/>
                    <a:pt x="42" y="14"/>
                    <a:pt x="42" y="14"/>
                  </a:cubicBezTo>
                  <a:cubicBezTo>
                    <a:pt x="42" y="13"/>
                    <a:pt x="41" y="13"/>
                    <a:pt x="40" y="13"/>
                  </a:cubicBezTo>
                  <a:cubicBezTo>
                    <a:pt x="40" y="12"/>
                    <a:pt x="38" y="12"/>
                    <a:pt x="38" y="12"/>
                  </a:cubicBezTo>
                  <a:cubicBezTo>
                    <a:pt x="37" y="13"/>
                    <a:pt x="38" y="13"/>
                    <a:pt x="38" y="14"/>
                  </a:cubicBezTo>
                  <a:cubicBezTo>
                    <a:pt x="38" y="14"/>
                    <a:pt x="37" y="14"/>
                    <a:pt x="37" y="15"/>
                  </a:cubicBezTo>
                  <a:cubicBezTo>
                    <a:pt x="37" y="15"/>
                    <a:pt x="38" y="15"/>
                    <a:pt x="38" y="16"/>
                  </a:cubicBezTo>
                  <a:cubicBezTo>
                    <a:pt x="38" y="17"/>
                    <a:pt x="37" y="17"/>
                    <a:pt x="37" y="17"/>
                  </a:cubicBezTo>
                  <a:cubicBezTo>
                    <a:pt x="37" y="18"/>
                    <a:pt x="37" y="18"/>
                    <a:pt x="37" y="19"/>
                  </a:cubicBezTo>
                  <a:cubicBezTo>
                    <a:pt x="38" y="19"/>
                    <a:pt x="37" y="19"/>
                    <a:pt x="37" y="19"/>
                  </a:cubicBezTo>
                  <a:cubicBezTo>
                    <a:pt x="36" y="20"/>
                    <a:pt x="35" y="19"/>
                    <a:pt x="35" y="18"/>
                  </a:cubicBezTo>
                  <a:cubicBezTo>
                    <a:pt x="35" y="18"/>
                    <a:pt x="35" y="17"/>
                    <a:pt x="34" y="17"/>
                  </a:cubicBezTo>
                  <a:cubicBezTo>
                    <a:pt x="34" y="17"/>
                    <a:pt x="33" y="17"/>
                    <a:pt x="33" y="17"/>
                  </a:cubicBezTo>
                  <a:cubicBezTo>
                    <a:pt x="33" y="16"/>
                    <a:pt x="32" y="16"/>
                    <a:pt x="32" y="16"/>
                  </a:cubicBezTo>
                  <a:cubicBezTo>
                    <a:pt x="31" y="16"/>
                    <a:pt x="30" y="16"/>
                    <a:pt x="29" y="16"/>
                  </a:cubicBezTo>
                  <a:cubicBezTo>
                    <a:pt x="30" y="16"/>
                    <a:pt x="29" y="15"/>
                    <a:pt x="29" y="15"/>
                  </a:cubicBezTo>
                  <a:cubicBezTo>
                    <a:pt x="29" y="14"/>
                    <a:pt x="29" y="14"/>
                    <a:pt x="29" y="14"/>
                  </a:cubicBezTo>
                  <a:cubicBezTo>
                    <a:pt x="29" y="13"/>
                    <a:pt x="29" y="13"/>
                    <a:pt x="29" y="13"/>
                  </a:cubicBezTo>
                  <a:cubicBezTo>
                    <a:pt x="29" y="12"/>
                    <a:pt x="30" y="11"/>
                    <a:pt x="30" y="11"/>
                  </a:cubicBezTo>
                  <a:cubicBezTo>
                    <a:pt x="31" y="12"/>
                    <a:pt x="31" y="12"/>
                    <a:pt x="32" y="11"/>
                  </a:cubicBezTo>
                  <a:cubicBezTo>
                    <a:pt x="32" y="11"/>
                    <a:pt x="32" y="10"/>
                    <a:pt x="33" y="10"/>
                  </a:cubicBezTo>
                  <a:cubicBezTo>
                    <a:pt x="33" y="9"/>
                    <a:pt x="34" y="10"/>
                    <a:pt x="35" y="10"/>
                  </a:cubicBezTo>
                  <a:cubicBezTo>
                    <a:pt x="35" y="10"/>
                    <a:pt x="35" y="9"/>
                    <a:pt x="35" y="9"/>
                  </a:cubicBezTo>
                  <a:cubicBezTo>
                    <a:pt x="35" y="9"/>
                    <a:pt x="35" y="8"/>
                    <a:pt x="35" y="8"/>
                  </a:cubicBezTo>
                  <a:cubicBezTo>
                    <a:pt x="34" y="7"/>
                    <a:pt x="33" y="8"/>
                    <a:pt x="34" y="8"/>
                  </a:cubicBezTo>
                  <a:cubicBezTo>
                    <a:pt x="34" y="8"/>
                    <a:pt x="33" y="10"/>
                    <a:pt x="32" y="9"/>
                  </a:cubicBezTo>
                  <a:cubicBezTo>
                    <a:pt x="32" y="9"/>
                    <a:pt x="32" y="8"/>
                    <a:pt x="31" y="8"/>
                  </a:cubicBezTo>
                  <a:cubicBezTo>
                    <a:pt x="31" y="8"/>
                    <a:pt x="31" y="8"/>
                    <a:pt x="31" y="9"/>
                  </a:cubicBezTo>
                  <a:cubicBezTo>
                    <a:pt x="31" y="8"/>
                    <a:pt x="30" y="8"/>
                    <a:pt x="29" y="8"/>
                  </a:cubicBezTo>
                  <a:cubicBezTo>
                    <a:pt x="30" y="7"/>
                    <a:pt x="29" y="7"/>
                    <a:pt x="29" y="7"/>
                  </a:cubicBezTo>
                  <a:cubicBezTo>
                    <a:pt x="29" y="6"/>
                    <a:pt x="28" y="6"/>
                    <a:pt x="27" y="6"/>
                  </a:cubicBezTo>
                  <a:cubicBezTo>
                    <a:pt x="27" y="7"/>
                    <a:pt x="28" y="8"/>
                    <a:pt x="29" y="8"/>
                  </a:cubicBezTo>
                  <a:cubicBezTo>
                    <a:pt x="29" y="8"/>
                    <a:pt x="29" y="8"/>
                    <a:pt x="29" y="8"/>
                  </a:cubicBezTo>
                  <a:cubicBezTo>
                    <a:pt x="29" y="8"/>
                    <a:pt x="28" y="9"/>
                    <a:pt x="28" y="9"/>
                  </a:cubicBezTo>
                  <a:cubicBezTo>
                    <a:pt x="28" y="9"/>
                    <a:pt x="28" y="10"/>
                    <a:pt x="28" y="10"/>
                  </a:cubicBezTo>
                  <a:cubicBezTo>
                    <a:pt x="27" y="10"/>
                    <a:pt x="27" y="9"/>
                    <a:pt x="27" y="9"/>
                  </a:cubicBezTo>
                  <a:cubicBezTo>
                    <a:pt x="28" y="9"/>
                    <a:pt x="26" y="9"/>
                    <a:pt x="26" y="9"/>
                  </a:cubicBezTo>
                  <a:cubicBezTo>
                    <a:pt x="25" y="9"/>
                    <a:pt x="24" y="9"/>
                    <a:pt x="24" y="9"/>
                  </a:cubicBezTo>
                  <a:cubicBezTo>
                    <a:pt x="24" y="8"/>
                    <a:pt x="24" y="7"/>
                    <a:pt x="24" y="8"/>
                  </a:cubicBezTo>
                  <a:cubicBezTo>
                    <a:pt x="24" y="7"/>
                    <a:pt x="23" y="7"/>
                    <a:pt x="23" y="7"/>
                  </a:cubicBezTo>
                  <a:cubicBezTo>
                    <a:pt x="22" y="7"/>
                    <a:pt x="21" y="8"/>
                    <a:pt x="19" y="9"/>
                  </a:cubicBezTo>
                  <a:cubicBezTo>
                    <a:pt x="19" y="9"/>
                    <a:pt x="20" y="9"/>
                    <a:pt x="20" y="9"/>
                  </a:cubicBezTo>
                  <a:cubicBezTo>
                    <a:pt x="20" y="8"/>
                    <a:pt x="20" y="8"/>
                    <a:pt x="21" y="8"/>
                  </a:cubicBezTo>
                  <a:cubicBezTo>
                    <a:pt x="21" y="8"/>
                    <a:pt x="22" y="7"/>
                    <a:pt x="22" y="8"/>
                  </a:cubicBezTo>
                  <a:cubicBezTo>
                    <a:pt x="22" y="8"/>
                    <a:pt x="23" y="8"/>
                    <a:pt x="23" y="8"/>
                  </a:cubicBezTo>
                  <a:cubicBezTo>
                    <a:pt x="23" y="8"/>
                    <a:pt x="23" y="8"/>
                    <a:pt x="23" y="9"/>
                  </a:cubicBezTo>
                  <a:cubicBezTo>
                    <a:pt x="23" y="8"/>
                    <a:pt x="23" y="9"/>
                    <a:pt x="22" y="9"/>
                  </a:cubicBezTo>
                  <a:cubicBezTo>
                    <a:pt x="22" y="9"/>
                    <a:pt x="21" y="9"/>
                    <a:pt x="21" y="9"/>
                  </a:cubicBezTo>
                  <a:cubicBezTo>
                    <a:pt x="21" y="9"/>
                    <a:pt x="22" y="10"/>
                    <a:pt x="22" y="10"/>
                  </a:cubicBezTo>
                  <a:cubicBezTo>
                    <a:pt x="21" y="9"/>
                    <a:pt x="21" y="9"/>
                    <a:pt x="20" y="9"/>
                  </a:cubicBezTo>
                  <a:cubicBezTo>
                    <a:pt x="20" y="9"/>
                    <a:pt x="19" y="9"/>
                    <a:pt x="19" y="9"/>
                  </a:cubicBezTo>
                  <a:cubicBezTo>
                    <a:pt x="15" y="11"/>
                    <a:pt x="12" y="14"/>
                    <a:pt x="10" y="18"/>
                  </a:cubicBezTo>
                  <a:cubicBezTo>
                    <a:pt x="10" y="18"/>
                    <a:pt x="10" y="18"/>
                    <a:pt x="10" y="18"/>
                  </a:cubicBezTo>
                  <a:cubicBezTo>
                    <a:pt x="10" y="18"/>
                    <a:pt x="10" y="19"/>
                    <a:pt x="11" y="19"/>
                  </a:cubicBezTo>
                  <a:cubicBezTo>
                    <a:pt x="11" y="19"/>
                    <a:pt x="11" y="19"/>
                    <a:pt x="11" y="19"/>
                  </a:cubicBezTo>
                  <a:cubicBezTo>
                    <a:pt x="11" y="19"/>
                    <a:pt x="13" y="20"/>
                    <a:pt x="13" y="21"/>
                  </a:cubicBezTo>
                  <a:cubicBezTo>
                    <a:pt x="13" y="21"/>
                    <a:pt x="13" y="21"/>
                    <a:pt x="14" y="21"/>
                  </a:cubicBezTo>
                  <a:cubicBezTo>
                    <a:pt x="14" y="22"/>
                    <a:pt x="13" y="22"/>
                    <a:pt x="13" y="22"/>
                  </a:cubicBezTo>
                  <a:cubicBezTo>
                    <a:pt x="13" y="22"/>
                    <a:pt x="12" y="21"/>
                    <a:pt x="12" y="22"/>
                  </a:cubicBezTo>
                  <a:cubicBezTo>
                    <a:pt x="12" y="22"/>
                    <a:pt x="12" y="23"/>
                    <a:pt x="13" y="23"/>
                  </a:cubicBezTo>
                  <a:cubicBezTo>
                    <a:pt x="12" y="23"/>
                    <a:pt x="12" y="25"/>
                    <a:pt x="12" y="26"/>
                  </a:cubicBezTo>
                  <a:cubicBezTo>
                    <a:pt x="12" y="26"/>
                    <a:pt x="12" y="26"/>
                    <a:pt x="12" y="26"/>
                  </a:cubicBezTo>
                  <a:cubicBezTo>
                    <a:pt x="12" y="26"/>
                    <a:pt x="13" y="28"/>
                    <a:pt x="13" y="28"/>
                  </a:cubicBezTo>
                  <a:cubicBezTo>
                    <a:pt x="13" y="28"/>
                    <a:pt x="14" y="30"/>
                    <a:pt x="15" y="30"/>
                  </a:cubicBezTo>
                  <a:cubicBezTo>
                    <a:pt x="15" y="30"/>
                    <a:pt x="16" y="31"/>
                    <a:pt x="16" y="31"/>
                  </a:cubicBezTo>
                  <a:cubicBezTo>
                    <a:pt x="17" y="32"/>
                    <a:pt x="17" y="33"/>
                    <a:pt x="17" y="33"/>
                  </a:cubicBezTo>
                  <a:cubicBezTo>
                    <a:pt x="17" y="34"/>
                    <a:pt x="18" y="34"/>
                    <a:pt x="18" y="35"/>
                  </a:cubicBezTo>
                  <a:cubicBezTo>
                    <a:pt x="18" y="35"/>
                    <a:pt x="18" y="35"/>
                    <a:pt x="18" y="35"/>
                  </a:cubicBezTo>
                  <a:cubicBezTo>
                    <a:pt x="18" y="35"/>
                    <a:pt x="19" y="35"/>
                    <a:pt x="19" y="36"/>
                  </a:cubicBezTo>
                  <a:cubicBezTo>
                    <a:pt x="19" y="36"/>
                    <a:pt x="19" y="37"/>
                    <a:pt x="19" y="37"/>
                  </a:cubicBezTo>
                  <a:cubicBezTo>
                    <a:pt x="20" y="36"/>
                    <a:pt x="19" y="35"/>
                    <a:pt x="18" y="34"/>
                  </a:cubicBezTo>
                  <a:cubicBezTo>
                    <a:pt x="18" y="34"/>
                    <a:pt x="18" y="34"/>
                    <a:pt x="18" y="33"/>
                  </a:cubicBezTo>
                  <a:cubicBezTo>
                    <a:pt x="18" y="33"/>
                    <a:pt x="18" y="32"/>
                    <a:pt x="17" y="32"/>
                  </a:cubicBezTo>
                  <a:cubicBezTo>
                    <a:pt x="18" y="32"/>
                    <a:pt x="18" y="32"/>
                    <a:pt x="18" y="33"/>
                  </a:cubicBezTo>
                  <a:cubicBezTo>
                    <a:pt x="18" y="33"/>
                    <a:pt x="20" y="35"/>
                    <a:pt x="20" y="35"/>
                  </a:cubicBezTo>
                  <a:cubicBezTo>
                    <a:pt x="20" y="35"/>
                    <a:pt x="21" y="37"/>
                    <a:pt x="21" y="37"/>
                  </a:cubicBezTo>
                  <a:cubicBezTo>
                    <a:pt x="21" y="37"/>
                    <a:pt x="22" y="37"/>
                    <a:pt x="22" y="38"/>
                  </a:cubicBezTo>
                  <a:cubicBezTo>
                    <a:pt x="22" y="38"/>
                    <a:pt x="22" y="39"/>
                    <a:pt x="23" y="40"/>
                  </a:cubicBezTo>
                  <a:cubicBezTo>
                    <a:pt x="23" y="41"/>
                    <a:pt x="24" y="41"/>
                    <a:pt x="25" y="41"/>
                  </a:cubicBezTo>
                  <a:cubicBezTo>
                    <a:pt x="25" y="42"/>
                    <a:pt x="26" y="42"/>
                    <a:pt x="26" y="42"/>
                  </a:cubicBezTo>
                  <a:cubicBezTo>
                    <a:pt x="27" y="43"/>
                    <a:pt x="27" y="42"/>
                    <a:pt x="28" y="42"/>
                  </a:cubicBezTo>
                  <a:cubicBezTo>
                    <a:pt x="29" y="42"/>
                    <a:pt x="29" y="43"/>
                    <a:pt x="30" y="44"/>
                  </a:cubicBezTo>
                  <a:cubicBezTo>
                    <a:pt x="31" y="44"/>
                    <a:pt x="32" y="44"/>
                    <a:pt x="32" y="44"/>
                  </a:cubicBezTo>
                  <a:cubicBezTo>
                    <a:pt x="32" y="44"/>
                    <a:pt x="33" y="46"/>
                    <a:pt x="33" y="46"/>
                  </a:cubicBezTo>
                  <a:cubicBezTo>
                    <a:pt x="34" y="46"/>
                    <a:pt x="34" y="47"/>
                    <a:pt x="35" y="47"/>
                  </a:cubicBezTo>
                  <a:cubicBezTo>
                    <a:pt x="35" y="47"/>
                    <a:pt x="35" y="47"/>
                    <a:pt x="35" y="47"/>
                  </a:cubicBezTo>
                  <a:cubicBezTo>
                    <a:pt x="35" y="47"/>
                    <a:pt x="36" y="48"/>
                    <a:pt x="36" y="48"/>
                  </a:cubicBezTo>
                  <a:cubicBezTo>
                    <a:pt x="36" y="48"/>
                    <a:pt x="36" y="47"/>
                    <a:pt x="36" y="47"/>
                  </a:cubicBezTo>
                  <a:cubicBezTo>
                    <a:pt x="36" y="47"/>
                    <a:pt x="35" y="47"/>
                    <a:pt x="34" y="46"/>
                  </a:cubicBezTo>
                  <a:cubicBezTo>
                    <a:pt x="34" y="46"/>
                    <a:pt x="34" y="45"/>
                    <a:pt x="34" y="45"/>
                  </a:cubicBezTo>
                  <a:cubicBezTo>
                    <a:pt x="35" y="45"/>
                    <a:pt x="35" y="44"/>
                    <a:pt x="34" y="43"/>
                  </a:cubicBezTo>
                  <a:cubicBezTo>
                    <a:pt x="34" y="43"/>
                    <a:pt x="34" y="43"/>
                    <a:pt x="34" y="42"/>
                  </a:cubicBezTo>
                  <a:cubicBezTo>
                    <a:pt x="33" y="43"/>
                    <a:pt x="33" y="42"/>
                    <a:pt x="32" y="42"/>
                  </a:cubicBezTo>
                  <a:cubicBezTo>
                    <a:pt x="32" y="42"/>
                    <a:pt x="32" y="42"/>
                    <a:pt x="32" y="42"/>
                  </a:cubicBezTo>
                  <a:cubicBezTo>
                    <a:pt x="32" y="42"/>
                    <a:pt x="32" y="43"/>
                    <a:pt x="32" y="42"/>
                  </a:cubicBezTo>
                  <a:cubicBezTo>
                    <a:pt x="32" y="42"/>
                    <a:pt x="32" y="41"/>
                    <a:pt x="32" y="41"/>
                  </a:cubicBezTo>
                  <a:cubicBezTo>
                    <a:pt x="32" y="40"/>
                    <a:pt x="33" y="39"/>
                    <a:pt x="32" y="39"/>
                  </a:cubicBezTo>
                  <a:cubicBezTo>
                    <a:pt x="31" y="39"/>
                    <a:pt x="31" y="39"/>
                    <a:pt x="31" y="40"/>
                  </a:cubicBezTo>
                  <a:cubicBezTo>
                    <a:pt x="30" y="40"/>
                    <a:pt x="30" y="40"/>
                    <a:pt x="30" y="41"/>
                  </a:cubicBezTo>
                  <a:cubicBezTo>
                    <a:pt x="30" y="41"/>
                    <a:pt x="28" y="41"/>
                    <a:pt x="28" y="41"/>
                  </a:cubicBezTo>
                  <a:cubicBezTo>
                    <a:pt x="27" y="40"/>
                    <a:pt x="27" y="39"/>
                    <a:pt x="27" y="38"/>
                  </a:cubicBezTo>
                  <a:cubicBezTo>
                    <a:pt x="27" y="37"/>
                    <a:pt x="27" y="36"/>
                    <a:pt x="27" y="35"/>
                  </a:cubicBezTo>
                  <a:cubicBezTo>
                    <a:pt x="27" y="35"/>
                    <a:pt x="27" y="34"/>
                    <a:pt x="27" y="34"/>
                  </a:cubicBezTo>
                  <a:cubicBezTo>
                    <a:pt x="28" y="34"/>
                    <a:pt x="28" y="34"/>
                    <a:pt x="28" y="34"/>
                  </a:cubicBezTo>
                  <a:cubicBezTo>
                    <a:pt x="28" y="34"/>
                    <a:pt x="28" y="34"/>
                    <a:pt x="28" y="34"/>
                  </a:cubicBezTo>
                  <a:cubicBezTo>
                    <a:pt x="28" y="34"/>
                    <a:pt x="29" y="33"/>
                    <a:pt x="30" y="34"/>
                  </a:cubicBezTo>
                  <a:cubicBezTo>
                    <a:pt x="30" y="34"/>
                    <a:pt x="31" y="34"/>
                    <a:pt x="31" y="33"/>
                  </a:cubicBezTo>
                  <a:cubicBezTo>
                    <a:pt x="31" y="33"/>
                    <a:pt x="31" y="33"/>
                    <a:pt x="31" y="33"/>
                  </a:cubicBezTo>
                  <a:cubicBezTo>
                    <a:pt x="31" y="33"/>
                    <a:pt x="31" y="33"/>
                    <a:pt x="32" y="33"/>
                  </a:cubicBezTo>
                  <a:cubicBezTo>
                    <a:pt x="32" y="33"/>
                    <a:pt x="33" y="33"/>
                    <a:pt x="33" y="33"/>
                  </a:cubicBezTo>
                  <a:cubicBezTo>
                    <a:pt x="34" y="34"/>
                    <a:pt x="34" y="34"/>
                    <a:pt x="34" y="33"/>
                  </a:cubicBezTo>
                  <a:cubicBezTo>
                    <a:pt x="35" y="34"/>
                    <a:pt x="35" y="34"/>
                    <a:pt x="35" y="34"/>
                  </a:cubicBezTo>
                  <a:cubicBezTo>
                    <a:pt x="35" y="35"/>
                    <a:pt x="35" y="36"/>
                    <a:pt x="36" y="36"/>
                  </a:cubicBezTo>
                  <a:cubicBezTo>
                    <a:pt x="36" y="37"/>
                    <a:pt x="36" y="35"/>
                    <a:pt x="36" y="35"/>
                  </a:cubicBezTo>
                  <a:cubicBezTo>
                    <a:pt x="36" y="35"/>
                    <a:pt x="36" y="33"/>
                    <a:pt x="36" y="33"/>
                  </a:cubicBezTo>
                  <a:cubicBezTo>
                    <a:pt x="35" y="33"/>
                    <a:pt x="35" y="32"/>
                    <a:pt x="36" y="31"/>
                  </a:cubicBezTo>
                  <a:cubicBezTo>
                    <a:pt x="36" y="31"/>
                    <a:pt x="37" y="31"/>
                    <a:pt x="37" y="31"/>
                  </a:cubicBezTo>
                  <a:cubicBezTo>
                    <a:pt x="38" y="30"/>
                    <a:pt x="38" y="30"/>
                    <a:pt x="38" y="29"/>
                  </a:cubicBezTo>
                  <a:cubicBezTo>
                    <a:pt x="38" y="29"/>
                    <a:pt x="38" y="29"/>
                    <a:pt x="38" y="29"/>
                  </a:cubicBezTo>
                  <a:cubicBezTo>
                    <a:pt x="38" y="29"/>
                    <a:pt x="38" y="28"/>
                    <a:pt x="38" y="29"/>
                  </a:cubicBezTo>
                  <a:cubicBezTo>
                    <a:pt x="38" y="28"/>
                    <a:pt x="38" y="28"/>
                    <a:pt x="38" y="28"/>
                  </a:cubicBezTo>
                  <a:cubicBezTo>
                    <a:pt x="38" y="28"/>
                    <a:pt x="38" y="27"/>
                    <a:pt x="38" y="27"/>
                  </a:cubicBezTo>
                  <a:cubicBezTo>
                    <a:pt x="39" y="28"/>
                    <a:pt x="40" y="27"/>
                    <a:pt x="39" y="26"/>
                  </a:cubicBezTo>
                  <a:cubicBezTo>
                    <a:pt x="40" y="26"/>
                    <a:pt x="41" y="26"/>
                    <a:pt x="41" y="26"/>
                  </a:cubicBezTo>
                  <a:cubicBezTo>
                    <a:pt x="41" y="26"/>
                    <a:pt x="41" y="25"/>
                    <a:pt x="41" y="25"/>
                  </a:cubicBezTo>
                  <a:cubicBezTo>
                    <a:pt x="42" y="24"/>
                    <a:pt x="42" y="24"/>
                    <a:pt x="42" y="24"/>
                  </a:cubicBezTo>
                  <a:cubicBezTo>
                    <a:pt x="42" y="24"/>
                    <a:pt x="43" y="24"/>
                    <a:pt x="43" y="23"/>
                  </a:cubicBezTo>
                  <a:cubicBezTo>
                    <a:pt x="44" y="24"/>
                    <a:pt x="45" y="23"/>
                    <a:pt x="44" y="22"/>
                  </a:cubicBezTo>
                  <a:cubicBezTo>
                    <a:pt x="44" y="22"/>
                    <a:pt x="44" y="22"/>
                    <a:pt x="43" y="22"/>
                  </a:cubicBezTo>
                  <a:cubicBezTo>
                    <a:pt x="44" y="22"/>
                    <a:pt x="44" y="22"/>
                    <a:pt x="44" y="22"/>
                  </a:cubicBezTo>
                  <a:cubicBezTo>
                    <a:pt x="45" y="21"/>
                    <a:pt x="44" y="21"/>
                    <a:pt x="44" y="21"/>
                  </a:cubicBezTo>
                  <a:cubicBezTo>
                    <a:pt x="43" y="21"/>
                    <a:pt x="43" y="21"/>
                    <a:pt x="42" y="21"/>
                  </a:cubicBezTo>
                  <a:cubicBezTo>
                    <a:pt x="42" y="22"/>
                    <a:pt x="42" y="22"/>
                    <a:pt x="41" y="22"/>
                  </a:cubicBezTo>
                  <a:close/>
                  <a:moveTo>
                    <a:pt x="50" y="49"/>
                  </a:moveTo>
                  <a:cubicBezTo>
                    <a:pt x="50" y="49"/>
                    <a:pt x="49" y="49"/>
                    <a:pt x="49" y="49"/>
                  </a:cubicBezTo>
                  <a:cubicBezTo>
                    <a:pt x="49" y="49"/>
                    <a:pt x="48" y="48"/>
                    <a:pt x="48" y="48"/>
                  </a:cubicBezTo>
                  <a:cubicBezTo>
                    <a:pt x="48" y="48"/>
                    <a:pt x="47" y="47"/>
                    <a:pt x="47" y="47"/>
                  </a:cubicBezTo>
                  <a:cubicBezTo>
                    <a:pt x="46" y="46"/>
                    <a:pt x="46" y="46"/>
                    <a:pt x="45" y="46"/>
                  </a:cubicBezTo>
                  <a:cubicBezTo>
                    <a:pt x="45" y="46"/>
                    <a:pt x="44" y="47"/>
                    <a:pt x="44" y="47"/>
                  </a:cubicBezTo>
                  <a:cubicBezTo>
                    <a:pt x="44" y="46"/>
                    <a:pt x="43" y="46"/>
                    <a:pt x="43" y="46"/>
                  </a:cubicBezTo>
                  <a:cubicBezTo>
                    <a:pt x="42" y="46"/>
                    <a:pt x="42" y="45"/>
                    <a:pt x="41" y="46"/>
                  </a:cubicBezTo>
                  <a:cubicBezTo>
                    <a:pt x="41" y="46"/>
                    <a:pt x="41" y="46"/>
                    <a:pt x="41" y="47"/>
                  </a:cubicBezTo>
                  <a:cubicBezTo>
                    <a:pt x="40" y="46"/>
                    <a:pt x="41" y="46"/>
                    <a:pt x="41" y="45"/>
                  </a:cubicBezTo>
                  <a:cubicBezTo>
                    <a:pt x="40" y="45"/>
                    <a:pt x="39" y="46"/>
                    <a:pt x="39" y="46"/>
                  </a:cubicBezTo>
                  <a:cubicBezTo>
                    <a:pt x="39" y="46"/>
                    <a:pt x="39" y="46"/>
                    <a:pt x="38" y="46"/>
                  </a:cubicBezTo>
                  <a:cubicBezTo>
                    <a:pt x="38" y="47"/>
                    <a:pt x="38" y="47"/>
                    <a:pt x="38" y="47"/>
                  </a:cubicBezTo>
                  <a:cubicBezTo>
                    <a:pt x="38" y="47"/>
                    <a:pt x="37" y="47"/>
                    <a:pt x="37" y="47"/>
                  </a:cubicBezTo>
                  <a:cubicBezTo>
                    <a:pt x="37" y="48"/>
                    <a:pt x="37" y="49"/>
                    <a:pt x="37" y="50"/>
                  </a:cubicBezTo>
                  <a:cubicBezTo>
                    <a:pt x="38" y="50"/>
                    <a:pt x="37" y="51"/>
                    <a:pt x="37" y="52"/>
                  </a:cubicBezTo>
                  <a:cubicBezTo>
                    <a:pt x="37" y="52"/>
                    <a:pt x="36" y="53"/>
                    <a:pt x="36" y="53"/>
                  </a:cubicBezTo>
                  <a:cubicBezTo>
                    <a:pt x="36" y="54"/>
                    <a:pt x="36" y="54"/>
                    <a:pt x="36" y="54"/>
                  </a:cubicBezTo>
                  <a:cubicBezTo>
                    <a:pt x="36" y="55"/>
                    <a:pt x="36" y="55"/>
                    <a:pt x="36" y="56"/>
                  </a:cubicBezTo>
                  <a:cubicBezTo>
                    <a:pt x="36" y="56"/>
                    <a:pt x="36" y="56"/>
                    <a:pt x="36" y="57"/>
                  </a:cubicBezTo>
                  <a:cubicBezTo>
                    <a:pt x="41" y="56"/>
                    <a:pt x="46" y="53"/>
                    <a:pt x="50" y="49"/>
                  </a:cubicBezTo>
                  <a:close/>
                </a:path>
              </a:pathLst>
            </a:custGeom>
            <a:solidFill>
              <a:schemeClr val="accent1"/>
            </a:solidFill>
            <a:ln>
              <a:noFill/>
            </a:ln>
          </p:spPr>
          <p:txBody>
            <a:bodyPr/>
            <a:lstStyle/>
            <a:p>
              <a:endParaRPr lang="en-US"/>
            </a:p>
          </p:txBody>
        </p:sp>
        <p:sp>
          <p:nvSpPr>
            <p:cNvPr id="768" name="Freeform 92"/>
            <p:cNvSpPr>
              <a:spLocks noEditPoints="1"/>
            </p:cNvSpPr>
            <p:nvPr/>
          </p:nvSpPr>
          <p:spPr bwMode="auto">
            <a:xfrm>
              <a:off x="8371963" y="3892967"/>
              <a:ext cx="352407" cy="327558"/>
            </a:xfrm>
            <a:custGeom>
              <a:avLst/>
              <a:gdLst>
                <a:gd name="T0" fmla="*/ 68792 w 72"/>
                <a:gd name="T1" fmla="*/ 161475 h 67"/>
                <a:gd name="T2" fmla="*/ 17198 w 72"/>
                <a:gd name="T3" fmla="*/ 99634 h 67"/>
                <a:gd name="T4" fmla="*/ 6879 w 72"/>
                <a:gd name="T5" fmla="*/ 65277 h 67"/>
                <a:gd name="T6" fmla="*/ 37835 w 72"/>
                <a:gd name="T7" fmla="*/ 58406 h 67"/>
                <a:gd name="T8" fmla="*/ 72231 w 72"/>
                <a:gd name="T9" fmla="*/ 82455 h 67"/>
                <a:gd name="T10" fmla="*/ 68792 w 72"/>
                <a:gd name="T11" fmla="*/ 161475 h 67"/>
                <a:gd name="T12" fmla="*/ 113506 w 72"/>
                <a:gd name="T13" fmla="*/ 195832 h 67"/>
                <a:gd name="T14" fmla="*/ 92869 w 72"/>
                <a:gd name="T15" fmla="*/ 202703 h 67"/>
                <a:gd name="T16" fmla="*/ 79110 w 72"/>
                <a:gd name="T17" fmla="*/ 199267 h 67"/>
                <a:gd name="T18" fmla="*/ 75671 w 72"/>
                <a:gd name="T19" fmla="*/ 168346 h 67"/>
                <a:gd name="T20" fmla="*/ 75671 w 72"/>
                <a:gd name="T21" fmla="*/ 61842 h 67"/>
                <a:gd name="T22" fmla="*/ 85990 w 72"/>
                <a:gd name="T23" fmla="*/ 30921 h 67"/>
                <a:gd name="T24" fmla="*/ 96308 w 72"/>
                <a:gd name="T25" fmla="*/ 30921 h 67"/>
                <a:gd name="T26" fmla="*/ 116946 w 72"/>
                <a:gd name="T27" fmla="*/ 41228 h 67"/>
                <a:gd name="T28" fmla="*/ 113506 w 72"/>
                <a:gd name="T29" fmla="*/ 195832 h 67"/>
                <a:gd name="T30" fmla="*/ 151342 w 72"/>
                <a:gd name="T31" fmla="*/ 178653 h 67"/>
                <a:gd name="T32" fmla="*/ 141023 w 72"/>
                <a:gd name="T33" fmla="*/ 144297 h 67"/>
                <a:gd name="T34" fmla="*/ 141023 w 72"/>
                <a:gd name="T35" fmla="*/ 92762 h 67"/>
                <a:gd name="T36" fmla="*/ 127265 w 72"/>
                <a:gd name="T37" fmla="*/ 48099 h 67"/>
                <a:gd name="T38" fmla="*/ 158221 w 72"/>
                <a:gd name="T39" fmla="*/ 75584 h 67"/>
                <a:gd name="T40" fmla="*/ 161660 w 72"/>
                <a:gd name="T41" fmla="*/ 85891 h 67"/>
                <a:gd name="T42" fmla="*/ 161660 w 72"/>
                <a:gd name="T43" fmla="*/ 133990 h 67"/>
                <a:gd name="T44" fmla="*/ 151342 w 72"/>
                <a:gd name="T45" fmla="*/ 178653 h 67"/>
                <a:gd name="T46" fmla="*/ 199496 w 72"/>
                <a:gd name="T47" fmla="*/ 216445 h 67"/>
                <a:gd name="T48" fmla="*/ 175419 w 72"/>
                <a:gd name="T49" fmla="*/ 230188 h 67"/>
                <a:gd name="T50" fmla="*/ 165100 w 72"/>
                <a:gd name="T51" fmla="*/ 226752 h 67"/>
                <a:gd name="T52" fmla="*/ 154781 w 72"/>
                <a:gd name="T53" fmla="*/ 195832 h 67"/>
                <a:gd name="T54" fmla="*/ 154781 w 72"/>
                <a:gd name="T55" fmla="*/ 37792 h 67"/>
                <a:gd name="T56" fmla="*/ 165100 w 72"/>
                <a:gd name="T57" fmla="*/ 3436 h 67"/>
                <a:gd name="T58" fmla="*/ 175419 w 72"/>
                <a:gd name="T59" fmla="*/ 0 h 67"/>
                <a:gd name="T60" fmla="*/ 199496 w 72"/>
                <a:gd name="T61" fmla="*/ 13743 h 67"/>
                <a:gd name="T62" fmla="*/ 199496 w 72"/>
                <a:gd name="T63" fmla="*/ 216445 h 67"/>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72" h="67">
                  <a:moveTo>
                    <a:pt x="20" y="47"/>
                  </a:moveTo>
                  <a:cubicBezTo>
                    <a:pt x="17" y="35"/>
                    <a:pt x="5" y="29"/>
                    <a:pt x="5" y="29"/>
                  </a:cubicBezTo>
                  <a:cubicBezTo>
                    <a:pt x="2" y="27"/>
                    <a:pt x="0" y="23"/>
                    <a:pt x="2" y="19"/>
                  </a:cubicBezTo>
                  <a:cubicBezTo>
                    <a:pt x="4" y="16"/>
                    <a:pt x="8" y="15"/>
                    <a:pt x="11" y="17"/>
                  </a:cubicBezTo>
                  <a:cubicBezTo>
                    <a:pt x="12" y="17"/>
                    <a:pt x="16" y="19"/>
                    <a:pt x="21" y="24"/>
                  </a:cubicBezTo>
                  <a:cubicBezTo>
                    <a:pt x="23" y="29"/>
                    <a:pt x="25" y="39"/>
                    <a:pt x="20" y="47"/>
                  </a:cubicBezTo>
                  <a:close/>
                  <a:moveTo>
                    <a:pt x="33" y="57"/>
                  </a:moveTo>
                  <a:cubicBezTo>
                    <a:pt x="32" y="58"/>
                    <a:pt x="29" y="59"/>
                    <a:pt x="27" y="59"/>
                  </a:cubicBezTo>
                  <a:cubicBezTo>
                    <a:pt x="26" y="59"/>
                    <a:pt x="25" y="59"/>
                    <a:pt x="23" y="58"/>
                  </a:cubicBezTo>
                  <a:cubicBezTo>
                    <a:pt x="20" y="56"/>
                    <a:pt x="20" y="52"/>
                    <a:pt x="22" y="49"/>
                  </a:cubicBezTo>
                  <a:cubicBezTo>
                    <a:pt x="30" y="37"/>
                    <a:pt x="22" y="19"/>
                    <a:pt x="22" y="18"/>
                  </a:cubicBezTo>
                  <a:cubicBezTo>
                    <a:pt x="20" y="15"/>
                    <a:pt x="21" y="11"/>
                    <a:pt x="25" y="9"/>
                  </a:cubicBezTo>
                  <a:cubicBezTo>
                    <a:pt x="26" y="9"/>
                    <a:pt x="27" y="9"/>
                    <a:pt x="28" y="9"/>
                  </a:cubicBezTo>
                  <a:cubicBezTo>
                    <a:pt x="30" y="9"/>
                    <a:pt x="33" y="10"/>
                    <a:pt x="34" y="12"/>
                  </a:cubicBezTo>
                  <a:cubicBezTo>
                    <a:pt x="34" y="13"/>
                    <a:pt x="46" y="38"/>
                    <a:pt x="33" y="57"/>
                  </a:cubicBezTo>
                  <a:close/>
                  <a:moveTo>
                    <a:pt x="44" y="52"/>
                  </a:moveTo>
                  <a:cubicBezTo>
                    <a:pt x="44" y="48"/>
                    <a:pt x="43" y="45"/>
                    <a:pt x="41" y="42"/>
                  </a:cubicBezTo>
                  <a:cubicBezTo>
                    <a:pt x="42" y="37"/>
                    <a:pt x="42" y="32"/>
                    <a:pt x="41" y="27"/>
                  </a:cubicBezTo>
                  <a:cubicBezTo>
                    <a:pt x="40" y="21"/>
                    <a:pt x="39" y="16"/>
                    <a:pt x="37" y="14"/>
                  </a:cubicBezTo>
                  <a:cubicBezTo>
                    <a:pt x="40" y="16"/>
                    <a:pt x="43" y="18"/>
                    <a:pt x="46" y="22"/>
                  </a:cubicBezTo>
                  <a:cubicBezTo>
                    <a:pt x="46" y="23"/>
                    <a:pt x="46" y="24"/>
                    <a:pt x="47" y="25"/>
                  </a:cubicBezTo>
                  <a:cubicBezTo>
                    <a:pt x="47" y="30"/>
                    <a:pt x="47" y="35"/>
                    <a:pt x="47" y="39"/>
                  </a:cubicBezTo>
                  <a:cubicBezTo>
                    <a:pt x="46" y="43"/>
                    <a:pt x="45" y="48"/>
                    <a:pt x="44" y="52"/>
                  </a:cubicBezTo>
                  <a:close/>
                  <a:moveTo>
                    <a:pt x="58" y="63"/>
                  </a:moveTo>
                  <a:cubicBezTo>
                    <a:pt x="56" y="66"/>
                    <a:pt x="54" y="67"/>
                    <a:pt x="51" y="67"/>
                  </a:cubicBezTo>
                  <a:cubicBezTo>
                    <a:pt x="50" y="67"/>
                    <a:pt x="49" y="67"/>
                    <a:pt x="48" y="66"/>
                  </a:cubicBezTo>
                  <a:cubicBezTo>
                    <a:pt x="45" y="65"/>
                    <a:pt x="43" y="61"/>
                    <a:pt x="45" y="57"/>
                  </a:cubicBezTo>
                  <a:cubicBezTo>
                    <a:pt x="56" y="32"/>
                    <a:pt x="45" y="11"/>
                    <a:pt x="45" y="11"/>
                  </a:cubicBezTo>
                  <a:cubicBezTo>
                    <a:pt x="43" y="7"/>
                    <a:pt x="45" y="3"/>
                    <a:pt x="48" y="1"/>
                  </a:cubicBezTo>
                  <a:cubicBezTo>
                    <a:pt x="49" y="1"/>
                    <a:pt x="50" y="0"/>
                    <a:pt x="51" y="0"/>
                  </a:cubicBezTo>
                  <a:cubicBezTo>
                    <a:pt x="54" y="0"/>
                    <a:pt x="57" y="2"/>
                    <a:pt x="58" y="4"/>
                  </a:cubicBezTo>
                  <a:cubicBezTo>
                    <a:pt x="58" y="5"/>
                    <a:pt x="72" y="32"/>
                    <a:pt x="58" y="63"/>
                  </a:cubicBezTo>
                  <a:close/>
                </a:path>
              </a:pathLst>
            </a:custGeom>
            <a:solidFill>
              <a:schemeClr val="accent1"/>
            </a:solidFill>
            <a:ln>
              <a:noFill/>
            </a:ln>
          </p:spPr>
          <p:txBody>
            <a:bodyPr/>
            <a:lstStyle/>
            <a:p>
              <a:endParaRPr lang="en-US"/>
            </a:p>
          </p:txBody>
        </p:sp>
        <p:sp>
          <p:nvSpPr>
            <p:cNvPr id="769" name="Freeform 93"/>
            <p:cNvSpPr>
              <a:spLocks noEditPoints="1"/>
            </p:cNvSpPr>
            <p:nvPr/>
          </p:nvSpPr>
          <p:spPr bwMode="auto">
            <a:xfrm>
              <a:off x="9060962" y="3917817"/>
              <a:ext cx="298190" cy="302708"/>
            </a:xfrm>
            <a:custGeom>
              <a:avLst/>
              <a:gdLst>
                <a:gd name="T0" fmla="*/ 209550 w 61"/>
                <a:gd name="T1" fmla="*/ 174983 h 62"/>
                <a:gd name="T2" fmla="*/ 171762 w 61"/>
                <a:gd name="T3" fmla="*/ 212725 h 62"/>
                <a:gd name="T4" fmla="*/ 37788 w 61"/>
                <a:gd name="T5" fmla="*/ 212725 h 62"/>
                <a:gd name="T6" fmla="*/ 0 w 61"/>
                <a:gd name="T7" fmla="*/ 174983 h 62"/>
                <a:gd name="T8" fmla="*/ 0 w 61"/>
                <a:gd name="T9" fmla="*/ 41173 h 62"/>
                <a:gd name="T10" fmla="*/ 37788 w 61"/>
                <a:gd name="T11" fmla="*/ 0 h 62"/>
                <a:gd name="T12" fmla="*/ 171762 w 61"/>
                <a:gd name="T13" fmla="*/ 0 h 62"/>
                <a:gd name="T14" fmla="*/ 209550 w 61"/>
                <a:gd name="T15" fmla="*/ 41173 h 62"/>
                <a:gd name="T16" fmla="*/ 209550 w 61"/>
                <a:gd name="T17" fmla="*/ 174983 h 62"/>
                <a:gd name="T18" fmla="*/ 161457 w 61"/>
                <a:gd name="T19" fmla="*/ 37742 h 62"/>
                <a:gd name="T20" fmla="*/ 140845 w 61"/>
                <a:gd name="T21" fmla="*/ 37742 h 62"/>
                <a:gd name="T22" fmla="*/ 106493 w 61"/>
                <a:gd name="T23" fmla="*/ 106363 h 62"/>
                <a:gd name="T24" fmla="*/ 103057 w 61"/>
                <a:gd name="T25" fmla="*/ 106363 h 62"/>
                <a:gd name="T26" fmla="*/ 72140 w 61"/>
                <a:gd name="T27" fmla="*/ 37742 h 62"/>
                <a:gd name="T28" fmla="*/ 51529 w 61"/>
                <a:gd name="T29" fmla="*/ 37742 h 62"/>
                <a:gd name="T30" fmla="*/ 96187 w 61"/>
                <a:gd name="T31" fmla="*/ 120087 h 62"/>
                <a:gd name="T32" fmla="*/ 96187 w 61"/>
                <a:gd name="T33" fmla="*/ 181846 h 62"/>
                <a:gd name="T34" fmla="*/ 113363 w 61"/>
                <a:gd name="T35" fmla="*/ 181846 h 62"/>
                <a:gd name="T36" fmla="*/ 113363 w 61"/>
                <a:gd name="T37" fmla="*/ 120087 h 62"/>
                <a:gd name="T38" fmla="*/ 161457 w 61"/>
                <a:gd name="T39" fmla="*/ 37742 h 62"/>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61" h="62">
                  <a:moveTo>
                    <a:pt x="61" y="51"/>
                  </a:moveTo>
                  <a:cubicBezTo>
                    <a:pt x="61" y="57"/>
                    <a:pt x="56" y="62"/>
                    <a:pt x="50" y="62"/>
                  </a:cubicBezTo>
                  <a:cubicBezTo>
                    <a:pt x="11" y="62"/>
                    <a:pt x="11" y="62"/>
                    <a:pt x="11" y="62"/>
                  </a:cubicBezTo>
                  <a:cubicBezTo>
                    <a:pt x="5" y="62"/>
                    <a:pt x="0" y="57"/>
                    <a:pt x="0" y="51"/>
                  </a:cubicBezTo>
                  <a:cubicBezTo>
                    <a:pt x="0" y="12"/>
                    <a:pt x="0" y="12"/>
                    <a:pt x="0" y="12"/>
                  </a:cubicBezTo>
                  <a:cubicBezTo>
                    <a:pt x="0" y="6"/>
                    <a:pt x="5" y="0"/>
                    <a:pt x="11" y="0"/>
                  </a:cubicBezTo>
                  <a:cubicBezTo>
                    <a:pt x="50" y="0"/>
                    <a:pt x="50" y="0"/>
                    <a:pt x="50" y="0"/>
                  </a:cubicBezTo>
                  <a:cubicBezTo>
                    <a:pt x="56" y="0"/>
                    <a:pt x="61" y="6"/>
                    <a:pt x="61" y="12"/>
                  </a:cubicBezTo>
                  <a:lnTo>
                    <a:pt x="61" y="51"/>
                  </a:lnTo>
                  <a:close/>
                  <a:moveTo>
                    <a:pt x="47" y="11"/>
                  </a:moveTo>
                  <a:cubicBezTo>
                    <a:pt x="41" y="11"/>
                    <a:pt x="41" y="11"/>
                    <a:pt x="41" y="11"/>
                  </a:cubicBezTo>
                  <a:cubicBezTo>
                    <a:pt x="37" y="18"/>
                    <a:pt x="33" y="24"/>
                    <a:pt x="31" y="31"/>
                  </a:cubicBezTo>
                  <a:cubicBezTo>
                    <a:pt x="30" y="31"/>
                    <a:pt x="30" y="31"/>
                    <a:pt x="30" y="31"/>
                  </a:cubicBezTo>
                  <a:cubicBezTo>
                    <a:pt x="27" y="25"/>
                    <a:pt x="24" y="18"/>
                    <a:pt x="21" y="11"/>
                  </a:cubicBezTo>
                  <a:cubicBezTo>
                    <a:pt x="15" y="11"/>
                    <a:pt x="15" y="11"/>
                    <a:pt x="15" y="11"/>
                  </a:cubicBezTo>
                  <a:cubicBezTo>
                    <a:pt x="28" y="35"/>
                    <a:pt x="28" y="35"/>
                    <a:pt x="28" y="35"/>
                  </a:cubicBezTo>
                  <a:cubicBezTo>
                    <a:pt x="28" y="53"/>
                    <a:pt x="28" y="53"/>
                    <a:pt x="28" y="53"/>
                  </a:cubicBezTo>
                  <a:cubicBezTo>
                    <a:pt x="33" y="53"/>
                    <a:pt x="33" y="53"/>
                    <a:pt x="33" y="53"/>
                  </a:cubicBezTo>
                  <a:cubicBezTo>
                    <a:pt x="33" y="35"/>
                    <a:pt x="33" y="35"/>
                    <a:pt x="33" y="35"/>
                  </a:cubicBezTo>
                  <a:lnTo>
                    <a:pt x="47" y="11"/>
                  </a:lnTo>
                  <a:close/>
                </a:path>
              </a:pathLst>
            </a:custGeom>
            <a:solidFill>
              <a:schemeClr val="accent1"/>
            </a:solidFill>
            <a:ln>
              <a:noFill/>
            </a:ln>
          </p:spPr>
          <p:txBody>
            <a:bodyPr/>
            <a:lstStyle/>
            <a:p>
              <a:endParaRPr lang="en-US"/>
            </a:p>
          </p:txBody>
        </p:sp>
        <p:sp>
          <p:nvSpPr>
            <p:cNvPr id="770" name="Freeform 94"/>
            <p:cNvSpPr>
              <a:spLocks noEditPoints="1"/>
            </p:cNvSpPr>
            <p:nvPr/>
          </p:nvSpPr>
          <p:spPr bwMode="auto">
            <a:xfrm>
              <a:off x="9765777" y="3892967"/>
              <a:ext cx="302708" cy="352407"/>
            </a:xfrm>
            <a:custGeom>
              <a:avLst/>
              <a:gdLst>
                <a:gd name="T0" fmla="*/ 202432 w 62"/>
                <a:gd name="T1" fmla="*/ 161660 h 72"/>
                <a:gd name="T2" fmla="*/ 195570 w 62"/>
                <a:gd name="T3" fmla="*/ 192617 h 72"/>
                <a:gd name="T4" fmla="*/ 195570 w 62"/>
                <a:gd name="T5" fmla="*/ 230452 h 72"/>
                <a:gd name="T6" fmla="*/ 178415 w 62"/>
                <a:gd name="T7" fmla="*/ 247650 h 72"/>
                <a:gd name="T8" fmla="*/ 89207 w 62"/>
                <a:gd name="T9" fmla="*/ 247650 h 72"/>
                <a:gd name="T10" fmla="*/ 72052 w 62"/>
                <a:gd name="T11" fmla="*/ 230452 h 72"/>
                <a:gd name="T12" fmla="*/ 72052 w 62"/>
                <a:gd name="T13" fmla="*/ 192617 h 72"/>
                <a:gd name="T14" fmla="*/ 54897 w 62"/>
                <a:gd name="T15" fmla="*/ 171979 h 72"/>
                <a:gd name="T16" fmla="*/ 37742 w 62"/>
                <a:gd name="T17" fmla="*/ 158221 h 72"/>
                <a:gd name="T18" fmla="*/ 0 w 62"/>
                <a:gd name="T19" fmla="*/ 123825 h 72"/>
                <a:gd name="T20" fmla="*/ 37742 w 62"/>
                <a:gd name="T21" fmla="*/ 85990 h 72"/>
                <a:gd name="T22" fmla="*/ 54897 w 62"/>
                <a:gd name="T23" fmla="*/ 89429 h 72"/>
                <a:gd name="T24" fmla="*/ 54897 w 62"/>
                <a:gd name="T25" fmla="*/ 37835 h 72"/>
                <a:gd name="T26" fmla="*/ 89207 w 62"/>
                <a:gd name="T27" fmla="*/ 0 h 72"/>
                <a:gd name="T28" fmla="*/ 123518 w 62"/>
                <a:gd name="T29" fmla="*/ 37835 h 72"/>
                <a:gd name="T30" fmla="*/ 123518 w 62"/>
                <a:gd name="T31" fmla="*/ 58473 h 72"/>
                <a:gd name="T32" fmla="*/ 140673 w 62"/>
                <a:gd name="T33" fmla="*/ 65352 h 72"/>
                <a:gd name="T34" fmla="*/ 147535 w 62"/>
                <a:gd name="T35" fmla="*/ 65352 h 72"/>
                <a:gd name="T36" fmla="*/ 171552 w 62"/>
                <a:gd name="T37" fmla="*/ 72231 h 72"/>
                <a:gd name="T38" fmla="*/ 212725 w 62"/>
                <a:gd name="T39" fmla="*/ 116946 h 72"/>
                <a:gd name="T40" fmla="*/ 202432 w 62"/>
                <a:gd name="T41" fmla="*/ 161660 h 72"/>
                <a:gd name="T42" fmla="*/ 171552 w 62"/>
                <a:gd name="T43" fmla="*/ 89429 h 72"/>
                <a:gd name="T44" fmla="*/ 164690 w 62"/>
                <a:gd name="T45" fmla="*/ 89429 h 72"/>
                <a:gd name="T46" fmla="*/ 147535 w 62"/>
                <a:gd name="T47" fmla="*/ 82550 h 72"/>
                <a:gd name="T48" fmla="*/ 137242 w 62"/>
                <a:gd name="T49" fmla="*/ 85990 h 72"/>
                <a:gd name="T50" fmla="*/ 120087 w 62"/>
                <a:gd name="T51" fmla="*/ 75671 h 72"/>
                <a:gd name="T52" fmla="*/ 106363 w 62"/>
                <a:gd name="T53" fmla="*/ 82550 h 72"/>
                <a:gd name="T54" fmla="*/ 106363 w 62"/>
                <a:gd name="T55" fmla="*/ 37835 h 72"/>
                <a:gd name="T56" fmla="*/ 89207 w 62"/>
                <a:gd name="T57" fmla="*/ 17198 h 72"/>
                <a:gd name="T58" fmla="*/ 72052 w 62"/>
                <a:gd name="T59" fmla="*/ 37835 h 72"/>
                <a:gd name="T60" fmla="*/ 72052 w 62"/>
                <a:gd name="T61" fmla="*/ 116946 h 72"/>
                <a:gd name="T62" fmla="*/ 37742 w 62"/>
                <a:gd name="T63" fmla="*/ 103188 h 72"/>
                <a:gd name="T64" fmla="*/ 20586 w 62"/>
                <a:gd name="T65" fmla="*/ 123825 h 72"/>
                <a:gd name="T66" fmla="*/ 37742 w 62"/>
                <a:gd name="T67" fmla="*/ 137583 h 72"/>
                <a:gd name="T68" fmla="*/ 48035 w 62"/>
                <a:gd name="T69" fmla="*/ 141023 h 72"/>
                <a:gd name="T70" fmla="*/ 68621 w 62"/>
                <a:gd name="T71" fmla="*/ 158221 h 72"/>
                <a:gd name="T72" fmla="*/ 89207 w 62"/>
                <a:gd name="T73" fmla="*/ 192617 h 72"/>
                <a:gd name="T74" fmla="*/ 89207 w 62"/>
                <a:gd name="T75" fmla="*/ 196056 h 72"/>
                <a:gd name="T76" fmla="*/ 178415 w 62"/>
                <a:gd name="T77" fmla="*/ 196056 h 72"/>
                <a:gd name="T78" fmla="*/ 178415 w 62"/>
                <a:gd name="T79" fmla="*/ 192617 h 72"/>
                <a:gd name="T80" fmla="*/ 195570 w 62"/>
                <a:gd name="T81" fmla="*/ 116946 h 72"/>
                <a:gd name="T82" fmla="*/ 171552 w 62"/>
                <a:gd name="T83" fmla="*/ 89429 h 72"/>
                <a:gd name="T84" fmla="*/ 168121 w 62"/>
                <a:gd name="T85" fmla="*/ 213254 h 72"/>
                <a:gd name="T86" fmla="*/ 161259 w 62"/>
                <a:gd name="T87" fmla="*/ 223573 h 72"/>
                <a:gd name="T88" fmla="*/ 168121 w 62"/>
                <a:gd name="T89" fmla="*/ 230452 h 72"/>
                <a:gd name="T90" fmla="*/ 178415 w 62"/>
                <a:gd name="T91" fmla="*/ 223573 h 72"/>
                <a:gd name="T92" fmla="*/ 168121 w 62"/>
                <a:gd name="T93" fmla="*/ 213254 h 72"/>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62" h="72">
                  <a:moveTo>
                    <a:pt x="59" y="47"/>
                  </a:moveTo>
                  <a:cubicBezTo>
                    <a:pt x="59" y="49"/>
                    <a:pt x="57" y="53"/>
                    <a:pt x="57" y="56"/>
                  </a:cubicBezTo>
                  <a:cubicBezTo>
                    <a:pt x="57" y="67"/>
                    <a:pt x="57" y="67"/>
                    <a:pt x="57" y="67"/>
                  </a:cubicBezTo>
                  <a:cubicBezTo>
                    <a:pt x="57" y="70"/>
                    <a:pt x="55" y="72"/>
                    <a:pt x="52" y="72"/>
                  </a:cubicBezTo>
                  <a:cubicBezTo>
                    <a:pt x="26" y="72"/>
                    <a:pt x="26" y="72"/>
                    <a:pt x="26" y="72"/>
                  </a:cubicBezTo>
                  <a:cubicBezTo>
                    <a:pt x="23" y="72"/>
                    <a:pt x="21" y="70"/>
                    <a:pt x="21" y="67"/>
                  </a:cubicBezTo>
                  <a:cubicBezTo>
                    <a:pt x="21" y="56"/>
                    <a:pt x="21" y="56"/>
                    <a:pt x="21" y="56"/>
                  </a:cubicBezTo>
                  <a:cubicBezTo>
                    <a:pt x="21" y="54"/>
                    <a:pt x="18" y="51"/>
                    <a:pt x="16" y="50"/>
                  </a:cubicBezTo>
                  <a:cubicBezTo>
                    <a:pt x="15" y="48"/>
                    <a:pt x="13" y="47"/>
                    <a:pt x="11" y="46"/>
                  </a:cubicBezTo>
                  <a:cubicBezTo>
                    <a:pt x="7" y="43"/>
                    <a:pt x="0" y="42"/>
                    <a:pt x="0" y="36"/>
                  </a:cubicBezTo>
                  <a:cubicBezTo>
                    <a:pt x="0" y="30"/>
                    <a:pt x="4" y="25"/>
                    <a:pt x="11" y="25"/>
                  </a:cubicBezTo>
                  <a:cubicBezTo>
                    <a:pt x="13" y="25"/>
                    <a:pt x="14" y="25"/>
                    <a:pt x="16" y="26"/>
                  </a:cubicBezTo>
                  <a:cubicBezTo>
                    <a:pt x="16" y="11"/>
                    <a:pt x="16" y="11"/>
                    <a:pt x="16" y="11"/>
                  </a:cubicBezTo>
                  <a:cubicBezTo>
                    <a:pt x="16" y="5"/>
                    <a:pt x="21" y="0"/>
                    <a:pt x="26" y="0"/>
                  </a:cubicBezTo>
                  <a:cubicBezTo>
                    <a:pt x="32" y="0"/>
                    <a:pt x="36" y="5"/>
                    <a:pt x="36" y="11"/>
                  </a:cubicBezTo>
                  <a:cubicBezTo>
                    <a:pt x="36" y="17"/>
                    <a:pt x="36" y="17"/>
                    <a:pt x="36" y="17"/>
                  </a:cubicBezTo>
                  <a:cubicBezTo>
                    <a:pt x="38" y="18"/>
                    <a:pt x="40" y="18"/>
                    <a:pt x="41" y="19"/>
                  </a:cubicBezTo>
                  <a:cubicBezTo>
                    <a:pt x="42" y="19"/>
                    <a:pt x="42" y="19"/>
                    <a:pt x="43" y="19"/>
                  </a:cubicBezTo>
                  <a:cubicBezTo>
                    <a:pt x="46" y="19"/>
                    <a:pt x="48" y="20"/>
                    <a:pt x="50" y="21"/>
                  </a:cubicBezTo>
                  <a:cubicBezTo>
                    <a:pt x="58" y="21"/>
                    <a:pt x="62" y="26"/>
                    <a:pt x="62" y="34"/>
                  </a:cubicBezTo>
                  <a:cubicBezTo>
                    <a:pt x="62" y="38"/>
                    <a:pt x="61" y="42"/>
                    <a:pt x="59" y="47"/>
                  </a:cubicBezTo>
                  <a:close/>
                  <a:moveTo>
                    <a:pt x="50" y="26"/>
                  </a:moveTo>
                  <a:cubicBezTo>
                    <a:pt x="50" y="26"/>
                    <a:pt x="49" y="26"/>
                    <a:pt x="48" y="26"/>
                  </a:cubicBezTo>
                  <a:cubicBezTo>
                    <a:pt x="47" y="25"/>
                    <a:pt x="45" y="24"/>
                    <a:pt x="43" y="24"/>
                  </a:cubicBezTo>
                  <a:cubicBezTo>
                    <a:pt x="42" y="24"/>
                    <a:pt x="41" y="24"/>
                    <a:pt x="40" y="25"/>
                  </a:cubicBezTo>
                  <a:cubicBezTo>
                    <a:pt x="39" y="23"/>
                    <a:pt x="37" y="22"/>
                    <a:pt x="35" y="22"/>
                  </a:cubicBezTo>
                  <a:cubicBezTo>
                    <a:pt x="34" y="22"/>
                    <a:pt x="32" y="23"/>
                    <a:pt x="31" y="24"/>
                  </a:cubicBezTo>
                  <a:cubicBezTo>
                    <a:pt x="31" y="11"/>
                    <a:pt x="31" y="11"/>
                    <a:pt x="31" y="11"/>
                  </a:cubicBezTo>
                  <a:cubicBezTo>
                    <a:pt x="31" y="8"/>
                    <a:pt x="29" y="5"/>
                    <a:pt x="26" y="5"/>
                  </a:cubicBezTo>
                  <a:cubicBezTo>
                    <a:pt x="23" y="5"/>
                    <a:pt x="21" y="8"/>
                    <a:pt x="21" y="11"/>
                  </a:cubicBezTo>
                  <a:cubicBezTo>
                    <a:pt x="21" y="34"/>
                    <a:pt x="21" y="34"/>
                    <a:pt x="21" y="34"/>
                  </a:cubicBezTo>
                  <a:cubicBezTo>
                    <a:pt x="19" y="34"/>
                    <a:pt x="16" y="30"/>
                    <a:pt x="11" y="30"/>
                  </a:cubicBezTo>
                  <a:cubicBezTo>
                    <a:pt x="7" y="30"/>
                    <a:pt x="6" y="33"/>
                    <a:pt x="6" y="36"/>
                  </a:cubicBezTo>
                  <a:cubicBezTo>
                    <a:pt x="6" y="37"/>
                    <a:pt x="10" y="39"/>
                    <a:pt x="11" y="40"/>
                  </a:cubicBezTo>
                  <a:cubicBezTo>
                    <a:pt x="12" y="40"/>
                    <a:pt x="13" y="41"/>
                    <a:pt x="14" y="41"/>
                  </a:cubicBezTo>
                  <a:cubicBezTo>
                    <a:pt x="16" y="43"/>
                    <a:pt x="18" y="44"/>
                    <a:pt x="20" y="46"/>
                  </a:cubicBezTo>
                  <a:cubicBezTo>
                    <a:pt x="23" y="48"/>
                    <a:pt x="26" y="51"/>
                    <a:pt x="26" y="56"/>
                  </a:cubicBezTo>
                  <a:cubicBezTo>
                    <a:pt x="26" y="57"/>
                    <a:pt x="26" y="57"/>
                    <a:pt x="26" y="57"/>
                  </a:cubicBezTo>
                  <a:cubicBezTo>
                    <a:pt x="52" y="57"/>
                    <a:pt x="52" y="57"/>
                    <a:pt x="52" y="57"/>
                  </a:cubicBezTo>
                  <a:cubicBezTo>
                    <a:pt x="52" y="56"/>
                    <a:pt x="52" y="56"/>
                    <a:pt x="52" y="56"/>
                  </a:cubicBezTo>
                  <a:cubicBezTo>
                    <a:pt x="52" y="49"/>
                    <a:pt x="57" y="42"/>
                    <a:pt x="57" y="34"/>
                  </a:cubicBezTo>
                  <a:cubicBezTo>
                    <a:pt x="57" y="29"/>
                    <a:pt x="55" y="26"/>
                    <a:pt x="50" y="26"/>
                  </a:cubicBezTo>
                  <a:close/>
                  <a:moveTo>
                    <a:pt x="49" y="62"/>
                  </a:moveTo>
                  <a:cubicBezTo>
                    <a:pt x="48" y="62"/>
                    <a:pt x="47" y="63"/>
                    <a:pt x="47" y="65"/>
                  </a:cubicBezTo>
                  <a:cubicBezTo>
                    <a:pt x="47" y="66"/>
                    <a:pt x="48" y="67"/>
                    <a:pt x="49" y="67"/>
                  </a:cubicBezTo>
                  <a:cubicBezTo>
                    <a:pt x="51" y="67"/>
                    <a:pt x="52" y="66"/>
                    <a:pt x="52" y="65"/>
                  </a:cubicBezTo>
                  <a:cubicBezTo>
                    <a:pt x="52" y="63"/>
                    <a:pt x="51" y="62"/>
                    <a:pt x="49" y="62"/>
                  </a:cubicBezTo>
                  <a:close/>
                </a:path>
              </a:pathLst>
            </a:custGeom>
            <a:solidFill>
              <a:schemeClr val="accent1"/>
            </a:solidFill>
            <a:ln>
              <a:noFill/>
            </a:ln>
          </p:spPr>
          <p:txBody>
            <a:bodyPr/>
            <a:lstStyle/>
            <a:p>
              <a:endParaRPr lang="en-US"/>
            </a:p>
          </p:txBody>
        </p:sp>
        <p:sp>
          <p:nvSpPr>
            <p:cNvPr id="771" name="Freeform 95"/>
            <p:cNvSpPr/>
            <p:nvPr/>
          </p:nvSpPr>
          <p:spPr bwMode="auto">
            <a:xfrm>
              <a:off x="10470591" y="3917817"/>
              <a:ext cx="352407" cy="302708"/>
            </a:xfrm>
            <a:custGeom>
              <a:avLst/>
              <a:gdLst>
                <a:gd name="T0" fmla="*/ 120385 w 72"/>
                <a:gd name="T1" fmla="*/ 209294 h 62"/>
                <a:gd name="T2" fmla="*/ 34396 w 72"/>
                <a:gd name="T3" fmla="*/ 126949 h 62"/>
                <a:gd name="T4" fmla="*/ 0 w 72"/>
                <a:gd name="T5" fmla="*/ 65190 h 62"/>
                <a:gd name="T6" fmla="*/ 68792 w 72"/>
                <a:gd name="T7" fmla="*/ 0 h 62"/>
                <a:gd name="T8" fmla="*/ 123825 w 72"/>
                <a:gd name="T9" fmla="*/ 30879 h 62"/>
                <a:gd name="T10" fmla="*/ 182298 w 72"/>
                <a:gd name="T11" fmla="*/ 0 h 62"/>
                <a:gd name="T12" fmla="*/ 247650 w 72"/>
                <a:gd name="T13" fmla="*/ 65190 h 62"/>
                <a:gd name="T14" fmla="*/ 216694 w 72"/>
                <a:gd name="T15" fmla="*/ 126949 h 62"/>
                <a:gd name="T16" fmla="*/ 130704 w 72"/>
                <a:gd name="T17" fmla="*/ 209294 h 62"/>
                <a:gd name="T18" fmla="*/ 123825 w 72"/>
                <a:gd name="T19" fmla="*/ 212725 h 62"/>
                <a:gd name="T20" fmla="*/ 120385 w 72"/>
                <a:gd name="T21" fmla="*/ 209294 h 6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72" h="62">
                  <a:moveTo>
                    <a:pt x="35" y="61"/>
                  </a:moveTo>
                  <a:cubicBezTo>
                    <a:pt x="10" y="37"/>
                    <a:pt x="10" y="37"/>
                    <a:pt x="10" y="37"/>
                  </a:cubicBezTo>
                  <a:cubicBezTo>
                    <a:pt x="9" y="37"/>
                    <a:pt x="0" y="29"/>
                    <a:pt x="0" y="19"/>
                  </a:cubicBezTo>
                  <a:cubicBezTo>
                    <a:pt x="0" y="7"/>
                    <a:pt x="8" y="0"/>
                    <a:pt x="20" y="0"/>
                  </a:cubicBezTo>
                  <a:cubicBezTo>
                    <a:pt x="27" y="0"/>
                    <a:pt x="33" y="6"/>
                    <a:pt x="36" y="9"/>
                  </a:cubicBezTo>
                  <a:cubicBezTo>
                    <a:pt x="40" y="6"/>
                    <a:pt x="46" y="0"/>
                    <a:pt x="53" y="0"/>
                  </a:cubicBezTo>
                  <a:cubicBezTo>
                    <a:pt x="65" y="0"/>
                    <a:pt x="72" y="7"/>
                    <a:pt x="72" y="19"/>
                  </a:cubicBezTo>
                  <a:cubicBezTo>
                    <a:pt x="72" y="29"/>
                    <a:pt x="64" y="37"/>
                    <a:pt x="63" y="37"/>
                  </a:cubicBezTo>
                  <a:cubicBezTo>
                    <a:pt x="38" y="61"/>
                    <a:pt x="38" y="61"/>
                    <a:pt x="38" y="61"/>
                  </a:cubicBezTo>
                  <a:cubicBezTo>
                    <a:pt x="38" y="62"/>
                    <a:pt x="37" y="62"/>
                    <a:pt x="36" y="62"/>
                  </a:cubicBezTo>
                  <a:cubicBezTo>
                    <a:pt x="36" y="62"/>
                    <a:pt x="35" y="62"/>
                    <a:pt x="35" y="61"/>
                  </a:cubicBezTo>
                  <a:close/>
                </a:path>
              </a:pathLst>
            </a:custGeom>
            <a:solidFill>
              <a:schemeClr val="accent1"/>
            </a:solidFill>
            <a:ln>
              <a:noFill/>
            </a:ln>
          </p:spPr>
          <p:txBody>
            <a:bodyPr/>
            <a:lstStyle/>
            <a:p>
              <a:endParaRPr lang="en-US"/>
            </a:p>
          </p:txBody>
        </p:sp>
        <p:sp>
          <p:nvSpPr>
            <p:cNvPr id="772" name="Freeform 96"/>
            <p:cNvSpPr>
              <a:spLocks noEditPoints="1"/>
            </p:cNvSpPr>
            <p:nvPr/>
          </p:nvSpPr>
          <p:spPr bwMode="auto">
            <a:xfrm>
              <a:off x="11175405" y="3892967"/>
              <a:ext cx="277860" cy="352407"/>
            </a:xfrm>
            <a:custGeom>
              <a:avLst/>
              <a:gdLst>
                <a:gd name="T0" fmla="*/ 10277 w 57"/>
                <a:gd name="T1" fmla="*/ 247650 h 72"/>
                <a:gd name="T2" fmla="*/ 10277 w 57"/>
                <a:gd name="T3" fmla="*/ 55033 h 72"/>
                <a:gd name="T4" fmla="*/ 68513 w 57"/>
                <a:gd name="T5" fmla="*/ 0 h 72"/>
                <a:gd name="T6" fmla="*/ 143878 w 57"/>
                <a:gd name="T7" fmla="*/ 55033 h 72"/>
                <a:gd name="T8" fmla="*/ 195263 w 57"/>
                <a:gd name="T9" fmla="*/ 240771 h 72"/>
                <a:gd name="T10" fmla="*/ 143878 w 57"/>
                <a:gd name="T11" fmla="*/ 72231 h 72"/>
                <a:gd name="T12" fmla="*/ 68513 w 57"/>
                <a:gd name="T13" fmla="*/ 89429 h 72"/>
                <a:gd name="T14" fmla="*/ 20554 w 57"/>
                <a:gd name="T15" fmla="*/ 72231 h 72"/>
                <a:gd name="T16" fmla="*/ 71939 w 57"/>
                <a:gd name="T17" fmla="*/ 199496 h 72"/>
                <a:gd name="T18" fmla="*/ 123324 w 57"/>
                <a:gd name="T19" fmla="*/ 199496 h 72"/>
                <a:gd name="T20" fmla="*/ 54811 w 57"/>
                <a:gd name="T21" fmla="*/ 120385 h 72"/>
                <a:gd name="T22" fmla="*/ 37682 w 57"/>
                <a:gd name="T23" fmla="*/ 120385 h 72"/>
                <a:gd name="T24" fmla="*/ 51385 w 57"/>
                <a:gd name="T25" fmla="*/ 106627 h 72"/>
                <a:gd name="T26" fmla="*/ 54811 w 57"/>
                <a:gd name="T27" fmla="*/ 154781 h 72"/>
                <a:gd name="T28" fmla="*/ 37682 w 57"/>
                <a:gd name="T29" fmla="*/ 154781 h 72"/>
                <a:gd name="T30" fmla="*/ 51385 w 57"/>
                <a:gd name="T31" fmla="*/ 141023 h 72"/>
                <a:gd name="T32" fmla="*/ 54811 w 57"/>
                <a:gd name="T33" fmla="*/ 192617 h 72"/>
                <a:gd name="T34" fmla="*/ 37682 w 57"/>
                <a:gd name="T35" fmla="*/ 192617 h 72"/>
                <a:gd name="T36" fmla="*/ 51385 w 57"/>
                <a:gd name="T37" fmla="*/ 178858 h 72"/>
                <a:gd name="T38" fmla="*/ 123324 w 57"/>
                <a:gd name="T39" fmla="*/ 24077 h 72"/>
                <a:gd name="T40" fmla="*/ 106196 w 57"/>
                <a:gd name="T41" fmla="*/ 24077 h 72"/>
                <a:gd name="T42" fmla="*/ 89067 w 57"/>
                <a:gd name="T43" fmla="*/ 24077 h 72"/>
                <a:gd name="T44" fmla="*/ 71939 w 57"/>
                <a:gd name="T45" fmla="*/ 24077 h 72"/>
                <a:gd name="T46" fmla="*/ 85642 w 57"/>
                <a:gd name="T47" fmla="*/ 72231 h 72"/>
                <a:gd name="T48" fmla="*/ 106196 w 57"/>
                <a:gd name="T49" fmla="*/ 55033 h 72"/>
                <a:gd name="T50" fmla="*/ 119898 w 57"/>
                <a:gd name="T51" fmla="*/ 72231 h 72"/>
                <a:gd name="T52" fmla="*/ 89067 w 57"/>
                <a:gd name="T53" fmla="*/ 120385 h 72"/>
                <a:gd name="T54" fmla="*/ 71939 w 57"/>
                <a:gd name="T55" fmla="*/ 120385 h 72"/>
                <a:gd name="T56" fmla="*/ 85642 w 57"/>
                <a:gd name="T57" fmla="*/ 106627 h 72"/>
                <a:gd name="T58" fmla="*/ 89067 w 57"/>
                <a:gd name="T59" fmla="*/ 154781 h 72"/>
                <a:gd name="T60" fmla="*/ 71939 w 57"/>
                <a:gd name="T61" fmla="*/ 154781 h 72"/>
                <a:gd name="T62" fmla="*/ 85642 w 57"/>
                <a:gd name="T63" fmla="*/ 141023 h 72"/>
                <a:gd name="T64" fmla="*/ 123324 w 57"/>
                <a:gd name="T65" fmla="*/ 120385 h 72"/>
                <a:gd name="T66" fmla="*/ 106196 w 57"/>
                <a:gd name="T67" fmla="*/ 120385 h 72"/>
                <a:gd name="T68" fmla="*/ 119898 w 57"/>
                <a:gd name="T69" fmla="*/ 106627 h 72"/>
                <a:gd name="T70" fmla="*/ 123324 w 57"/>
                <a:gd name="T71" fmla="*/ 154781 h 72"/>
                <a:gd name="T72" fmla="*/ 106196 w 57"/>
                <a:gd name="T73" fmla="*/ 154781 h 72"/>
                <a:gd name="T74" fmla="*/ 119898 w 57"/>
                <a:gd name="T75" fmla="*/ 141023 h 72"/>
                <a:gd name="T76" fmla="*/ 161006 w 57"/>
                <a:gd name="T77" fmla="*/ 120385 h 72"/>
                <a:gd name="T78" fmla="*/ 143878 w 57"/>
                <a:gd name="T79" fmla="*/ 120385 h 72"/>
                <a:gd name="T80" fmla="*/ 154155 w 57"/>
                <a:gd name="T81" fmla="*/ 106627 h 72"/>
                <a:gd name="T82" fmla="*/ 161006 w 57"/>
                <a:gd name="T83" fmla="*/ 154781 h 72"/>
                <a:gd name="T84" fmla="*/ 143878 w 57"/>
                <a:gd name="T85" fmla="*/ 154781 h 72"/>
                <a:gd name="T86" fmla="*/ 154155 w 57"/>
                <a:gd name="T87" fmla="*/ 141023 h 72"/>
                <a:gd name="T88" fmla="*/ 161006 w 57"/>
                <a:gd name="T89" fmla="*/ 192617 h 72"/>
                <a:gd name="T90" fmla="*/ 143878 w 57"/>
                <a:gd name="T91" fmla="*/ 192617 h 72"/>
                <a:gd name="T92" fmla="*/ 154155 w 57"/>
                <a:gd name="T93" fmla="*/ 178858 h 72"/>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57" h="72">
                  <a:moveTo>
                    <a:pt x="57" y="70"/>
                  </a:moveTo>
                  <a:cubicBezTo>
                    <a:pt x="57" y="71"/>
                    <a:pt x="56" y="72"/>
                    <a:pt x="54" y="72"/>
                  </a:cubicBezTo>
                  <a:cubicBezTo>
                    <a:pt x="3" y="72"/>
                    <a:pt x="3" y="72"/>
                    <a:pt x="3" y="72"/>
                  </a:cubicBezTo>
                  <a:cubicBezTo>
                    <a:pt x="2" y="72"/>
                    <a:pt x="0" y="71"/>
                    <a:pt x="0" y="70"/>
                  </a:cubicBezTo>
                  <a:cubicBezTo>
                    <a:pt x="0" y="18"/>
                    <a:pt x="0" y="18"/>
                    <a:pt x="0" y="18"/>
                  </a:cubicBezTo>
                  <a:cubicBezTo>
                    <a:pt x="0" y="17"/>
                    <a:pt x="2" y="16"/>
                    <a:pt x="3" y="16"/>
                  </a:cubicBezTo>
                  <a:cubicBezTo>
                    <a:pt x="16" y="16"/>
                    <a:pt x="16" y="16"/>
                    <a:pt x="16" y="16"/>
                  </a:cubicBezTo>
                  <a:cubicBezTo>
                    <a:pt x="16" y="4"/>
                    <a:pt x="16" y="4"/>
                    <a:pt x="16" y="4"/>
                  </a:cubicBezTo>
                  <a:cubicBezTo>
                    <a:pt x="16" y="2"/>
                    <a:pt x="18" y="0"/>
                    <a:pt x="20" y="0"/>
                  </a:cubicBezTo>
                  <a:cubicBezTo>
                    <a:pt x="38" y="0"/>
                    <a:pt x="38" y="0"/>
                    <a:pt x="38" y="0"/>
                  </a:cubicBezTo>
                  <a:cubicBezTo>
                    <a:pt x="40" y="0"/>
                    <a:pt x="42" y="2"/>
                    <a:pt x="42" y="4"/>
                  </a:cubicBezTo>
                  <a:cubicBezTo>
                    <a:pt x="42" y="16"/>
                    <a:pt x="42" y="16"/>
                    <a:pt x="42" y="16"/>
                  </a:cubicBezTo>
                  <a:cubicBezTo>
                    <a:pt x="54" y="16"/>
                    <a:pt x="54" y="16"/>
                    <a:pt x="54" y="16"/>
                  </a:cubicBezTo>
                  <a:cubicBezTo>
                    <a:pt x="56" y="16"/>
                    <a:pt x="57" y="17"/>
                    <a:pt x="57" y="18"/>
                  </a:cubicBezTo>
                  <a:lnTo>
                    <a:pt x="57" y="70"/>
                  </a:lnTo>
                  <a:close/>
                  <a:moveTo>
                    <a:pt x="52" y="67"/>
                  </a:moveTo>
                  <a:cubicBezTo>
                    <a:pt x="52" y="21"/>
                    <a:pt x="52" y="21"/>
                    <a:pt x="52" y="21"/>
                  </a:cubicBezTo>
                  <a:cubicBezTo>
                    <a:pt x="42" y="21"/>
                    <a:pt x="42" y="21"/>
                    <a:pt x="42" y="21"/>
                  </a:cubicBezTo>
                  <a:cubicBezTo>
                    <a:pt x="42" y="22"/>
                    <a:pt x="42" y="22"/>
                    <a:pt x="42" y="22"/>
                  </a:cubicBezTo>
                  <a:cubicBezTo>
                    <a:pt x="42" y="24"/>
                    <a:pt x="40" y="26"/>
                    <a:pt x="38" y="26"/>
                  </a:cubicBezTo>
                  <a:cubicBezTo>
                    <a:pt x="20" y="26"/>
                    <a:pt x="20" y="26"/>
                    <a:pt x="20" y="26"/>
                  </a:cubicBezTo>
                  <a:cubicBezTo>
                    <a:pt x="18" y="26"/>
                    <a:pt x="16" y="24"/>
                    <a:pt x="16" y="22"/>
                  </a:cubicBezTo>
                  <a:cubicBezTo>
                    <a:pt x="16" y="21"/>
                    <a:pt x="16" y="21"/>
                    <a:pt x="16" y="21"/>
                  </a:cubicBezTo>
                  <a:cubicBezTo>
                    <a:pt x="6" y="21"/>
                    <a:pt x="6" y="21"/>
                    <a:pt x="6" y="21"/>
                  </a:cubicBezTo>
                  <a:cubicBezTo>
                    <a:pt x="6" y="67"/>
                    <a:pt x="6" y="67"/>
                    <a:pt x="6" y="67"/>
                  </a:cubicBezTo>
                  <a:cubicBezTo>
                    <a:pt x="21" y="67"/>
                    <a:pt x="21" y="67"/>
                    <a:pt x="21" y="67"/>
                  </a:cubicBezTo>
                  <a:cubicBezTo>
                    <a:pt x="21" y="58"/>
                    <a:pt x="21" y="58"/>
                    <a:pt x="21" y="58"/>
                  </a:cubicBezTo>
                  <a:cubicBezTo>
                    <a:pt x="21" y="57"/>
                    <a:pt x="22" y="57"/>
                    <a:pt x="22" y="57"/>
                  </a:cubicBezTo>
                  <a:cubicBezTo>
                    <a:pt x="35" y="57"/>
                    <a:pt x="35" y="57"/>
                    <a:pt x="35" y="57"/>
                  </a:cubicBezTo>
                  <a:cubicBezTo>
                    <a:pt x="36" y="57"/>
                    <a:pt x="36" y="57"/>
                    <a:pt x="36" y="58"/>
                  </a:cubicBezTo>
                  <a:cubicBezTo>
                    <a:pt x="36" y="67"/>
                    <a:pt x="36" y="67"/>
                    <a:pt x="36" y="67"/>
                  </a:cubicBezTo>
                  <a:lnTo>
                    <a:pt x="52" y="67"/>
                  </a:lnTo>
                  <a:close/>
                  <a:moveTo>
                    <a:pt x="16" y="35"/>
                  </a:moveTo>
                  <a:cubicBezTo>
                    <a:pt x="16" y="36"/>
                    <a:pt x="15" y="36"/>
                    <a:pt x="15" y="36"/>
                  </a:cubicBezTo>
                  <a:cubicBezTo>
                    <a:pt x="12" y="36"/>
                    <a:pt x="12" y="36"/>
                    <a:pt x="12" y="36"/>
                  </a:cubicBezTo>
                  <a:cubicBezTo>
                    <a:pt x="11" y="36"/>
                    <a:pt x="11" y="36"/>
                    <a:pt x="11" y="35"/>
                  </a:cubicBezTo>
                  <a:cubicBezTo>
                    <a:pt x="11" y="32"/>
                    <a:pt x="11" y="32"/>
                    <a:pt x="11" y="32"/>
                  </a:cubicBezTo>
                  <a:cubicBezTo>
                    <a:pt x="11" y="32"/>
                    <a:pt x="11" y="31"/>
                    <a:pt x="12" y="31"/>
                  </a:cubicBezTo>
                  <a:cubicBezTo>
                    <a:pt x="15" y="31"/>
                    <a:pt x="15" y="31"/>
                    <a:pt x="15" y="31"/>
                  </a:cubicBezTo>
                  <a:cubicBezTo>
                    <a:pt x="15" y="31"/>
                    <a:pt x="16" y="32"/>
                    <a:pt x="16" y="32"/>
                  </a:cubicBezTo>
                  <a:lnTo>
                    <a:pt x="16" y="35"/>
                  </a:lnTo>
                  <a:close/>
                  <a:moveTo>
                    <a:pt x="16" y="45"/>
                  </a:moveTo>
                  <a:cubicBezTo>
                    <a:pt x="16" y="46"/>
                    <a:pt x="15" y="47"/>
                    <a:pt x="15" y="47"/>
                  </a:cubicBezTo>
                  <a:cubicBezTo>
                    <a:pt x="12" y="47"/>
                    <a:pt x="12" y="47"/>
                    <a:pt x="12" y="47"/>
                  </a:cubicBezTo>
                  <a:cubicBezTo>
                    <a:pt x="11" y="47"/>
                    <a:pt x="11" y="46"/>
                    <a:pt x="11" y="45"/>
                  </a:cubicBezTo>
                  <a:cubicBezTo>
                    <a:pt x="11" y="43"/>
                    <a:pt x="11" y="43"/>
                    <a:pt x="11" y="43"/>
                  </a:cubicBezTo>
                  <a:cubicBezTo>
                    <a:pt x="11" y="42"/>
                    <a:pt x="11" y="41"/>
                    <a:pt x="12" y="41"/>
                  </a:cubicBezTo>
                  <a:cubicBezTo>
                    <a:pt x="15" y="41"/>
                    <a:pt x="15" y="41"/>
                    <a:pt x="15" y="41"/>
                  </a:cubicBezTo>
                  <a:cubicBezTo>
                    <a:pt x="15" y="41"/>
                    <a:pt x="16" y="42"/>
                    <a:pt x="16" y="43"/>
                  </a:cubicBezTo>
                  <a:lnTo>
                    <a:pt x="16" y="45"/>
                  </a:lnTo>
                  <a:close/>
                  <a:moveTo>
                    <a:pt x="16" y="56"/>
                  </a:moveTo>
                  <a:cubicBezTo>
                    <a:pt x="16" y="56"/>
                    <a:pt x="15" y="57"/>
                    <a:pt x="15" y="57"/>
                  </a:cubicBezTo>
                  <a:cubicBezTo>
                    <a:pt x="12" y="57"/>
                    <a:pt x="12" y="57"/>
                    <a:pt x="12" y="57"/>
                  </a:cubicBezTo>
                  <a:cubicBezTo>
                    <a:pt x="11" y="57"/>
                    <a:pt x="11" y="56"/>
                    <a:pt x="11" y="56"/>
                  </a:cubicBezTo>
                  <a:cubicBezTo>
                    <a:pt x="11" y="53"/>
                    <a:pt x="11" y="53"/>
                    <a:pt x="11" y="53"/>
                  </a:cubicBezTo>
                  <a:cubicBezTo>
                    <a:pt x="11" y="52"/>
                    <a:pt x="11" y="52"/>
                    <a:pt x="12" y="52"/>
                  </a:cubicBezTo>
                  <a:cubicBezTo>
                    <a:pt x="15" y="52"/>
                    <a:pt x="15" y="52"/>
                    <a:pt x="15" y="52"/>
                  </a:cubicBezTo>
                  <a:cubicBezTo>
                    <a:pt x="15" y="52"/>
                    <a:pt x="16" y="52"/>
                    <a:pt x="16" y="53"/>
                  </a:cubicBezTo>
                  <a:lnTo>
                    <a:pt x="16" y="56"/>
                  </a:lnTo>
                  <a:close/>
                  <a:moveTo>
                    <a:pt x="36" y="7"/>
                  </a:moveTo>
                  <a:cubicBezTo>
                    <a:pt x="36" y="6"/>
                    <a:pt x="36" y="5"/>
                    <a:pt x="35" y="5"/>
                  </a:cubicBezTo>
                  <a:cubicBezTo>
                    <a:pt x="33" y="5"/>
                    <a:pt x="33" y="5"/>
                    <a:pt x="33" y="5"/>
                  </a:cubicBezTo>
                  <a:cubicBezTo>
                    <a:pt x="32" y="5"/>
                    <a:pt x="31" y="6"/>
                    <a:pt x="31" y="7"/>
                  </a:cubicBezTo>
                  <a:cubicBezTo>
                    <a:pt x="31" y="11"/>
                    <a:pt x="31" y="11"/>
                    <a:pt x="31" y="11"/>
                  </a:cubicBezTo>
                  <a:cubicBezTo>
                    <a:pt x="26" y="11"/>
                    <a:pt x="26" y="11"/>
                    <a:pt x="26" y="11"/>
                  </a:cubicBezTo>
                  <a:cubicBezTo>
                    <a:pt x="26" y="7"/>
                    <a:pt x="26" y="7"/>
                    <a:pt x="26" y="7"/>
                  </a:cubicBezTo>
                  <a:cubicBezTo>
                    <a:pt x="26" y="6"/>
                    <a:pt x="26" y="5"/>
                    <a:pt x="25" y="5"/>
                  </a:cubicBezTo>
                  <a:cubicBezTo>
                    <a:pt x="22" y="5"/>
                    <a:pt x="22" y="5"/>
                    <a:pt x="22" y="5"/>
                  </a:cubicBezTo>
                  <a:cubicBezTo>
                    <a:pt x="22" y="5"/>
                    <a:pt x="21" y="6"/>
                    <a:pt x="21" y="7"/>
                  </a:cubicBezTo>
                  <a:cubicBezTo>
                    <a:pt x="21" y="20"/>
                    <a:pt x="21" y="20"/>
                    <a:pt x="21" y="20"/>
                  </a:cubicBezTo>
                  <a:cubicBezTo>
                    <a:pt x="21" y="20"/>
                    <a:pt x="22" y="21"/>
                    <a:pt x="22" y="21"/>
                  </a:cubicBezTo>
                  <a:cubicBezTo>
                    <a:pt x="25" y="21"/>
                    <a:pt x="25" y="21"/>
                    <a:pt x="25" y="21"/>
                  </a:cubicBezTo>
                  <a:cubicBezTo>
                    <a:pt x="26" y="21"/>
                    <a:pt x="26" y="20"/>
                    <a:pt x="26" y="20"/>
                  </a:cubicBezTo>
                  <a:cubicBezTo>
                    <a:pt x="26" y="16"/>
                    <a:pt x="26" y="16"/>
                    <a:pt x="26" y="16"/>
                  </a:cubicBezTo>
                  <a:cubicBezTo>
                    <a:pt x="31" y="16"/>
                    <a:pt x="31" y="16"/>
                    <a:pt x="31" y="16"/>
                  </a:cubicBezTo>
                  <a:cubicBezTo>
                    <a:pt x="31" y="20"/>
                    <a:pt x="31" y="20"/>
                    <a:pt x="31" y="20"/>
                  </a:cubicBezTo>
                  <a:cubicBezTo>
                    <a:pt x="31" y="20"/>
                    <a:pt x="32" y="21"/>
                    <a:pt x="33" y="21"/>
                  </a:cubicBezTo>
                  <a:cubicBezTo>
                    <a:pt x="35" y="21"/>
                    <a:pt x="35" y="21"/>
                    <a:pt x="35" y="21"/>
                  </a:cubicBezTo>
                  <a:cubicBezTo>
                    <a:pt x="36" y="21"/>
                    <a:pt x="36" y="20"/>
                    <a:pt x="36" y="20"/>
                  </a:cubicBezTo>
                  <a:lnTo>
                    <a:pt x="36" y="7"/>
                  </a:lnTo>
                  <a:close/>
                  <a:moveTo>
                    <a:pt x="26" y="35"/>
                  </a:moveTo>
                  <a:cubicBezTo>
                    <a:pt x="26" y="36"/>
                    <a:pt x="26" y="36"/>
                    <a:pt x="25" y="36"/>
                  </a:cubicBezTo>
                  <a:cubicBezTo>
                    <a:pt x="22" y="36"/>
                    <a:pt x="22" y="36"/>
                    <a:pt x="22" y="36"/>
                  </a:cubicBezTo>
                  <a:cubicBezTo>
                    <a:pt x="22" y="36"/>
                    <a:pt x="21" y="36"/>
                    <a:pt x="21" y="35"/>
                  </a:cubicBezTo>
                  <a:cubicBezTo>
                    <a:pt x="21" y="32"/>
                    <a:pt x="21" y="32"/>
                    <a:pt x="21" y="32"/>
                  </a:cubicBezTo>
                  <a:cubicBezTo>
                    <a:pt x="21" y="32"/>
                    <a:pt x="22" y="31"/>
                    <a:pt x="22" y="31"/>
                  </a:cubicBezTo>
                  <a:cubicBezTo>
                    <a:pt x="25" y="31"/>
                    <a:pt x="25" y="31"/>
                    <a:pt x="25" y="31"/>
                  </a:cubicBezTo>
                  <a:cubicBezTo>
                    <a:pt x="26" y="31"/>
                    <a:pt x="26" y="32"/>
                    <a:pt x="26" y="32"/>
                  </a:cubicBezTo>
                  <a:lnTo>
                    <a:pt x="26" y="35"/>
                  </a:lnTo>
                  <a:close/>
                  <a:moveTo>
                    <a:pt x="26" y="45"/>
                  </a:moveTo>
                  <a:cubicBezTo>
                    <a:pt x="26" y="46"/>
                    <a:pt x="26" y="47"/>
                    <a:pt x="25" y="47"/>
                  </a:cubicBezTo>
                  <a:cubicBezTo>
                    <a:pt x="22" y="47"/>
                    <a:pt x="22" y="47"/>
                    <a:pt x="22" y="47"/>
                  </a:cubicBezTo>
                  <a:cubicBezTo>
                    <a:pt x="22" y="47"/>
                    <a:pt x="21" y="46"/>
                    <a:pt x="21" y="45"/>
                  </a:cubicBezTo>
                  <a:cubicBezTo>
                    <a:pt x="21" y="43"/>
                    <a:pt x="21" y="43"/>
                    <a:pt x="21" y="43"/>
                  </a:cubicBezTo>
                  <a:cubicBezTo>
                    <a:pt x="21" y="42"/>
                    <a:pt x="22" y="41"/>
                    <a:pt x="22" y="41"/>
                  </a:cubicBezTo>
                  <a:cubicBezTo>
                    <a:pt x="25" y="41"/>
                    <a:pt x="25" y="41"/>
                    <a:pt x="25" y="41"/>
                  </a:cubicBezTo>
                  <a:cubicBezTo>
                    <a:pt x="26" y="41"/>
                    <a:pt x="26" y="42"/>
                    <a:pt x="26" y="43"/>
                  </a:cubicBezTo>
                  <a:lnTo>
                    <a:pt x="26" y="45"/>
                  </a:lnTo>
                  <a:close/>
                  <a:moveTo>
                    <a:pt x="36" y="35"/>
                  </a:moveTo>
                  <a:cubicBezTo>
                    <a:pt x="36" y="36"/>
                    <a:pt x="36" y="36"/>
                    <a:pt x="35" y="36"/>
                  </a:cubicBezTo>
                  <a:cubicBezTo>
                    <a:pt x="33" y="36"/>
                    <a:pt x="33" y="36"/>
                    <a:pt x="33" y="36"/>
                  </a:cubicBezTo>
                  <a:cubicBezTo>
                    <a:pt x="32" y="36"/>
                    <a:pt x="31" y="36"/>
                    <a:pt x="31" y="35"/>
                  </a:cubicBezTo>
                  <a:cubicBezTo>
                    <a:pt x="31" y="32"/>
                    <a:pt x="31" y="32"/>
                    <a:pt x="31" y="32"/>
                  </a:cubicBezTo>
                  <a:cubicBezTo>
                    <a:pt x="31" y="32"/>
                    <a:pt x="32" y="31"/>
                    <a:pt x="33" y="31"/>
                  </a:cubicBezTo>
                  <a:cubicBezTo>
                    <a:pt x="35" y="31"/>
                    <a:pt x="35" y="31"/>
                    <a:pt x="35" y="31"/>
                  </a:cubicBezTo>
                  <a:cubicBezTo>
                    <a:pt x="36" y="31"/>
                    <a:pt x="36" y="32"/>
                    <a:pt x="36" y="32"/>
                  </a:cubicBezTo>
                  <a:lnTo>
                    <a:pt x="36" y="35"/>
                  </a:lnTo>
                  <a:close/>
                  <a:moveTo>
                    <a:pt x="36" y="45"/>
                  </a:moveTo>
                  <a:cubicBezTo>
                    <a:pt x="36" y="46"/>
                    <a:pt x="36" y="47"/>
                    <a:pt x="35" y="47"/>
                  </a:cubicBezTo>
                  <a:cubicBezTo>
                    <a:pt x="33" y="47"/>
                    <a:pt x="33" y="47"/>
                    <a:pt x="33" y="47"/>
                  </a:cubicBezTo>
                  <a:cubicBezTo>
                    <a:pt x="32" y="47"/>
                    <a:pt x="31" y="46"/>
                    <a:pt x="31" y="45"/>
                  </a:cubicBezTo>
                  <a:cubicBezTo>
                    <a:pt x="31" y="43"/>
                    <a:pt x="31" y="43"/>
                    <a:pt x="31" y="43"/>
                  </a:cubicBezTo>
                  <a:cubicBezTo>
                    <a:pt x="31" y="42"/>
                    <a:pt x="32" y="41"/>
                    <a:pt x="33" y="41"/>
                  </a:cubicBezTo>
                  <a:cubicBezTo>
                    <a:pt x="35" y="41"/>
                    <a:pt x="35" y="41"/>
                    <a:pt x="35" y="41"/>
                  </a:cubicBezTo>
                  <a:cubicBezTo>
                    <a:pt x="36" y="41"/>
                    <a:pt x="36" y="42"/>
                    <a:pt x="36" y="43"/>
                  </a:cubicBezTo>
                  <a:lnTo>
                    <a:pt x="36" y="45"/>
                  </a:lnTo>
                  <a:close/>
                  <a:moveTo>
                    <a:pt x="47" y="35"/>
                  </a:moveTo>
                  <a:cubicBezTo>
                    <a:pt x="47" y="36"/>
                    <a:pt x="46" y="36"/>
                    <a:pt x="45" y="36"/>
                  </a:cubicBezTo>
                  <a:cubicBezTo>
                    <a:pt x="43" y="36"/>
                    <a:pt x="43" y="36"/>
                    <a:pt x="43" y="36"/>
                  </a:cubicBezTo>
                  <a:cubicBezTo>
                    <a:pt x="42" y="36"/>
                    <a:pt x="42" y="36"/>
                    <a:pt x="42" y="35"/>
                  </a:cubicBezTo>
                  <a:cubicBezTo>
                    <a:pt x="42" y="32"/>
                    <a:pt x="42" y="32"/>
                    <a:pt x="42" y="32"/>
                  </a:cubicBezTo>
                  <a:cubicBezTo>
                    <a:pt x="42" y="32"/>
                    <a:pt x="42" y="31"/>
                    <a:pt x="43" y="31"/>
                  </a:cubicBezTo>
                  <a:cubicBezTo>
                    <a:pt x="45" y="31"/>
                    <a:pt x="45" y="31"/>
                    <a:pt x="45" y="31"/>
                  </a:cubicBezTo>
                  <a:cubicBezTo>
                    <a:pt x="46" y="31"/>
                    <a:pt x="47" y="32"/>
                    <a:pt x="47" y="32"/>
                  </a:cubicBezTo>
                  <a:lnTo>
                    <a:pt x="47" y="35"/>
                  </a:lnTo>
                  <a:close/>
                  <a:moveTo>
                    <a:pt x="47" y="45"/>
                  </a:moveTo>
                  <a:cubicBezTo>
                    <a:pt x="47" y="46"/>
                    <a:pt x="46" y="47"/>
                    <a:pt x="45" y="47"/>
                  </a:cubicBezTo>
                  <a:cubicBezTo>
                    <a:pt x="43" y="47"/>
                    <a:pt x="43" y="47"/>
                    <a:pt x="43" y="47"/>
                  </a:cubicBezTo>
                  <a:cubicBezTo>
                    <a:pt x="42" y="47"/>
                    <a:pt x="42" y="46"/>
                    <a:pt x="42" y="45"/>
                  </a:cubicBezTo>
                  <a:cubicBezTo>
                    <a:pt x="42" y="43"/>
                    <a:pt x="42" y="43"/>
                    <a:pt x="42" y="43"/>
                  </a:cubicBezTo>
                  <a:cubicBezTo>
                    <a:pt x="42" y="42"/>
                    <a:pt x="42" y="41"/>
                    <a:pt x="43" y="41"/>
                  </a:cubicBezTo>
                  <a:cubicBezTo>
                    <a:pt x="45" y="41"/>
                    <a:pt x="45" y="41"/>
                    <a:pt x="45" y="41"/>
                  </a:cubicBezTo>
                  <a:cubicBezTo>
                    <a:pt x="46" y="41"/>
                    <a:pt x="47" y="42"/>
                    <a:pt x="47" y="43"/>
                  </a:cubicBezTo>
                  <a:lnTo>
                    <a:pt x="47" y="45"/>
                  </a:lnTo>
                  <a:close/>
                  <a:moveTo>
                    <a:pt x="47" y="56"/>
                  </a:moveTo>
                  <a:cubicBezTo>
                    <a:pt x="47" y="56"/>
                    <a:pt x="46" y="57"/>
                    <a:pt x="45" y="57"/>
                  </a:cubicBezTo>
                  <a:cubicBezTo>
                    <a:pt x="43" y="57"/>
                    <a:pt x="43" y="57"/>
                    <a:pt x="43" y="57"/>
                  </a:cubicBezTo>
                  <a:cubicBezTo>
                    <a:pt x="42" y="57"/>
                    <a:pt x="42" y="56"/>
                    <a:pt x="42" y="56"/>
                  </a:cubicBezTo>
                  <a:cubicBezTo>
                    <a:pt x="42" y="53"/>
                    <a:pt x="42" y="53"/>
                    <a:pt x="42" y="53"/>
                  </a:cubicBezTo>
                  <a:cubicBezTo>
                    <a:pt x="42" y="52"/>
                    <a:pt x="42" y="52"/>
                    <a:pt x="43" y="52"/>
                  </a:cubicBezTo>
                  <a:cubicBezTo>
                    <a:pt x="45" y="52"/>
                    <a:pt x="45" y="52"/>
                    <a:pt x="45" y="52"/>
                  </a:cubicBezTo>
                  <a:cubicBezTo>
                    <a:pt x="46" y="52"/>
                    <a:pt x="47" y="52"/>
                    <a:pt x="47" y="53"/>
                  </a:cubicBezTo>
                  <a:lnTo>
                    <a:pt x="47" y="56"/>
                  </a:lnTo>
                  <a:close/>
                </a:path>
              </a:pathLst>
            </a:custGeom>
            <a:solidFill>
              <a:schemeClr val="accent1"/>
            </a:solidFill>
            <a:ln>
              <a:noFill/>
            </a:ln>
          </p:spPr>
          <p:txBody>
            <a:bodyPr/>
            <a:lstStyle/>
            <a:p>
              <a:endParaRPr lang="en-US"/>
            </a:p>
          </p:txBody>
        </p:sp>
        <p:sp>
          <p:nvSpPr>
            <p:cNvPr id="776" name="Freeform 100"/>
            <p:cNvSpPr>
              <a:spLocks noEditPoints="1"/>
            </p:cNvSpPr>
            <p:nvPr/>
          </p:nvSpPr>
          <p:spPr bwMode="auto">
            <a:xfrm>
              <a:off x="704850" y="4466758"/>
              <a:ext cx="327557" cy="314004"/>
            </a:xfrm>
            <a:custGeom>
              <a:avLst/>
              <a:gdLst>
                <a:gd name="T0" fmla="*/ 216444 w 67"/>
                <a:gd name="T1" fmla="*/ 168945 h 64"/>
                <a:gd name="T2" fmla="*/ 199266 w 67"/>
                <a:gd name="T3" fmla="*/ 151706 h 64"/>
                <a:gd name="T4" fmla="*/ 185524 w 67"/>
                <a:gd name="T5" fmla="*/ 165497 h 64"/>
                <a:gd name="T6" fmla="*/ 216444 w 67"/>
                <a:gd name="T7" fmla="*/ 196528 h 64"/>
                <a:gd name="T8" fmla="*/ 219880 w 67"/>
                <a:gd name="T9" fmla="*/ 206872 h 64"/>
                <a:gd name="T10" fmla="*/ 202702 w 67"/>
                <a:gd name="T11" fmla="*/ 220663 h 64"/>
                <a:gd name="T12" fmla="*/ 192395 w 67"/>
                <a:gd name="T13" fmla="*/ 217215 h 64"/>
                <a:gd name="T14" fmla="*/ 99633 w 67"/>
                <a:gd name="T15" fmla="*/ 124123 h 64"/>
                <a:gd name="T16" fmla="*/ 51534 w 67"/>
                <a:gd name="T17" fmla="*/ 144810 h 64"/>
                <a:gd name="T18" fmla="*/ 0 w 67"/>
                <a:gd name="T19" fmla="*/ 93092 h 64"/>
                <a:gd name="T20" fmla="*/ 89326 w 67"/>
                <a:gd name="T21" fmla="*/ 0 h 64"/>
                <a:gd name="T22" fmla="*/ 140861 w 67"/>
                <a:gd name="T23" fmla="*/ 51718 h 64"/>
                <a:gd name="T24" fmla="*/ 123683 w 67"/>
                <a:gd name="T25" fmla="*/ 103436 h 64"/>
                <a:gd name="T26" fmla="*/ 171781 w 67"/>
                <a:gd name="T27" fmla="*/ 151706 h 64"/>
                <a:gd name="T28" fmla="*/ 185524 w 67"/>
                <a:gd name="T29" fmla="*/ 137914 h 64"/>
                <a:gd name="T30" fmla="*/ 168346 w 67"/>
                <a:gd name="T31" fmla="*/ 120675 h 64"/>
                <a:gd name="T32" fmla="*/ 185524 w 67"/>
                <a:gd name="T33" fmla="*/ 106884 h 64"/>
                <a:gd name="T34" fmla="*/ 188959 w 67"/>
                <a:gd name="T35" fmla="*/ 106884 h 64"/>
                <a:gd name="T36" fmla="*/ 230187 w 67"/>
                <a:gd name="T37" fmla="*/ 151706 h 64"/>
                <a:gd name="T38" fmla="*/ 216444 w 67"/>
                <a:gd name="T39" fmla="*/ 168945 h 64"/>
                <a:gd name="T40" fmla="*/ 85891 w 67"/>
                <a:gd name="T41" fmla="*/ 27583 h 64"/>
                <a:gd name="T42" fmla="*/ 61841 w 67"/>
                <a:gd name="T43" fmla="*/ 55166 h 64"/>
                <a:gd name="T44" fmla="*/ 65277 w 67"/>
                <a:gd name="T45" fmla="*/ 65509 h 64"/>
                <a:gd name="T46" fmla="*/ 51534 w 67"/>
                <a:gd name="T47" fmla="*/ 62061 h 64"/>
                <a:gd name="T48" fmla="*/ 24049 w 67"/>
                <a:gd name="T49" fmla="*/ 89644 h 64"/>
                <a:gd name="T50" fmla="*/ 51534 w 67"/>
                <a:gd name="T51" fmla="*/ 117227 h 64"/>
                <a:gd name="T52" fmla="*/ 79019 w 67"/>
                <a:gd name="T53" fmla="*/ 89644 h 64"/>
                <a:gd name="T54" fmla="*/ 75584 w 67"/>
                <a:gd name="T55" fmla="*/ 79301 h 64"/>
                <a:gd name="T56" fmla="*/ 85891 w 67"/>
                <a:gd name="T57" fmla="*/ 82749 h 64"/>
                <a:gd name="T58" fmla="*/ 113376 w 67"/>
                <a:gd name="T59" fmla="*/ 55166 h 64"/>
                <a:gd name="T60" fmla="*/ 85891 w 67"/>
                <a:gd name="T61" fmla="*/ 27583 h 64"/>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67" h="64">
                  <a:moveTo>
                    <a:pt x="63" y="49"/>
                  </a:moveTo>
                  <a:cubicBezTo>
                    <a:pt x="62" y="49"/>
                    <a:pt x="58" y="45"/>
                    <a:pt x="58" y="44"/>
                  </a:cubicBezTo>
                  <a:cubicBezTo>
                    <a:pt x="54" y="48"/>
                    <a:pt x="54" y="48"/>
                    <a:pt x="54" y="48"/>
                  </a:cubicBezTo>
                  <a:cubicBezTo>
                    <a:pt x="63" y="57"/>
                    <a:pt x="63" y="57"/>
                    <a:pt x="63" y="57"/>
                  </a:cubicBezTo>
                  <a:cubicBezTo>
                    <a:pt x="63" y="58"/>
                    <a:pt x="64" y="59"/>
                    <a:pt x="64" y="60"/>
                  </a:cubicBezTo>
                  <a:cubicBezTo>
                    <a:pt x="64" y="62"/>
                    <a:pt x="61" y="64"/>
                    <a:pt x="59" y="64"/>
                  </a:cubicBezTo>
                  <a:cubicBezTo>
                    <a:pt x="58" y="64"/>
                    <a:pt x="57" y="64"/>
                    <a:pt x="56" y="63"/>
                  </a:cubicBezTo>
                  <a:cubicBezTo>
                    <a:pt x="29" y="36"/>
                    <a:pt x="29" y="36"/>
                    <a:pt x="29" y="36"/>
                  </a:cubicBezTo>
                  <a:cubicBezTo>
                    <a:pt x="25" y="39"/>
                    <a:pt x="20" y="42"/>
                    <a:pt x="15" y="42"/>
                  </a:cubicBezTo>
                  <a:cubicBezTo>
                    <a:pt x="6" y="42"/>
                    <a:pt x="0" y="36"/>
                    <a:pt x="0" y="27"/>
                  </a:cubicBezTo>
                  <a:cubicBezTo>
                    <a:pt x="0" y="14"/>
                    <a:pt x="13" y="0"/>
                    <a:pt x="26" y="0"/>
                  </a:cubicBezTo>
                  <a:cubicBezTo>
                    <a:pt x="35" y="0"/>
                    <a:pt x="41" y="6"/>
                    <a:pt x="41" y="15"/>
                  </a:cubicBezTo>
                  <a:cubicBezTo>
                    <a:pt x="41" y="21"/>
                    <a:pt x="39" y="26"/>
                    <a:pt x="36" y="30"/>
                  </a:cubicBezTo>
                  <a:cubicBezTo>
                    <a:pt x="50" y="44"/>
                    <a:pt x="50" y="44"/>
                    <a:pt x="50" y="44"/>
                  </a:cubicBezTo>
                  <a:cubicBezTo>
                    <a:pt x="54" y="40"/>
                    <a:pt x="54" y="40"/>
                    <a:pt x="54" y="40"/>
                  </a:cubicBezTo>
                  <a:cubicBezTo>
                    <a:pt x="53" y="39"/>
                    <a:pt x="49" y="36"/>
                    <a:pt x="49" y="35"/>
                  </a:cubicBezTo>
                  <a:cubicBezTo>
                    <a:pt x="49" y="34"/>
                    <a:pt x="53" y="31"/>
                    <a:pt x="54" y="31"/>
                  </a:cubicBezTo>
                  <a:cubicBezTo>
                    <a:pt x="54" y="31"/>
                    <a:pt x="54" y="31"/>
                    <a:pt x="55" y="31"/>
                  </a:cubicBezTo>
                  <a:cubicBezTo>
                    <a:pt x="56" y="32"/>
                    <a:pt x="67" y="43"/>
                    <a:pt x="67" y="44"/>
                  </a:cubicBezTo>
                  <a:cubicBezTo>
                    <a:pt x="67" y="45"/>
                    <a:pt x="64" y="49"/>
                    <a:pt x="63" y="49"/>
                  </a:cubicBezTo>
                  <a:close/>
                  <a:moveTo>
                    <a:pt x="25" y="8"/>
                  </a:moveTo>
                  <a:cubicBezTo>
                    <a:pt x="21" y="8"/>
                    <a:pt x="18" y="12"/>
                    <a:pt x="18" y="16"/>
                  </a:cubicBezTo>
                  <a:cubicBezTo>
                    <a:pt x="18" y="17"/>
                    <a:pt x="18" y="18"/>
                    <a:pt x="19" y="19"/>
                  </a:cubicBezTo>
                  <a:cubicBezTo>
                    <a:pt x="17" y="19"/>
                    <a:pt x="16" y="18"/>
                    <a:pt x="15" y="18"/>
                  </a:cubicBezTo>
                  <a:cubicBezTo>
                    <a:pt x="11" y="18"/>
                    <a:pt x="7" y="22"/>
                    <a:pt x="7" y="26"/>
                  </a:cubicBezTo>
                  <a:cubicBezTo>
                    <a:pt x="7" y="30"/>
                    <a:pt x="11" y="34"/>
                    <a:pt x="15" y="34"/>
                  </a:cubicBezTo>
                  <a:cubicBezTo>
                    <a:pt x="19" y="34"/>
                    <a:pt x="23" y="30"/>
                    <a:pt x="23" y="26"/>
                  </a:cubicBezTo>
                  <a:cubicBezTo>
                    <a:pt x="23" y="25"/>
                    <a:pt x="23" y="24"/>
                    <a:pt x="22" y="23"/>
                  </a:cubicBezTo>
                  <a:cubicBezTo>
                    <a:pt x="23" y="23"/>
                    <a:pt x="24" y="24"/>
                    <a:pt x="25" y="24"/>
                  </a:cubicBezTo>
                  <a:cubicBezTo>
                    <a:pt x="30" y="24"/>
                    <a:pt x="33" y="20"/>
                    <a:pt x="33" y="16"/>
                  </a:cubicBezTo>
                  <a:cubicBezTo>
                    <a:pt x="33" y="12"/>
                    <a:pt x="30" y="8"/>
                    <a:pt x="25" y="8"/>
                  </a:cubicBezTo>
                  <a:close/>
                </a:path>
              </a:pathLst>
            </a:custGeom>
            <a:solidFill>
              <a:schemeClr val="accent1"/>
            </a:solidFill>
            <a:ln>
              <a:noFill/>
            </a:ln>
          </p:spPr>
          <p:txBody>
            <a:bodyPr/>
            <a:lstStyle/>
            <a:p>
              <a:endParaRPr lang="en-US"/>
            </a:p>
          </p:txBody>
        </p:sp>
        <p:sp>
          <p:nvSpPr>
            <p:cNvPr id="777" name="Freeform 101"/>
            <p:cNvSpPr>
              <a:spLocks noEditPoints="1"/>
            </p:cNvSpPr>
            <p:nvPr/>
          </p:nvSpPr>
          <p:spPr bwMode="auto">
            <a:xfrm>
              <a:off x="1317043" y="4496127"/>
              <a:ext cx="374998" cy="248492"/>
            </a:xfrm>
            <a:custGeom>
              <a:avLst/>
              <a:gdLst>
                <a:gd name="T0" fmla="*/ 263525 w 77"/>
                <a:gd name="T1" fmla="*/ 147233 h 51"/>
                <a:gd name="T2" fmla="*/ 263525 w 77"/>
                <a:gd name="T3" fmla="*/ 160929 h 51"/>
                <a:gd name="T4" fmla="*/ 239568 w 77"/>
                <a:gd name="T5" fmla="*/ 174625 h 51"/>
                <a:gd name="T6" fmla="*/ 20534 w 77"/>
                <a:gd name="T7" fmla="*/ 174625 h 51"/>
                <a:gd name="T8" fmla="*/ 0 w 77"/>
                <a:gd name="T9" fmla="*/ 160929 h 51"/>
                <a:gd name="T10" fmla="*/ 0 w 77"/>
                <a:gd name="T11" fmla="*/ 147233 h 51"/>
                <a:gd name="T12" fmla="*/ 20534 w 77"/>
                <a:gd name="T13" fmla="*/ 147233 h 51"/>
                <a:gd name="T14" fmla="*/ 239568 w 77"/>
                <a:gd name="T15" fmla="*/ 147233 h 51"/>
                <a:gd name="T16" fmla="*/ 263525 w 77"/>
                <a:gd name="T17" fmla="*/ 147233 h 51"/>
                <a:gd name="T18" fmla="*/ 34224 w 77"/>
                <a:gd name="T19" fmla="*/ 116417 h 51"/>
                <a:gd name="T20" fmla="*/ 34224 w 77"/>
                <a:gd name="T21" fmla="*/ 20544 h 51"/>
                <a:gd name="T22" fmla="*/ 54758 w 77"/>
                <a:gd name="T23" fmla="*/ 0 h 51"/>
                <a:gd name="T24" fmla="*/ 205344 w 77"/>
                <a:gd name="T25" fmla="*/ 0 h 51"/>
                <a:gd name="T26" fmla="*/ 229301 w 77"/>
                <a:gd name="T27" fmla="*/ 20544 h 51"/>
                <a:gd name="T28" fmla="*/ 229301 w 77"/>
                <a:gd name="T29" fmla="*/ 116417 h 51"/>
                <a:gd name="T30" fmla="*/ 205344 w 77"/>
                <a:gd name="T31" fmla="*/ 140385 h 51"/>
                <a:gd name="T32" fmla="*/ 54758 w 77"/>
                <a:gd name="T33" fmla="*/ 140385 h 51"/>
                <a:gd name="T34" fmla="*/ 34224 w 77"/>
                <a:gd name="T35" fmla="*/ 116417 h 51"/>
                <a:gd name="T36" fmla="*/ 51336 w 77"/>
                <a:gd name="T37" fmla="*/ 116417 h 51"/>
                <a:gd name="T38" fmla="*/ 54758 w 77"/>
                <a:gd name="T39" fmla="*/ 123265 h 51"/>
                <a:gd name="T40" fmla="*/ 205344 w 77"/>
                <a:gd name="T41" fmla="*/ 123265 h 51"/>
                <a:gd name="T42" fmla="*/ 208767 w 77"/>
                <a:gd name="T43" fmla="*/ 116417 h 51"/>
                <a:gd name="T44" fmla="*/ 208767 w 77"/>
                <a:gd name="T45" fmla="*/ 20544 h 51"/>
                <a:gd name="T46" fmla="*/ 205344 w 77"/>
                <a:gd name="T47" fmla="*/ 17120 h 51"/>
                <a:gd name="T48" fmla="*/ 54758 w 77"/>
                <a:gd name="T49" fmla="*/ 17120 h 51"/>
                <a:gd name="T50" fmla="*/ 51336 w 77"/>
                <a:gd name="T51" fmla="*/ 20544 h 51"/>
                <a:gd name="T52" fmla="*/ 51336 w 77"/>
                <a:gd name="T53" fmla="*/ 116417 h 51"/>
                <a:gd name="T54" fmla="*/ 143741 w 77"/>
                <a:gd name="T55" fmla="*/ 160929 h 51"/>
                <a:gd name="T56" fmla="*/ 143741 w 77"/>
                <a:gd name="T57" fmla="*/ 157505 h 51"/>
                <a:gd name="T58" fmla="*/ 119784 w 77"/>
                <a:gd name="T59" fmla="*/ 157505 h 51"/>
                <a:gd name="T60" fmla="*/ 116362 w 77"/>
                <a:gd name="T61" fmla="*/ 160929 h 51"/>
                <a:gd name="T62" fmla="*/ 119784 w 77"/>
                <a:gd name="T63" fmla="*/ 160929 h 51"/>
                <a:gd name="T64" fmla="*/ 143741 w 77"/>
                <a:gd name="T65" fmla="*/ 160929 h 51"/>
                <a:gd name="T66" fmla="*/ 143741 w 77"/>
                <a:gd name="T67" fmla="*/ 160929 h 51"/>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77" h="51">
                  <a:moveTo>
                    <a:pt x="77" y="43"/>
                  </a:moveTo>
                  <a:cubicBezTo>
                    <a:pt x="77" y="47"/>
                    <a:pt x="77" y="47"/>
                    <a:pt x="77" y="47"/>
                  </a:cubicBezTo>
                  <a:cubicBezTo>
                    <a:pt x="77" y="49"/>
                    <a:pt x="74" y="51"/>
                    <a:pt x="70" y="51"/>
                  </a:cubicBezTo>
                  <a:cubicBezTo>
                    <a:pt x="6" y="51"/>
                    <a:pt x="6" y="51"/>
                    <a:pt x="6" y="51"/>
                  </a:cubicBezTo>
                  <a:cubicBezTo>
                    <a:pt x="3" y="51"/>
                    <a:pt x="0" y="49"/>
                    <a:pt x="0" y="47"/>
                  </a:cubicBezTo>
                  <a:cubicBezTo>
                    <a:pt x="0" y="43"/>
                    <a:pt x="0" y="43"/>
                    <a:pt x="0" y="43"/>
                  </a:cubicBezTo>
                  <a:cubicBezTo>
                    <a:pt x="6" y="43"/>
                    <a:pt x="6" y="43"/>
                    <a:pt x="6" y="43"/>
                  </a:cubicBezTo>
                  <a:cubicBezTo>
                    <a:pt x="70" y="43"/>
                    <a:pt x="70" y="43"/>
                    <a:pt x="70" y="43"/>
                  </a:cubicBezTo>
                  <a:lnTo>
                    <a:pt x="77" y="43"/>
                  </a:lnTo>
                  <a:close/>
                  <a:moveTo>
                    <a:pt x="10" y="34"/>
                  </a:moveTo>
                  <a:cubicBezTo>
                    <a:pt x="10" y="6"/>
                    <a:pt x="10" y="6"/>
                    <a:pt x="10" y="6"/>
                  </a:cubicBezTo>
                  <a:cubicBezTo>
                    <a:pt x="10" y="2"/>
                    <a:pt x="13" y="0"/>
                    <a:pt x="16" y="0"/>
                  </a:cubicBezTo>
                  <a:cubicBezTo>
                    <a:pt x="60" y="0"/>
                    <a:pt x="60" y="0"/>
                    <a:pt x="60" y="0"/>
                  </a:cubicBezTo>
                  <a:cubicBezTo>
                    <a:pt x="64" y="0"/>
                    <a:pt x="67" y="2"/>
                    <a:pt x="67" y="6"/>
                  </a:cubicBezTo>
                  <a:cubicBezTo>
                    <a:pt x="67" y="34"/>
                    <a:pt x="67" y="34"/>
                    <a:pt x="67" y="34"/>
                  </a:cubicBezTo>
                  <a:cubicBezTo>
                    <a:pt x="67" y="38"/>
                    <a:pt x="64" y="41"/>
                    <a:pt x="60" y="41"/>
                  </a:cubicBezTo>
                  <a:cubicBezTo>
                    <a:pt x="16" y="41"/>
                    <a:pt x="16" y="41"/>
                    <a:pt x="16" y="41"/>
                  </a:cubicBezTo>
                  <a:cubicBezTo>
                    <a:pt x="13" y="41"/>
                    <a:pt x="10" y="38"/>
                    <a:pt x="10" y="34"/>
                  </a:cubicBezTo>
                  <a:close/>
                  <a:moveTo>
                    <a:pt x="15" y="34"/>
                  </a:moveTo>
                  <a:cubicBezTo>
                    <a:pt x="15" y="35"/>
                    <a:pt x="16" y="36"/>
                    <a:pt x="16" y="36"/>
                  </a:cubicBezTo>
                  <a:cubicBezTo>
                    <a:pt x="60" y="36"/>
                    <a:pt x="60" y="36"/>
                    <a:pt x="60" y="36"/>
                  </a:cubicBezTo>
                  <a:cubicBezTo>
                    <a:pt x="61" y="36"/>
                    <a:pt x="61" y="35"/>
                    <a:pt x="61" y="34"/>
                  </a:cubicBezTo>
                  <a:cubicBezTo>
                    <a:pt x="61" y="6"/>
                    <a:pt x="61" y="6"/>
                    <a:pt x="61" y="6"/>
                  </a:cubicBezTo>
                  <a:cubicBezTo>
                    <a:pt x="61" y="5"/>
                    <a:pt x="61" y="5"/>
                    <a:pt x="60" y="5"/>
                  </a:cubicBezTo>
                  <a:cubicBezTo>
                    <a:pt x="16" y="5"/>
                    <a:pt x="16" y="5"/>
                    <a:pt x="16" y="5"/>
                  </a:cubicBezTo>
                  <a:cubicBezTo>
                    <a:pt x="16" y="5"/>
                    <a:pt x="15" y="5"/>
                    <a:pt x="15" y="6"/>
                  </a:cubicBezTo>
                  <a:lnTo>
                    <a:pt x="15" y="34"/>
                  </a:lnTo>
                  <a:close/>
                  <a:moveTo>
                    <a:pt x="42" y="47"/>
                  </a:moveTo>
                  <a:cubicBezTo>
                    <a:pt x="42" y="46"/>
                    <a:pt x="42" y="46"/>
                    <a:pt x="42" y="46"/>
                  </a:cubicBezTo>
                  <a:cubicBezTo>
                    <a:pt x="35" y="46"/>
                    <a:pt x="35" y="46"/>
                    <a:pt x="35" y="46"/>
                  </a:cubicBezTo>
                  <a:cubicBezTo>
                    <a:pt x="35" y="46"/>
                    <a:pt x="34" y="46"/>
                    <a:pt x="34" y="47"/>
                  </a:cubicBezTo>
                  <a:cubicBezTo>
                    <a:pt x="34" y="47"/>
                    <a:pt x="35" y="47"/>
                    <a:pt x="35" y="47"/>
                  </a:cubicBezTo>
                  <a:cubicBezTo>
                    <a:pt x="42" y="47"/>
                    <a:pt x="42" y="47"/>
                    <a:pt x="42" y="47"/>
                  </a:cubicBezTo>
                  <a:cubicBezTo>
                    <a:pt x="42" y="47"/>
                    <a:pt x="42" y="47"/>
                    <a:pt x="42" y="47"/>
                  </a:cubicBezTo>
                  <a:close/>
                </a:path>
              </a:pathLst>
            </a:custGeom>
            <a:solidFill>
              <a:schemeClr val="accent1"/>
            </a:solidFill>
            <a:ln>
              <a:noFill/>
            </a:ln>
          </p:spPr>
          <p:txBody>
            <a:bodyPr/>
            <a:lstStyle/>
            <a:p>
              <a:endParaRPr lang="en-US"/>
            </a:p>
          </p:txBody>
        </p:sp>
        <p:sp>
          <p:nvSpPr>
            <p:cNvPr id="778" name="Freeform 102"/>
            <p:cNvSpPr/>
            <p:nvPr/>
          </p:nvSpPr>
          <p:spPr bwMode="auto">
            <a:xfrm>
              <a:off x="2030894" y="4450947"/>
              <a:ext cx="341113" cy="338853"/>
            </a:xfrm>
            <a:custGeom>
              <a:avLst/>
              <a:gdLst>
                <a:gd name="T0" fmla="*/ 232864 w 70"/>
                <a:gd name="T1" fmla="*/ 220870 h 69"/>
                <a:gd name="T2" fmla="*/ 219166 w 70"/>
                <a:gd name="T3" fmla="*/ 234674 h 69"/>
                <a:gd name="T4" fmla="*/ 205468 w 70"/>
                <a:gd name="T5" fmla="*/ 238125 h 69"/>
                <a:gd name="T6" fmla="*/ 195195 w 70"/>
                <a:gd name="T7" fmla="*/ 234674 h 69"/>
                <a:gd name="T8" fmla="*/ 143828 w 70"/>
                <a:gd name="T9" fmla="*/ 182908 h 69"/>
                <a:gd name="T10" fmla="*/ 136979 w 70"/>
                <a:gd name="T11" fmla="*/ 172554 h 69"/>
                <a:gd name="T12" fmla="*/ 143828 w 70"/>
                <a:gd name="T13" fmla="*/ 158750 h 69"/>
                <a:gd name="T14" fmla="*/ 109583 w 70"/>
                <a:gd name="T15" fmla="*/ 124239 h 69"/>
                <a:gd name="T16" fmla="*/ 92461 w 70"/>
                <a:gd name="T17" fmla="*/ 141495 h 69"/>
                <a:gd name="T18" fmla="*/ 85612 w 70"/>
                <a:gd name="T19" fmla="*/ 141495 h 69"/>
                <a:gd name="T20" fmla="*/ 82187 w 70"/>
                <a:gd name="T21" fmla="*/ 141495 h 69"/>
                <a:gd name="T22" fmla="*/ 89036 w 70"/>
                <a:gd name="T23" fmla="*/ 155299 h 69"/>
                <a:gd name="T24" fmla="*/ 85612 w 70"/>
                <a:gd name="T25" fmla="*/ 162201 h 69"/>
                <a:gd name="T26" fmla="*/ 68489 w 70"/>
                <a:gd name="T27" fmla="*/ 176005 h 69"/>
                <a:gd name="T28" fmla="*/ 61640 w 70"/>
                <a:gd name="T29" fmla="*/ 172554 h 69"/>
                <a:gd name="T30" fmla="*/ 3424 w 70"/>
                <a:gd name="T31" fmla="*/ 113886 h 69"/>
                <a:gd name="T32" fmla="*/ 0 w 70"/>
                <a:gd name="T33" fmla="*/ 103533 h 69"/>
                <a:gd name="T34" fmla="*/ 10273 w 70"/>
                <a:gd name="T35" fmla="*/ 86277 h 69"/>
                <a:gd name="T36" fmla="*/ 20547 w 70"/>
                <a:gd name="T37" fmla="*/ 82826 h 69"/>
                <a:gd name="T38" fmla="*/ 34245 w 70"/>
                <a:gd name="T39" fmla="*/ 93179 h 69"/>
                <a:gd name="T40" fmla="*/ 34245 w 70"/>
                <a:gd name="T41" fmla="*/ 86277 h 69"/>
                <a:gd name="T42" fmla="*/ 34245 w 70"/>
                <a:gd name="T43" fmla="*/ 82826 h 69"/>
                <a:gd name="T44" fmla="*/ 82187 w 70"/>
                <a:gd name="T45" fmla="*/ 34511 h 69"/>
                <a:gd name="T46" fmla="*/ 85612 w 70"/>
                <a:gd name="T47" fmla="*/ 31060 h 69"/>
                <a:gd name="T48" fmla="*/ 92461 w 70"/>
                <a:gd name="T49" fmla="*/ 34511 h 69"/>
                <a:gd name="T50" fmla="*/ 85612 w 70"/>
                <a:gd name="T51" fmla="*/ 20707 h 69"/>
                <a:gd name="T52" fmla="*/ 89036 w 70"/>
                <a:gd name="T53" fmla="*/ 10353 h 69"/>
                <a:gd name="T54" fmla="*/ 106159 w 70"/>
                <a:gd name="T55" fmla="*/ 0 h 69"/>
                <a:gd name="T56" fmla="*/ 113008 w 70"/>
                <a:gd name="T57" fmla="*/ 3451 h 69"/>
                <a:gd name="T58" fmla="*/ 171224 w 70"/>
                <a:gd name="T59" fmla="*/ 58668 h 69"/>
                <a:gd name="T60" fmla="*/ 174648 w 70"/>
                <a:gd name="T61" fmla="*/ 69022 h 69"/>
                <a:gd name="T62" fmla="*/ 160950 w 70"/>
                <a:gd name="T63" fmla="*/ 86277 h 69"/>
                <a:gd name="T64" fmla="*/ 154101 w 70"/>
                <a:gd name="T65" fmla="*/ 89728 h 69"/>
                <a:gd name="T66" fmla="*/ 140403 w 70"/>
                <a:gd name="T67" fmla="*/ 82826 h 69"/>
                <a:gd name="T68" fmla="*/ 140403 w 70"/>
                <a:gd name="T69" fmla="*/ 86277 h 69"/>
                <a:gd name="T70" fmla="*/ 140403 w 70"/>
                <a:gd name="T71" fmla="*/ 93179 h 69"/>
                <a:gd name="T72" fmla="*/ 123281 w 70"/>
                <a:gd name="T73" fmla="*/ 110435 h 69"/>
                <a:gd name="T74" fmla="*/ 157526 w 70"/>
                <a:gd name="T75" fmla="*/ 144946 h 69"/>
                <a:gd name="T76" fmla="*/ 171224 w 70"/>
                <a:gd name="T77" fmla="*/ 138043 h 69"/>
                <a:gd name="T78" fmla="*/ 184921 w 70"/>
                <a:gd name="T79" fmla="*/ 144946 h 69"/>
                <a:gd name="T80" fmla="*/ 232864 w 70"/>
                <a:gd name="T81" fmla="*/ 193261 h 69"/>
                <a:gd name="T82" fmla="*/ 239713 w 70"/>
                <a:gd name="T83" fmla="*/ 207065 h 69"/>
                <a:gd name="T84" fmla="*/ 232864 w 70"/>
                <a:gd name="T85" fmla="*/ 220870 h 69"/>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70" h="69">
                  <a:moveTo>
                    <a:pt x="68" y="64"/>
                  </a:moveTo>
                  <a:cubicBezTo>
                    <a:pt x="64" y="68"/>
                    <a:pt x="64" y="68"/>
                    <a:pt x="64" y="68"/>
                  </a:cubicBezTo>
                  <a:cubicBezTo>
                    <a:pt x="63" y="69"/>
                    <a:pt x="62" y="69"/>
                    <a:pt x="60" y="69"/>
                  </a:cubicBezTo>
                  <a:cubicBezTo>
                    <a:pt x="59" y="69"/>
                    <a:pt x="57" y="69"/>
                    <a:pt x="57" y="68"/>
                  </a:cubicBezTo>
                  <a:cubicBezTo>
                    <a:pt x="42" y="53"/>
                    <a:pt x="42" y="53"/>
                    <a:pt x="42" y="53"/>
                  </a:cubicBezTo>
                  <a:cubicBezTo>
                    <a:pt x="41" y="52"/>
                    <a:pt x="40" y="51"/>
                    <a:pt x="40" y="50"/>
                  </a:cubicBezTo>
                  <a:cubicBezTo>
                    <a:pt x="40" y="48"/>
                    <a:pt x="41" y="47"/>
                    <a:pt x="42" y="46"/>
                  </a:cubicBezTo>
                  <a:cubicBezTo>
                    <a:pt x="32" y="36"/>
                    <a:pt x="32" y="36"/>
                    <a:pt x="32" y="36"/>
                  </a:cubicBezTo>
                  <a:cubicBezTo>
                    <a:pt x="27" y="41"/>
                    <a:pt x="27" y="41"/>
                    <a:pt x="27" y="41"/>
                  </a:cubicBezTo>
                  <a:cubicBezTo>
                    <a:pt x="26" y="41"/>
                    <a:pt x="26" y="41"/>
                    <a:pt x="25" y="41"/>
                  </a:cubicBezTo>
                  <a:cubicBezTo>
                    <a:pt x="25" y="41"/>
                    <a:pt x="24" y="41"/>
                    <a:pt x="24" y="41"/>
                  </a:cubicBezTo>
                  <a:cubicBezTo>
                    <a:pt x="25" y="42"/>
                    <a:pt x="26" y="43"/>
                    <a:pt x="26" y="45"/>
                  </a:cubicBezTo>
                  <a:cubicBezTo>
                    <a:pt x="26" y="46"/>
                    <a:pt x="26" y="47"/>
                    <a:pt x="25" y="47"/>
                  </a:cubicBezTo>
                  <a:cubicBezTo>
                    <a:pt x="24" y="49"/>
                    <a:pt x="22" y="51"/>
                    <a:pt x="20" y="51"/>
                  </a:cubicBezTo>
                  <a:cubicBezTo>
                    <a:pt x="19" y="51"/>
                    <a:pt x="18" y="50"/>
                    <a:pt x="18" y="50"/>
                  </a:cubicBezTo>
                  <a:cubicBezTo>
                    <a:pt x="1" y="33"/>
                    <a:pt x="1" y="33"/>
                    <a:pt x="1" y="33"/>
                  </a:cubicBezTo>
                  <a:cubicBezTo>
                    <a:pt x="0" y="32"/>
                    <a:pt x="0" y="31"/>
                    <a:pt x="0" y="30"/>
                  </a:cubicBezTo>
                  <a:cubicBezTo>
                    <a:pt x="0" y="28"/>
                    <a:pt x="2" y="27"/>
                    <a:pt x="3" y="25"/>
                  </a:cubicBezTo>
                  <a:cubicBezTo>
                    <a:pt x="4" y="25"/>
                    <a:pt x="5" y="24"/>
                    <a:pt x="6" y="24"/>
                  </a:cubicBezTo>
                  <a:cubicBezTo>
                    <a:pt x="8" y="24"/>
                    <a:pt x="9" y="25"/>
                    <a:pt x="10" y="27"/>
                  </a:cubicBezTo>
                  <a:cubicBezTo>
                    <a:pt x="10" y="26"/>
                    <a:pt x="10" y="26"/>
                    <a:pt x="10" y="25"/>
                  </a:cubicBezTo>
                  <a:cubicBezTo>
                    <a:pt x="10" y="25"/>
                    <a:pt x="10" y="24"/>
                    <a:pt x="10" y="24"/>
                  </a:cubicBezTo>
                  <a:cubicBezTo>
                    <a:pt x="24" y="10"/>
                    <a:pt x="24" y="10"/>
                    <a:pt x="24" y="10"/>
                  </a:cubicBezTo>
                  <a:cubicBezTo>
                    <a:pt x="24" y="10"/>
                    <a:pt x="25" y="9"/>
                    <a:pt x="25" y="9"/>
                  </a:cubicBezTo>
                  <a:cubicBezTo>
                    <a:pt x="26" y="9"/>
                    <a:pt x="26" y="10"/>
                    <a:pt x="27" y="10"/>
                  </a:cubicBezTo>
                  <a:cubicBezTo>
                    <a:pt x="26" y="9"/>
                    <a:pt x="25" y="8"/>
                    <a:pt x="25" y="6"/>
                  </a:cubicBezTo>
                  <a:cubicBezTo>
                    <a:pt x="25" y="5"/>
                    <a:pt x="25" y="4"/>
                    <a:pt x="26" y="3"/>
                  </a:cubicBezTo>
                  <a:cubicBezTo>
                    <a:pt x="27" y="2"/>
                    <a:pt x="28" y="0"/>
                    <a:pt x="31" y="0"/>
                  </a:cubicBezTo>
                  <a:cubicBezTo>
                    <a:pt x="32" y="0"/>
                    <a:pt x="33" y="0"/>
                    <a:pt x="33" y="1"/>
                  </a:cubicBezTo>
                  <a:cubicBezTo>
                    <a:pt x="50" y="17"/>
                    <a:pt x="50" y="17"/>
                    <a:pt x="50" y="17"/>
                  </a:cubicBezTo>
                  <a:cubicBezTo>
                    <a:pt x="50" y="18"/>
                    <a:pt x="51" y="19"/>
                    <a:pt x="51" y="20"/>
                  </a:cubicBezTo>
                  <a:cubicBezTo>
                    <a:pt x="51" y="22"/>
                    <a:pt x="49" y="24"/>
                    <a:pt x="47" y="25"/>
                  </a:cubicBezTo>
                  <a:cubicBezTo>
                    <a:pt x="47" y="26"/>
                    <a:pt x="46" y="26"/>
                    <a:pt x="45" y="26"/>
                  </a:cubicBezTo>
                  <a:cubicBezTo>
                    <a:pt x="43" y="26"/>
                    <a:pt x="42" y="25"/>
                    <a:pt x="41" y="24"/>
                  </a:cubicBezTo>
                  <a:cubicBezTo>
                    <a:pt x="41" y="24"/>
                    <a:pt x="41" y="25"/>
                    <a:pt x="41" y="25"/>
                  </a:cubicBezTo>
                  <a:cubicBezTo>
                    <a:pt x="41" y="26"/>
                    <a:pt x="41" y="26"/>
                    <a:pt x="41" y="27"/>
                  </a:cubicBezTo>
                  <a:cubicBezTo>
                    <a:pt x="36" y="32"/>
                    <a:pt x="36" y="32"/>
                    <a:pt x="36" y="32"/>
                  </a:cubicBezTo>
                  <a:cubicBezTo>
                    <a:pt x="46" y="42"/>
                    <a:pt x="46" y="42"/>
                    <a:pt x="46" y="42"/>
                  </a:cubicBezTo>
                  <a:cubicBezTo>
                    <a:pt x="47" y="41"/>
                    <a:pt x="48" y="40"/>
                    <a:pt x="50" y="40"/>
                  </a:cubicBezTo>
                  <a:cubicBezTo>
                    <a:pt x="51" y="40"/>
                    <a:pt x="53" y="41"/>
                    <a:pt x="54" y="42"/>
                  </a:cubicBezTo>
                  <a:cubicBezTo>
                    <a:pt x="68" y="56"/>
                    <a:pt x="68" y="56"/>
                    <a:pt x="68" y="56"/>
                  </a:cubicBezTo>
                  <a:cubicBezTo>
                    <a:pt x="69" y="57"/>
                    <a:pt x="70" y="59"/>
                    <a:pt x="70" y="60"/>
                  </a:cubicBezTo>
                  <a:cubicBezTo>
                    <a:pt x="70" y="61"/>
                    <a:pt x="69" y="63"/>
                    <a:pt x="68" y="64"/>
                  </a:cubicBezTo>
                  <a:close/>
                </a:path>
              </a:pathLst>
            </a:custGeom>
            <a:solidFill>
              <a:schemeClr val="accent1"/>
            </a:solidFill>
            <a:ln>
              <a:noFill/>
            </a:ln>
          </p:spPr>
          <p:txBody>
            <a:bodyPr/>
            <a:lstStyle/>
            <a:p>
              <a:endParaRPr lang="en-US"/>
            </a:p>
          </p:txBody>
        </p:sp>
        <p:sp>
          <p:nvSpPr>
            <p:cNvPr id="779" name="Freeform 103"/>
            <p:cNvSpPr>
              <a:spLocks noEditPoints="1"/>
            </p:cNvSpPr>
            <p:nvPr/>
          </p:nvSpPr>
          <p:spPr bwMode="auto">
            <a:xfrm>
              <a:off x="2724413" y="4466758"/>
              <a:ext cx="205570" cy="302708"/>
            </a:xfrm>
            <a:custGeom>
              <a:avLst/>
              <a:gdLst>
                <a:gd name="T0" fmla="*/ 127264 w 42"/>
                <a:gd name="T1" fmla="*/ 99500 h 62"/>
                <a:gd name="T2" fmla="*/ 106627 w 42"/>
                <a:gd name="T3" fmla="*/ 140673 h 62"/>
                <a:gd name="T4" fmla="*/ 113506 w 42"/>
                <a:gd name="T5" fmla="*/ 150966 h 62"/>
                <a:gd name="T6" fmla="*/ 110066 w 42"/>
                <a:gd name="T7" fmla="*/ 161259 h 62"/>
                <a:gd name="T8" fmla="*/ 113506 w 42"/>
                <a:gd name="T9" fmla="*/ 168121 h 62"/>
                <a:gd name="T10" fmla="*/ 106627 w 42"/>
                <a:gd name="T11" fmla="*/ 181846 h 62"/>
                <a:gd name="T12" fmla="*/ 106627 w 42"/>
                <a:gd name="T13" fmla="*/ 185277 h 62"/>
                <a:gd name="T14" fmla="*/ 92868 w 42"/>
                <a:gd name="T15" fmla="*/ 199001 h 62"/>
                <a:gd name="T16" fmla="*/ 72231 w 42"/>
                <a:gd name="T17" fmla="*/ 212725 h 62"/>
                <a:gd name="T18" fmla="*/ 51594 w 42"/>
                <a:gd name="T19" fmla="*/ 199001 h 62"/>
                <a:gd name="T20" fmla="*/ 37835 w 42"/>
                <a:gd name="T21" fmla="*/ 185277 h 62"/>
                <a:gd name="T22" fmla="*/ 37835 w 42"/>
                <a:gd name="T23" fmla="*/ 181846 h 62"/>
                <a:gd name="T24" fmla="*/ 30956 w 42"/>
                <a:gd name="T25" fmla="*/ 168121 h 62"/>
                <a:gd name="T26" fmla="*/ 34396 w 42"/>
                <a:gd name="T27" fmla="*/ 161259 h 62"/>
                <a:gd name="T28" fmla="*/ 30956 w 42"/>
                <a:gd name="T29" fmla="*/ 150966 h 62"/>
                <a:gd name="T30" fmla="*/ 37835 w 42"/>
                <a:gd name="T31" fmla="*/ 140673 h 62"/>
                <a:gd name="T32" fmla="*/ 17198 w 42"/>
                <a:gd name="T33" fmla="*/ 99500 h 62"/>
                <a:gd name="T34" fmla="*/ 0 w 42"/>
                <a:gd name="T35" fmla="*/ 61759 h 62"/>
                <a:gd name="T36" fmla="*/ 72231 w 42"/>
                <a:gd name="T37" fmla="*/ 0 h 62"/>
                <a:gd name="T38" fmla="*/ 144462 w 42"/>
                <a:gd name="T39" fmla="*/ 61759 h 62"/>
                <a:gd name="T40" fmla="*/ 127264 w 42"/>
                <a:gd name="T41" fmla="*/ 99500 h 62"/>
                <a:gd name="T42" fmla="*/ 72231 w 42"/>
                <a:gd name="T43" fmla="*/ 20586 h 62"/>
                <a:gd name="T44" fmla="*/ 20637 w 42"/>
                <a:gd name="T45" fmla="*/ 61759 h 62"/>
                <a:gd name="T46" fmla="*/ 27517 w 42"/>
                <a:gd name="T47" fmla="*/ 89207 h 62"/>
                <a:gd name="T48" fmla="*/ 37835 w 42"/>
                <a:gd name="T49" fmla="*/ 96069 h 62"/>
                <a:gd name="T50" fmla="*/ 55033 w 42"/>
                <a:gd name="T51" fmla="*/ 137242 h 62"/>
                <a:gd name="T52" fmla="*/ 89429 w 42"/>
                <a:gd name="T53" fmla="*/ 137242 h 62"/>
                <a:gd name="T54" fmla="*/ 106627 w 42"/>
                <a:gd name="T55" fmla="*/ 96069 h 62"/>
                <a:gd name="T56" fmla="*/ 116945 w 42"/>
                <a:gd name="T57" fmla="*/ 89207 h 62"/>
                <a:gd name="T58" fmla="*/ 123825 w 42"/>
                <a:gd name="T59" fmla="*/ 61759 h 62"/>
                <a:gd name="T60" fmla="*/ 72231 w 42"/>
                <a:gd name="T61" fmla="*/ 20586 h 62"/>
                <a:gd name="T62" fmla="*/ 99748 w 42"/>
                <a:gd name="T63" fmla="*/ 68621 h 62"/>
                <a:gd name="T64" fmla="*/ 92868 w 42"/>
                <a:gd name="T65" fmla="*/ 61759 h 62"/>
                <a:gd name="T66" fmla="*/ 72231 w 42"/>
                <a:gd name="T67" fmla="*/ 51466 h 62"/>
                <a:gd name="T68" fmla="*/ 68791 w 42"/>
                <a:gd name="T69" fmla="*/ 44604 h 62"/>
                <a:gd name="T70" fmla="*/ 72231 w 42"/>
                <a:gd name="T71" fmla="*/ 41173 h 62"/>
                <a:gd name="T72" fmla="*/ 103187 w 42"/>
                <a:gd name="T73" fmla="*/ 61759 h 62"/>
                <a:gd name="T74" fmla="*/ 99748 w 42"/>
                <a:gd name="T75" fmla="*/ 68621 h 62"/>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42" h="62">
                  <a:moveTo>
                    <a:pt x="37" y="29"/>
                  </a:moveTo>
                  <a:cubicBezTo>
                    <a:pt x="35" y="32"/>
                    <a:pt x="31" y="37"/>
                    <a:pt x="31" y="41"/>
                  </a:cubicBezTo>
                  <a:cubicBezTo>
                    <a:pt x="32" y="42"/>
                    <a:pt x="33" y="43"/>
                    <a:pt x="33" y="44"/>
                  </a:cubicBezTo>
                  <a:cubicBezTo>
                    <a:pt x="33" y="45"/>
                    <a:pt x="32" y="46"/>
                    <a:pt x="32" y="47"/>
                  </a:cubicBezTo>
                  <a:cubicBezTo>
                    <a:pt x="32" y="47"/>
                    <a:pt x="33" y="48"/>
                    <a:pt x="33" y="49"/>
                  </a:cubicBezTo>
                  <a:cubicBezTo>
                    <a:pt x="33" y="51"/>
                    <a:pt x="32" y="52"/>
                    <a:pt x="31" y="53"/>
                  </a:cubicBezTo>
                  <a:cubicBezTo>
                    <a:pt x="31" y="53"/>
                    <a:pt x="31" y="54"/>
                    <a:pt x="31" y="54"/>
                  </a:cubicBezTo>
                  <a:cubicBezTo>
                    <a:pt x="31" y="57"/>
                    <a:pt x="29" y="58"/>
                    <a:pt x="27" y="58"/>
                  </a:cubicBezTo>
                  <a:cubicBezTo>
                    <a:pt x="26" y="61"/>
                    <a:pt x="24" y="62"/>
                    <a:pt x="21" y="62"/>
                  </a:cubicBezTo>
                  <a:cubicBezTo>
                    <a:pt x="19" y="62"/>
                    <a:pt x="16" y="61"/>
                    <a:pt x="15" y="58"/>
                  </a:cubicBezTo>
                  <a:cubicBezTo>
                    <a:pt x="13" y="58"/>
                    <a:pt x="11" y="57"/>
                    <a:pt x="11" y="54"/>
                  </a:cubicBezTo>
                  <a:cubicBezTo>
                    <a:pt x="11" y="54"/>
                    <a:pt x="11" y="53"/>
                    <a:pt x="11" y="53"/>
                  </a:cubicBezTo>
                  <a:cubicBezTo>
                    <a:pt x="10" y="52"/>
                    <a:pt x="9" y="51"/>
                    <a:pt x="9" y="49"/>
                  </a:cubicBezTo>
                  <a:cubicBezTo>
                    <a:pt x="9" y="48"/>
                    <a:pt x="10" y="47"/>
                    <a:pt x="10" y="47"/>
                  </a:cubicBezTo>
                  <a:cubicBezTo>
                    <a:pt x="10" y="46"/>
                    <a:pt x="9" y="45"/>
                    <a:pt x="9" y="44"/>
                  </a:cubicBezTo>
                  <a:cubicBezTo>
                    <a:pt x="9" y="43"/>
                    <a:pt x="10" y="42"/>
                    <a:pt x="11" y="41"/>
                  </a:cubicBezTo>
                  <a:cubicBezTo>
                    <a:pt x="11" y="37"/>
                    <a:pt x="7" y="32"/>
                    <a:pt x="5" y="29"/>
                  </a:cubicBezTo>
                  <a:cubicBezTo>
                    <a:pt x="2" y="26"/>
                    <a:pt x="0" y="23"/>
                    <a:pt x="0" y="18"/>
                  </a:cubicBezTo>
                  <a:cubicBezTo>
                    <a:pt x="0" y="8"/>
                    <a:pt x="11" y="0"/>
                    <a:pt x="21" y="0"/>
                  </a:cubicBezTo>
                  <a:cubicBezTo>
                    <a:pt x="31" y="0"/>
                    <a:pt x="42" y="8"/>
                    <a:pt x="42" y="18"/>
                  </a:cubicBezTo>
                  <a:cubicBezTo>
                    <a:pt x="42" y="23"/>
                    <a:pt x="40" y="26"/>
                    <a:pt x="37" y="29"/>
                  </a:cubicBezTo>
                  <a:close/>
                  <a:moveTo>
                    <a:pt x="21" y="6"/>
                  </a:moveTo>
                  <a:cubicBezTo>
                    <a:pt x="14" y="6"/>
                    <a:pt x="6" y="10"/>
                    <a:pt x="6" y="18"/>
                  </a:cubicBezTo>
                  <a:cubicBezTo>
                    <a:pt x="6" y="21"/>
                    <a:pt x="7" y="24"/>
                    <a:pt x="8" y="26"/>
                  </a:cubicBezTo>
                  <a:cubicBezTo>
                    <a:pt x="9" y="27"/>
                    <a:pt x="10" y="27"/>
                    <a:pt x="11" y="28"/>
                  </a:cubicBezTo>
                  <a:cubicBezTo>
                    <a:pt x="14" y="32"/>
                    <a:pt x="16" y="36"/>
                    <a:pt x="16" y="40"/>
                  </a:cubicBezTo>
                  <a:cubicBezTo>
                    <a:pt x="26" y="40"/>
                    <a:pt x="26" y="40"/>
                    <a:pt x="26" y="40"/>
                  </a:cubicBezTo>
                  <a:cubicBezTo>
                    <a:pt x="26" y="36"/>
                    <a:pt x="28" y="32"/>
                    <a:pt x="31" y="28"/>
                  </a:cubicBezTo>
                  <a:cubicBezTo>
                    <a:pt x="32" y="27"/>
                    <a:pt x="33" y="27"/>
                    <a:pt x="34" y="26"/>
                  </a:cubicBezTo>
                  <a:cubicBezTo>
                    <a:pt x="35" y="24"/>
                    <a:pt x="36" y="21"/>
                    <a:pt x="36" y="18"/>
                  </a:cubicBezTo>
                  <a:cubicBezTo>
                    <a:pt x="36" y="10"/>
                    <a:pt x="28" y="6"/>
                    <a:pt x="21" y="6"/>
                  </a:cubicBezTo>
                  <a:close/>
                  <a:moveTo>
                    <a:pt x="29" y="20"/>
                  </a:moveTo>
                  <a:cubicBezTo>
                    <a:pt x="28" y="20"/>
                    <a:pt x="27" y="19"/>
                    <a:pt x="27" y="18"/>
                  </a:cubicBezTo>
                  <a:cubicBezTo>
                    <a:pt x="27" y="16"/>
                    <a:pt x="23" y="15"/>
                    <a:pt x="21" y="15"/>
                  </a:cubicBezTo>
                  <a:cubicBezTo>
                    <a:pt x="20" y="15"/>
                    <a:pt x="20" y="14"/>
                    <a:pt x="20" y="13"/>
                  </a:cubicBezTo>
                  <a:cubicBezTo>
                    <a:pt x="20" y="13"/>
                    <a:pt x="20" y="12"/>
                    <a:pt x="21" y="12"/>
                  </a:cubicBezTo>
                  <a:cubicBezTo>
                    <a:pt x="25" y="12"/>
                    <a:pt x="30" y="14"/>
                    <a:pt x="30" y="18"/>
                  </a:cubicBezTo>
                  <a:cubicBezTo>
                    <a:pt x="30" y="19"/>
                    <a:pt x="29" y="20"/>
                    <a:pt x="29" y="20"/>
                  </a:cubicBezTo>
                  <a:close/>
                </a:path>
              </a:pathLst>
            </a:custGeom>
            <a:solidFill>
              <a:schemeClr val="accent1"/>
            </a:solidFill>
            <a:ln>
              <a:noFill/>
            </a:ln>
          </p:spPr>
          <p:txBody>
            <a:bodyPr/>
            <a:lstStyle/>
            <a:p>
              <a:endParaRPr lang="en-US"/>
            </a:p>
          </p:txBody>
        </p:sp>
        <p:sp>
          <p:nvSpPr>
            <p:cNvPr id="780" name="Freeform 104"/>
            <p:cNvSpPr>
              <a:spLocks noEditPoints="1"/>
            </p:cNvSpPr>
            <p:nvPr/>
          </p:nvSpPr>
          <p:spPr bwMode="auto">
            <a:xfrm>
              <a:off x="3429228" y="4466758"/>
              <a:ext cx="302708" cy="302708"/>
            </a:xfrm>
            <a:custGeom>
              <a:avLst/>
              <a:gdLst>
                <a:gd name="T0" fmla="*/ 212725 w 62"/>
                <a:gd name="T1" fmla="*/ 174983 h 62"/>
                <a:gd name="T2" fmla="*/ 174983 w 62"/>
                <a:gd name="T3" fmla="*/ 212725 h 62"/>
                <a:gd name="T4" fmla="*/ 41173 w 62"/>
                <a:gd name="T5" fmla="*/ 212725 h 62"/>
                <a:gd name="T6" fmla="*/ 0 w 62"/>
                <a:gd name="T7" fmla="*/ 174983 h 62"/>
                <a:gd name="T8" fmla="*/ 0 w 62"/>
                <a:gd name="T9" fmla="*/ 41173 h 62"/>
                <a:gd name="T10" fmla="*/ 41173 w 62"/>
                <a:gd name="T11" fmla="*/ 0 h 62"/>
                <a:gd name="T12" fmla="*/ 174983 w 62"/>
                <a:gd name="T13" fmla="*/ 0 h 62"/>
                <a:gd name="T14" fmla="*/ 212725 w 62"/>
                <a:gd name="T15" fmla="*/ 41173 h 62"/>
                <a:gd name="T16" fmla="*/ 212725 w 62"/>
                <a:gd name="T17" fmla="*/ 174983 h 62"/>
                <a:gd name="T18" fmla="*/ 51466 w 62"/>
                <a:gd name="T19" fmla="*/ 37742 h 62"/>
                <a:gd name="T20" fmla="*/ 30879 w 62"/>
                <a:gd name="T21" fmla="*/ 54897 h 62"/>
                <a:gd name="T22" fmla="*/ 51466 w 62"/>
                <a:gd name="T23" fmla="*/ 68621 h 62"/>
                <a:gd name="T24" fmla="*/ 51466 w 62"/>
                <a:gd name="T25" fmla="*/ 68621 h 62"/>
                <a:gd name="T26" fmla="*/ 68621 w 62"/>
                <a:gd name="T27" fmla="*/ 54897 h 62"/>
                <a:gd name="T28" fmla="*/ 51466 w 62"/>
                <a:gd name="T29" fmla="*/ 37742 h 62"/>
                <a:gd name="T30" fmla="*/ 65190 w 62"/>
                <a:gd name="T31" fmla="*/ 178415 h 62"/>
                <a:gd name="T32" fmla="*/ 65190 w 62"/>
                <a:gd name="T33" fmla="*/ 82345 h 62"/>
                <a:gd name="T34" fmla="*/ 34310 w 62"/>
                <a:gd name="T35" fmla="*/ 82345 h 62"/>
                <a:gd name="T36" fmla="*/ 34310 w 62"/>
                <a:gd name="T37" fmla="*/ 178415 h 62"/>
                <a:gd name="T38" fmla="*/ 65190 w 62"/>
                <a:gd name="T39" fmla="*/ 178415 h 62"/>
                <a:gd name="T40" fmla="*/ 181846 w 62"/>
                <a:gd name="T41" fmla="*/ 178415 h 62"/>
                <a:gd name="T42" fmla="*/ 181846 w 62"/>
                <a:gd name="T43" fmla="*/ 123518 h 62"/>
                <a:gd name="T44" fmla="*/ 144104 w 62"/>
                <a:gd name="T45" fmla="*/ 82345 h 62"/>
                <a:gd name="T46" fmla="*/ 116656 w 62"/>
                <a:gd name="T47" fmla="*/ 96069 h 62"/>
                <a:gd name="T48" fmla="*/ 116656 w 62"/>
                <a:gd name="T49" fmla="*/ 96069 h 62"/>
                <a:gd name="T50" fmla="*/ 116656 w 62"/>
                <a:gd name="T51" fmla="*/ 82345 h 62"/>
                <a:gd name="T52" fmla="*/ 82345 w 62"/>
                <a:gd name="T53" fmla="*/ 82345 h 62"/>
                <a:gd name="T54" fmla="*/ 82345 w 62"/>
                <a:gd name="T55" fmla="*/ 178415 h 62"/>
                <a:gd name="T56" fmla="*/ 116656 w 62"/>
                <a:gd name="T57" fmla="*/ 178415 h 62"/>
                <a:gd name="T58" fmla="*/ 116656 w 62"/>
                <a:gd name="T59" fmla="*/ 126949 h 62"/>
                <a:gd name="T60" fmla="*/ 116656 w 62"/>
                <a:gd name="T61" fmla="*/ 116656 h 62"/>
                <a:gd name="T62" fmla="*/ 133811 w 62"/>
                <a:gd name="T63" fmla="*/ 106363 h 62"/>
                <a:gd name="T64" fmla="*/ 147535 w 62"/>
                <a:gd name="T65" fmla="*/ 126949 h 62"/>
                <a:gd name="T66" fmla="*/ 147535 w 62"/>
                <a:gd name="T67" fmla="*/ 178415 h 62"/>
                <a:gd name="T68" fmla="*/ 181846 w 62"/>
                <a:gd name="T69" fmla="*/ 178415 h 62"/>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62" h="62">
                  <a:moveTo>
                    <a:pt x="62" y="51"/>
                  </a:moveTo>
                  <a:cubicBezTo>
                    <a:pt x="62" y="57"/>
                    <a:pt x="57" y="62"/>
                    <a:pt x="51" y="62"/>
                  </a:cubicBezTo>
                  <a:cubicBezTo>
                    <a:pt x="12" y="62"/>
                    <a:pt x="12" y="62"/>
                    <a:pt x="12" y="62"/>
                  </a:cubicBezTo>
                  <a:cubicBezTo>
                    <a:pt x="6" y="62"/>
                    <a:pt x="0" y="57"/>
                    <a:pt x="0" y="51"/>
                  </a:cubicBezTo>
                  <a:cubicBezTo>
                    <a:pt x="0" y="12"/>
                    <a:pt x="0" y="12"/>
                    <a:pt x="0" y="12"/>
                  </a:cubicBezTo>
                  <a:cubicBezTo>
                    <a:pt x="0" y="6"/>
                    <a:pt x="6" y="0"/>
                    <a:pt x="12" y="0"/>
                  </a:cubicBezTo>
                  <a:cubicBezTo>
                    <a:pt x="51" y="0"/>
                    <a:pt x="51" y="0"/>
                    <a:pt x="51" y="0"/>
                  </a:cubicBezTo>
                  <a:cubicBezTo>
                    <a:pt x="57" y="0"/>
                    <a:pt x="62" y="6"/>
                    <a:pt x="62" y="12"/>
                  </a:cubicBezTo>
                  <a:lnTo>
                    <a:pt x="62" y="51"/>
                  </a:lnTo>
                  <a:close/>
                  <a:moveTo>
                    <a:pt x="15" y="11"/>
                  </a:moveTo>
                  <a:cubicBezTo>
                    <a:pt x="12" y="11"/>
                    <a:pt x="9" y="13"/>
                    <a:pt x="9" y="16"/>
                  </a:cubicBezTo>
                  <a:cubicBezTo>
                    <a:pt x="9" y="18"/>
                    <a:pt x="11" y="20"/>
                    <a:pt x="15" y="20"/>
                  </a:cubicBezTo>
                  <a:cubicBezTo>
                    <a:pt x="15" y="20"/>
                    <a:pt x="15" y="20"/>
                    <a:pt x="15" y="20"/>
                  </a:cubicBezTo>
                  <a:cubicBezTo>
                    <a:pt x="18" y="20"/>
                    <a:pt x="20" y="18"/>
                    <a:pt x="20" y="16"/>
                  </a:cubicBezTo>
                  <a:cubicBezTo>
                    <a:pt x="20" y="13"/>
                    <a:pt x="18" y="11"/>
                    <a:pt x="15" y="11"/>
                  </a:cubicBezTo>
                  <a:close/>
                  <a:moveTo>
                    <a:pt x="19" y="52"/>
                  </a:moveTo>
                  <a:cubicBezTo>
                    <a:pt x="19" y="24"/>
                    <a:pt x="19" y="24"/>
                    <a:pt x="19" y="24"/>
                  </a:cubicBezTo>
                  <a:cubicBezTo>
                    <a:pt x="10" y="24"/>
                    <a:pt x="10" y="24"/>
                    <a:pt x="10" y="24"/>
                  </a:cubicBezTo>
                  <a:cubicBezTo>
                    <a:pt x="10" y="52"/>
                    <a:pt x="10" y="52"/>
                    <a:pt x="10" y="52"/>
                  </a:cubicBezTo>
                  <a:lnTo>
                    <a:pt x="19" y="52"/>
                  </a:lnTo>
                  <a:close/>
                  <a:moveTo>
                    <a:pt x="53" y="52"/>
                  </a:moveTo>
                  <a:cubicBezTo>
                    <a:pt x="53" y="36"/>
                    <a:pt x="53" y="36"/>
                    <a:pt x="53" y="36"/>
                  </a:cubicBezTo>
                  <a:cubicBezTo>
                    <a:pt x="53" y="28"/>
                    <a:pt x="48" y="24"/>
                    <a:pt x="42" y="24"/>
                  </a:cubicBezTo>
                  <a:cubicBezTo>
                    <a:pt x="37" y="24"/>
                    <a:pt x="35" y="26"/>
                    <a:pt x="34" y="28"/>
                  </a:cubicBezTo>
                  <a:cubicBezTo>
                    <a:pt x="34" y="28"/>
                    <a:pt x="34" y="28"/>
                    <a:pt x="34" y="28"/>
                  </a:cubicBezTo>
                  <a:cubicBezTo>
                    <a:pt x="34" y="24"/>
                    <a:pt x="34" y="24"/>
                    <a:pt x="34" y="24"/>
                  </a:cubicBezTo>
                  <a:cubicBezTo>
                    <a:pt x="24" y="24"/>
                    <a:pt x="24" y="24"/>
                    <a:pt x="24" y="24"/>
                  </a:cubicBezTo>
                  <a:cubicBezTo>
                    <a:pt x="24" y="24"/>
                    <a:pt x="24" y="27"/>
                    <a:pt x="24" y="52"/>
                  </a:cubicBezTo>
                  <a:cubicBezTo>
                    <a:pt x="34" y="52"/>
                    <a:pt x="34" y="52"/>
                    <a:pt x="34" y="52"/>
                  </a:cubicBezTo>
                  <a:cubicBezTo>
                    <a:pt x="34" y="37"/>
                    <a:pt x="34" y="37"/>
                    <a:pt x="34" y="37"/>
                  </a:cubicBezTo>
                  <a:cubicBezTo>
                    <a:pt x="34" y="36"/>
                    <a:pt x="34" y="35"/>
                    <a:pt x="34" y="34"/>
                  </a:cubicBezTo>
                  <a:cubicBezTo>
                    <a:pt x="35" y="33"/>
                    <a:pt x="36" y="31"/>
                    <a:pt x="39" y="31"/>
                  </a:cubicBezTo>
                  <a:cubicBezTo>
                    <a:pt x="42" y="31"/>
                    <a:pt x="43" y="33"/>
                    <a:pt x="43" y="37"/>
                  </a:cubicBezTo>
                  <a:cubicBezTo>
                    <a:pt x="43" y="52"/>
                    <a:pt x="43" y="52"/>
                    <a:pt x="43" y="52"/>
                  </a:cubicBezTo>
                  <a:lnTo>
                    <a:pt x="53" y="52"/>
                  </a:lnTo>
                  <a:close/>
                </a:path>
              </a:pathLst>
            </a:custGeom>
            <a:solidFill>
              <a:schemeClr val="accent1"/>
            </a:solidFill>
            <a:ln>
              <a:noFill/>
            </a:ln>
          </p:spPr>
          <p:txBody>
            <a:bodyPr/>
            <a:lstStyle/>
            <a:p>
              <a:endParaRPr lang="en-US"/>
            </a:p>
          </p:txBody>
        </p:sp>
        <p:sp>
          <p:nvSpPr>
            <p:cNvPr id="781" name="Freeform 105"/>
            <p:cNvSpPr>
              <a:spLocks noEditPoints="1"/>
            </p:cNvSpPr>
            <p:nvPr/>
          </p:nvSpPr>
          <p:spPr bwMode="auto">
            <a:xfrm>
              <a:off x="4138560" y="4446429"/>
              <a:ext cx="345629" cy="347889"/>
            </a:xfrm>
            <a:custGeom>
              <a:avLst/>
              <a:gdLst>
                <a:gd name="T0" fmla="*/ 0 w 71"/>
                <a:gd name="T1" fmla="*/ 158392 h 71"/>
                <a:gd name="T2" fmla="*/ 30788 w 71"/>
                <a:gd name="T3" fmla="*/ 106743 h 71"/>
                <a:gd name="T4" fmla="*/ 13684 w 71"/>
                <a:gd name="T5" fmla="*/ 110186 h 71"/>
                <a:gd name="T6" fmla="*/ 23947 w 71"/>
                <a:gd name="T7" fmla="*/ 86083 h 71"/>
                <a:gd name="T8" fmla="*/ 20526 w 71"/>
                <a:gd name="T9" fmla="*/ 144619 h 71"/>
                <a:gd name="T10" fmla="*/ 37630 w 71"/>
                <a:gd name="T11" fmla="*/ 134289 h 71"/>
                <a:gd name="T12" fmla="*/ 51314 w 71"/>
                <a:gd name="T13" fmla="*/ 158392 h 71"/>
                <a:gd name="T14" fmla="*/ 0 w 71"/>
                <a:gd name="T15" fmla="*/ 237588 h 71"/>
                <a:gd name="T16" fmla="*/ 23947 w 71"/>
                <a:gd name="T17" fmla="*/ 230702 h 71"/>
                <a:gd name="T18" fmla="*/ 17105 w 71"/>
                <a:gd name="T19" fmla="*/ 213485 h 71"/>
                <a:gd name="T20" fmla="*/ 30788 w 71"/>
                <a:gd name="T21" fmla="*/ 189382 h 71"/>
                <a:gd name="T22" fmla="*/ 17105 w 71"/>
                <a:gd name="T23" fmla="*/ 189382 h 71"/>
                <a:gd name="T24" fmla="*/ 3421 w 71"/>
                <a:gd name="T25" fmla="*/ 196269 h 71"/>
                <a:gd name="T26" fmla="*/ 47893 w 71"/>
                <a:gd name="T27" fmla="*/ 175609 h 71"/>
                <a:gd name="T28" fmla="*/ 34209 w 71"/>
                <a:gd name="T29" fmla="*/ 203155 h 71"/>
                <a:gd name="T30" fmla="*/ 23947 w 71"/>
                <a:gd name="T31" fmla="*/ 244475 h 71"/>
                <a:gd name="T32" fmla="*/ 3421 w 71"/>
                <a:gd name="T33" fmla="*/ 68866 h 71"/>
                <a:gd name="T34" fmla="*/ 20526 w 71"/>
                <a:gd name="T35" fmla="*/ 55093 h 71"/>
                <a:gd name="T36" fmla="*/ 20526 w 71"/>
                <a:gd name="T37" fmla="*/ 20660 h 71"/>
                <a:gd name="T38" fmla="*/ 13684 w 71"/>
                <a:gd name="T39" fmla="*/ 27546 h 71"/>
                <a:gd name="T40" fmla="*/ 20526 w 71"/>
                <a:gd name="T41" fmla="*/ 0 h 71"/>
                <a:gd name="T42" fmla="*/ 37630 w 71"/>
                <a:gd name="T43" fmla="*/ 55093 h 71"/>
                <a:gd name="T44" fmla="*/ 51314 w 71"/>
                <a:gd name="T45" fmla="*/ 68866 h 71"/>
                <a:gd name="T46" fmla="*/ 239466 w 71"/>
                <a:gd name="T47" fmla="*/ 68866 h 71"/>
                <a:gd name="T48" fmla="*/ 68419 w 71"/>
                <a:gd name="T49" fmla="*/ 65423 h 71"/>
                <a:gd name="T50" fmla="*/ 71840 w 71"/>
                <a:gd name="T51" fmla="*/ 34433 h 71"/>
                <a:gd name="T52" fmla="*/ 242887 w 71"/>
                <a:gd name="T53" fmla="*/ 37876 h 71"/>
                <a:gd name="T54" fmla="*/ 242887 w 71"/>
                <a:gd name="T55" fmla="*/ 134289 h 71"/>
                <a:gd name="T56" fmla="*/ 71840 w 71"/>
                <a:gd name="T57" fmla="*/ 137732 h 71"/>
                <a:gd name="T58" fmla="*/ 68419 w 71"/>
                <a:gd name="T59" fmla="*/ 106743 h 71"/>
                <a:gd name="T60" fmla="*/ 239466 w 71"/>
                <a:gd name="T61" fmla="*/ 103299 h 71"/>
                <a:gd name="T62" fmla="*/ 242887 w 71"/>
                <a:gd name="T63" fmla="*/ 134289 h 71"/>
                <a:gd name="T64" fmla="*/ 239466 w 71"/>
                <a:gd name="T65" fmla="*/ 210042 h 71"/>
                <a:gd name="T66" fmla="*/ 68419 w 71"/>
                <a:gd name="T67" fmla="*/ 206599 h 71"/>
                <a:gd name="T68" fmla="*/ 71840 w 71"/>
                <a:gd name="T69" fmla="*/ 175609 h 71"/>
                <a:gd name="T70" fmla="*/ 242887 w 71"/>
                <a:gd name="T71" fmla="*/ 179052 h 71"/>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71" h="71">
                  <a:moveTo>
                    <a:pt x="15" y="46"/>
                  </a:moveTo>
                  <a:cubicBezTo>
                    <a:pt x="0" y="46"/>
                    <a:pt x="0" y="46"/>
                    <a:pt x="0" y="46"/>
                  </a:cubicBezTo>
                  <a:cubicBezTo>
                    <a:pt x="0" y="45"/>
                    <a:pt x="0" y="44"/>
                    <a:pt x="0" y="43"/>
                  </a:cubicBezTo>
                  <a:cubicBezTo>
                    <a:pt x="0" y="36"/>
                    <a:pt x="9" y="35"/>
                    <a:pt x="9" y="31"/>
                  </a:cubicBezTo>
                  <a:cubicBezTo>
                    <a:pt x="9" y="30"/>
                    <a:pt x="8" y="29"/>
                    <a:pt x="7" y="29"/>
                  </a:cubicBezTo>
                  <a:cubicBezTo>
                    <a:pt x="6" y="29"/>
                    <a:pt x="4" y="31"/>
                    <a:pt x="4" y="32"/>
                  </a:cubicBezTo>
                  <a:cubicBezTo>
                    <a:pt x="0" y="29"/>
                    <a:pt x="0" y="29"/>
                    <a:pt x="0" y="29"/>
                  </a:cubicBezTo>
                  <a:cubicBezTo>
                    <a:pt x="2" y="27"/>
                    <a:pt x="4" y="25"/>
                    <a:pt x="7" y="25"/>
                  </a:cubicBezTo>
                  <a:cubicBezTo>
                    <a:pt x="11" y="25"/>
                    <a:pt x="14" y="27"/>
                    <a:pt x="14" y="31"/>
                  </a:cubicBezTo>
                  <a:cubicBezTo>
                    <a:pt x="14" y="37"/>
                    <a:pt x="6" y="38"/>
                    <a:pt x="6" y="42"/>
                  </a:cubicBezTo>
                  <a:cubicBezTo>
                    <a:pt x="11" y="42"/>
                    <a:pt x="11" y="42"/>
                    <a:pt x="11" y="42"/>
                  </a:cubicBezTo>
                  <a:cubicBezTo>
                    <a:pt x="11" y="39"/>
                    <a:pt x="11" y="39"/>
                    <a:pt x="11" y="39"/>
                  </a:cubicBezTo>
                  <a:cubicBezTo>
                    <a:pt x="15" y="39"/>
                    <a:pt x="15" y="39"/>
                    <a:pt x="15" y="39"/>
                  </a:cubicBezTo>
                  <a:lnTo>
                    <a:pt x="15" y="46"/>
                  </a:lnTo>
                  <a:close/>
                  <a:moveTo>
                    <a:pt x="7" y="71"/>
                  </a:moveTo>
                  <a:cubicBezTo>
                    <a:pt x="5" y="71"/>
                    <a:pt x="2" y="70"/>
                    <a:pt x="0" y="69"/>
                  </a:cubicBezTo>
                  <a:cubicBezTo>
                    <a:pt x="3" y="65"/>
                    <a:pt x="3" y="65"/>
                    <a:pt x="3" y="65"/>
                  </a:cubicBezTo>
                  <a:cubicBezTo>
                    <a:pt x="4" y="66"/>
                    <a:pt x="5" y="67"/>
                    <a:pt x="7" y="67"/>
                  </a:cubicBezTo>
                  <a:cubicBezTo>
                    <a:pt x="8" y="67"/>
                    <a:pt x="10" y="66"/>
                    <a:pt x="10" y="65"/>
                  </a:cubicBezTo>
                  <a:cubicBezTo>
                    <a:pt x="10" y="62"/>
                    <a:pt x="7" y="62"/>
                    <a:pt x="5" y="62"/>
                  </a:cubicBezTo>
                  <a:cubicBezTo>
                    <a:pt x="4" y="60"/>
                    <a:pt x="4" y="60"/>
                    <a:pt x="4" y="60"/>
                  </a:cubicBezTo>
                  <a:cubicBezTo>
                    <a:pt x="6" y="58"/>
                    <a:pt x="7" y="56"/>
                    <a:pt x="9" y="55"/>
                  </a:cubicBezTo>
                  <a:cubicBezTo>
                    <a:pt x="9" y="55"/>
                    <a:pt x="9" y="55"/>
                    <a:pt x="9" y="55"/>
                  </a:cubicBezTo>
                  <a:cubicBezTo>
                    <a:pt x="8" y="55"/>
                    <a:pt x="6" y="55"/>
                    <a:pt x="5" y="55"/>
                  </a:cubicBezTo>
                  <a:cubicBezTo>
                    <a:pt x="5" y="57"/>
                    <a:pt x="5" y="57"/>
                    <a:pt x="5" y="57"/>
                  </a:cubicBezTo>
                  <a:cubicBezTo>
                    <a:pt x="1" y="57"/>
                    <a:pt x="1" y="57"/>
                    <a:pt x="1" y="57"/>
                  </a:cubicBezTo>
                  <a:cubicBezTo>
                    <a:pt x="1" y="51"/>
                    <a:pt x="1" y="51"/>
                    <a:pt x="1" y="51"/>
                  </a:cubicBezTo>
                  <a:cubicBezTo>
                    <a:pt x="14" y="51"/>
                    <a:pt x="14" y="51"/>
                    <a:pt x="14" y="51"/>
                  </a:cubicBezTo>
                  <a:cubicBezTo>
                    <a:pt x="14" y="54"/>
                    <a:pt x="14" y="54"/>
                    <a:pt x="14" y="54"/>
                  </a:cubicBezTo>
                  <a:cubicBezTo>
                    <a:pt x="10" y="59"/>
                    <a:pt x="10" y="59"/>
                    <a:pt x="10" y="59"/>
                  </a:cubicBezTo>
                  <a:cubicBezTo>
                    <a:pt x="13" y="60"/>
                    <a:pt x="15" y="62"/>
                    <a:pt x="15" y="64"/>
                  </a:cubicBezTo>
                  <a:cubicBezTo>
                    <a:pt x="15" y="69"/>
                    <a:pt x="11" y="71"/>
                    <a:pt x="7" y="71"/>
                  </a:cubicBezTo>
                  <a:close/>
                  <a:moveTo>
                    <a:pt x="15" y="20"/>
                  </a:moveTo>
                  <a:cubicBezTo>
                    <a:pt x="1" y="20"/>
                    <a:pt x="1" y="20"/>
                    <a:pt x="1" y="20"/>
                  </a:cubicBezTo>
                  <a:cubicBezTo>
                    <a:pt x="1" y="16"/>
                    <a:pt x="1" y="16"/>
                    <a:pt x="1" y="16"/>
                  </a:cubicBezTo>
                  <a:cubicBezTo>
                    <a:pt x="6" y="16"/>
                    <a:pt x="6" y="16"/>
                    <a:pt x="6" y="16"/>
                  </a:cubicBezTo>
                  <a:cubicBezTo>
                    <a:pt x="6" y="13"/>
                    <a:pt x="6" y="9"/>
                    <a:pt x="6" y="6"/>
                  </a:cubicBezTo>
                  <a:cubicBezTo>
                    <a:pt x="6" y="6"/>
                    <a:pt x="6" y="6"/>
                    <a:pt x="6" y="6"/>
                  </a:cubicBezTo>
                  <a:cubicBezTo>
                    <a:pt x="6" y="6"/>
                    <a:pt x="6" y="6"/>
                    <a:pt x="6" y="6"/>
                  </a:cubicBezTo>
                  <a:cubicBezTo>
                    <a:pt x="5" y="7"/>
                    <a:pt x="4" y="7"/>
                    <a:pt x="4" y="8"/>
                  </a:cubicBezTo>
                  <a:cubicBezTo>
                    <a:pt x="1" y="5"/>
                    <a:pt x="1" y="5"/>
                    <a:pt x="1" y="5"/>
                  </a:cubicBezTo>
                  <a:cubicBezTo>
                    <a:pt x="6" y="0"/>
                    <a:pt x="6" y="0"/>
                    <a:pt x="6" y="0"/>
                  </a:cubicBezTo>
                  <a:cubicBezTo>
                    <a:pt x="11" y="0"/>
                    <a:pt x="11" y="0"/>
                    <a:pt x="11" y="0"/>
                  </a:cubicBezTo>
                  <a:cubicBezTo>
                    <a:pt x="11" y="16"/>
                    <a:pt x="11" y="16"/>
                    <a:pt x="11" y="16"/>
                  </a:cubicBezTo>
                  <a:cubicBezTo>
                    <a:pt x="15" y="16"/>
                    <a:pt x="15" y="16"/>
                    <a:pt x="15" y="16"/>
                  </a:cubicBezTo>
                  <a:lnTo>
                    <a:pt x="15" y="20"/>
                  </a:lnTo>
                  <a:close/>
                  <a:moveTo>
                    <a:pt x="71" y="19"/>
                  </a:moveTo>
                  <a:cubicBezTo>
                    <a:pt x="71" y="19"/>
                    <a:pt x="71" y="20"/>
                    <a:pt x="70" y="20"/>
                  </a:cubicBezTo>
                  <a:cubicBezTo>
                    <a:pt x="21" y="20"/>
                    <a:pt x="21" y="20"/>
                    <a:pt x="21" y="20"/>
                  </a:cubicBezTo>
                  <a:cubicBezTo>
                    <a:pt x="21" y="20"/>
                    <a:pt x="20" y="19"/>
                    <a:pt x="20" y="19"/>
                  </a:cubicBezTo>
                  <a:cubicBezTo>
                    <a:pt x="20" y="11"/>
                    <a:pt x="20" y="11"/>
                    <a:pt x="20" y="11"/>
                  </a:cubicBezTo>
                  <a:cubicBezTo>
                    <a:pt x="20" y="10"/>
                    <a:pt x="21" y="10"/>
                    <a:pt x="21" y="10"/>
                  </a:cubicBezTo>
                  <a:cubicBezTo>
                    <a:pt x="70" y="10"/>
                    <a:pt x="70" y="10"/>
                    <a:pt x="70" y="10"/>
                  </a:cubicBezTo>
                  <a:cubicBezTo>
                    <a:pt x="71" y="10"/>
                    <a:pt x="71" y="10"/>
                    <a:pt x="71" y="11"/>
                  </a:cubicBezTo>
                  <a:lnTo>
                    <a:pt x="71" y="19"/>
                  </a:lnTo>
                  <a:close/>
                  <a:moveTo>
                    <a:pt x="71" y="39"/>
                  </a:moveTo>
                  <a:cubicBezTo>
                    <a:pt x="71" y="40"/>
                    <a:pt x="71" y="40"/>
                    <a:pt x="70" y="40"/>
                  </a:cubicBezTo>
                  <a:cubicBezTo>
                    <a:pt x="21" y="40"/>
                    <a:pt x="21" y="40"/>
                    <a:pt x="21" y="40"/>
                  </a:cubicBezTo>
                  <a:cubicBezTo>
                    <a:pt x="21" y="40"/>
                    <a:pt x="20" y="40"/>
                    <a:pt x="20" y="39"/>
                  </a:cubicBezTo>
                  <a:cubicBezTo>
                    <a:pt x="20" y="31"/>
                    <a:pt x="20" y="31"/>
                    <a:pt x="20" y="31"/>
                  </a:cubicBezTo>
                  <a:cubicBezTo>
                    <a:pt x="20" y="31"/>
                    <a:pt x="21" y="30"/>
                    <a:pt x="21" y="30"/>
                  </a:cubicBezTo>
                  <a:cubicBezTo>
                    <a:pt x="70" y="30"/>
                    <a:pt x="70" y="30"/>
                    <a:pt x="70" y="30"/>
                  </a:cubicBezTo>
                  <a:cubicBezTo>
                    <a:pt x="71" y="30"/>
                    <a:pt x="71" y="31"/>
                    <a:pt x="71" y="31"/>
                  </a:cubicBezTo>
                  <a:lnTo>
                    <a:pt x="71" y="39"/>
                  </a:lnTo>
                  <a:close/>
                  <a:moveTo>
                    <a:pt x="71" y="60"/>
                  </a:moveTo>
                  <a:cubicBezTo>
                    <a:pt x="71" y="60"/>
                    <a:pt x="71" y="61"/>
                    <a:pt x="70" y="61"/>
                  </a:cubicBezTo>
                  <a:cubicBezTo>
                    <a:pt x="21" y="61"/>
                    <a:pt x="21" y="61"/>
                    <a:pt x="21" y="61"/>
                  </a:cubicBezTo>
                  <a:cubicBezTo>
                    <a:pt x="21" y="61"/>
                    <a:pt x="20" y="60"/>
                    <a:pt x="20" y="60"/>
                  </a:cubicBezTo>
                  <a:cubicBezTo>
                    <a:pt x="20" y="52"/>
                    <a:pt x="20" y="52"/>
                    <a:pt x="20" y="52"/>
                  </a:cubicBezTo>
                  <a:cubicBezTo>
                    <a:pt x="20" y="51"/>
                    <a:pt x="21" y="51"/>
                    <a:pt x="21" y="51"/>
                  </a:cubicBezTo>
                  <a:cubicBezTo>
                    <a:pt x="70" y="51"/>
                    <a:pt x="70" y="51"/>
                    <a:pt x="70" y="51"/>
                  </a:cubicBezTo>
                  <a:cubicBezTo>
                    <a:pt x="71" y="51"/>
                    <a:pt x="71" y="51"/>
                    <a:pt x="71" y="52"/>
                  </a:cubicBezTo>
                  <a:lnTo>
                    <a:pt x="71" y="60"/>
                  </a:lnTo>
                  <a:close/>
                </a:path>
              </a:pathLst>
            </a:custGeom>
            <a:solidFill>
              <a:schemeClr val="accent1"/>
            </a:solidFill>
            <a:ln>
              <a:noFill/>
            </a:ln>
          </p:spPr>
          <p:txBody>
            <a:bodyPr/>
            <a:lstStyle/>
            <a:p>
              <a:endParaRPr lang="en-US"/>
            </a:p>
          </p:txBody>
        </p:sp>
        <p:sp>
          <p:nvSpPr>
            <p:cNvPr id="782" name="Freeform 106"/>
            <p:cNvSpPr/>
            <p:nvPr/>
          </p:nvSpPr>
          <p:spPr bwMode="auto">
            <a:xfrm>
              <a:off x="4836597" y="4441911"/>
              <a:ext cx="151355" cy="343371"/>
            </a:xfrm>
            <a:custGeom>
              <a:avLst/>
              <a:gdLst>
                <a:gd name="T0" fmla="*/ 102932 w 31"/>
                <a:gd name="T1" fmla="*/ 186146 h 70"/>
                <a:gd name="T2" fmla="*/ 54897 w 31"/>
                <a:gd name="T3" fmla="*/ 237853 h 70"/>
                <a:gd name="T4" fmla="*/ 51466 w 31"/>
                <a:gd name="T5" fmla="*/ 241300 h 70"/>
                <a:gd name="T6" fmla="*/ 48035 w 31"/>
                <a:gd name="T7" fmla="*/ 237853 h 70"/>
                <a:gd name="T8" fmla="*/ 0 w 31"/>
                <a:gd name="T9" fmla="*/ 186146 h 70"/>
                <a:gd name="T10" fmla="*/ 0 w 31"/>
                <a:gd name="T11" fmla="*/ 179251 h 70"/>
                <a:gd name="T12" fmla="*/ 3431 w 31"/>
                <a:gd name="T13" fmla="*/ 179251 h 70"/>
                <a:gd name="T14" fmla="*/ 34311 w 31"/>
                <a:gd name="T15" fmla="*/ 179251 h 70"/>
                <a:gd name="T16" fmla="*/ 34311 w 31"/>
                <a:gd name="T17" fmla="*/ 6894 h 70"/>
                <a:gd name="T18" fmla="*/ 37742 w 31"/>
                <a:gd name="T19" fmla="*/ 0 h 70"/>
                <a:gd name="T20" fmla="*/ 65190 w 31"/>
                <a:gd name="T21" fmla="*/ 0 h 70"/>
                <a:gd name="T22" fmla="*/ 68621 w 31"/>
                <a:gd name="T23" fmla="*/ 6894 h 70"/>
                <a:gd name="T24" fmla="*/ 68621 w 31"/>
                <a:gd name="T25" fmla="*/ 179251 h 70"/>
                <a:gd name="T26" fmla="*/ 99501 w 31"/>
                <a:gd name="T27" fmla="*/ 179251 h 70"/>
                <a:gd name="T28" fmla="*/ 102932 w 31"/>
                <a:gd name="T29" fmla="*/ 179251 h 70"/>
                <a:gd name="T30" fmla="*/ 102932 w 31"/>
                <a:gd name="T31" fmla="*/ 186146 h 70"/>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31" h="70">
                  <a:moveTo>
                    <a:pt x="30" y="54"/>
                  </a:moveTo>
                  <a:cubicBezTo>
                    <a:pt x="16" y="69"/>
                    <a:pt x="16" y="69"/>
                    <a:pt x="16" y="69"/>
                  </a:cubicBezTo>
                  <a:cubicBezTo>
                    <a:pt x="16" y="70"/>
                    <a:pt x="16" y="70"/>
                    <a:pt x="15" y="70"/>
                  </a:cubicBezTo>
                  <a:cubicBezTo>
                    <a:pt x="15" y="70"/>
                    <a:pt x="15" y="70"/>
                    <a:pt x="14" y="69"/>
                  </a:cubicBezTo>
                  <a:cubicBezTo>
                    <a:pt x="0" y="54"/>
                    <a:pt x="0" y="54"/>
                    <a:pt x="0" y="54"/>
                  </a:cubicBezTo>
                  <a:cubicBezTo>
                    <a:pt x="0" y="53"/>
                    <a:pt x="0" y="53"/>
                    <a:pt x="0" y="52"/>
                  </a:cubicBezTo>
                  <a:cubicBezTo>
                    <a:pt x="0" y="52"/>
                    <a:pt x="1" y="52"/>
                    <a:pt x="1" y="52"/>
                  </a:cubicBezTo>
                  <a:cubicBezTo>
                    <a:pt x="10" y="52"/>
                    <a:pt x="10" y="52"/>
                    <a:pt x="10" y="52"/>
                  </a:cubicBezTo>
                  <a:cubicBezTo>
                    <a:pt x="10" y="2"/>
                    <a:pt x="10" y="2"/>
                    <a:pt x="10" y="2"/>
                  </a:cubicBezTo>
                  <a:cubicBezTo>
                    <a:pt x="10" y="1"/>
                    <a:pt x="11" y="0"/>
                    <a:pt x="11" y="0"/>
                  </a:cubicBezTo>
                  <a:cubicBezTo>
                    <a:pt x="19" y="0"/>
                    <a:pt x="19" y="0"/>
                    <a:pt x="19" y="0"/>
                  </a:cubicBezTo>
                  <a:cubicBezTo>
                    <a:pt x="20" y="0"/>
                    <a:pt x="20" y="1"/>
                    <a:pt x="20" y="2"/>
                  </a:cubicBezTo>
                  <a:cubicBezTo>
                    <a:pt x="20" y="52"/>
                    <a:pt x="20" y="52"/>
                    <a:pt x="20" y="52"/>
                  </a:cubicBezTo>
                  <a:cubicBezTo>
                    <a:pt x="29" y="52"/>
                    <a:pt x="29" y="52"/>
                    <a:pt x="29" y="52"/>
                  </a:cubicBezTo>
                  <a:cubicBezTo>
                    <a:pt x="30" y="52"/>
                    <a:pt x="30" y="52"/>
                    <a:pt x="30" y="52"/>
                  </a:cubicBezTo>
                  <a:cubicBezTo>
                    <a:pt x="31" y="53"/>
                    <a:pt x="31" y="53"/>
                    <a:pt x="30" y="54"/>
                  </a:cubicBezTo>
                  <a:close/>
                </a:path>
              </a:pathLst>
            </a:custGeom>
            <a:solidFill>
              <a:schemeClr val="accent1"/>
            </a:solidFill>
            <a:ln>
              <a:noFill/>
            </a:ln>
          </p:spPr>
          <p:txBody>
            <a:bodyPr/>
            <a:lstStyle/>
            <a:p>
              <a:endParaRPr lang="en-US"/>
            </a:p>
          </p:txBody>
        </p:sp>
        <p:sp>
          <p:nvSpPr>
            <p:cNvPr id="783" name="Freeform 107"/>
            <p:cNvSpPr>
              <a:spLocks noEditPoints="1"/>
            </p:cNvSpPr>
            <p:nvPr/>
          </p:nvSpPr>
          <p:spPr bwMode="auto">
            <a:xfrm>
              <a:off x="5550446" y="4441911"/>
              <a:ext cx="318522" cy="323039"/>
            </a:xfrm>
            <a:custGeom>
              <a:avLst/>
              <a:gdLst>
                <a:gd name="T0" fmla="*/ 220394 w 65"/>
                <a:gd name="T1" fmla="*/ 48154 h 66"/>
                <a:gd name="T2" fmla="*/ 41324 w 65"/>
                <a:gd name="T3" fmla="*/ 223572 h 66"/>
                <a:gd name="T4" fmla="*/ 34437 w 65"/>
                <a:gd name="T5" fmla="*/ 227012 h 66"/>
                <a:gd name="T6" fmla="*/ 27549 w 65"/>
                <a:gd name="T7" fmla="*/ 223572 h 66"/>
                <a:gd name="T8" fmla="*/ 0 w 65"/>
                <a:gd name="T9" fmla="*/ 196056 h 66"/>
                <a:gd name="T10" fmla="*/ 0 w 65"/>
                <a:gd name="T11" fmla="*/ 192616 h 66"/>
                <a:gd name="T12" fmla="*/ 0 w 65"/>
                <a:gd name="T13" fmla="*/ 185737 h 66"/>
                <a:gd name="T14" fmla="*/ 179070 w 65"/>
                <a:gd name="T15" fmla="*/ 6879 h 66"/>
                <a:gd name="T16" fmla="*/ 185958 w 65"/>
                <a:gd name="T17" fmla="*/ 3440 h 66"/>
                <a:gd name="T18" fmla="*/ 192845 w 65"/>
                <a:gd name="T19" fmla="*/ 6879 h 66"/>
                <a:gd name="T20" fmla="*/ 220394 w 65"/>
                <a:gd name="T21" fmla="*/ 34396 h 66"/>
                <a:gd name="T22" fmla="*/ 220394 w 65"/>
                <a:gd name="T23" fmla="*/ 41275 h 66"/>
                <a:gd name="T24" fmla="*/ 220394 w 65"/>
                <a:gd name="T25" fmla="*/ 48154 h 66"/>
                <a:gd name="T26" fmla="*/ 48211 w 65"/>
                <a:gd name="T27" fmla="*/ 17198 h 66"/>
                <a:gd name="T28" fmla="*/ 34437 w 65"/>
                <a:gd name="T29" fmla="*/ 24077 h 66"/>
                <a:gd name="T30" fmla="*/ 30993 w 65"/>
                <a:gd name="T31" fmla="*/ 37835 h 66"/>
                <a:gd name="T32" fmla="*/ 27549 w 65"/>
                <a:gd name="T33" fmla="*/ 24077 h 66"/>
                <a:gd name="T34" fmla="*/ 13775 w 65"/>
                <a:gd name="T35" fmla="*/ 17198 h 66"/>
                <a:gd name="T36" fmla="*/ 27549 w 65"/>
                <a:gd name="T37" fmla="*/ 13758 h 66"/>
                <a:gd name="T38" fmla="*/ 30993 w 65"/>
                <a:gd name="T39" fmla="*/ 0 h 66"/>
                <a:gd name="T40" fmla="*/ 34437 w 65"/>
                <a:gd name="T41" fmla="*/ 13758 h 66"/>
                <a:gd name="T42" fmla="*/ 48211 w 65"/>
                <a:gd name="T43" fmla="*/ 17198 h 66"/>
                <a:gd name="T44" fmla="*/ 110197 w 65"/>
                <a:gd name="T45" fmla="*/ 44714 h 66"/>
                <a:gd name="T46" fmla="*/ 82648 w 65"/>
                <a:gd name="T47" fmla="*/ 55033 h 66"/>
                <a:gd name="T48" fmla="*/ 75761 w 65"/>
                <a:gd name="T49" fmla="*/ 79110 h 66"/>
                <a:gd name="T50" fmla="*/ 65430 w 65"/>
                <a:gd name="T51" fmla="*/ 55033 h 66"/>
                <a:gd name="T52" fmla="*/ 37880 w 65"/>
                <a:gd name="T53" fmla="*/ 44714 h 66"/>
                <a:gd name="T54" fmla="*/ 65430 w 65"/>
                <a:gd name="T55" fmla="*/ 37835 h 66"/>
                <a:gd name="T56" fmla="*/ 75761 w 65"/>
                <a:gd name="T57" fmla="*/ 10319 h 66"/>
                <a:gd name="T58" fmla="*/ 82648 w 65"/>
                <a:gd name="T59" fmla="*/ 37835 h 66"/>
                <a:gd name="T60" fmla="*/ 110197 w 65"/>
                <a:gd name="T61" fmla="*/ 44714 h 66"/>
                <a:gd name="T62" fmla="*/ 137746 w 65"/>
                <a:gd name="T63" fmla="*/ 17198 h 66"/>
                <a:gd name="T64" fmla="*/ 123972 w 65"/>
                <a:gd name="T65" fmla="*/ 24077 h 66"/>
                <a:gd name="T66" fmla="*/ 117084 w 65"/>
                <a:gd name="T67" fmla="*/ 37835 h 66"/>
                <a:gd name="T68" fmla="*/ 113641 w 65"/>
                <a:gd name="T69" fmla="*/ 24077 h 66"/>
                <a:gd name="T70" fmla="*/ 99866 w 65"/>
                <a:gd name="T71" fmla="*/ 17198 h 66"/>
                <a:gd name="T72" fmla="*/ 113641 w 65"/>
                <a:gd name="T73" fmla="*/ 13758 h 66"/>
                <a:gd name="T74" fmla="*/ 117084 w 65"/>
                <a:gd name="T75" fmla="*/ 0 h 66"/>
                <a:gd name="T76" fmla="*/ 123972 w 65"/>
                <a:gd name="T77" fmla="*/ 13758 h 66"/>
                <a:gd name="T78" fmla="*/ 137746 w 65"/>
                <a:gd name="T79" fmla="*/ 17198 h 66"/>
                <a:gd name="T80" fmla="*/ 199732 w 65"/>
                <a:gd name="T81" fmla="*/ 41275 h 66"/>
                <a:gd name="T82" fmla="*/ 185958 w 65"/>
                <a:gd name="T83" fmla="*/ 27517 h 66"/>
                <a:gd name="T84" fmla="*/ 144634 w 65"/>
                <a:gd name="T85" fmla="*/ 65352 h 66"/>
                <a:gd name="T86" fmla="*/ 158408 w 65"/>
                <a:gd name="T87" fmla="*/ 82550 h 66"/>
                <a:gd name="T88" fmla="*/ 199732 w 65"/>
                <a:gd name="T89" fmla="*/ 41275 h 66"/>
                <a:gd name="T90" fmla="*/ 223838 w 65"/>
                <a:gd name="T91" fmla="*/ 106627 h 66"/>
                <a:gd name="T92" fmla="*/ 210063 w 65"/>
                <a:gd name="T93" fmla="*/ 110066 h 66"/>
                <a:gd name="T94" fmla="*/ 206620 w 65"/>
                <a:gd name="T95" fmla="*/ 123825 h 66"/>
                <a:gd name="T96" fmla="*/ 203176 w 65"/>
                <a:gd name="T97" fmla="*/ 110066 h 66"/>
                <a:gd name="T98" fmla="*/ 189401 w 65"/>
                <a:gd name="T99" fmla="*/ 106627 h 66"/>
                <a:gd name="T100" fmla="*/ 203176 w 65"/>
                <a:gd name="T101" fmla="*/ 103187 h 66"/>
                <a:gd name="T102" fmla="*/ 206620 w 65"/>
                <a:gd name="T103" fmla="*/ 89429 h 66"/>
                <a:gd name="T104" fmla="*/ 210063 w 65"/>
                <a:gd name="T105" fmla="*/ 103187 h 66"/>
                <a:gd name="T106" fmla="*/ 223838 w 65"/>
                <a:gd name="T107" fmla="*/ 106627 h 6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65" h="66">
                  <a:moveTo>
                    <a:pt x="64" y="14"/>
                  </a:moveTo>
                  <a:cubicBezTo>
                    <a:pt x="12" y="65"/>
                    <a:pt x="12" y="65"/>
                    <a:pt x="12" y="65"/>
                  </a:cubicBezTo>
                  <a:cubicBezTo>
                    <a:pt x="11" y="66"/>
                    <a:pt x="11" y="66"/>
                    <a:pt x="10" y="66"/>
                  </a:cubicBezTo>
                  <a:cubicBezTo>
                    <a:pt x="9" y="66"/>
                    <a:pt x="9" y="66"/>
                    <a:pt x="8" y="65"/>
                  </a:cubicBezTo>
                  <a:cubicBezTo>
                    <a:pt x="0" y="57"/>
                    <a:pt x="0" y="57"/>
                    <a:pt x="0" y="57"/>
                  </a:cubicBezTo>
                  <a:cubicBezTo>
                    <a:pt x="0" y="57"/>
                    <a:pt x="0" y="56"/>
                    <a:pt x="0" y="56"/>
                  </a:cubicBezTo>
                  <a:cubicBezTo>
                    <a:pt x="0" y="55"/>
                    <a:pt x="0" y="54"/>
                    <a:pt x="0" y="54"/>
                  </a:cubicBezTo>
                  <a:cubicBezTo>
                    <a:pt x="52" y="2"/>
                    <a:pt x="52" y="2"/>
                    <a:pt x="52" y="2"/>
                  </a:cubicBezTo>
                  <a:cubicBezTo>
                    <a:pt x="52" y="2"/>
                    <a:pt x="53" y="1"/>
                    <a:pt x="54" y="1"/>
                  </a:cubicBezTo>
                  <a:cubicBezTo>
                    <a:pt x="54" y="1"/>
                    <a:pt x="55" y="2"/>
                    <a:pt x="56" y="2"/>
                  </a:cubicBezTo>
                  <a:cubicBezTo>
                    <a:pt x="64" y="10"/>
                    <a:pt x="64" y="10"/>
                    <a:pt x="64" y="10"/>
                  </a:cubicBezTo>
                  <a:cubicBezTo>
                    <a:pt x="64" y="11"/>
                    <a:pt x="64" y="11"/>
                    <a:pt x="64" y="12"/>
                  </a:cubicBezTo>
                  <a:cubicBezTo>
                    <a:pt x="64" y="13"/>
                    <a:pt x="64" y="13"/>
                    <a:pt x="64" y="14"/>
                  </a:cubicBezTo>
                  <a:close/>
                  <a:moveTo>
                    <a:pt x="14" y="5"/>
                  </a:moveTo>
                  <a:cubicBezTo>
                    <a:pt x="10" y="7"/>
                    <a:pt x="10" y="7"/>
                    <a:pt x="10" y="7"/>
                  </a:cubicBezTo>
                  <a:cubicBezTo>
                    <a:pt x="9" y="11"/>
                    <a:pt x="9" y="11"/>
                    <a:pt x="9" y="11"/>
                  </a:cubicBezTo>
                  <a:cubicBezTo>
                    <a:pt x="8" y="7"/>
                    <a:pt x="8" y="7"/>
                    <a:pt x="8" y="7"/>
                  </a:cubicBezTo>
                  <a:cubicBezTo>
                    <a:pt x="4" y="5"/>
                    <a:pt x="4" y="5"/>
                    <a:pt x="4" y="5"/>
                  </a:cubicBezTo>
                  <a:cubicBezTo>
                    <a:pt x="8" y="4"/>
                    <a:pt x="8" y="4"/>
                    <a:pt x="8" y="4"/>
                  </a:cubicBezTo>
                  <a:cubicBezTo>
                    <a:pt x="9" y="0"/>
                    <a:pt x="9" y="0"/>
                    <a:pt x="9" y="0"/>
                  </a:cubicBezTo>
                  <a:cubicBezTo>
                    <a:pt x="10" y="4"/>
                    <a:pt x="10" y="4"/>
                    <a:pt x="10" y="4"/>
                  </a:cubicBezTo>
                  <a:lnTo>
                    <a:pt x="14" y="5"/>
                  </a:lnTo>
                  <a:close/>
                  <a:moveTo>
                    <a:pt x="32" y="13"/>
                  </a:moveTo>
                  <a:cubicBezTo>
                    <a:pt x="24" y="16"/>
                    <a:pt x="24" y="16"/>
                    <a:pt x="24" y="16"/>
                  </a:cubicBezTo>
                  <a:cubicBezTo>
                    <a:pt x="22" y="23"/>
                    <a:pt x="22" y="23"/>
                    <a:pt x="22" y="23"/>
                  </a:cubicBezTo>
                  <a:cubicBezTo>
                    <a:pt x="19" y="16"/>
                    <a:pt x="19" y="16"/>
                    <a:pt x="19" y="16"/>
                  </a:cubicBezTo>
                  <a:cubicBezTo>
                    <a:pt x="11" y="13"/>
                    <a:pt x="11" y="13"/>
                    <a:pt x="11" y="13"/>
                  </a:cubicBezTo>
                  <a:cubicBezTo>
                    <a:pt x="19" y="11"/>
                    <a:pt x="19" y="11"/>
                    <a:pt x="19" y="11"/>
                  </a:cubicBezTo>
                  <a:cubicBezTo>
                    <a:pt x="22" y="3"/>
                    <a:pt x="22" y="3"/>
                    <a:pt x="22" y="3"/>
                  </a:cubicBezTo>
                  <a:cubicBezTo>
                    <a:pt x="24" y="11"/>
                    <a:pt x="24" y="11"/>
                    <a:pt x="24" y="11"/>
                  </a:cubicBezTo>
                  <a:lnTo>
                    <a:pt x="32" y="13"/>
                  </a:lnTo>
                  <a:close/>
                  <a:moveTo>
                    <a:pt x="40" y="5"/>
                  </a:moveTo>
                  <a:cubicBezTo>
                    <a:pt x="36" y="7"/>
                    <a:pt x="36" y="7"/>
                    <a:pt x="36" y="7"/>
                  </a:cubicBezTo>
                  <a:cubicBezTo>
                    <a:pt x="34" y="11"/>
                    <a:pt x="34" y="11"/>
                    <a:pt x="34" y="11"/>
                  </a:cubicBezTo>
                  <a:cubicBezTo>
                    <a:pt x="33" y="7"/>
                    <a:pt x="33" y="7"/>
                    <a:pt x="33" y="7"/>
                  </a:cubicBezTo>
                  <a:cubicBezTo>
                    <a:pt x="29" y="5"/>
                    <a:pt x="29" y="5"/>
                    <a:pt x="29" y="5"/>
                  </a:cubicBezTo>
                  <a:cubicBezTo>
                    <a:pt x="33" y="4"/>
                    <a:pt x="33" y="4"/>
                    <a:pt x="33" y="4"/>
                  </a:cubicBezTo>
                  <a:cubicBezTo>
                    <a:pt x="34" y="0"/>
                    <a:pt x="34" y="0"/>
                    <a:pt x="34" y="0"/>
                  </a:cubicBezTo>
                  <a:cubicBezTo>
                    <a:pt x="36" y="4"/>
                    <a:pt x="36" y="4"/>
                    <a:pt x="36" y="4"/>
                  </a:cubicBezTo>
                  <a:lnTo>
                    <a:pt x="40" y="5"/>
                  </a:lnTo>
                  <a:close/>
                  <a:moveTo>
                    <a:pt x="58" y="12"/>
                  </a:moveTo>
                  <a:cubicBezTo>
                    <a:pt x="54" y="8"/>
                    <a:pt x="54" y="8"/>
                    <a:pt x="54" y="8"/>
                  </a:cubicBezTo>
                  <a:cubicBezTo>
                    <a:pt x="42" y="19"/>
                    <a:pt x="42" y="19"/>
                    <a:pt x="42" y="19"/>
                  </a:cubicBezTo>
                  <a:cubicBezTo>
                    <a:pt x="46" y="24"/>
                    <a:pt x="46" y="24"/>
                    <a:pt x="46" y="24"/>
                  </a:cubicBezTo>
                  <a:lnTo>
                    <a:pt x="58" y="12"/>
                  </a:lnTo>
                  <a:close/>
                  <a:moveTo>
                    <a:pt x="65" y="31"/>
                  </a:moveTo>
                  <a:cubicBezTo>
                    <a:pt x="61" y="32"/>
                    <a:pt x="61" y="32"/>
                    <a:pt x="61" y="32"/>
                  </a:cubicBezTo>
                  <a:cubicBezTo>
                    <a:pt x="60" y="36"/>
                    <a:pt x="60" y="36"/>
                    <a:pt x="60" y="36"/>
                  </a:cubicBezTo>
                  <a:cubicBezTo>
                    <a:pt x="59" y="32"/>
                    <a:pt x="59" y="32"/>
                    <a:pt x="59" y="32"/>
                  </a:cubicBezTo>
                  <a:cubicBezTo>
                    <a:pt x="55" y="31"/>
                    <a:pt x="55" y="31"/>
                    <a:pt x="55" y="31"/>
                  </a:cubicBezTo>
                  <a:cubicBezTo>
                    <a:pt x="59" y="30"/>
                    <a:pt x="59" y="30"/>
                    <a:pt x="59" y="30"/>
                  </a:cubicBezTo>
                  <a:cubicBezTo>
                    <a:pt x="60" y="26"/>
                    <a:pt x="60" y="26"/>
                    <a:pt x="60" y="26"/>
                  </a:cubicBezTo>
                  <a:cubicBezTo>
                    <a:pt x="61" y="30"/>
                    <a:pt x="61" y="30"/>
                    <a:pt x="61" y="30"/>
                  </a:cubicBezTo>
                  <a:lnTo>
                    <a:pt x="65" y="31"/>
                  </a:lnTo>
                  <a:close/>
                </a:path>
              </a:pathLst>
            </a:custGeom>
            <a:solidFill>
              <a:schemeClr val="accent1"/>
            </a:solidFill>
            <a:ln>
              <a:noFill/>
            </a:ln>
          </p:spPr>
          <p:txBody>
            <a:bodyPr/>
            <a:lstStyle/>
            <a:p>
              <a:endParaRPr lang="en-US"/>
            </a:p>
          </p:txBody>
        </p:sp>
        <p:sp>
          <p:nvSpPr>
            <p:cNvPr id="784" name="Freeform 108"/>
            <p:cNvSpPr>
              <a:spLocks noEditPoints="1"/>
            </p:cNvSpPr>
            <p:nvPr/>
          </p:nvSpPr>
          <p:spPr bwMode="auto">
            <a:xfrm>
              <a:off x="6246224" y="4455465"/>
              <a:ext cx="350149" cy="314003"/>
            </a:xfrm>
            <a:custGeom>
              <a:avLst/>
              <a:gdLst>
                <a:gd name="T0" fmla="*/ 85439 w 72"/>
                <a:gd name="T1" fmla="*/ 151705 h 64"/>
                <a:gd name="T2" fmla="*/ 82021 w 72"/>
                <a:gd name="T3" fmla="*/ 158601 h 64"/>
                <a:gd name="T4" fmla="*/ 78603 w 72"/>
                <a:gd name="T5" fmla="*/ 158601 h 64"/>
                <a:gd name="T6" fmla="*/ 71768 w 72"/>
                <a:gd name="T7" fmla="*/ 155153 h 64"/>
                <a:gd name="T8" fmla="*/ 3418 w 72"/>
                <a:gd name="T9" fmla="*/ 86196 h 64"/>
                <a:gd name="T10" fmla="*/ 3418 w 72"/>
                <a:gd name="T11" fmla="*/ 72405 h 64"/>
                <a:gd name="T12" fmla="*/ 71768 w 72"/>
                <a:gd name="T13" fmla="*/ 3448 h 64"/>
                <a:gd name="T14" fmla="*/ 82021 w 72"/>
                <a:gd name="T15" fmla="*/ 0 h 64"/>
                <a:gd name="T16" fmla="*/ 85439 w 72"/>
                <a:gd name="T17" fmla="*/ 6896 h 64"/>
                <a:gd name="T18" fmla="*/ 85439 w 72"/>
                <a:gd name="T19" fmla="*/ 17239 h 64"/>
                <a:gd name="T20" fmla="*/ 34175 w 72"/>
                <a:gd name="T21" fmla="*/ 72405 h 64"/>
                <a:gd name="T22" fmla="*/ 34175 w 72"/>
                <a:gd name="T23" fmla="*/ 86196 h 64"/>
                <a:gd name="T24" fmla="*/ 85439 w 72"/>
                <a:gd name="T25" fmla="*/ 141362 h 64"/>
                <a:gd name="T26" fmla="*/ 85439 w 72"/>
                <a:gd name="T27" fmla="*/ 151705 h 64"/>
                <a:gd name="T28" fmla="*/ 222140 w 72"/>
                <a:gd name="T29" fmla="*/ 217214 h 64"/>
                <a:gd name="T30" fmla="*/ 218723 w 72"/>
                <a:gd name="T31" fmla="*/ 220662 h 64"/>
                <a:gd name="T32" fmla="*/ 218723 w 72"/>
                <a:gd name="T33" fmla="*/ 220662 h 64"/>
                <a:gd name="T34" fmla="*/ 215305 w 72"/>
                <a:gd name="T35" fmla="*/ 217214 h 64"/>
                <a:gd name="T36" fmla="*/ 198217 w 72"/>
                <a:gd name="T37" fmla="*/ 137914 h 64"/>
                <a:gd name="T38" fmla="*/ 140119 w 72"/>
                <a:gd name="T39" fmla="*/ 113779 h 64"/>
                <a:gd name="T40" fmla="*/ 140119 w 72"/>
                <a:gd name="T41" fmla="*/ 151705 h 64"/>
                <a:gd name="T42" fmla="*/ 133284 w 72"/>
                <a:gd name="T43" fmla="*/ 158601 h 64"/>
                <a:gd name="T44" fmla="*/ 129867 w 72"/>
                <a:gd name="T45" fmla="*/ 158601 h 64"/>
                <a:gd name="T46" fmla="*/ 126449 w 72"/>
                <a:gd name="T47" fmla="*/ 155153 h 64"/>
                <a:gd name="T48" fmla="*/ 54681 w 72"/>
                <a:gd name="T49" fmla="*/ 86196 h 64"/>
                <a:gd name="T50" fmla="*/ 54681 w 72"/>
                <a:gd name="T51" fmla="*/ 72405 h 64"/>
                <a:gd name="T52" fmla="*/ 126449 w 72"/>
                <a:gd name="T53" fmla="*/ 3448 h 64"/>
                <a:gd name="T54" fmla="*/ 133284 w 72"/>
                <a:gd name="T55" fmla="*/ 0 h 64"/>
                <a:gd name="T56" fmla="*/ 140119 w 72"/>
                <a:gd name="T57" fmla="*/ 6896 h 64"/>
                <a:gd name="T58" fmla="*/ 140119 w 72"/>
                <a:gd name="T59" fmla="*/ 44822 h 64"/>
                <a:gd name="T60" fmla="*/ 222140 w 72"/>
                <a:gd name="T61" fmla="*/ 75853 h 64"/>
                <a:gd name="T62" fmla="*/ 246063 w 72"/>
                <a:gd name="T63" fmla="*/ 144809 h 64"/>
                <a:gd name="T64" fmla="*/ 222140 w 72"/>
                <a:gd name="T65" fmla="*/ 217214 h 64"/>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72" h="64">
                  <a:moveTo>
                    <a:pt x="25" y="44"/>
                  </a:moveTo>
                  <a:cubicBezTo>
                    <a:pt x="25" y="45"/>
                    <a:pt x="25" y="46"/>
                    <a:pt x="24" y="46"/>
                  </a:cubicBezTo>
                  <a:cubicBezTo>
                    <a:pt x="24" y="46"/>
                    <a:pt x="23" y="46"/>
                    <a:pt x="23" y="46"/>
                  </a:cubicBezTo>
                  <a:cubicBezTo>
                    <a:pt x="22" y="46"/>
                    <a:pt x="22" y="46"/>
                    <a:pt x="21" y="45"/>
                  </a:cubicBezTo>
                  <a:cubicBezTo>
                    <a:pt x="1" y="25"/>
                    <a:pt x="1" y="25"/>
                    <a:pt x="1" y="25"/>
                  </a:cubicBezTo>
                  <a:cubicBezTo>
                    <a:pt x="0" y="24"/>
                    <a:pt x="0" y="22"/>
                    <a:pt x="1" y="21"/>
                  </a:cubicBezTo>
                  <a:cubicBezTo>
                    <a:pt x="21" y="1"/>
                    <a:pt x="21" y="1"/>
                    <a:pt x="21" y="1"/>
                  </a:cubicBezTo>
                  <a:cubicBezTo>
                    <a:pt x="22" y="0"/>
                    <a:pt x="23" y="0"/>
                    <a:pt x="24" y="0"/>
                  </a:cubicBezTo>
                  <a:cubicBezTo>
                    <a:pt x="25" y="0"/>
                    <a:pt x="25" y="1"/>
                    <a:pt x="25" y="2"/>
                  </a:cubicBezTo>
                  <a:cubicBezTo>
                    <a:pt x="25" y="5"/>
                    <a:pt x="25" y="5"/>
                    <a:pt x="25" y="5"/>
                  </a:cubicBezTo>
                  <a:cubicBezTo>
                    <a:pt x="10" y="21"/>
                    <a:pt x="10" y="21"/>
                    <a:pt x="10" y="21"/>
                  </a:cubicBezTo>
                  <a:cubicBezTo>
                    <a:pt x="9" y="22"/>
                    <a:pt x="9" y="24"/>
                    <a:pt x="10" y="25"/>
                  </a:cubicBezTo>
                  <a:cubicBezTo>
                    <a:pt x="25" y="41"/>
                    <a:pt x="25" y="41"/>
                    <a:pt x="25" y="41"/>
                  </a:cubicBezTo>
                  <a:lnTo>
                    <a:pt x="25" y="44"/>
                  </a:lnTo>
                  <a:close/>
                  <a:moveTo>
                    <a:pt x="65" y="63"/>
                  </a:moveTo>
                  <a:cubicBezTo>
                    <a:pt x="65" y="64"/>
                    <a:pt x="64" y="64"/>
                    <a:pt x="64" y="64"/>
                  </a:cubicBezTo>
                  <a:cubicBezTo>
                    <a:pt x="64" y="64"/>
                    <a:pt x="64" y="64"/>
                    <a:pt x="64" y="64"/>
                  </a:cubicBezTo>
                  <a:cubicBezTo>
                    <a:pt x="63" y="64"/>
                    <a:pt x="63" y="63"/>
                    <a:pt x="63" y="63"/>
                  </a:cubicBezTo>
                  <a:cubicBezTo>
                    <a:pt x="64" y="52"/>
                    <a:pt x="63" y="45"/>
                    <a:pt x="58" y="40"/>
                  </a:cubicBezTo>
                  <a:cubicBezTo>
                    <a:pt x="55" y="36"/>
                    <a:pt x="50" y="34"/>
                    <a:pt x="41" y="33"/>
                  </a:cubicBezTo>
                  <a:cubicBezTo>
                    <a:pt x="41" y="44"/>
                    <a:pt x="41" y="44"/>
                    <a:pt x="41" y="44"/>
                  </a:cubicBezTo>
                  <a:cubicBezTo>
                    <a:pt x="41" y="45"/>
                    <a:pt x="40" y="46"/>
                    <a:pt x="39" y="46"/>
                  </a:cubicBezTo>
                  <a:cubicBezTo>
                    <a:pt x="39" y="46"/>
                    <a:pt x="39" y="46"/>
                    <a:pt x="38" y="46"/>
                  </a:cubicBezTo>
                  <a:cubicBezTo>
                    <a:pt x="38" y="46"/>
                    <a:pt x="37" y="46"/>
                    <a:pt x="37" y="45"/>
                  </a:cubicBezTo>
                  <a:cubicBezTo>
                    <a:pt x="16" y="25"/>
                    <a:pt x="16" y="25"/>
                    <a:pt x="16" y="25"/>
                  </a:cubicBezTo>
                  <a:cubicBezTo>
                    <a:pt x="15" y="24"/>
                    <a:pt x="15" y="22"/>
                    <a:pt x="16" y="21"/>
                  </a:cubicBezTo>
                  <a:cubicBezTo>
                    <a:pt x="37" y="1"/>
                    <a:pt x="37" y="1"/>
                    <a:pt x="37" y="1"/>
                  </a:cubicBezTo>
                  <a:cubicBezTo>
                    <a:pt x="37" y="0"/>
                    <a:pt x="38" y="0"/>
                    <a:pt x="39" y="0"/>
                  </a:cubicBezTo>
                  <a:cubicBezTo>
                    <a:pt x="40" y="0"/>
                    <a:pt x="41" y="1"/>
                    <a:pt x="41" y="2"/>
                  </a:cubicBezTo>
                  <a:cubicBezTo>
                    <a:pt x="41" y="13"/>
                    <a:pt x="41" y="13"/>
                    <a:pt x="41" y="13"/>
                  </a:cubicBezTo>
                  <a:cubicBezTo>
                    <a:pt x="52" y="14"/>
                    <a:pt x="60" y="17"/>
                    <a:pt x="65" y="22"/>
                  </a:cubicBezTo>
                  <a:cubicBezTo>
                    <a:pt x="71" y="28"/>
                    <a:pt x="72" y="37"/>
                    <a:pt x="72" y="42"/>
                  </a:cubicBezTo>
                  <a:cubicBezTo>
                    <a:pt x="72" y="51"/>
                    <a:pt x="65" y="63"/>
                    <a:pt x="65" y="63"/>
                  </a:cubicBezTo>
                  <a:close/>
                </a:path>
              </a:pathLst>
            </a:custGeom>
            <a:solidFill>
              <a:schemeClr val="accent1"/>
            </a:solidFill>
            <a:ln>
              <a:noFill/>
            </a:ln>
          </p:spPr>
          <p:txBody>
            <a:bodyPr/>
            <a:lstStyle/>
            <a:p>
              <a:endParaRPr lang="en-US"/>
            </a:p>
          </p:txBody>
        </p:sp>
        <p:sp>
          <p:nvSpPr>
            <p:cNvPr id="785" name="Freeform 109"/>
            <p:cNvSpPr>
              <a:spLocks noEditPoints="1"/>
            </p:cNvSpPr>
            <p:nvPr/>
          </p:nvSpPr>
          <p:spPr bwMode="auto">
            <a:xfrm>
              <a:off x="6948780" y="4466758"/>
              <a:ext cx="298190" cy="302708"/>
            </a:xfrm>
            <a:custGeom>
              <a:avLst/>
              <a:gdLst>
                <a:gd name="T0" fmla="*/ 209550 w 61"/>
                <a:gd name="T1" fmla="*/ 181846 h 62"/>
                <a:gd name="T2" fmla="*/ 178633 w 61"/>
                <a:gd name="T3" fmla="*/ 212725 h 62"/>
                <a:gd name="T4" fmla="*/ 30917 w 61"/>
                <a:gd name="T5" fmla="*/ 212725 h 62"/>
                <a:gd name="T6" fmla="*/ 0 w 61"/>
                <a:gd name="T7" fmla="*/ 181846 h 62"/>
                <a:gd name="T8" fmla="*/ 0 w 61"/>
                <a:gd name="T9" fmla="*/ 34310 h 62"/>
                <a:gd name="T10" fmla="*/ 30917 w 61"/>
                <a:gd name="T11" fmla="*/ 0 h 62"/>
                <a:gd name="T12" fmla="*/ 178633 w 61"/>
                <a:gd name="T13" fmla="*/ 0 h 62"/>
                <a:gd name="T14" fmla="*/ 209550 w 61"/>
                <a:gd name="T15" fmla="*/ 34310 h 62"/>
                <a:gd name="T16" fmla="*/ 209550 w 61"/>
                <a:gd name="T17" fmla="*/ 181846 h 62"/>
                <a:gd name="T18" fmla="*/ 113363 w 61"/>
                <a:gd name="T19" fmla="*/ 96069 h 62"/>
                <a:gd name="T20" fmla="*/ 96187 w 61"/>
                <a:gd name="T21" fmla="*/ 82345 h 62"/>
                <a:gd name="T22" fmla="*/ 79011 w 61"/>
                <a:gd name="T23" fmla="*/ 82345 h 62"/>
                <a:gd name="T24" fmla="*/ 65270 w 61"/>
                <a:gd name="T25" fmla="*/ 89207 h 62"/>
                <a:gd name="T26" fmla="*/ 51529 w 61"/>
                <a:gd name="T27" fmla="*/ 82345 h 62"/>
                <a:gd name="T28" fmla="*/ 34352 w 61"/>
                <a:gd name="T29" fmla="*/ 82345 h 62"/>
                <a:gd name="T30" fmla="*/ 17176 w 61"/>
                <a:gd name="T31" fmla="*/ 96069 h 62"/>
                <a:gd name="T32" fmla="*/ 17176 w 61"/>
                <a:gd name="T33" fmla="*/ 130380 h 62"/>
                <a:gd name="T34" fmla="*/ 20611 w 61"/>
                <a:gd name="T35" fmla="*/ 133811 h 62"/>
                <a:gd name="T36" fmla="*/ 27482 w 61"/>
                <a:gd name="T37" fmla="*/ 133811 h 62"/>
                <a:gd name="T38" fmla="*/ 30917 w 61"/>
                <a:gd name="T39" fmla="*/ 130380 h 62"/>
                <a:gd name="T40" fmla="*/ 30917 w 61"/>
                <a:gd name="T41" fmla="*/ 99500 h 62"/>
                <a:gd name="T42" fmla="*/ 37788 w 61"/>
                <a:gd name="T43" fmla="*/ 92638 h 62"/>
                <a:gd name="T44" fmla="*/ 51529 w 61"/>
                <a:gd name="T45" fmla="*/ 92638 h 62"/>
                <a:gd name="T46" fmla="*/ 58399 w 61"/>
                <a:gd name="T47" fmla="*/ 99500 h 62"/>
                <a:gd name="T48" fmla="*/ 58399 w 61"/>
                <a:gd name="T49" fmla="*/ 130380 h 62"/>
                <a:gd name="T50" fmla="*/ 61834 w 61"/>
                <a:gd name="T51" fmla="*/ 133811 h 62"/>
                <a:gd name="T52" fmla="*/ 68705 w 61"/>
                <a:gd name="T53" fmla="*/ 133811 h 62"/>
                <a:gd name="T54" fmla="*/ 72140 w 61"/>
                <a:gd name="T55" fmla="*/ 130380 h 62"/>
                <a:gd name="T56" fmla="*/ 72140 w 61"/>
                <a:gd name="T57" fmla="*/ 99500 h 62"/>
                <a:gd name="T58" fmla="*/ 79011 w 61"/>
                <a:gd name="T59" fmla="*/ 92638 h 62"/>
                <a:gd name="T60" fmla="*/ 92752 w 61"/>
                <a:gd name="T61" fmla="*/ 92638 h 62"/>
                <a:gd name="T62" fmla="*/ 99622 w 61"/>
                <a:gd name="T63" fmla="*/ 99500 h 62"/>
                <a:gd name="T64" fmla="*/ 99622 w 61"/>
                <a:gd name="T65" fmla="*/ 130380 h 62"/>
                <a:gd name="T66" fmla="*/ 103057 w 61"/>
                <a:gd name="T67" fmla="*/ 133811 h 62"/>
                <a:gd name="T68" fmla="*/ 109928 w 61"/>
                <a:gd name="T69" fmla="*/ 133811 h 62"/>
                <a:gd name="T70" fmla="*/ 113363 w 61"/>
                <a:gd name="T71" fmla="*/ 130380 h 62"/>
                <a:gd name="T72" fmla="*/ 113363 w 61"/>
                <a:gd name="T73" fmla="*/ 96069 h 62"/>
                <a:gd name="T74" fmla="*/ 192374 w 61"/>
                <a:gd name="T75" fmla="*/ 96069 h 62"/>
                <a:gd name="T76" fmla="*/ 178633 w 61"/>
                <a:gd name="T77" fmla="*/ 82345 h 62"/>
                <a:gd name="T78" fmla="*/ 140845 w 61"/>
                <a:gd name="T79" fmla="*/ 82345 h 62"/>
                <a:gd name="T80" fmla="*/ 123669 w 61"/>
                <a:gd name="T81" fmla="*/ 96069 h 62"/>
                <a:gd name="T82" fmla="*/ 123669 w 61"/>
                <a:gd name="T83" fmla="*/ 154397 h 62"/>
                <a:gd name="T84" fmla="*/ 127104 w 61"/>
                <a:gd name="T85" fmla="*/ 157828 h 62"/>
                <a:gd name="T86" fmla="*/ 133975 w 61"/>
                <a:gd name="T87" fmla="*/ 157828 h 62"/>
                <a:gd name="T88" fmla="*/ 137410 w 61"/>
                <a:gd name="T89" fmla="*/ 154397 h 62"/>
                <a:gd name="T90" fmla="*/ 137410 w 61"/>
                <a:gd name="T91" fmla="*/ 130380 h 62"/>
                <a:gd name="T92" fmla="*/ 151151 w 61"/>
                <a:gd name="T93" fmla="*/ 133811 h 62"/>
                <a:gd name="T94" fmla="*/ 178633 w 61"/>
                <a:gd name="T95" fmla="*/ 133811 h 62"/>
                <a:gd name="T96" fmla="*/ 192374 w 61"/>
                <a:gd name="T97" fmla="*/ 120087 h 62"/>
                <a:gd name="T98" fmla="*/ 192374 w 61"/>
                <a:gd name="T99" fmla="*/ 96069 h 62"/>
                <a:gd name="T100" fmla="*/ 178633 w 61"/>
                <a:gd name="T101" fmla="*/ 116656 h 62"/>
                <a:gd name="T102" fmla="*/ 171762 w 61"/>
                <a:gd name="T103" fmla="*/ 123518 h 62"/>
                <a:gd name="T104" fmla="*/ 144280 w 61"/>
                <a:gd name="T105" fmla="*/ 123518 h 62"/>
                <a:gd name="T106" fmla="*/ 137410 w 61"/>
                <a:gd name="T107" fmla="*/ 116656 h 62"/>
                <a:gd name="T108" fmla="*/ 137410 w 61"/>
                <a:gd name="T109" fmla="*/ 99500 h 62"/>
                <a:gd name="T110" fmla="*/ 144280 w 61"/>
                <a:gd name="T111" fmla="*/ 92638 h 62"/>
                <a:gd name="T112" fmla="*/ 171762 w 61"/>
                <a:gd name="T113" fmla="*/ 92638 h 62"/>
                <a:gd name="T114" fmla="*/ 178633 w 61"/>
                <a:gd name="T115" fmla="*/ 99500 h 62"/>
                <a:gd name="T116" fmla="*/ 178633 w 61"/>
                <a:gd name="T117" fmla="*/ 116656 h 6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61" h="62">
                  <a:moveTo>
                    <a:pt x="61" y="53"/>
                  </a:moveTo>
                  <a:cubicBezTo>
                    <a:pt x="61" y="58"/>
                    <a:pt x="57" y="62"/>
                    <a:pt x="52" y="62"/>
                  </a:cubicBezTo>
                  <a:cubicBezTo>
                    <a:pt x="9" y="62"/>
                    <a:pt x="9" y="62"/>
                    <a:pt x="9" y="62"/>
                  </a:cubicBezTo>
                  <a:cubicBezTo>
                    <a:pt x="4" y="62"/>
                    <a:pt x="0" y="58"/>
                    <a:pt x="0" y="53"/>
                  </a:cubicBezTo>
                  <a:cubicBezTo>
                    <a:pt x="0" y="10"/>
                    <a:pt x="0" y="10"/>
                    <a:pt x="0" y="10"/>
                  </a:cubicBezTo>
                  <a:cubicBezTo>
                    <a:pt x="0" y="5"/>
                    <a:pt x="4" y="0"/>
                    <a:pt x="9" y="0"/>
                  </a:cubicBezTo>
                  <a:cubicBezTo>
                    <a:pt x="52" y="0"/>
                    <a:pt x="52" y="0"/>
                    <a:pt x="52" y="0"/>
                  </a:cubicBezTo>
                  <a:cubicBezTo>
                    <a:pt x="57" y="0"/>
                    <a:pt x="61" y="5"/>
                    <a:pt x="61" y="10"/>
                  </a:cubicBezTo>
                  <a:lnTo>
                    <a:pt x="61" y="53"/>
                  </a:lnTo>
                  <a:close/>
                  <a:moveTo>
                    <a:pt x="33" y="28"/>
                  </a:moveTo>
                  <a:cubicBezTo>
                    <a:pt x="33" y="25"/>
                    <a:pt x="31" y="24"/>
                    <a:pt x="28" y="24"/>
                  </a:cubicBezTo>
                  <a:cubicBezTo>
                    <a:pt x="23" y="24"/>
                    <a:pt x="23" y="24"/>
                    <a:pt x="23" y="24"/>
                  </a:cubicBezTo>
                  <a:cubicBezTo>
                    <a:pt x="21" y="24"/>
                    <a:pt x="20" y="24"/>
                    <a:pt x="19" y="26"/>
                  </a:cubicBezTo>
                  <a:cubicBezTo>
                    <a:pt x="18" y="24"/>
                    <a:pt x="17" y="24"/>
                    <a:pt x="15" y="24"/>
                  </a:cubicBezTo>
                  <a:cubicBezTo>
                    <a:pt x="10" y="24"/>
                    <a:pt x="10" y="24"/>
                    <a:pt x="10" y="24"/>
                  </a:cubicBezTo>
                  <a:cubicBezTo>
                    <a:pt x="7" y="24"/>
                    <a:pt x="5" y="25"/>
                    <a:pt x="5" y="28"/>
                  </a:cubicBezTo>
                  <a:cubicBezTo>
                    <a:pt x="5" y="38"/>
                    <a:pt x="5" y="38"/>
                    <a:pt x="5" y="38"/>
                  </a:cubicBezTo>
                  <a:cubicBezTo>
                    <a:pt x="5" y="39"/>
                    <a:pt x="5" y="39"/>
                    <a:pt x="6" y="39"/>
                  </a:cubicBezTo>
                  <a:cubicBezTo>
                    <a:pt x="8" y="39"/>
                    <a:pt x="8" y="39"/>
                    <a:pt x="8" y="39"/>
                  </a:cubicBezTo>
                  <a:cubicBezTo>
                    <a:pt x="9" y="39"/>
                    <a:pt x="9" y="39"/>
                    <a:pt x="9" y="38"/>
                  </a:cubicBezTo>
                  <a:cubicBezTo>
                    <a:pt x="9" y="29"/>
                    <a:pt x="9" y="29"/>
                    <a:pt x="9" y="29"/>
                  </a:cubicBezTo>
                  <a:cubicBezTo>
                    <a:pt x="9" y="28"/>
                    <a:pt x="10" y="27"/>
                    <a:pt x="11" y="27"/>
                  </a:cubicBezTo>
                  <a:cubicBezTo>
                    <a:pt x="15" y="27"/>
                    <a:pt x="15" y="27"/>
                    <a:pt x="15" y="27"/>
                  </a:cubicBezTo>
                  <a:cubicBezTo>
                    <a:pt x="16" y="27"/>
                    <a:pt x="17" y="28"/>
                    <a:pt x="17" y="29"/>
                  </a:cubicBezTo>
                  <a:cubicBezTo>
                    <a:pt x="17" y="38"/>
                    <a:pt x="17" y="38"/>
                    <a:pt x="17" y="38"/>
                  </a:cubicBezTo>
                  <a:cubicBezTo>
                    <a:pt x="17" y="39"/>
                    <a:pt x="17" y="39"/>
                    <a:pt x="18" y="39"/>
                  </a:cubicBezTo>
                  <a:cubicBezTo>
                    <a:pt x="20" y="39"/>
                    <a:pt x="20" y="39"/>
                    <a:pt x="20" y="39"/>
                  </a:cubicBezTo>
                  <a:cubicBezTo>
                    <a:pt x="20" y="39"/>
                    <a:pt x="21" y="39"/>
                    <a:pt x="21" y="38"/>
                  </a:cubicBezTo>
                  <a:cubicBezTo>
                    <a:pt x="21" y="29"/>
                    <a:pt x="21" y="29"/>
                    <a:pt x="21" y="29"/>
                  </a:cubicBezTo>
                  <a:cubicBezTo>
                    <a:pt x="21" y="28"/>
                    <a:pt x="22" y="27"/>
                    <a:pt x="23" y="27"/>
                  </a:cubicBezTo>
                  <a:cubicBezTo>
                    <a:pt x="27" y="27"/>
                    <a:pt x="27" y="27"/>
                    <a:pt x="27" y="27"/>
                  </a:cubicBezTo>
                  <a:cubicBezTo>
                    <a:pt x="28" y="27"/>
                    <a:pt x="29" y="28"/>
                    <a:pt x="29" y="29"/>
                  </a:cubicBezTo>
                  <a:cubicBezTo>
                    <a:pt x="29" y="38"/>
                    <a:pt x="29" y="38"/>
                    <a:pt x="29" y="38"/>
                  </a:cubicBezTo>
                  <a:cubicBezTo>
                    <a:pt x="29" y="39"/>
                    <a:pt x="29" y="39"/>
                    <a:pt x="30" y="39"/>
                  </a:cubicBezTo>
                  <a:cubicBezTo>
                    <a:pt x="32" y="39"/>
                    <a:pt x="32" y="39"/>
                    <a:pt x="32" y="39"/>
                  </a:cubicBezTo>
                  <a:cubicBezTo>
                    <a:pt x="32" y="39"/>
                    <a:pt x="33" y="39"/>
                    <a:pt x="33" y="38"/>
                  </a:cubicBezTo>
                  <a:lnTo>
                    <a:pt x="33" y="28"/>
                  </a:lnTo>
                  <a:close/>
                  <a:moveTo>
                    <a:pt x="56" y="28"/>
                  </a:moveTo>
                  <a:cubicBezTo>
                    <a:pt x="56" y="25"/>
                    <a:pt x="54" y="24"/>
                    <a:pt x="52" y="24"/>
                  </a:cubicBezTo>
                  <a:cubicBezTo>
                    <a:pt x="41" y="24"/>
                    <a:pt x="41" y="24"/>
                    <a:pt x="41" y="24"/>
                  </a:cubicBezTo>
                  <a:cubicBezTo>
                    <a:pt x="38" y="24"/>
                    <a:pt x="36" y="25"/>
                    <a:pt x="36" y="28"/>
                  </a:cubicBezTo>
                  <a:cubicBezTo>
                    <a:pt x="36" y="45"/>
                    <a:pt x="36" y="45"/>
                    <a:pt x="36" y="45"/>
                  </a:cubicBezTo>
                  <a:cubicBezTo>
                    <a:pt x="36" y="45"/>
                    <a:pt x="37" y="46"/>
                    <a:pt x="37" y="46"/>
                  </a:cubicBezTo>
                  <a:cubicBezTo>
                    <a:pt x="39" y="46"/>
                    <a:pt x="39" y="46"/>
                    <a:pt x="39" y="46"/>
                  </a:cubicBezTo>
                  <a:cubicBezTo>
                    <a:pt x="40" y="46"/>
                    <a:pt x="40" y="45"/>
                    <a:pt x="40" y="45"/>
                  </a:cubicBezTo>
                  <a:cubicBezTo>
                    <a:pt x="40" y="38"/>
                    <a:pt x="40" y="38"/>
                    <a:pt x="40" y="38"/>
                  </a:cubicBezTo>
                  <a:cubicBezTo>
                    <a:pt x="41" y="39"/>
                    <a:pt x="42" y="39"/>
                    <a:pt x="44" y="39"/>
                  </a:cubicBezTo>
                  <a:cubicBezTo>
                    <a:pt x="52" y="39"/>
                    <a:pt x="52" y="39"/>
                    <a:pt x="52" y="39"/>
                  </a:cubicBezTo>
                  <a:cubicBezTo>
                    <a:pt x="54" y="39"/>
                    <a:pt x="56" y="37"/>
                    <a:pt x="56" y="35"/>
                  </a:cubicBezTo>
                  <a:lnTo>
                    <a:pt x="56" y="28"/>
                  </a:lnTo>
                  <a:close/>
                  <a:moveTo>
                    <a:pt x="52" y="34"/>
                  </a:moveTo>
                  <a:cubicBezTo>
                    <a:pt x="52" y="35"/>
                    <a:pt x="52" y="36"/>
                    <a:pt x="50" y="36"/>
                  </a:cubicBezTo>
                  <a:cubicBezTo>
                    <a:pt x="42" y="36"/>
                    <a:pt x="42" y="36"/>
                    <a:pt x="42" y="36"/>
                  </a:cubicBezTo>
                  <a:cubicBezTo>
                    <a:pt x="41" y="36"/>
                    <a:pt x="40" y="35"/>
                    <a:pt x="40" y="34"/>
                  </a:cubicBezTo>
                  <a:cubicBezTo>
                    <a:pt x="40" y="29"/>
                    <a:pt x="40" y="29"/>
                    <a:pt x="40" y="29"/>
                  </a:cubicBezTo>
                  <a:cubicBezTo>
                    <a:pt x="40" y="28"/>
                    <a:pt x="41" y="27"/>
                    <a:pt x="42" y="27"/>
                  </a:cubicBezTo>
                  <a:cubicBezTo>
                    <a:pt x="50" y="27"/>
                    <a:pt x="50" y="27"/>
                    <a:pt x="50" y="27"/>
                  </a:cubicBezTo>
                  <a:cubicBezTo>
                    <a:pt x="52" y="27"/>
                    <a:pt x="52" y="28"/>
                    <a:pt x="52" y="29"/>
                  </a:cubicBezTo>
                  <a:lnTo>
                    <a:pt x="52" y="34"/>
                  </a:lnTo>
                  <a:close/>
                </a:path>
              </a:pathLst>
            </a:custGeom>
            <a:solidFill>
              <a:schemeClr val="accent1"/>
            </a:solidFill>
            <a:ln>
              <a:noFill/>
            </a:ln>
          </p:spPr>
          <p:txBody>
            <a:bodyPr/>
            <a:lstStyle/>
            <a:p>
              <a:endParaRPr lang="en-US"/>
            </a:p>
          </p:txBody>
        </p:sp>
        <p:sp>
          <p:nvSpPr>
            <p:cNvPr id="786" name="Freeform 110"/>
            <p:cNvSpPr>
              <a:spLocks noEditPoints="1"/>
            </p:cNvSpPr>
            <p:nvPr/>
          </p:nvSpPr>
          <p:spPr bwMode="auto">
            <a:xfrm>
              <a:off x="7653594" y="4441911"/>
              <a:ext cx="273340" cy="327557"/>
            </a:xfrm>
            <a:custGeom>
              <a:avLst/>
              <a:gdLst>
                <a:gd name="T0" fmla="*/ 140635 w 56"/>
                <a:gd name="T1" fmla="*/ 99633 h 67"/>
                <a:gd name="T2" fmla="*/ 140635 w 56"/>
                <a:gd name="T3" fmla="*/ 116811 h 67"/>
                <a:gd name="T4" fmla="*/ 96044 w 56"/>
                <a:gd name="T5" fmla="*/ 161474 h 67"/>
                <a:gd name="T6" fmla="*/ 82323 w 56"/>
                <a:gd name="T7" fmla="*/ 158039 h 67"/>
                <a:gd name="T8" fmla="*/ 68603 w 56"/>
                <a:gd name="T9" fmla="*/ 171781 h 67"/>
                <a:gd name="T10" fmla="*/ 96044 w 56"/>
                <a:gd name="T11" fmla="*/ 178653 h 67"/>
                <a:gd name="T12" fmla="*/ 157786 w 56"/>
                <a:gd name="T13" fmla="*/ 116811 h 67"/>
                <a:gd name="T14" fmla="*/ 157786 w 56"/>
                <a:gd name="T15" fmla="*/ 99633 h 67"/>
                <a:gd name="T16" fmla="*/ 168076 w 56"/>
                <a:gd name="T17" fmla="*/ 89326 h 67"/>
                <a:gd name="T18" fmla="*/ 174936 w 56"/>
                <a:gd name="T19" fmla="*/ 99633 h 67"/>
                <a:gd name="T20" fmla="*/ 174936 w 56"/>
                <a:gd name="T21" fmla="*/ 116811 h 67"/>
                <a:gd name="T22" fmla="*/ 106334 w 56"/>
                <a:gd name="T23" fmla="*/ 195831 h 67"/>
                <a:gd name="T24" fmla="*/ 106334 w 56"/>
                <a:gd name="T25" fmla="*/ 213009 h 67"/>
                <a:gd name="T26" fmla="*/ 140635 w 56"/>
                <a:gd name="T27" fmla="*/ 213009 h 67"/>
                <a:gd name="T28" fmla="*/ 147495 w 56"/>
                <a:gd name="T29" fmla="*/ 223316 h 67"/>
                <a:gd name="T30" fmla="*/ 140635 w 56"/>
                <a:gd name="T31" fmla="*/ 230187 h 67"/>
                <a:gd name="T32" fmla="*/ 51452 w 56"/>
                <a:gd name="T33" fmla="*/ 230187 h 67"/>
                <a:gd name="T34" fmla="*/ 44592 w 56"/>
                <a:gd name="T35" fmla="*/ 223316 h 67"/>
                <a:gd name="T36" fmla="*/ 51452 w 56"/>
                <a:gd name="T37" fmla="*/ 213009 h 67"/>
                <a:gd name="T38" fmla="*/ 85753 w 56"/>
                <a:gd name="T39" fmla="*/ 213009 h 67"/>
                <a:gd name="T40" fmla="*/ 85753 w 56"/>
                <a:gd name="T41" fmla="*/ 195831 h 67"/>
                <a:gd name="T42" fmla="*/ 54882 w 56"/>
                <a:gd name="T43" fmla="*/ 182088 h 67"/>
                <a:gd name="T44" fmla="*/ 20581 w 56"/>
                <a:gd name="T45" fmla="*/ 219880 h 67"/>
                <a:gd name="T46" fmla="*/ 13721 w 56"/>
                <a:gd name="T47" fmla="*/ 219880 h 67"/>
                <a:gd name="T48" fmla="*/ 3430 w 56"/>
                <a:gd name="T49" fmla="*/ 206138 h 67"/>
                <a:gd name="T50" fmla="*/ 3430 w 56"/>
                <a:gd name="T51" fmla="*/ 202702 h 67"/>
                <a:gd name="T52" fmla="*/ 171506 w 56"/>
                <a:gd name="T53" fmla="*/ 30921 h 67"/>
                <a:gd name="T54" fmla="*/ 178367 w 56"/>
                <a:gd name="T55" fmla="*/ 30921 h 67"/>
                <a:gd name="T56" fmla="*/ 188657 w 56"/>
                <a:gd name="T57" fmla="*/ 41228 h 67"/>
                <a:gd name="T58" fmla="*/ 188657 w 56"/>
                <a:gd name="T59" fmla="*/ 48099 h 67"/>
                <a:gd name="T60" fmla="*/ 140635 w 56"/>
                <a:gd name="T61" fmla="*/ 99633 h 67"/>
                <a:gd name="T62" fmla="*/ 24011 w 56"/>
                <a:gd name="T63" fmla="*/ 144296 h 67"/>
                <a:gd name="T64" fmla="*/ 17151 w 56"/>
                <a:gd name="T65" fmla="*/ 116811 h 67"/>
                <a:gd name="T66" fmla="*/ 17151 w 56"/>
                <a:gd name="T67" fmla="*/ 99633 h 67"/>
                <a:gd name="T68" fmla="*/ 24011 w 56"/>
                <a:gd name="T69" fmla="*/ 89326 h 67"/>
                <a:gd name="T70" fmla="*/ 34301 w 56"/>
                <a:gd name="T71" fmla="*/ 99633 h 67"/>
                <a:gd name="T72" fmla="*/ 34301 w 56"/>
                <a:gd name="T73" fmla="*/ 116811 h 67"/>
                <a:gd name="T74" fmla="*/ 37731 w 56"/>
                <a:gd name="T75" fmla="*/ 130554 h 67"/>
                <a:gd name="T76" fmla="*/ 24011 w 56"/>
                <a:gd name="T77" fmla="*/ 144296 h 67"/>
                <a:gd name="T78" fmla="*/ 51452 w 56"/>
                <a:gd name="T79" fmla="*/ 116811 h 67"/>
                <a:gd name="T80" fmla="*/ 51452 w 56"/>
                <a:gd name="T81" fmla="*/ 44663 h 67"/>
                <a:gd name="T82" fmla="*/ 96044 w 56"/>
                <a:gd name="T83" fmla="*/ 0 h 67"/>
                <a:gd name="T84" fmla="*/ 137205 w 56"/>
                <a:gd name="T85" fmla="*/ 30921 h 67"/>
                <a:gd name="T86" fmla="*/ 51452 w 56"/>
                <a:gd name="T87" fmla="*/ 116811 h 6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56" h="67">
                  <a:moveTo>
                    <a:pt x="41" y="29"/>
                  </a:moveTo>
                  <a:cubicBezTo>
                    <a:pt x="41" y="34"/>
                    <a:pt x="41" y="34"/>
                    <a:pt x="41" y="34"/>
                  </a:cubicBezTo>
                  <a:cubicBezTo>
                    <a:pt x="41" y="41"/>
                    <a:pt x="35" y="47"/>
                    <a:pt x="28" y="47"/>
                  </a:cubicBezTo>
                  <a:cubicBezTo>
                    <a:pt x="27" y="47"/>
                    <a:pt x="25" y="46"/>
                    <a:pt x="24" y="46"/>
                  </a:cubicBezTo>
                  <a:cubicBezTo>
                    <a:pt x="20" y="50"/>
                    <a:pt x="20" y="50"/>
                    <a:pt x="20" y="50"/>
                  </a:cubicBezTo>
                  <a:cubicBezTo>
                    <a:pt x="22" y="51"/>
                    <a:pt x="25" y="52"/>
                    <a:pt x="28" y="52"/>
                  </a:cubicBezTo>
                  <a:cubicBezTo>
                    <a:pt x="38" y="52"/>
                    <a:pt x="46" y="44"/>
                    <a:pt x="46" y="34"/>
                  </a:cubicBezTo>
                  <a:cubicBezTo>
                    <a:pt x="46" y="29"/>
                    <a:pt x="46" y="29"/>
                    <a:pt x="46" y="29"/>
                  </a:cubicBezTo>
                  <a:cubicBezTo>
                    <a:pt x="46" y="27"/>
                    <a:pt x="47" y="26"/>
                    <a:pt x="49" y="26"/>
                  </a:cubicBezTo>
                  <a:cubicBezTo>
                    <a:pt x="50" y="26"/>
                    <a:pt x="51" y="27"/>
                    <a:pt x="51" y="29"/>
                  </a:cubicBezTo>
                  <a:cubicBezTo>
                    <a:pt x="51" y="34"/>
                    <a:pt x="51" y="34"/>
                    <a:pt x="51" y="34"/>
                  </a:cubicBezTo>
                  <a:cubicBezTo>
                    <a:pt x="51" y="46"/>
                    <a:pt x="42" y="55"/>
                    <a:pt x="31" y="57"/>
                  </a:cubicBezTo>
                  <a:cubicBezTo>
                    <a:pt x="31" y="62"/>
                    <a:pt x="31" y="62"/>
                    <a:pt x="31" y="62"/>
                  </a:cubicBezTo>
                  <a:cubicBezTo>
                    <a:pt x="41" y="62"/>
                    <a:pt x="41" y="62"/>
                    <a:pt x="41" y="62"/>
                  </a:cubicBezTo>
                  <a:cubicBezTo>
                    <a:pt x="42" y="62"/>
                    <a:pt x="43" y="63"/>
                    <a:pt x="43" y="65"/>
                  </a:cubicBezTo>
                  <a:cubicBezTo>
                    <a:pt x="43" y="66"/>
                    <a:pt x="42" y="67"/>
                    <a:pt x="41" y="67"/>
                  </a:cubicBezTo>
                  <a:cubicBezTo>
                    <a:pt x="15" y="67"/>
                    <a:pt x="15" y="67"/>
                    <a:pt x="15" y="67"/>
                  </a:cubicBezTo>
                  <a:cubicBezTo>
                    <a:pt x="14" y="67"/>
                    <a:pt x="13" y="66"/>
                    <a:pt x="13" y="65"/>
                  </a:cubicBezTo>
                  <a:cubicBezTo>
                    <a:pt x="13" y="63"/>
                    <a:pt x="14" y="62"/>
                    <a:pt x="15" y="62"/>
                  </a:cubicBezTo>
                  <a:cubicBezTo>
                    <a:pt x="25" y="62"/>
                    <a:pt x="25" y="62"/>
                    <a:pt x="25" y="62"/>
                  </a:cubicBezTo>
                  <a:cubicBezTo>
                    <a:pt x="25" y="57"/>
                    <a:pt x="25" y="57"/>
                    <a:pt x="25" y="57"/>
                  </a:cubicBezTo>
                  <a:cubicBezTo>
                    <a:pt x="22" y="56"/>
                    <a:pt x="19" y="55"/>
                    <a:pt x="16" y="53"/>
                  </a:cubicBezTo>
                  <a:cubicBezTo>
                    <a:pt x="6" y="64"/>
                    <a:pt x="6" y="64"/>
                    <a:pt x="6" y="64"/>
                  </a:cubicBezTo>
                  <a:cubicBezTo>
                    <a:pt x="5" y="64"/>
                    <a:pt x="4" y="64"/>
                    <a:pt x="4" y="64"/>
                  </a:cubicBezTo>
                  <a:cubicBezTo>
                    <a:pt x="1" y="60"/>
                    <a:pt x="1" y="60"/>
                    <a:pt x="1" y="60"/>
                  </a:cubicBezTo>
                  <a:cubicBezTo>
                    <a:pt x="0" y="60"/>
                    <a:pt x="0" y="59"/>
                    <a:pt x="1" y="59"/>
                  </a:cubicBezTo>
                  <a:cubicBezTo>
                    <a:pt x="50" y="9"/>
                    <a:pt x="50" y="9"/>
                    <a:pt x="50" y="9"/>
                  </a:cubicBezTo>
                  <a:cubicBezTo>
                    <a:pt x="51" y="8"/>
                    <a:pt x="52" y="8"/>
                    <a:pt x="52" y="9"/>
                  </a:cubicBezTo>
                  <a:cubicBezTo>
                    <a:pt x="55" y="12"/>
                    <a:pt x="55" y="12"/>
                    <a:pt x="55" y="12"/>
                  </a:cubicBezTo>
                  <a:cubicBezTo>
                    <a:pt x="56" y="13"/>
                    <a:pt x="56" y="14"/>
                    <a:pt x="55" y="14"/>
                  </a:cubicBezTo>
                  <a:lnTo>
                    <a:pt x="41" y="29"/>
                  </a:lnTo>
                  <a:close/>
                  <a:moveTo>
                    <a:pt x="7" y="42"/>
                  </a:moveTo>
                  <a:cubicBezTo>
                    <a:pt x="6" y="40"/>
                    <a:pt x="5" y="37"/>
                    <a:pt x="5" y="34"/>
                  </a:cubicBezTo>
                  <a:cubicBezTo>
                    <a:pt x="5" y="29"/>
                    <a:pt x="5" y="29"/>
                    <a:pt x="5" y="29"/>
                  </a:cubicBezTo>
                  <a:cubicBezTo>
                    <a:pt x="5" y="27"/>
                    <a:pt x="6" y="26"/>
                    <a:pt x="7" y="26"/>
                  </a:cubicBezTo>
                  <a:cubicBezTo>
                    <a:pt x="9" y="26"/>
                    <a:pt x="10" y="27"/>
                    <a:pt x="10" y="29"/>
                  </a:cubicBezTo>
                  <a:cubicBezTo>
                    <a:pt x="10" y="34"/>
                    <a:pt x="10" y="34"/>
                    <a:pt x="10" y="34"/>
                  </a:cubicBezTo>
                  <a:cubicBezTo>
                    <a:pt x="10" y="35"/>
                    <a:pt x="10" y="37"/>
                    <a:pt x="11" y="38"/>
                  </a:cubicBezTo>
                  <a:lnTo>
                    <a:pt x="7" y="42"/>
                  </a:lnTo>
                  <a:close/>
                  <a:moveTo>
                    <a:pt x="15" y="34"/>
                  </a:moveTo>
                  <a:cubicBezTo>
                    <a:pt x="15" y="13"/>
                    <a:pt x="15" y="13"/>
                    <a:pt x="15" y="13"/>
                  </a:cubicBezTo>
                  <a:cubicBezTo>
                    <a:pt x="15" y="6"/>
                    <a:pt x="21" y="0"/>
                    <a:pt x="28" y="0"/>
                  </a:cubicBezTo>
                  <a:cubicBezTo>
                    <a:pt x="34" y="0"/>
                    <a:pt x="38" y="4"/>
                    <a:pt x="40" y="9"/>
                  </a:cubicBezTo>
                  <a:lnTo>
                    <a:pt x="15" y="34"/>
                  </a:lnTo>
                  <a:close/>
                </a:path>
              </a:pathLst>
            </a:custGeom>
            <a:solidFill>
              <a:schemeClr val="accent1"/>
            </a:solidFill>
            <a:ln>
              <a:noFill/>
            </a:ln>
          </p:spPr>
          <p:txBody>
            <a:bodyPr/>
            <a:lstStyle/>
            <a:p>
              <a:endParaRPr lang="en-US"/>
            </a:p>
          </p:txBody>
        </p:sp>
        <p:sp>
          <p:nvSpPr>
            <p:cNvPr id="787" name="Freeform 111"/>
            <p:cNvSpPr>
              <a:spLocks noEditPoints="1"/>
            </p:cNvSpPr>
            <p:nvPr/>
          </p:nvSpPr>
          <p:spPr bwMode="auto">
            <a:xfrm>
              <a:off x="8358409" y="4466758"/>
              <a:ext cx="273340" cy="277860"/>
            </a:xfrm>
            <a:custGeom>
              <a:avLst/>
              <a:gdLst>
                <a:gd name="T0" fmla="*/ 192087 w 56"/>
                <a:gd name="T1" fmla="*/ 154155 h 57"/>
                <a:gd name="T2" fmla="*/ 154356 w 56"/>
                <a:gd name="T3" fmla="*/ 195263 h 57"/>
                <a:gd name="T4" fmla="*/ 37731 w 56"/>
                <a:gd name="T5" fmla="*/ 195263 h 57"/>
                <a:gd name="T6" fmla="*/ 0 w 56"/>
                <a:gd name="T7" fmla="*/ 154155 h 57"/>
                <a:gd name="T8" fmla="*/ 0 w 56"/>
                <a:gd name="T9" fmla="*/ 41108 h 57"/>
                <a:gd name="T10" fmla="*/ 37731 w 56"/>
                <a:gd name="T11" fmla="*/ 0 h 57"/>
                <a:gd name="T12" fmla="*/ 154356 w 56"/>
                <a:gd name="T13" fmla="*/ 0 h 57"/>
                <a:gd name="T14" fmla="*/ 192087 w 56"/>
                <a:gd name="T15" fmla="*/ 41108 h 57"/>
                <a:gd name="T16" fmla="*/ 192087 w 56"/>
                <a:gd name="T17" fmla="*/ 154155 h 57"/>
                <a:gd name="T18" fmla="*/ 174936 w 56"/>
                <a:gd name="T19" fmla="*/ 41108 h 57"/>
                <a:gd name="T20" fmla="*/ 154356 w 56"/>
                <a:gd name="T21" fmla="*/ 20554 h 57"/>
                <a:gd name="T22" fmla="*/ 37731 w 56"/>
                <a:gd name="T23" fmla="*/ 20554 h 57"/>
                <a:gd name="T24" fmla="*/ 17151 w 56"/>
                <a:gd name="T25" fmla="*/ 41108 h 57"/>
                <a:gd name="T26" fmla="*/ 17151 w 56"/>
                <a:gd name="T27" fmla="*/ 154155 h 57"/>
                <a:gd name="T28" fmla="*/ 37731 w 56"/>
                <a:gd name="T29" fmla="*/ 178135 h 57"/>
                <a:gd name="T30" fmla="*/ 154356 w 56"/>
                <a:gd name="T31" fmla="*/ 178135 h 57"/>
                <a:gd name="T32" fmla="*/ 174936 w 56"/>
                <a:gd name="T33" fmla="*/ 154155 h 57"/>
                <a:gd name="T34" fmla="*/ 174936 w 56"/>
                <a:gd name="T35" fmla="*/ 41108 h 57"/>
                <a:gd name="T36" fmla="*/ 157786 w 56"/>
                <a:gd name="T37" fmla="*/ 102770 h 57"/>
                <a:gd name="T38" fmla="*/ 154356 w 56"/>
                <a:gd name="T39" fmla="*/ 106196 h 57"/>
                <a:gd name="T40" fmla="*/ 37731 w 56"/>
                <a:gd name="T41" fmla="*/ 106196 h 57"/>
                <a:gd name="T42" fmla="*/ 34301 w 56"/>
                <a:gd name="T43" fmla="*/ 102770 h 57"/>
                <a:gd name="T44" fmla="*/ 34301 w 56"/>
                <a:gd name="T45" fmla="*/ 92493 h 57"/>
                <a:gd name="T46" fmla="*/ 37731 w 56"/>
                <a:gd name="T47" fmla="*/ 89067 h 57"/>
                <a:gd name="T48" fmla="*/ 154356 w 56"/>
                <a:gd name="T49" fmla="*/ 89067 h 57"/>
                <a:gd name="T50" fmla="*/ 157786 w 56"/>
                <a:gd name="T51" fmla="*/ 92493 h 57"/>
                <a:gd name="T52" fmla="*/ 157786 w 56"/>
                <a:gd name="T53" fmla="*/ 102770 h 57"/>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56" h="57">
                  <a:moveTo>
                    <a:pt x="56" y="45"/>
                  </a:moveTo>
                  <a:cubicBezTo>
                    <a:pt x="56" y="52"/>
                    <a:pt x="51" y="57"/>
                    <a:pt x="45" y="57"/>
                  </a:cubicBezTo>
                  <a:cubicBezTo>
                    <a:pt x="11" y="57"/>
                    <a:pt x="11" y="57"/>
                    <a:pt x="11" y="57"/>
                  </a:cubicBezTo>
                  <a:cubicBezTo>
                    <a:pt x="5" y="57"/>
                    <a:pt x="0" y="52"/>
                    <a:pt x="0" y="45"/>
                  </a:cubicBezTo>
                  <a:cubicBezTo>
                    <a:pt x="0" y="12"/>
                    <a:pt x="0" y="12"/>
                    <a:pt x="0" y="12"/>
                  </a:cubicBezTo>
                  <a:cubicBezTo>
                    <a:pt x="0" y="6"/>
                    <a:pt x="5" y="0"/>
                    <a:pt x="11" y="0"/>
                  </a:cubicBezTo>
                  <a:cubicBezTo>
                    <a:pt x="45" y="0"/>
                    <a:pt x="45" y="0"/>
                    <a:pt x="45" y="0"/>
                  </a:cubicBezTo>
                  <a:cubicBezTo>
                    <a:pt x="51" y="0"/>
                    <a:pt x="56" y="6"/>
                    <a:pt x="56" y="12"/>
                  </a:cubicBezTo>
                  <a:lnTo>
                    <a:pt x="56" y="45"/>
                  </a:lnTo>
                  <a:close/>
                  <a:moveTo>
                    <a:pt x="51" y="12"/>
                  </a:moveTo>
                  <a:cubicBezTo>
                    <a:pt x="51" y="8"/>
                    <a:pt x="48" y="6"/>
                    <a:pt x="45" y="6"/>
                  </a:cubicBezTo>
                  <a:cubicBezTo>
                    <a:pt x="11" y="6"/>
                    <a:pt x="11" y="6"/>
                    <a:pt x="11" y="6"/>
                  </a:cubicBezTo>
                  <a:cubicBezTo>
                    <a:pt x="8" y="6"/>
                    <a:pt x="5" y="8"/>
                    <a:pt x="5" y="12"/>
                  </a:cubicBezTo>
                  <a:cubicBezTo>
                    <a:pt x="5" y="45"/>
                    <a:pt x="5" y="45"/>
                    <a:pt x="5" y="45"/>
                  </a:cubicBezTo>
                  <a:cubicBezTo>
                    <a:pt x="5" y="49"/>
                    <a:pt x="8" y="52"/>
                    <a:pt x="11" y="52"/>
                  </a:cubicBezTo>
                  <a:cubicBezTo>
                    <a:pt x="45" y="52"/>
                    <a:pt x="45" y="52"/>
                    <a:pt x="45" y="52"/>
                  </a:cubicBezTo>
                  <a:cubicBezTo>
                    <a:pt x="48" y="52"/>
                    <a:pt x="51" y="49"/>
                    <a:pt x="51" y="45"/>
                  </a:cubicBezTo>
                  <a:lnTo>
                    <a:pt x="51" y="12"/>
                  </a:lnTo>
                  <a:close/>
                  <a:moveTo>
                    <a:pt x="46" y="30"/>
                  </a:moveTo>
                  <a:cubicBezTo>
                    <a:pt x="46" y="31"/>
                    <a:pt x="45" y="31"/>
                    <a:pt x="45" y="31"/>
                  </a:cubicBezTo>
                  <a:cubicBezTo>
                    <a:pt x="11" y="31"/>
                    <a:pt x="11" y="31"/>
                    <a:pt x="11" y="31"/>
                  </a:cubicBezTo>
                  <a:cubicBezTo>
                    <a:pt x="11" y="31"/>
                    <a:pt x="10" y="31"/>
                    <a:pt x="10" y="30"/>
                  </a:cubicBezTo>
                  <a:cubicBezTo>
                    <a:pt x="10" y="27"/>
                    <a:pt x="10" y="27"/>
                    <a:pt x="10" y="27"/>
                  </a:cubicBezTo>
                  <a:cubicBezTo>
                    <a:pt x="10" y="27"/>
                    <a:pt x="11" y="26"/>
                    <a:pt x="11" y="26"/>
                  </a:cubicBezTo>
                  <a:cubicBezTo>
                    <a:pt x="45" y="26"/>
                    <a:pt x="45" y="26"/>
                    <a:pt x="45" y="26"/>
                  </a:cubicBezTo>
                  <a:cubicBezTo>
                    <a:pt x="45" y="26"/>
                    <a:pt x="46" y="27"/>
                    <a:pt x="46" y="27"/>
                  </a:cubicBezTo>
                  <a:lnTo>
                    <a:pt x="46" y="30"/>
                  </a:lnTo>
                  <a:close/>
                </a:path>
              </a:pathLst>
            </a:custGeom>
            <a:solidFill>
              <a:schemeClr val="accent1"/>
            </a:solidFill>
            <a:ln>
              <a:noFill/>
            </a:ln>
          </p:spPr>
          <p:txBody>
            <a:bodyPr/>
            <a:lstStyle/>
            <a:p>
              <a:endParaRPr lang="en-US"/>
            </a:p>
          </p:txBody>
        </p:sp>
        <p:sp>
          <p:nvSpPr>
            <p:cNvPr id="788" name="Freeform 112"/>
            <p:cNvSpPr>
              <a:spLocks noEditPoints="1"/>
            </p:cNvSpPr>
            <p:nvPr/>
          </p:nvSpPr>
          <p:spPr bwMode="auto">
            <a:xfrm>
              <a:off x="9060962" y="4466758"/>
              <a:ext cx="289154" cy="302708"/>
            </a:xfrm>
            <a:custGeom>
              <a:avLst/>
              <a:gdLst>
                <a:gd name="T0" fmla="*/ 106766 w 59"/>
                <a:gd name="T1" fmla="*/ 212725 h 62"/>
                <a:gd name="T2" fmla="*/ 0 w 59"/>
                <a:gd name="T3" fmla="*/ 106363 h 62"/>
                <a:gd name="T4" fmla="*/ 99878 w 59"/>
                <a:gd name="T5" fmla="*/ 0 h 62"/>
                <a:gd name="T6" fmla="*/ 110210 w 59"/>
                <a:gd name="T7" fmla="*/ 6862 h 62"/>
                <a:gd name="T8" fmla="*/ 106766 w 59"/>
                <a:gd name="T9" fmla="*/ 17155 h 62"/>
                <a:gd name="T10" fmla="*/ 82658 w 59"/>
                <a:gd name="T11" fmla="*/ 72052 h 62"/>
                <a:gd name="T12" fmla="*/ 158427 w 59"/>
                <a:gd name="T13" fmla="*/ 147535 h 62"/>
                <a:gd name="T14" fmla="*/ 189424 w 59"/>
                <a:gd name="T15" fmla="*/ 140673 h 62"/>
                <a:gd name="T16" fmla="*/ 199756 w 59"/>
                <a:gd name="T17" fmla="*/ 140673 h 62"/>
                <a:gd name="T18" fmla="*/ 203200 w 59"/>
                <a:gd name="T19" fmla="*/ 150966 h 62"/>
                <a:gd name="T20" fmla="*/ 106766 w 59"/>
                <a:gd name="T21" fmla="*/ 212725 h 62"/>
                <a:gd name="T22" fmla="*/ 158427 w 59"/>
                <a:gd name="T23" fmla="*/ 164690 h 62"/>
                <a:gd name="T24" fmla="*/ 65437 w 59"/>
                <a:gd name="T25" fmla="*/ 72052 h 62"/>
                <a:gd name="T26" fmla="*/ 79214 w 59"/>
                <a:gd name="T27" fmla="*/ 24017 h 62"/>
                <a:gd name="T28" fmla="*/ 17220 w 59"/>
                <a:gd name="T29" fmla="*/ 106363 h 62"/>
                <a:gd name="T30" fmla="*/ 106766 w 59"/>
                <a:gd name="T31" fmla="*/ 195570 h 62"/>
                <a:gd name="T32" fmla="*/ 172203 w 59"/>
                <a:gd name="T33" fmla="*/ 164690 h 62"/>
                <a:gd name="T34" fmla="*/ 158427 w 59"/>
                <a:gd name="T35" fmla="*/ 164690 h 6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59" h="62">
                  <a:moveTo>
                    <a:pt x="31" y="62"/>
                  </a:moveTo>
                  <a:cubicBezTo>
                    <a:pt x="14" y="62"/>
                    <a:pt x="0" y="48"/>
                    <a:pt x="0" y="31"/>
                  </a:cubicBezTo>
                  <a:cubicBezTo>
                    <a:pt x="0" y="15"/>
                    <a:pt x="13" y="1"/>
                    <a:pt x="29" y="0"/>
                  </a:cubicBezTo>
                  <a:cubicBezTo>
                    <a:pt x="31" y="0"/>
                    <a:pt x="31" y="1"/>
                    <a:pt x="32" y="2"/>
                  </a:cubicBezTo>
                  <a:cubicBezTo>
                    <a:pt x="32" y="3"/>
                    <a:pt x="32" y="4"/>
                    <a:pt x="31" y="5"/>
                  </a:cubicBezTo>
                  <a:cubicBezTo>
                    <a:pt x="27" y="9"/>
                    <a:pt x="24" y="15"/>
                    <a:pt x="24" y="21"/>
                  </a:cubicBezTo>
                  <a:cubicBezTo>
                    <a:pt x="24" y="33"/>
                    <a:pt x="34" y="43"/>
                    <a:pt x="46" y="43"/>
                  </a:cubicBezTo>
                  <a:cubicBezTo>
                    <a:pt x="49" y="43"/>
                    <a:pt x="52" y="42"/>
                    <a:pt x="55" y="41"/>
                  </a:cubicBezTo>
                  <a:cubicBezTo>
                    <a:pt x="56" y="40"/>
                    <a:pt x="57" y="41"/>
                    <a:pt x="58" y="41"/>
                  </a:cubicBezTo>
                  <a:cubicBezTo>
                    <a:pt x="59" y="42"/>
                    <a:pt x="59" y="43"/>
                    <a:pt x="59" y="44"/>
                  </a:cubicBezTo>
                  <a:cubicBezTo>
                    <a:pt x="54" y="55"/>
                    <a:pt x="43" y="62"/>
                    <a:pt x="31" y="62"/>
                  </a:cubicBezTo>
                  <a:close/>
                  <a:moveTo>
                    <a:pt x="46" y="48"/>
                  </a:moveTo>
                  <a:cubicBezTo>
                    <a:pt x="31" y="48"/>
                    <a:pt x="19" y="36"/>
                    <a:pt x="19" y="21"/>
                  </a:cubicBezTo>
                  <a:cubicBezTo>
                    <a:pt x="19" y="16"/>
                    <a:pt x="21" y="11"/>
                    <a:pt x="23" y="7"/>
                  </a:cubicBezTo>
                  <a:cubicBezTo>
                    <a:pt x="13" y="10"/>
                    <a:pt x="5" y="20"/>
                    <a:pt x="5" y="31"/>
                  </a:cubicBezTo>
                  <a:cubicBezTo>
                    <a:pt x="5" y="45"/>
                    <a:pt x="16" y="57"/>
                    <a:pt x="31" y="57"/>
                  </a:cubicBezTo>
                  <a:cubicBezTo>
                    <a:pt x="38" y="57"/>
                    <a:pt x="46" y="53"/>
                    <a:pt x="50" y="48"/>
                  </a:cubicBezTo>
                  <a:cubicBezTo>
                    <a:pt x="49" y="48"/>
                    <a:pt x="48" y="48"/>
                    <a:pt x="46" y="48"/>
                  </a:cubicBezTo>
                  <a:close/>
                </a:path>
              </a:pathLst>
            </a:custGeom>
            <a:solidFill>
              <a:schemeClr val="accent1"/>
            </a:solidFill>
            <a:ln>
              <a:noFill/>
            </a:ln>
          </p:spPr>
          <p:txBody>
            <a:bodyPr/>
            <a:lstStyle/>
            <a:p>
              <a:endParaRPr lang="en-US"/>
            </a:p>
          </p:txBody>
        </p:sp>
        <p:sp>
          <p:nvSpPr>
            <p:cNvPr id="789" name="Freeform 113"/>
            <p:cNvSpPr>
              <a:spLocks noEditPoints="1"/>
            </p:cNvSpPr>
            <p:nvPr/>
          </p:nvSpPr>
          <p:spPr bwMode="auto">
            <a:xfrm>
              <a:off x="9765777" y="4466758"/>
              <a:ext cx="402105" cy="277860"/>
            </a:xfrm>
            <a:custGeom>
              <a:avLst/>
              <a:gdLst>
                <a:gd name="T0" fmla="*/ 282575 w 82"/>
                <a:gd name="T1" fmla="*/ 167858 h 57"/>
                <a:gd name="T2" fmla="*/ 255007 w 82"/>
                <a:gd name="T3" fmla="*/ 195263 h 57"/>
                <a:gd name="T4" fmla="*/ 24122 w 82"/>
                <a:gd name="T5" fmla="*/ 195263 h 57"/>
                <a:gd name="T6" fmla="*/ 0 w 82"/>
                <a:gd name="T7" fmla="*/ 167858 h 57"/>
                <a:gd name="T8" fmla="*/ 0 w 82"/>
                <a:gd name="T9" fmla="*/ 20554 h 57"/>
                <a:gd name="T10" fmla="*/ 34460 w 82"/>
                <a:gd name="T11" fmla="*/ 20554 h 57"/>
                <a:gd name="T12" fmla="*/ 34460 w 82"/>
                <a:gd name="T13" fmla="*/ 0 h 57"/>
                <a:gd name="T14" fmla="*/ 282575 w 82"/>
                <a:gd name="T15" fmla="*/ 0 h 57"/>
                <a:gd name="T16" fmla="*/ 282575 w 82"/>
                <a:gd name="T17" fmla="*/ 167858 h 57"/>
                <a:gd name="T18" fmla="*/ 34460 w 82"/>
                <a:gd name="T19" fmla="*/ 37682 h 57"/>
                <a:gd name="T20" fmla="*/ 17230 w 82"/>
                <a:gd name="T21" fmla="*/ 37682 h 57"/>
                <a:gd name="T22" fmla="*/ 17230 w 82"/>
                <a:gd name="T23" fmla="*/ 167858 h 57"/>
                <a:gd name="T24" fmla="*/ 24122 w 82"/>
                <a:gd name="T25" fmla="*/ 178135 h 57"/>
                <a:gd name="T26" fmla="*/ 34460 w 82"/>
                <a:gd name="T27" fmla="*/ 167858 h 57"/>
                <a:gd name="T28" fmla="*/ 34460 w 82"/>
                <a:gd name="T29" fmla="*/ 37682 h 57"/>
                <a:gd name="T30" fmla="*/ 265345 w 82"/>
                <a:gd name="T31" fmla="*/ 20554 h 57"/>
                <a:gd name="T32" fmla="*/ 51691 w 82"/>
                <a:gd name="T33" fmla="*/ 20554 h 57"/>
                <a:gd name="T34" fmla="*/ 51691 w 82"/>
                <a:gd name="T35" fmla="*/ 167858 h 57"/>
                <a:gd name="T36" fmla="*/ 51691 w 82"/>
                <a:gd name="T37" fmla="*/ 178135 h 57"/>
                <a:gd name="T38" fmla="*/ 255007 w 82"/>
                <a:gd name="T39" fmla="*/ 178135 h 57"/>
                <a:gd name="T40" fmla="*/ 265345 w 82"/>
                <a:gd name="T41" fmla="*/ 167858 h 57"/>
                <a:gd name="T42" fmla="*/ 265345 w 82"/>
                <a:gd name="T43" fmla="*/ 20554 h 57"/>
                <a:gd name="T44" fmla="*/ 158518 w 82"/>
                <a:gd name="T45" fmla="*/ 123324 h 57"/>
                <a:gd name="T46" fmla="*/ 68921 w 82"/>
                <a:gd name="T47" fmla="*/ 123324 h 57"/>
                <a:gd name="T48" fmla="*/ 68921 w 82"/>
                <a:gd name="T49" fmla="*/ 37682 h 57"/>
                <a:gd name="T50" fmla="*/ 158518 w 82"/>
                <a:gd name="T51" fmla="*/ 37682 h 57"/>
                <a:gd name="T52" fmla="*/ 158518 w 82"/>
                <a:gd name="T53" fmla="*/ 123324 h 57"/>
                <a:gd name="T54" fmla="*/ 158518 w 82"/>
                <a:gd name="T55" fmla="*/ 161006 h 57"/>
                <a:gd name="T56" fmla="*/ 68921 w 82"/>
                <a:gd name="T57" fmla="*/ 161006 h 57"/>
                <a:gd name="T58" fmla="*/ 68921 w 82"/>
                <a:gd name="T59" fmla="*/ 143878 h 57"/>
                <a:gd name="T60" fmla="*/ 158518 w 82"/>
                <a:gd name="T61" fmla="*/ 143878 h 57"/>
                <a:gd name="T62" fmla="*/ 158518 w 82"/>
                <a:gd name="T63" fmla="*/ 161006 h 57"/>
                <a:gd name="T64" fmla="*/ 86151 w 82"/>
                <a:gd name="T65" fmla="*/ 54811 h 57"/>
                <a:gd name="T66" fmla="*/ 86151 w 82"/>
                <a:gd name="T67" fmla="*/ 106196 h 57"/>
                <a:gd name="T68" fmla="*/ 141288 w 82"/>
                <a:gd name="T69" fmla="*/ 106196 h 57"/>
                <a:gd name="T70" fmla="*/ 141288 w 82"/>
                <a:gd name="T71" fmla="*/ 54811 h 57"/>
                <a:gd name="T72" fmla="*/ 86151 w 82"/>
                <a:gd name="T73" fmla="*/ 54811 h 57"/>
                <a:gd name="T74" fmla="*/ 248115 w 82"/>
                <a:gd name="T75" fmla="*/ 54811 h 57"/>
                <a:gd name="T76" fmla="*/ 175748 w 82"/>
                <a:gd name="T77" fmla="*/ 54811 h 57"/>
                <a:gd name="T78" fmla="*/ 175748 w 82"/>
                <a:gd name="T79" fmla="*/ 37682 h 57"/>
                <a:gd name="T80" fmla="*/ 248115 w 82"/>
                <a:gd name="T81" fmla="*/ 37682 h 57"/>
                <a:gd name="T82" fmla="*/ 248115 w 82"/>
                <a:gd name="T83" fmla="*/ 54811 h 57"/>
                <a:gd name="T84" fmla="*/ 248115 w 82"/>
                <a:gd name="T85" fmla="*/ 89067 h 57"/>
                <a:gd name="T86" fmla="*/ 175748 w 82"/>
                <a:gd name="T87" fmla="*/ 89067 h 57"/>
                <a:gd name="T88" fmla="*/ 175748 w 82"/>
                <a:gd name="T89" fmla="*/ 71939 h 57"/>
                <a:gd name="T90" fmla="*/ 248115 w 82"/>
                <a:gd name="T91" fmla="*/ 71939 h 57"/>
                <a:gd name="T92" fmla="*/ 248115 w 82"/>
                <a:gd name="T93" fmla="*/ 89067 h 57"/>
                <a:gd name="T94" fmla="*/ 248115 w 82"/>
                <a:gd name="T95" fmla="*/ 123324 h 57"/>
                <a:gd name="T96" fmla="*/ 175748 w 82"/>
                <a:gd name="T97" fmla="*/ 123324 h 57"/>
                <a:gd name="T98" fmla="*/ 175748 w 82"/>
                <a:gd name="T99" fmla="*/ 106196 h 57"/>
                <a:gd name="T100" fmla="*/ 248115 w 82"/>
                <a:gd name="T101" fmla="*/ 106196 h 57"/>
                <a:gd name="T102" fmla="*/ 248115 w 82"/>
                <a:gd name="T103" fmla="*/ 123324 h 57"/>
                <a:gd name="T104" fmla="*/ 248115 w 82"/>
                <a:gd name="T105" fmla="*/ 161006 h 57"/>
                <a:gd name="T106" fmla="*/ 175748 w 82"/>
                <a:gd name="T107" fmla="*/ 161006 h 57"/>
                <a:gd name="T108" fmla="*/ 175748 w 82"/>
                <a:gd name="T109" fmla="*/ 143878 h 57"/>
                <a:gd name="T110" fmla="*/ 248115 w 82"/>
                <a:gd name="T111" fmla="*/ 143878 h 57"/>
                <a:gd name="T112" fmla="*/ 248115 w 82"/>
                <a:gd name="T113" fmla="*/ 161006 h 57"/>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82" h="57">
                  <a:moveTo>
                    <a:pt x="82" y="49"/>
                  </a:moveTo>
                  <a:cubicBezTo>
                    <a:pt x="82" y="54"/>
                    <a:pt x="79" y="57"/>
                    <a:pt x="74" y="57"/>
                  </a:cubicBezTo>
                  <a:cubicBezTo>
                    <a:pt x="7" y="57"/>
                    <a:pt x="7" y="57"/>
                    <a:pt x="7" y="57"/>
                  </a:cubicBezTo>
                  <a:cubicBezTo>
                    <a:pt x="3" y="57"/>
                    <a:pt x="0" y="54"/>
                    <a:pt x="0" y="49"/>
                  </a:cubicBezTo>
                  <a:cubicBezTo>
                    <a:pt x="0" y="6"/>
                    <a:pt x="0" y="6"/>
                    <a:pt x="0" y="6"/>
                  </a:cubicBezTo>
                  <a:cubicBezTo>
                    <a:pt x="10" y="6"/>
                    <a:pt x="10" y="6"/>
                    <a:pt x="10" y="6"/>
                  </a:cubicBezTo>
                  <a:cubicBezTo>
                    <a:pt x="10" y="0"/>
                    <a:pt x="10" y="0"/>
                    <a:pt x="10" y="0"/>
                  </a:cubicBezTo>
                  <a:cubicBezTo>
                    <a:pt x="82" y="0"/>
                    <a:pt x="82" y="0"/>
                    <a:pt x="82" y="0"/>
                  </a:cubicBezTo>
                  <a:lnTo>
                    <a:pt x="82" y="49"/>
                  </a:lnTo>
                  <a:close/>
                  <a:moveTo>
                    <a:pt x="10" y="11"/>
                  </a:moveTo>
                  <a:cubicBezTo>
                    <a:pt x="5" y="11"/>
                    <a:pt x="5" y="11"/>
                    <a:pt x="5" y="11"/>
                  </a:cubicBezTo>
                  <a:cubicBezTo>
                    <a:pt x="5" y="49"/>
                    <a:pt x="5" y="49"/>
                    <a:pt x="5" y="49"/>
                  </a:cubicBezTo>
                  <a:cubicBezTo>
                    <a:pt x="5" y="51"/>
                    <a:pt x="6" y="52"/>
                    <a:pt x="7" y="52"/>
                  </a:cubicBezTo>
                  <a:cubicBezTo>
                    <a:pt x="9" y="52"/>
                    <a:pt x="10" y="51"/>
                    <a:pt x="10" y="49"/>
                  </a:cubicBezTo>
                  <a:lnTo>
                    <a:pt x="10" y="11"/>
                  </a:lnTo>
                  <a:close/>
                  <a:moveTo>
                    <a:pt x="77" y="6"/>
                  </a:moveTo>
                  <a:cubicBezTo>
                    <a:pt x="15" y="6"/>
                    <a:pt x="15" y="6"/>
                    <a:pt x="15" y="6"/>
                  </a:cubicBezTo>
                  <a:cubicBezTo>
                    <a:pt x="15" y="49"/>
                    <a:pt x="15" y="49"/>
                    <a:pt x="15" y="49"/>
                  </a:cubicBezTo>
                  <a:cubicBezTo>
                    <a:pt x="15" y="50"/>
                    <a:pt x="15" y="51"/>
                    <a:pt x="15" y="52"/>
                  </a:cubicBezTo>
                  <a:cubicBezTo>
                    <a:pt x="74" y="52"/>
                    <a:pt x="74" y="52"/>
                    <a:pt x="74" y="52"/>
                  </a:cubicBezTo>
                  <a:cubicBezTo>
                    <a:pt x="76" y="52"/>
                    <a:pt x="77" y="51"/>
                    <a:pt x="77" y="49"/>
                  </a:cubicBezTo>
                  <a:lnTo>
                    <a:pt x="77" y="6"/>
                  </a:lnTo>
                  <a:close/>
                  <a:moveTo>
                    <a:pt x="46" y="36"/>
                  </a:moveTo>
                  <a:cubicBezTo>
                    <a:pt x="20" y="36"/>
                    <a:pt x="20" y="36"/>
                    <a:pt x="20" y="36"/>
                  </a:cubicBezTo>
                  <a:cubicBezTo>
                    <a:pt x="20" y="11"/>
                    <a:pt x="20" y="11"/>
                    <a:pt x="20" y="11"/>
                  </a:cubicBezTo>
                  <a:cubicBezTo>
                    <a:pt x="46" y="11"/>
                    <a:pt x="46" y="11"/>
                    <a:pt x="46" y="11"/>
                  </a:cubicBezTo>
                  <a:lnTo>
                    <a:pt x="46" y="36"/>
                  </a:lnTo>
                  <a:close/>
                  <a:moveTo>
                    <a:pt x="46" y="47"/>
                  </a:moveTo>
                  <a:cubicBezTo>
                    <a:pt x="20" y="47"/>
                    <a:pt x="20" y="47"/>
                    <a:pt x="20" y="47"/>
                  </a:cubicBezTo>
                  <a:cubicBezTo>
                    <a:pt x="20" y="42"/>
                    <a:pt x="20" y="42"/>
                    <a:pt x="20" y="42"/>
                  </a:cubicBezTo>
                  <a:cubicBezTo>
                    <a:pt x="46" y="42"/>
                    <a:pt x="46" y="42"/>
                    <a:pt x="46" y="42"/>
                  </a:cubicBezTo>
                  <a:lnTo>
                    <a:pt x="46" y="47"/>
                  </a:lnTo>
                  <a:close/>
                  <a:moveTo>
                    <a:pt x="25" y="16"/>
                  </a:moveTo>
                  <a:cubicBezTo>
                    <a:pt x="25" y="31"/>
                    <a:pt x="25" y="31"/>
                    <a:pt x="25" y="31"/>
                  </a:cubicBezTo>
                  <a:cubicBezTo>
                    <a:pt x="41" y="31"/>
                    <a:pt x="41" y="31"/>
                    <a:pt x="41" y="31"/>
                  </a:cubicBezTo>
                  <a:cubicBezTo>
                    <a:pt x="41" y="16"/>
                    <a:pt x="41" y="16"/>
                    <a:pt x="41" y="16"/>
                  </a:cubicBezTo>
                  <a:lnTo>
                    <a:pt x="25" y="16"/>
                  </a:lnTo>
                  <a:close/>
                  <a:moveTo>
                    <a:pt x="72" y="16"/>
                  </a:moveTo>
                  <a:cubicBezTo>
                    <a:pt x="51" y="16"/>
                    <a:pt x="51" y="16"/>
                    <a:pt x="51" y="16"/>
                  </a:cubicBezTo>
                  <a:cubicBezTo>
                    <a:pt x="51" y="11"/>
                    <a:pt x="51" y="11"/>
                    <a:pt x="51" y="11"/>
                  </a:cubicBezTo>
                  <a:cubicBezTo>
                    <a:pt x="72" y="11"/>
                    <a:pt x="72" y="11"/>
                    <a:pt x="72" y="11"/>
                  </a:cubicBezTo>
                  <a:lnTo>
                    <a:pt x="72" y="16"/>
                  </a:lnTo>
                  <a:close/>
                  <a:moveTo>
                    <a:pt x="72" y="26"/>
                  </a:moveTo>
                  <a:cubicBezTo>
                    <a:pt x="51" y="26"/>
                    <a:pt x="51" y="26"/>
                    <a:pt x="51" y="26"/>
                  </a:cubicBezTo>
                  <a:cubicBezTo>
                    <a:pt x="51" y="21"/>
                    <a:pt x="51" y="21"/>
                    <a:pt x="51" y="21"/>
                  </a:cubicBezTo>
                  <a:cubicBezTo>
                    <a:pt x="72" y="21"/>
                    <a:pt x="72" y="21"/>
                    <a:pt x="72" y="21"/>
                  </a:cubicBezTo>
                  <a:lnTo>
                    <a:pt x="72" y="26"/>
                  </a:lnTo>
                  <a:close/>
                  <a:moveTo>
                    <a:pt x="72" y="36"/>
                  </a:moveTo>
                  <a:cubicBezTo>
                    <a:pt x="51" y="36"/>
                    <a:pt x="51" y="36"/>
                    <a:pt x="51" y="36"/>
                  </a:cubicBezTo>
                  <a:cubicBezTo>
                    <a:pt x="51" y="31"/>
                    <a:pt x="51" y="31"/>
                    <a:pt x="51" y="31"/>
                  </a:cubicBezTo>
                  <a:cubicBezTo>
                    <a:pt x="72" y="31"/>
                    <a:pt x="72" y="31"/>
                    <a:pt x="72" y="31"/>
                  </a:cubicBezTo>
                  <a:lnTo>
                    <a:pt x="72" y="36"/>
                  </a:lnTo>
                  <a:close/>
                  <a:moveTo>
                    <a:pt x="72" y="47"/>
                  </a:moveTo>
                  <a:cubicBezTo>
                    <a:pt x="51" y="47"/>
                    <a:pt x="51" y="47"/>
                    <a:pt x="51" y="47"/>
                  </a:cubicBezTo>
                  <a:cubicBezTo>
                    <a:pt x="51" y="42"/>
                    <a:pt x="51" y="42"/>
                    <a:pt x="51" y="42"/>
                  </a:cubicBezTo>
                  <a:cubicBezTo>
                    <a:pt x="72" y="42"/>
                    <a:pt x="72" y="42"/>
                    <a:pt x="72" y="42"/>
                  </a:cubicBezTo>
                  <a:lnTo>
                    <a:pt x="72" y="47"/>
                  </a:lnTo>
                  <a:close/>
                </a:path>
              </a:pathLst>
            </a:custGeom>
            <a:solidFill>
              <a:schemeClr val="accent1"/>
            </a:solidFill>
            <a:ln>
              <a:noFill/>
            </a:ln>
          </p:spPr>
          <p:txBody>
            <a:bodyPr/>
            <a:lstStyle/>
            <a:p>
              <a:endParaRPr lang="en-US"/>
            </a:p>
          </p:txBody>
        </p:sp>
        <p:sp>
          <p:nvSpPr>
            <p:cNvPr id="790" name="Freeform 114"/>
            <p:cNvSpPr>
              <a:spLocks noEditPoints="1"/>
            </p:cNvSpPr>
            <p:nvPr/>
          </p:nvSpPr>
          <p:spPr bwMode="auto">
            <a:xfrm>
              <a:off x="10470591" y="4441911"/>
              <a:ext cx="352407" cy="352407"/>
            </a:xfrm>
            <a:custGeom>
              <a:avLst/>
              <a:gdLst>
                <a:gd name="T0" fmla="*/ 130704 w 72"/>
                <a:gd name="T1" fmla="*/ 171979 h 72"/>
                <a:gd name="T2" fmla="*/ 130704 w 72"/>
                <a:gd name="T3" fmla="*/ 182298 h 72"/>
                <a:gd name="T4" fmla="*/ 65352 w 72"/>
                <a:gd name="T5" fmla="*/ 247650 h 72"/>
                <a:gd name="T6" fmla="*/ 0 w 72"/>
                <a:gd name="T7" fmla="*/ 168540 h 72"/>
                <a:gd name="T8" fmla="*/ 27517 w 72"/>
                <a:gd name="T9" fmla="*/ 185738 h 72"/>
                <a:gd name="T10" fmla="*/ 34396 w 72"/>
                <a:gd name="T11" fmla="*/ 182298 h 72"/>
                <a:gd name="T12" fmla="*/ 96308 w 72"/>
                <a:gd name="T13" fmla="*/ 144463 h 72"/>
                <a:gd name="T14" fmla="*/ 130704 w 72"/>
                <a:gd name="T15" fmla="*/ 171979 h 72"/>
                <a:gd name="T16" fmla="*/ 247650 w 72"/>
                <a:gd name="T17" fmla="*/ 24077 h 72"/>
                <a:gd name="T18" fmla="*/ 240771 w 72"/>
                <a:gd name="T19" fmla="*/ 44715 h 72"/>
                <a:gd name="T20" fmla="*/ 175419 w 72"/>
                <a:gd name="T21" fmla="*/ 147902 h 72"/>
                <a:gd name="T22" fmla="*/ 144463 w 72"/>
                <a:gd name="T23" fmla="*/ 161660 h 72"/>
                <a:gd name="T24" fmla="*/ 103188 w 72"/>
                <a:gd name="T25" fmla="*/ 116946 h 72"/>
                <a:gd name="T26" fmla="*/ 116946 w 72"/>
                <a:gd name="T27" fmla="*/ 89429 h 72"/>
                <a:gd name="T28" fmla="*/ 202935 w 72"/>
                <a:gd name="T29" fmla="*/ 6879 h 72"/>
                <a:gd name="T30" fmla="*/ 223573 w 72"/>
                <a:gd name="T31" fmla="*/ 0 h 72"/>
                <a:gd name="T32" fmla="*/ 247650 w 72"/>
                <a:gd name="T33" fmla="*/ 24077 h 7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72" h="72">
                  <a:moveTo>
                    <a:pt x="38" y="50"/>
                  </a:moveTo>
                  <a:cubicBezTo>
                    <a:pt x="38" y="53"/>
                    <a:pt x="38" y="53"/>
                    <a:pt x="38" y="53"/>
                  </a:cubicBezTo>
                  <a:cubicBezTo>
                    <a:pt x="39" y="64"/>
                    <a:pt x="31" y="72"/>
                    <a:pt x="19" y="72"/>
                  </a:cubicBezTo>
                  <a:cubicBezTo>
                    <a:pt x="6" y="72"/>
                    <a:pt x="0" y="61"/>
                    <a:pt x="0" y="49"/>
                  </a:cubicBezTo>
                  <a:cubicBezTo>
                    <a:pt x="1" y="50"/>
                    <a:pt x="6" y="54"/>
                    <a:pt x="8" y="54"/>
                  </a:cubicBezTo>
                  <a:cubicBezTo>
                    <a:pt x="9" y="54"/>
                    <a:pt x="10" y="54"/>
                    <a:pt x="10" y="53"/>
                  </a:cubicBezTo>
                  <a:cubicBezTo>
                    <a:pt x="14" y="44"/>
                    <a:pt x="19" y="42"/>
                    <a:pt x="28" y="42"/>
                  </a:cubicBezTo>
                  <a:cubicBezTo>
                    <a:pt x="30" y="46"/>
                    <a:pt x="34" y="49"/>
                    <a:pt x="38" y="50"/>
                  </a:cubicBezTo>
                  <a:close/>
                  <a:moveTo>
                    <a:pt x="72" y="7"/>
                  </a:moveTo>
                  <a:cubicBezTo>
                    <a:pt x="72" y="9"/>
                    <a:pt x="71" y="11"/>
                    <a:pt x="70" y="13"/>
                  </a:cubicBezTo>
                  <a:cubicBezTo>
                    <a:pt x="67" y="19"/>
                    <a:pt x="56" y="39"/>
                    <a:pt x="51" y="43"/>
                  </a:cubicBezTo>
                  <a:cubicBezTo>
                    <a:pt x="49" y="45"/>
                    <a:pt x="46" y="47"/>
                    <a:pt x="42" y="47"/>
                  </a:cubicBezTo>
                  <a:cubicBezTo>
                    <a:pt x="36" y="47"/>
                    <a:pt x="30" y="41"/>
                    <a:pt x="30" y="34"/>
                  </a:cubicBezTo>
                  <a:cubicBezTo>
                    <a:pt x="30" y="31"/>
                    <a:pt x="31" y="28"/>
                    <a:pt x="34" y="26"/>
                  </a:cubicBezTo>
                  <a:cubicBezTo>
                    <a:pt x="59" y="2"/>
                    <a:pt x="59" y="2"/>
                    <a:pt x="59" y="2"/>
                  </a:cubicBezTo>
                  <a:cubicBezTo>
                    <a:pt x="61" y="1"/>
                    <a:pt x="63" y="0"/>
                    <a:pt x="65" y="0"/>
                  </a:cubicBezTo>
                  <a:cubicBezTo>
                    <a:pt x="68" y="0"/>
                    <a:pt x="72" y="3"/>
                    <a:pt x="72" y="7"/>
                  </a:cubicBezTo>
                  <a:close/>
                </a:path>
              </a:pathLst>
            </a:custGeom>
            <a:solidFill>
              <a:schemeClr val="accent1"/>
            </a:solidFill>
            <a:ln>
              <a:noFill/>
            </a:ln>
          </p:spPr>
          <p:txBody>
            <a:bodyPr/>
            <a:lstStyle/>
            <a:p>
              <a:endParaRPr lang="en-US"/>
            </a:p>
          </p:txBody>
        </p:sp>
        <p:sp>
          <p:nvSpPr>
            <p:cNvPr id="791" name="Freeform 115"/>
            <p:cNvSpPr/>
            <p:nvPr/>
          </p:nvSpPr>
          <p:spPr bwMode="auto">
            <a:xfrm>
              <a:off x="11179923" y="4466758"/>
              <a:ext cx="243974" cy="302708"/>
            </a:xfrm>
            <a:custGeom>
              <a:avLst/>
              <a:gdLst>
                <a:gd name="T0" fmla="*/ 171450 w 50"/>
                <a:gd name="T1" fmla="*/ 20586 h 62"/>
                <a:gd name="T2" fmla="*/ 164592 w 50"/>
                <a:gd name="T3" fmla="*/ 34310 h 62"/>
                <a:gd name="T4" fmla="*/ 154305 w 50"/>
                <a:gd name="T5" fmla="*/ 34310 h 62"/>
                <a:gd name="T6" fmla="*/ 150876 w 50"/>
                <a:gd name="T7" fmla="*/ 37742 h 62"/>
                <a:gd name="T8" fmla="*/ 150876 w 50"/>
                <a:gd name="T9" fmla="*/ 44604 h 62"/>
                <a:gd name="T10" fmla="*/ 150876 w 50"/>
                <a:gd name="T11" fmla="*/ 205863 h 62"/>
                <a:gd name="T12" fmla="*/ 144018 w 50"/>
                <a:gd name="T13" fmla="*/ 212725 h 62"/>
                <a:gd name="T14" fmla="*/ 126873 w 50"/>
                <a:gd name="T15" fmla="*/ 212725 h 62"/>
                <a:gd name="T16" fmla="*/ 120015 w 50"/>
                <a:gd name="T17" fmla="*/ 205863 h 62"/>
                <a:gd name="T18" fmla="*/ 120015 w 50"/>
                <a:gd name="T19" fmla="*/ 37742 h 62"/>
                <a:gd name="T20" fmla="*/ 99441 w 50"/>
                <a:gd name="T21" fmla="*/ 37742 h 62"/>
                <a:gd name="T22" fmla="*/ 99441 w 50"/>
                <a:gd name="T23" fmla="*/ 205863 h 62"/>
                <a:gd name="T24" fmla="*/ 92583 w 50"/>
                <a:gd name="T25" fmla="*/ 212725 h 62"/>
                <a:gd name="T26" fmla="*/ 75438 w 50"/>
                <a:gd name="T27" fmla="*/ 212725 h 62"/>
                <a:gd name="T28" fmla="*/ 68580 w 50"/>
                <a:gd name="T29" fmla="*/ 205863 h 62"/>
                <a:gd name="T30" fmla="*/ 68580 w 50"/>
                <a:gd name="T31" fmla="*/ 137242 h 62"/>
                <a:gd name="T32" fmla="*/ 34290 w 50"/>
                <a:gd name="T33" fmla="*/ 126949 h 62"/>
                <a:gd name="T34" fmla="*/ 6858 w 50"/>
                <a:gd name="T35" fmla="*/ 102931 h 62"/>
                <a:gd name="T36" fmla="*/ 0 w 50"/>
                <a:gd name="T37" fmla="*/ 68621 h 62"/>
                <a:gd name="T38" fmla="*/ 10287 w 50"/>
                <a:gd name="T39" fmla="*/ 27448 h 62"/>
                <a:gd name="T40" fmla="*/ 41148 w 50"/>
                <a:gd name="T41" fmla="*/ 6862 h 62"/>
                <a:gd name="T42" fmla="*/ 96012 w 50"/>
                <a:gd name="T43" fmla="*/ 0 h 62"/>
                <a:gd name="T44" fmla="*/ 164592 w 50"/>
                <a:gd name="T45" fmla="*/ 0 h 62"/>
                <a:gd name="T46" fmla="*/ 171450 w 50"/>
                <a:gd name="T47" fmla="*/ 10293 h 62"/>
                <a:gd name="T48" fmla="*/ 171450 w 50"/>
                <a:gd name="T49" fmla="*/ 20586 h 6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50" h="62">
                  <a:moveTo>
                    <a:pt x="50" y="6"/>
                  </a:moveTo>
                  <a:cubicBezTo>
                    <a:pt x="50" y="7"/>
                    <a:pt x="49" y="10"/>
                    <a:pt x="48" y="10"/>
                  </a:cubicBezTo>
                  <a:cubicBezTo>
                    <a:pt x="47" y="10"/>
                    <a:pt x="46" y="9"/>
                    <a:pt x="45" y="10"/>
                  </a:cubicBezTo>
                  <a:cubicBezTo>
                    <a:pt x="45" y="10"/>
                    <a:pt x="44" y="10"/>
                    <a:pt x="44" y="11"/>
                  </a:cubicBezTo>
                  <a:cubicBezTo>
                    <a:pt x="44" y="12"/>
                    <a:pt x="44" y="13"/>
                    <a:pt x="44" y="13"/>
                  </a:cubicBezTo>
                  <a:cubicBezTo>
                    <a:pt x="44" y="60"/>
                    <a:pt x="44" y="60"/>
                    <a:pt x="44" y="60"/>
                  </a:cubicBezTo>
                  <a:cubicBezTo>
                    <a:pt x="44" y="61"/>
                    <a:pt x="43" y="62"/>
                    <a:pt x="42" y="62"/>
                  </a:cubicBezTo>
                  <a:cubicBezTo>
                    <a:pt x="37" y="62"/>
                    <a:pt x="37" y="62"/>
                    <a:pt x="37" y="62"/>
                  </a:cubicBezTo>
                  <a:cubicBezTo>
                    <a:pt x="36" y="62"/>
                    <a:pt x="35" y="61"/>
                    <a:pt x="35" y="60"/>
                  </a:cubicBezTo>
                  <a:cubicBezTo>
                    <a:pt x="35" y="11"/>
                    <a:pt x="35" y="11"/>
                    <a:pt x="35" y="11"/>
                  </a:cubicBezTo>
                  <a:cubicBezTo>
                    <a:pt x="29" y="11"/>
                    <a:pt x="29" y="11"/>
                    <a:pt x="29" y="11"/>
                  </a:cubicBezTo>
                  <a:cubicBezTo>
                    <a:pt x="29" y="60"/>
                    <a:pt x="29" y="60"/>
                    <a:pt x="29" y="60"/>
                  </a:cubicBezTo>
                  <a:cubicBezTo>
                    <a:pt x="29" y="61"/>
                    <a:pt x="28" y="62"/>
                    <a:pt x="27" y="62"/>
                  </a:cubicBezTo>
                  <a:cubicBezTo>
                    <a:pt x="22" y="62"/>
                    <a:pt x="22" y="62"/>
                    <a:pt x="22" y="62"/>
                  </a:cubicBezTo>
                  <a:cubicBezTo>
                    <a:pt x="21" y="62"/>
                    <a:pt x="20" y="61"/>
                    <a:pt x="20" y="60"/>
                  </a:cubicBezTo>
                  <a:cubicBezTo>
                    <a:pt x="20" y="40"/>
                    <a:pt x="20" y="40"/>
                    <a:pt x="20" y="40"/>
                  </a:cubicBezTo>
                  <a:cubicBezTo>
                    <a:pt x="16" y="39"/>
                    <a:pt x="13" y="39"/>
                    <a:pt x="10" y="37"/>
                  </a:cubicBezTo>
                  <a:cubicBezTo>
                    <a:pt x="7" y="36"/>
                    <a:pt x="4" y="33"/>
                    <a:pt x="2" y="30"/>
                  </a:cubicBezTo>
                  <a:cubicBezTo>
                    <a:pt x="1" y="27"/>
                    <a:pt x="0" y="24"/>
                    <a:pt x="0" y="20"/>
                  </a:cubicBezTo>
                  <a:cubicBezTo>
                    <a:pt x="0" y="15"/>
                    <a:pt x="1" y="11"/>
                    <a:pt x="3" y="8"/>
                  </a:cubicBezTo>
                  <a:cubicBezTo>
                    <a:pt x="6" y="5"/>
                    <a:pt x="8" y="3"/>
                    <a:pt x="12" y="2"/>
                  </a:cubicBezTo>
                  <a:cubicBezTo>
                    <a:pt x="15" y="1"/>
                    <a:pt x="21" y="0"/>
                    <a:pt x="28" y="0"/>
                  </a:cubicBezTo>
                  <a:cubicBezTo>
                    <a:pt x="48" y="0"/>
                    <a:pt x="48" y="0"/>
                    <a:pt x="48" y="0"/>
                  </a:cubicBezTo>
                  <a:cubicBezTo>
                    <a:pt x="49" y="0"/>
                    <a:pt x="50" y="2"/>
                    <a:pt x="50" y="3"/>
                  </a:cubicBezTo>
                  <a:lnTo>
                    <a:pt x="50" y="6"/>
                  </a:lnTo>
                  <a:close/>
                </a:path>
              </a:pathLst>
            </a:custGeom>
            <a:solidFill>
              <a:schemeClr val="accent1"/>
            </a:solidFill>
            <a:ln>
              <a:noFill/>
            </a:ln>
          </p:spPr>
          <p:txBody>
            <a:bodyPr/>
            <a:lstStyle/>
            <a:p>
              <a:endParaRPr lang="en-US"/>
            </a:p>
          </p:txBody>
        </p:sp>
        <p:sp>
          <p:nvSpPr>
            <p:cNvPr id="795" name="Freeform 119"/>
            <p:cNvSpPr/>
            <p:nvPr/>
          </p:nvSpPr>
          <p:spPr bwMode="auto">
            <a:xfrm>
              <a:off x="704850" y="5015702"/>
              <a:ext cx="298190" cy="302708"/>
            </a:xfrm>
            <a:custGeom>
              <a:avLst/>
              <a:gdLst>
                <a:gd name="T0" fmla="*/ 209550 w 61"/>
                <a:gd name="T1" fmla="*/ 41173 h 62"/>
                <a:gd name="T2" fmla="*/ 209550 w 61"/>
                <a:gd name="T3" fmla="*/ 174983 h 62"/>
                <a:gd name="T4" fmla="*/ 171762 w 61"/>
                <a:gd name="T5" fmla="*/ 212725 h 62"/>
                <a:gd name="T6" fmla="*/ 72140 w 61"/>
                <a:gd name="T7" fmla="*/ 212725 h 62"/>
                <a:gd name="T8" fmla="*/ 85881 w 61"/>
                <a:gd name="T9" fmla="*/ 185277 h 62"/>
                <a:gd name="T10" fmla="*/ 92752 w 61"/>
                <a:gd name="T11" fmla="*/ 154397 h 62"/>
                <a:gd name="T12" fmla="*/ 120234 w 61"/>
                <a:gd name="T13" fmla="*/ 168121 h 62"/>
                <a:gd name="T14" fmla="*/ 175198 w 61"/>
                <a:gd name="T15" fmla="*/ 96069 h 62"/>
                <a:gd name="T16" fmla="*/ 109928 w 61"/>
                <a:gd name="T17" fmla="*/ 37742 h 62"/>
                <a:gd name="T18" fmla="*/ 34352 w 61"/>
                <a:gd name="T19" fmla="*/ 102931 h 62"/>
                <a:gd name="T20" fmla="*/ 54964 w 61"/>
                <a:gd name="T21" fmla="*/ 140673 h 62"/>
                <a:gd name="T22" fmla="*/ 61834 w 61"/>
                <a:gd name="T23" fmla="*/ 140673 h 62"/>
                <a:gd name="T24" fmla="*/ 61834 w 61"/>
                <a:gd name="T25" fmla="*/ 130380 h 62"/>
                <a:gd name="T26" fmla="*/ 61834 w 61"/>
                <a:gd name="T27" fmla="*/ 126949 h 62"/>
                <a:gd name="T28" fmla="*/ 54964 w 61"/>
                <a:gd name="T29" fmla="*/ 106363 h 62"/>
                <a:gd name="T30" fmla="*/ 106493 w 61"/>
                <a:gd name="T31" fmla="*/ 54897 h 62"/>
                <a:gd name="T32" fmla="*/ 151151 w 61"/>
                <a:gd name="T33" fmla="*/ 96069 h 62"/>
                <a:gd name="T34" fmla="*/ 116798 w 61"/>
                <a:gd name="T35" fmla="*/ 150966 h 62"/>
                <a:gd name="T36" fmla="*/ 99622 w 61"/>
                <a:gd name="T37" fmla="*/ 130380 h 62"/>
                <a:gd name="T38" fmla="*/ 109928 w 61"/>
                <a:gd name="T39" fmla="*/ 92638 h 62"/>
                <a:gd name="T40" fmla="*/ 96187 w 61"/>
                <a:gd name="T41" fmla="*/ 78914 h 62"/>
                <a:gd name="T42" fmla="*/ 75575 w 61"/>
                <a:gd name="T43" fmla="*/ 102931 h 62"/>
                <a:gd name="T44" fmla="*/ 79011 w 61"/>
                <a:gd name="T45" fmla="*/ 120087 h 62"/>
                <a:gd name="T46" fmla="*/ 65270 w 61"/>
                <a:gd name="T47" fmla="*/ 178415 h 62"/>
                <a:gd name="T48" fmla="*/ 65270 w 61"/>
                <a:gd name="T49" fmla="*/ 212725 h 62"/>
                <a:gd name="T50" fmla="*/ 37788 w 61"/>
                <a:gd name="T51" fmla="*/ 212725 h 62"/>
                <a:gd name="T52" fmla="*/ 0 w 61"/>
                <a:gd name="T53" fmla="*/ 174983 h 62"/>
                <a:gd name="T54" fmla="*/ 0 w 61"/>
                <a:gd name="T55" fmla="*/ 41173 h 62"/>
                <a:gd name="T56" fmla="*/ 37788 w 61"/>
                <a:gd name="T57" fmla="*/ 0 h 62"/>
                <a:gd name="T58" fmla="*/ 171762 w 61"/>
                <a:gd name="T59" fmla="*/ 0 h 62"/>
                <a:gd name="T60" fmla="*/ 209550 w 61"/>
                <a:gd name="T61" fmla="*/ 41173 h 62"/>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61" h="62">
                  <a:moveTo>
                    <a:pt x="61" y="12"/>
                  </a:moveTo>
                  <a:cubicBezTo>
                    <a:pt x="61" y="51"/>
                    <a:pt x="61" y="51"/>
                    <a:pt x="61" y="51"/>
                  </a:cubicBezTo>
                  <a:cubicBezTo>
                    <a:pt x="61" y="57"/>
                    <a:pt x="56" y="62"/>
                    <a:pt x="50" y="62"/>
                  </a:cubicBezTo>
                  <a:cubicBezTo>
                    <a:pt x="21" y="62"/>
                    <a:pt x="21" y="62"/>
                    <a:pt x="21" y="62"/>
                  </a:cubicBezTo>
                  <a:cubicBezTo>
                    <a:pt x="22" y="60"/>
                    <a:pt x="24" y="57"/>
                    <a:pt x="25" y="54"/>
                  </a:cubicBezTo>
                  <a:cubicBezTo>
                    <a:pt x="25" y="54"/>
                    <a:pt x="25" y="52"/>
                    <a:pt x="27" y="45"/>
                  </a:cubicBezTo>
                  <a:cubicBezTo>
                    <a:pt x="28" y="47"/>
                    <a:pt x="31" y="49"/>
                    <a:pt x="35" y="49"/>
                  </a:cubicBezTo>
                  <a:cubicBezTo>
                    <a:pt x="44" y="49"/>
                    <a:pt x="51" y="40"/>
                    <a:pt x="51" y="28"/>
                  </a:cubicBezTo>
                  <a:cubicBezTo>
                    <a:pt x="51" y="19"/>
                    <a:pt x="43" y="11"/>
                    <a:pt x="32" y="11"/>
                  </a:cubicBezTo>
                  <a:cubicBezTo>
                    <a:pt x="17" y="11"/>
                    <a:pt x="10" y="21"/>
                    <a:pt x="10" y="30"/>
                  </a:cubicBezTo>
                  <a:cubicBezTo>
                    <a:pt x="10" y="35"/>
                    <a:pt x="12" y="40"/>
                    <a:pt x="16" y="41"/>
                  </a:cubicBezTo>
                  <a:cubicBezTo>
                    <a:pt x="17" y="42"/>
                    <a:pt x="18" y="41"/>
                    <a:pt x="18" y="41"/>
                  </a:cubicBezTo>
                  <a:cubicBezTo>
                    <a:pt x="18" y="40"/>
                    <a:pt x="18" y="39"/>
                    <a:pt x="18" y="38"/>
                  </a:cubicBezTo>
                  <a:cubicBezTo>
                    <a:pt x="19" y="37"/>
                    <a:pt x="19" y="37"/>
                    <a:pt x="18" y="37"/>
                  </a:cubicBezTo>
                  <a:cubicBezTo>
                    <a:pt x="17" y="35"/>
                    <a:pt x="16" y="33"/>
                    <a:pt x="16" y="31"/>
                  </a:cubicBezTo>
                  <a:cubicBezTo>
                    <a:pt x="16" y="23"/>
                    <a:pt x="22" y="16"/>
                    <a:pt x="31" y="16"/>
                  </a:cubicBezTo>
                  <a:cubicBezTo>
                    <a:pt x="39" y="16"/>
                    <a:pt x="44" y="21"/>
                    <a:pt x="44" y="28"/>
                  </a:cubicBezTo>
                  <a:cubicBezTo>
                    <a:pt x="44" y="36"/>
                    <a:pt x="40" y="44"/>
                    <a:pt x="34" y="44"/>
                  </a:cubicBezTo>
                  <a:cubicBezTo>
                    <a:pt x="31" y="44"/>
                    <a:pt x="28" y="41"/>
                    <a:pt x="29" y="38"/>
                  </a:cubicBezTo>
                  <a:cubicBezTo>
                    <a:pt x="30" y="34"/>
                    <a:pt x="32" y="30"/>
                    <a:pt x="32" y="27"/>
                  </a:cubicBezTo>
                  <a:cubicBezTo>
                    <a:pt x="32" y="25"/>
                    <a:pt x="31" y="23"/>
                    <a:pt x="28" y="23"/>
                  </a:cubicBezTo>
                  <a:cubicBezTo>
                    <a:pt x="25" y="23"/>
                    <a:pt x="22" y="26"/>
                    <a:pt x="22" y="30"/>
                  </a:cubicBezTo>
                  <a:cubicBezTo>
                    <a:pt x="22" y="30"/>
                    <a:pt x="22" y="33"/>
                    <a:pt x="23" y="35"/>
                  </a:cubicBezTo>
                  <a:cubicBezTo>
                    <a:pt x="20" y="49"/>
                    <a:pt x="19" y="52"/>
                    <a:pt x="19" y="52"/>
                  </a:cubicBezTo>
                  <a:cubicBezTo>
                    <a:pt x="18" y="56"/>
                    <a:pt x="18" y="60"/>
                    <a:pt x="19" y="62"/>
                  </a:cubicBezTo>
                  <a:cubicBezTo>
                    <a:pt x="11" y="62"/>
                    <a:pt x="11" y="62"/>
                    <a:pt x="11" y="62"/>
                  </a:cubicBezTo>
                  <a:cubicBezTo>
                    <a:pt x="5" y="62"/>
                    <a:pt x="0" y="57"/>
                    <a:pt x="0" y="51"/>
                  </a:cubicBezTo>
                  <a:cubicBezTo>
                    <a:pt x="0" y="12"/>
                    <a:pt x="0" y="12"/>
                    <a:pt x="0" y="12"/>
                  </a:cubicBezTo>
                  <a:cubicBezTo>
                    <a:pt x="0" y="6"/>
                    <a:pt x="5" y="0"/>
                    <a:pt x="11" y="0"/>
                  </a:cubicBezTo>
                  <a:cubicBezTo>
                    <a:pt x="50" y="0"/>
                    <a:pt x="50" y="0"/>
                    <a:pt x="50" y="0"/>
                  </a:cubicBezTo>
                  <a:cubicBezTo>
                    <a:pt x="56" y="0"/>
                    <a:pt x="61" y="6"/>
                    <a:pt x="61" y="12"/>
                  </a:cubicBezTo>
                  <a:close/>
                </a:path>
              </a:pathLst>
            </a:custGeom>
            <a:solidFill>
              <a:schemeClr val="accent1"/>
            </a:solidFill>
            <a:ln>
              <a:noFill/>
            </a:ln>
          </p:spPr>
          <p:txBody>
            <a:bodyPr/>
            <a:lstStyle/>
            <a:p>
              <a:endParaRPr lang="en-US"/>
            </a:p>
          </p:txBody>
        </p:sp>
        <p:sp>
          <p:nvSpPr>
            <p:cNvPr id="796" name="Freeform 120"/>
            <p:cNvSpPr>
              <a:spLocks noEditPoints="1"/>
            </p:cNvSpPr>
            <p:nvPr/>
          </p:nvSpPr>
          <p:spPr bwMode="auto">
            <a:xfrm>
              <a:off x="1317043" y="5015702"/>
              <a:ext cx="302708" cy="302708"/>
            </a:xfrm>
            <a:custGeom>
              <a:avLst/>
              <a:gdLst>
                <a:gd name="T0" fmla="*/ 106363 w 62"/>
                <a:gd name="T1" fmla="*/ 212725 h 62"/>
                <a:gd name="T2" fmla="*/ 0 w 62"/>
                <a:gd name="T3" fmla="*/ 106363 h 62"/>
                <a:gd name="T4" fmla="*/ 106363 w 62"/>
                <a:gd name="T5" fmla="*/ 0 h 62"/>
                <a:gd name="T6" fmla="*/ 212725 w 62"/>
                <a:gd name="T7" fmla="*/ 106363 h 62"/>
                <a:gd name="T8" fmla="*/ 106363 w 62"/>
                <a:gd name="T9" fmla="*/ 212725 h 62"/>
                <a:gd name="T10" fmla="*/ 106363 w 62"/>
                <a:gd name="T11" fmla="*/ 30879 h 62"/>
                <a:gd name="T12" fmla="*/ 30879 w 62"/>
                <a:gd name="T13" fmla="*/ 106363 h 62"/>
                <a:gd name="T14" fmla="*/ 106363 w 62"/>
                <a:gd name="T15" fmla="*/ 181846 h 62"/>
                <a:gd name="T16" fmla="*/ 181846 w 62"/>
                <a:gd name="T17" fmla="*/ 106363 h 62"/>
                <a:gd name="T18" fmla="*/ 106363 w 62"/>
                <a:gd name="T19" fmla="*/ 30879 h 62"/>
                <a:gd name="T20" fmla="*/ 161259 w 62"/>
                <a:gd name="T21" fmla="*/ 116656 h 62"/>
                <a:gd name="T22" fmla="*/ 85776 w 62"/>
                <a:gd name="T23" fmla="*/ 157828 h 62"/>
                <a:gd name="T24" fmla="*/ 82345 w 62"/>
                <a:gd name="T25" fmla="*/ 161259 h 62"/>
                <a:gd name="T26" fmla="*/ 75483 w 62"/>
                <a:gd name="T27" fmla="*/ 157828 h 62"/>
                <a:gd name="T28" fmla="*/ 72052 w 62"/>
                <a:gd name="T29" fmla="*/ 150966 h 62"/>
                <a:gd name="T30" fmla="*/ 72052 w 62"/>
                <a:gd name="T31" fmla="*/ 61759 h 62"/>
                <a:gd name="T32" fmla="*/ 75483 w 62"/>
                <a:gd name="T33" fmla="*/ 54897 h 62"/>
                <a:gd name="T34" fmla="*/ 85776 w 62"/>
                <a:gd name="T35" fmla="*/ 54897 h 62"/>
                <a:gd name="T36" fmla="*/ 161259 w 62"/>
                <a:gd name="T37" fmla="*/ 99500 h 62"/>
                <a:gd name="T38" fmla="*/ 164690 w 62"/>
                <a:gd name="T39" fmla="*/ 106363 h 62"/>
                <a:gd name="T40" fmla="*/ 161259 w 62"/>
                <a:gd name="T41" fmla="*/ 116656 h 62"/>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62" h="62">
                  <a:moveTo>
                    <a:pt x="31" y="62"/>
                  </a:moveTo>
                  <a:cubicBezTo>
                    <a:pt x="14" y="62"/>
                    <a:pt x="0" y="48"/>
                    <a:pt x="0" y="31"/>
                  </a:cubicBezTo>
                  <a:cubicBezTo>
                    <a:pt x="0" y="14"/>
                    <a:pt x="14" y="0"/>
                    <a:pt x="31" y="0"/>
                  </a:cubicBezTo>
                  <a:cubicBezTo>
                    <a:pt x="48" y="0"/>
                    <a:pt x="62" y="14"/>
                    <a:pt x="62" y="31"/>
                  </a:cubicBezTo>
                  <a:cubicBezTo>
                    <a:pt x="62" y="48"/>
                    <a:pt x="48" y="62"/>
                    <a:pt x="31" y="62"/>
                  </a:cubicBezTo>
                  <a:close/>
                  <a:moveTo>
                    <a:pt x="31" y="9"/>
                  </a:moveTo>
                  <a:cubicBezTo>
                    <a:pt x="19" y="9"/>
                    <a:pt x="9" y="19"/>
                    <a:pt x="9" y="31"/>
                  </a:cubicBezTo>
                  <a:cubicBezTo>
                    <a:pt x="9" y="43"/>
                    <a:pt x="19" y="53"/>
                    <a:pt x="31" y="53"/>
                  </a:cubicBezTo>
                  <a:cubicBezTo>
                    <a:pt x="43" y="53"/>
                    <a:pt x="53" y="43"/>
                    <a:pt x="53" y="31"/>
                  </a:cubicBezTo>
                  <a:cubicBezTo>
                    <a:pt x="53" y="19"/>
                    <a:pt x="43" y="9"/>
                    <a:pt x="31" y="9"/>
                  </a:cubicBezTo>
                  <a:close/>
                  <a:moveTo>
                    <a:pt x="47" y="34"/>
                  </a:moveTo>
                  <a:cubicBezTo>
                    <a:pt x="25" y="46"/>
                    <a:pt x="25" y="46"/>
                    <a:pt x="25" y="46"/>
                  </a:cubicBezTo>
                  <a:cubicBezTo>
                    <a:pt x="24" y="47"/>
                    <a:pt x="24" y="47"/>
                    <a:pt x="24" y="47"/>
                  </a:cubicBezTo>
                  <a:cubicBezTo>
                    <a:pt x="23" y="47"/>
                    <a:pt x="23" y="47"/>
                    <a:pt x="22" y="46"/>
                  </a:cubicBezTo>
                  <a:cubicBezTo>
                    <a:pt x="22" y="46"/>
                    <a:pt x="21" y="45"/>
                    <a:pt x="21" y="44"/>
                  </a:cubicBezTo>
                  <a:cubicBezTo>
                    <a:pt x="21" y="18"/>
                    <a:pt x="21" y="18"/>
                    <a:pt x="21" y="18"/>
                  </a:cubicBezTo>
                  <a:cubicBezTo>
                    <a:pt x="21" y="18"/>
                    <a:pt x="22" y="17"/>
                    <a:pt x="22" y="16"/>
                  </a:cubicBezTo>
                  <a:cubicBezTo>
                    <a:pt x="23" y="16"/>
                    <a:pt x="24" y="16"/>
                    <a:pt x="25" y="16"/>
                  </a:cubicBezTo>
                  <a:cubicBezTo>
                    <a:pt x="47" y="29"/>
                    <a:pt x="47" y="29"/>
                    <a:pt x="47" y="29"/>
                  </a:cubicBezTo>
                  <a:cubicBezTo>
                    <a:pt x="48" y="30"/>
                    <a:pt x="48" y="30"/>
                    <a:pt x="48" y="31"/>
                  </a:cubicBezTo>
                  <a:cubicBezTo>
                    <a:pt x="48" y="32"/>
                    <a:pt x="48" y="33"/>
                    <a:pt x="47" y="34"/>
                  </a:cubicBezTo>
                  <a:close/>
                </a:path>
              </a:pathLst>
            </a:custGeom>
            <a:solidFill>
              <a:schemeClr val="accent1"/>
            </a:solidFill>
            <a:ln>
              <a:noFill/>
            </a:ln>
          </p:spPr>
          <p:txBody>
            <a:bodyPr/>
            <a:lstStyle/>
            <a:p>
              <a:endParaRPr lang="en-US"/>
            </a:p>
          </p:txBody>
        </p:sp>
        <p:sp>
          <p:nvSpPr>
            <p:cNvPr id="797" name="Freeform 121"/>
            <p:cNvSpPr>
              <a:spLocks noEditPoints="1"/>
            </p:cNvSpPr>
            <p:nvPr/>
          </p:nvSpPr>
          <p:spPr bwMode="auto">
            <a:xfrm>
              <a:off x="2019599" y="5015702"/>
              <a:ext cx="304967" cy="302708"/>
            </a:xfrm>
            <a:custGeom>
              <a:avLst/>
              <a:gdLst>
                <a:gd name="T0" fmla="*/ 214312 w 62"/>
                <a:gd name="T1" fmla="*/ 174983 h 62"/>
                <a:gd name="T2" fmla="*/ 176289 w 62"/>
                <a:gd name="T3" fmla="*/ 212725 h 62"/>
                <a:gd name="T4" fmla="*/ 41480 w 62"/>
                <a:gd name="T5" fmla="*/ 212725 h 62"/>
                <a:gd name="T6" fmla="*/ 0 w 62"/>
                <a:gd name="T7" fmla="*/ 174983 h 62"/>
                <a:gd name="T8" fmla="*/ 0 w 62"/>
                <a:gd name="T9" fmla="*/ 41173 h 62"/>
                <a:gd name="T10" fmla="*/ 41480 w 62"/>
                <a:gd name="T11" fmla="*/ 0 h 62"/>
                <a:gd name="T12" fmla="*/ 176289 w 62"/>
                <a:gd name="T13" fmla="*/ 0 h 62"/>
                <a:gd name="T14" fmla="*/ 214312 w 62"/>
                <a:gd name="T15" fmla="*/ 41173 h 62"/>
                <a:gd name="T16" fmla="*/ 214312 w 62"/>
                <a:gd name="T17" fmla="*/ 174983 h 62"/>
                <a:gd name="T18" fmla="*/ 179746 w 62"/>
                <a:gd name="T19" fmla="*/ 99500 h 62"/>
                <a:gd name="T20" fmla="*/ 169376 w 62"/>
                <a:gd name="T21" fmla="*/ 89207 h 62"/>
                <a:gd name="T22" fmla="*/ 124439 w 62"/>
                <a:gd name="T23" fmla="*/ 89207 h 62"/>
                <a:gd name="T24" fmla="*/ 124439 w 62"/>
                <a:gd name="T25" fmla="*/ 44604 h 62"/>
                <a:gd name="T26" fmla="*/ 117526 w 62"/>
                <a:gd name="T27" fmla="*/ 37742 h 62"/>
                <a:gd name="T28" fmla="*/ 100243 w 62"/>
                <a:gd name="T29" fmla="*/ 37742 h 62"/>
                <a:gd name="T30" fmla="*/ 89873 w 62"/>
                <a:gd name="T31" fmla="*/ 44604 h 62"/>
                <a:gd name="T32" fmla="*/ 89873 w 62"/>
                <a:gd name="T33" fmla="*/ 89207 h 62"/>
                <a:gd name="T34" fmla="*/ 44936 w 62"/>
                <a:gd name="T35" fmla="*/ 89207 h 62"/>
                <a:gd name="T36" fmla="*/ 38023 w 62"/>
                <a:gd name="T37" fmla="*/ 99500 h 62"/>
                <a:gd name="T38" fmla="*/ 38023 w 62"/>
                <a:gd name="T39" fmla="*/ 116656 h 62"/>
                <a:gd name="T40" fmla="*/ 44936 w 62"/>
                <a:gd name="T41" fmla="*/ 123518 h 62"/>
                <a:gd name="T42" fmla="*/ 89873 w 62"/>
                <a:gd name="T43" fmla="*/ 123518 h 62"/>
                <a:gd name="T44" fmla="*/ 89873 w 62"/>
                <a:gd name="T45" fmla="*/ 168121 h 62"/>
                <a:gd name="T46" fmla="*/ 100243 w 62"/>
                <a:gd name="T47" fmla="*/ 178415 h 62"/>
                <a:gd name="T48" fmla="*/ 117526 w 62"/>
                <a:gd name="T49" fmla="*/ 178415 h 62"/>
                <a:gd name="T50" fmla="*/ 124439 w 62"/>
                <a:gd name="T51" fmla="*/ 168121 h 62"/>
                <a:gd name="T52" fmla="*/ 124439 w 62"/>
                <a:gd name="T53" fmla="*/ 123518 h 62"/>
                <a:gd name="T54" fmla="*/ 169376 w 62"/>
                <a:gd name="T55" fmla="*/ 123518 h 62"/>
                <a:gd name="T56" fmla="*/ 179746 w 62"/>
                <a:gd name="T57" fmla="*/ 116656 h 62"/>
                <a:gd name="T58" fmla="*/ 179746 w 62"/>
                <a:gd name="T59" fmla="*/ 99500 h 62"/>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62" h="62">
                  <a:moveTo>
                    <a:pt x="62" y="51"/>
                  </a:moveTo>
                  <a:cubicBezTo>
                    <a:pt x="62" y="57"/>
                    <a:pt x="57" y="62"/>
                    <a:pt x="51" y="62"/>
                  </a:cubicBezTo>
                  <a:cubicBezTo>
                    <a:pt x="12" y="62"/>
                    <a:pt x="12" y="62"/>
                    <a:pt x="12" y="62"/>
                  </a:cubicBezTo>
                  <a:cubicBezTo>
                    <a:pt x="6" y="62"/>
                    <a:pt x="0" y="57"/>
                    <a:pt x="0" y="51"/>
                  </a:cubicBezTo>
                  <a:cubicBezTo>
                    <a:pt x="0" y="12"/>
                    <a:pt x="0" y="12"/>
                    <a:pt x="0" y="12"/>
                  </a:cubicBezTo>
                  <a:cubicBezTo>
                    <a:pt x="0" y="6"/>
                    <a:pt x="6" y="0"/>
                    <a:pt x="12" y="0"/>
                  </a:cubicBezTo>
                  <a:cubicBezTo>
                    <a:pt x="51" y="0"/>
                    <a:pt x="51" y="0"/>
                    <a:pt x="51" y="0"/>
                  </a:cubicBezTo>
                  <a:cubicBezTo>
                    <a:pt x="57" y="0"/>
                    <a:pt x="62" y="6"/>
                    <a:pt x="62" y="12"/>
                  </a:cubicBezTo>
                  <a:lnTo>
                    <a:pt x="62" y="51"/>
                  </a:lnTo>
                  <a:close/>
                  <a:moveTo>
                    <a:pt x="52" y="29"/>
                  </a:moveTo>
                  <a:cubicBezTo>
                    <a:pt x="52" y="27"/>
                    <a:pt x="51" y="26"/>
                    <a:pt x="49" y="26"/>
                  </a:cubicBezTo>
                  <a:cubicBezTo>
                    <a:pt x="36" y="26"/>
                    <a:pt x="36" y="26"/>
                    <a:pt x="36" y="26"/>
                  </a:cubicBezTo>
                  <a:cubicBezTo>
                    <a:pt x="36" y="13"/>
                    <a:pt x="36" y="13"/>
                    <a:pt x="36" y="13"/>
                  </a:cubicBezTo>
                  <a:cubicBezTo>
                    <a:pt x="36" y="12"/>
                    <a:pt x="35" y="11"/>
                    <a:pt x="34" y="11"/>
                  </a:cubicBezTo>
                  <a:cubicBezTo>
                    <a:pt x="29" y="11"/>
                    <a:pt x="29" y="11"/>
                    <a:pt x="29" y="11"/>
                  </a:cubicBezTo>
                  <a:cubicBezTo>
                    <a:pt x="27" y="11"/>
                    <a:pt x="26" y="12"/>
                    <a:pt x="26" y="13"/>
                  </a:cubicBezTo>
                  <a:cubicBezTo>
                    <a:pt x="26" y="26"/>
                    <a:pt x="26" y="26"/>
                    <a:pt x="26" y="26"/>
                  </a:cubicBezTo>
                  <a:cubicBezTo>
                    <a:pt x="13" y="26"/>
                    <a:pt x="13" y="26"/>
                    <a:pt x="13" y="26"/>
                  </a:cubicBezTo>
                  <a:cubicBezTo>
                    <a:pt x="12" y="26"/>
                    <a:pt x="11" y="27"/>
                    <a:pt x="11" y="29"/>
                  </a:cubicBezTo>
                  <a:cubicBezTo>
                    <a:pt x="11" y="34"/>
                    <a:pt x="11" y="34"/>
                    <a:pt x="11" y="34"/>
                  </a:cubicBezTo>
                  <a:cubicBezTo>
                    <a:pt x="11" y="35"/>
                    <a:pt x="12" y="36"/>
                    <a:pt x="13" y="36"/>
                  </a:cubicBezTo>
                  <a:cubicBezTo>
                    <a:pt x="26" y="36"/>
                    <a:pt x="26" y="36"/>
                    <a:pt x="26" y="36"/>
                  </a:cubicBezTo>
                  <a:cubicBezTo>
                    <a:pt x="26" y="49"/>
                    <a:pt x="26" y="49"/>
                    <a:pt x="26" y="49"/>
                  </a:cubicBezTo>
                  <a:cubicBezTo>
                    <a:pt x="26" y="51"/>
                    <a:pt x="27" y="52"/>
                    <a:pt x="29" y="52"/>
                  </a:cubicBezTo>
                  <a:cubicBezTo>
                    <a:pt x="34" y="52"/>
                    <a:pt x="34" y="52"/>
                    <a:pt x="34" y="52"/>
                  </a:cubicBezTo>
                  <a:cubicBezTo>
                    <a:pt x="35" y="52"/>
                    <a:pt x="36" y="51"/>
                    <a:pt x="36" y="49"/>
                  </a:cubicBezTo>
                  <a:cubicBezTo>
                    <a:pt x="36" y="36"/>
                    <a:pt x="36" y="36"/>
                    <a:pt x="36" y="36"/>
                  </a:cubicBezTo>
                  <a:cubicBezTo>
                    <a:pt x="49" y="36"/>
                    <a:pt x="49" y="36"/>
                    <a:pt x="49" y="36"/>
                  </a:cubicBezTo>
                  <a:cubicBezTo>
                    <a:pt x="51" y="36"/>
                    <a:pt x="52" y="35"/>
                    <a:pt x="52" y="34"/>
                  </a:cubicBezTo>
                  <a:lnTo>
                    <a:pt x="52" y="29"/>
                  </a:lnTo>
                  <a:close/>
                </a:path>
              </a:pathLst>
            </a:custGeom>
            <a:solidFill>
              <a:schemeClr val="accent1"/>
            </a:solidFill>
            <a:ln>
              <a:noFill/>
            </a:ln>
          </p:spPr>
          <p:txBody>
            <a:bodyPr/>
            <a:lstStyle/>
            <a:p>
              <a:endParaRPr lang="en-US"/>
            </a:p>
          </p:txBody>
        </p:sp>
        <p:sp>
          <p:nvSpPr>
            <p:cNvPr id="798" name="Freeform 122"/>
            <p:cNvSpPr/>
            <p:nvPr/>
          </p:nvSpPr>
          <p:spPr bwMode="auto">
            <a:xfrm>
              <a:off x="2724413" y="4990852"/>
              <a:ext cx="327557" cy="309486"/>
            </a:xfrm>
            <a:custGeom>
              <a:avLst/>
              <a:gdLst>
                <a:gd name="T0" fmla="*/ 206138 w 67"/>
                <a:gd name="T1" fmla="*/ 179514 h 63"/>
                <a:gd name="T2" fmla="*/ 168346 w 67"/>
                <a:gd name="T3" fmla="*/ 165705 h 63"/>
                <a:gd name="T4" fmla="*/ 154603 w 67"/>
                <a:gd name="T5" fmla="*/ 182966 h 63"/>
                <a:gd name="T6" fmla="*/ 158039 w 67"/>
                <a:gd name="T7" fmla="*/ 214036 h 63"/>
                <a:gd name="T8" fmla="*/ 158039 w 67"/>
                <a:gd name="T9" fmla="*/ 214036 h 63"/>
                <a:gd name="T10" fmla="*/ 154603 w 67"/>
                <a:gd name="T11" fmla="*/ 214036 h 63"/>
                <a:gd name="T12" fmla="*/ 109940 w 67"/>
                <a:gd name="T13" fmla="*/ 217488 h 63"/>
                <a:gd name="T14" fmla="*/ 89326 w 67"/>
                <a:gd name="T15" fmla="*/ 203679 h 63"/>
                <a:gd name="T16" fmla="*/ 106504 w 67"/>
                <a:gd name="T17" fmla="*/ 165705 h 63"/>
                <a:gd name="T18" fmla="*/ 79019 w 67"/>
                <a:gd name="T19" fmla="*/ 141540 h 63"/>
                <a:gd name="T20" fmla="*/ 51534 w 67"/>
                <a:gd name="T21" fmla="*/ 165705 h 63"/>
                <a:gd name="T22" fmla="*/ 65277 w 67"/>
                <a:gd name="T23" fmla="*/ 200227 h 63"/>
                <a:gd name="T24" fmla="*/ 58406 w 67"/>
                <a:gd name="T25" fmla="*/ 214036 h 63"/>
                <a:gd name="T26" fmla="*/ 44663 w 67"/>
                <a:gd name="T27" fmla="*/ 217488 h 63"/>
                <a:gd name="T28" fmla="*/ 10307 w 67"/>
                <a:gd name="T29" fmla="*/ 214036 h 63"/>
                <a:gd name="T30" fmla="*/ 0 w 67"/>
                <a:gd name="T31" fmla="*/ 214036 h 63"/>
                <a:gd name="T32" fmla="*/ 0 w 67"/>
                <a:gd name="T33" fmla="*/ 214036 h 63"/>
                <a:gd name="T34" fmla="*/ 0 w 67"/>
                <a:gd name="T35" fmla="*/ 214036 h 63"/>
                <a:gd name="T36" fmla="*/ 0 w 67"/>
                <a:gd name="T37" fmla="*/ 72496 h 63"/>
                <a:gd name="T38" fmla="*/ 10307 w 67"/>
                <a:gd name="T39" fmla="*/ 72496 h 63"/>
                <a:gd name="T40" fmla="*/ 44663 w 67"/>
                <a:gd name="T41" fmla="*/ 75948 h 63"/>
                <a:gd name="T42" fmla="*/ 58406 w 67"/>
                <a:gd name="T43" fmla="*/ 72496 h 63"/>
                <a:gd name="T44" fmla="*/ 65277 w 67"/>
                <a:gd name="T45" fmla="*/ 58687 h 63"/>
                <a:gd name="T46" fmla="*/ 51534 w 67"/>
                <a:gd name="T47" fmla="*/ 24165 h 63"/>
                <a:gd name="T48" fmla="*/ 79019 w 67"/>
                <a:gd name="T49" fmla="*/ 0 h 63"/>
                <a:gd name="T50" fmla="*/ 106504 w 67"/>
                <a:gd name="T51" fmla="*/ 24165 h 63"/>
                <a:gd name="T52" fmla="*/ 89326 w 67"/>
                <a:gd name="T53" fmla="*/ 62139 h 63"/>
                <a:gd name="T54" fmla="*/ 109940 w 67"/>
                <a:gd name="T55" fmla="*/ 75948 h 63"/>
                <a:gd name="T56" fmla="*/ 158039 w 67"/>
                <a:gd name="T57" fmla="*/ 72496 h 63"/>
                <a:gd name="T58" fmla="*/ 158039 w 67"/>
                <a:gd name="T59" fmla="*/ 72496 h 63"/>
                <a:gd name="T60" fmla="*/ 158039 w 67"/>
                <a:gd name="T61" fmla="*/ 82853 h 63"/>
                <a:gd name="T62" fmla="*/ 154603 w 67"/>
                <a:gd name="T63" fmla="*/ 117374 h 63"/>
                <a:gd name="T64" fmla="*/ 158039 w 67"/>
                <a:gd name="T65" fmla="*/ 131183 h 63"/>
                <a:gd name="T66" fmla="*/ 171781 w 67"/>
                <a:gd name="T67" fmla="*/ 138088 h 63"/>
                <a:gd name="T68" fmla="*/ 206138 w 67"/>
                <a:gd name="T69" fmla="*/ 124279 h 63"/>
                <a:gd name="T70" fmla="*/ 230187 w 67"/>
                <a:gd name="T71" fmla="*/ 151896 h 63"/>
                <a:gd name="T72" fmla="*/ 206138 w 67"/>
                <a:gd name="T73" fmla="*/ 179514 h 63"/>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67" h="63">
                  <a:moveTo>
                    <a:pt x="60" y="52"/>
                  </a:moveTo>
                  <a:cubicBezTo>
                    <a:pt x="55" y="52"/>
                    <a:pt x="54" y="48"/>
                    <a:pt x="49" y="48"/>
                  </a:cubicBezTo>
                  <a:cubicBezTo>
                    <a:pt x="46" y="48"/>
                    <a:pt x="45" y="50"/>
                    <a:pt x="45" y="53"/>
                  </a:cubicBezTo>
                  <a:cubicBezTo>
                    <a:pt x="45" y="56"/>
                    <a:pt x="46" y="59"/>
                    <a:pt x="46" y="62"/>
                  </a:cubicBezTo>
                  <a:cubicBezTo>
                    <a:pt x="46" y="62"/>
                    <a:pt x="46" y="62"/>
                    <a:pt x="46" y="62"/>
                  </a:cubicBezTo>
                  <a:cubicBezTo>
                    <a:pt x="46" y="62"/>
                    <a:pt x="45" y="62"/>
                    <a:pt x="45" y="62"/>
                  </a:cubicBezTo>
                  <a:cubicBezTo>
                    <a:pt x="41" y="62"/>
                    <a:pt x="36" y="63"/>
                    <a:pt x="32" y="63"/>
                  </a:cubicBezTo>
                  <a:cubicBezTo>
                    <a:pt x="29" y="63"/>
                    <a:pt x="26" y="62"/>
                    <a:pt x="26" y="59"/>
                  </a:cubicBezTo>
                  <a:cubicBezTo>
                    <a:pt x="26" y="54"/>
                    <a:pt x="31" y="53"/>
                    <a:pt x="31" y="48"/>
                  </a:cubicBezTo>
                  <a:cubicBezTo>
                    <a:pt x="31" y="44"/>
                    <a:pt x="27" y="41"/>
                    <a:pt x="23" y="41"/>
                  </a:cubicBezTo>
                  <a:cubicBezTo>
                    <a:pt x="19" y="41"/>
                    <a:pt x="15" y="44"/>
                    <a:pt x="15" y="48"/>
                  </a:cubicBezTo>
                  <a:cubicBezTo>
                    <a:pt x="15" y="53"/>
                    <a:pt x="19" y="56"/>
                    <a:pt x="19" y="58"/>
                  </a:cubicBezTo>
                  <a:cubicBezTo>
                    <a:pt x="19" y="60"/>
                    <a:pt x="18" y="61"/>
                    <a:pt x="17" y="62"/>
                  </a:cubicBezTo>
                  <a:cubicBezTo>
                    <a:pt x="16" y="63"/>
                    <a:pt x="14" y="63"/>
                    <a:pt x="13" y="63"/>
                  </a:cubicBezTo>
                  <a:cubicBezTo>
                    <a:pt x="9" y="63"/>
                    <a:pt x="6" y="63"/>
                    <a:pt x="3" y="62"/>
                  </a:cubicBezTo>
                  <a:cubicBezTo>
                    <a:pt x="2" y="62"/>
                    <a:pt x="1" y="62"/>
                    <a:pt x="0" y="62"/>
                  </a:cubicBezTo>
                  <a:cubicBezTo>
                    <a:pt x="0" y="62"/>
                    <a:pt x="0" y="62"/>
                    <a:pt x="0" y="62"/>
                  </a:cubicBezTo>
                  <a:cubicBezTo>
                    <a:pt x="0" y="62"/>
                    <a:pt x="0" y="62"/>
                    <a:pt x="0" y="62"/>
                  </a:cubicBezTo>
                  <a:cubicBezTo>
                    <a:pt x="0" y="21"/>
                    <a:pt x="0" y="21"/>
                    <a:pt x="0" y="21"/>
                  </a:cubicBezTo>
                  <a:cubicBezTo>
                    <a:pt x="0" y="21"/>
                    <a:pt x="2" y="21"/>
                    <a:pt x="3" y="21"/>
                  </a:cubicBezTo>
                  <a:cubicBezTo>
                    <a:pt x="6" y="22"/>
                    <a:pt x="9" y="22"/>
                    <a:pt x="13" y="22"/>
                  </a:cubicBezTo>
                  <a:cubicBezTo>
                    <a:pt x="14" y="22"/>
                    <a:pt x="16" y="22"/>
                    <a:pt x="17" y="21"/>
                  </a:cubicBezTo>
                  <a:cubicBezTo>
                    <a:pt x="18" y="20"/>
                    <a:pt x="19" y="19"/>
                    <a:pt x="19" y="17"/>
                  </a:cubicBezTo>
                  <a:cubicBezTo>
                    <a:pt x="19" y="15"/>
                    <a:pt x="15" y="12"/>
                    <a:pt x="15" y="7"/>
                  </a:cubicBezTo>
                  <a:cubicBezTo>
                    <a:pt x="15" y="3"/>
                    <a:pt x="19" y="0"/>
                    <a:pt x="23" y="0"/>
                  </a:cubicBezTo>
                  <a:cubicBezTo>
                    <a:pt x="27" y="0"/>
                    <a:pt x="31" y="3"/>
                    <a:pt x="31" y="7"/>
                  </a:cubicBezTo>
                  <a:cubicBezTo>
                    <a:pt x="31" y="12"/>
                    <a:pt x="26" y="13"/>
                    <a:pt x="26" y="18"/>
                  </a:cubicBezTo>
                  <a:cubicBezTo>
                    <a:pt x="26" y="21"/>
                    <a:pt x="29" y="22"/>
                    <a:pt x="32" y="22"/>
                  </a:cubicBezTo>
                  <a:cubicBezTo>
                    <a:pt x="37" y="22"/>
                    <a:pt x="41" y="21"/>
                    <a:pt x="46" y="21"/>
                  </a:cubicBezTo>
                  <a:cubicBezTo>
                    <a:pt x="46" y="21"/>
                    <a:pt x="46" y="21"/>
                    <a:pt x="46" y="21"/>
                  </a:cubicBezTo>
                  <a:cubicBezTo>
                    <a:pt x="46" y="21"/>
                    <a:pt x="46" y="23"/>
                    <a:pt x="46" y="24"/>
                  </a:cubicBezTo>
                  <a:cubicBezTo>
                    <a:pt x="45" y="27"/>
                    <a:pt x="45" y="30"/>
                    <a:pt x="45" y="34"/>
                  </a:cubicBezTo>
                  <a:cubicBezTo>
                    <a:pt x="45" y="35"/>
                    <a:pt x="45" y="37"/>
                    <a:pt x="46" y="38"/>
                  </a:cubicBezTo>
                  <a:cubicBezTo>
                    <a:pt x="47" y="39"/>
                    <a:pt x="48" y="40"/>
                    <a:pt x="50" y="40"/>
                  </a:cubicBezTo>
                  <a:cubicBezTo>
                    <a:pt x="52" y="40"/>
                    <a:pt x="55" y="36"/>
                    <a:pt x="60" y="36"/>
                  </a:cubicBezTo>
                  <a:cubicBezTo>
                    <a:pt x="64" y="36"/>
                    <a:pt x="67" y="40"/>
                    <a:pt x="67" y="44"/>
                  </a:cubicBezTo>
                  <a:cubicBezTo>
                    <a:pt x="67" y="49"/>
                    <a:pt x="64" y="52"/>
                    <a:pt x="60" y="52"/>
                  </a:cubicBezTo>
                  <a:close/>
                </a:path>
              </a:pathLst>
            </a:custGeom>
            <a:solidFill>
              <a:schemeClr val="accent1"/>
            </a:solidFill>
            <a:ln>
              <a:noFill/>
            </a:ln>
          </p:spPr>
          <p:txBody>
            <a:bodyPr/>
            <a:lstStyle/>
            <a:p>
              <a:endParaRPr lang="en-US"/>
            </a:p>
          </p:txBody>
        </p:sp>
        <p:sp>
          <p:nvSpPr>
            <p:cNvPr id="799" name="Freeform 123"/>
            <p:cNvSpPr>
              <a:spLocks noEditPoints="1"/>
            </p:cNvSpPr>
            <p:nvPr/>
          </p:nvSpPr>
          <p:spPr bwMode="auto">
            <a:xfrm>
              <a:off x="3429228" y="5015702"/>
              <a:ext cx="302708" cy="302708"/>
            </a:xfrm>
            <a:custGeom>
              <a:avLst/>
              <a:gdLst>
                <a:gd name="T0" fmla="*/ 106363 w 62"/>
                <a:gd name="T1" fmla="*/ 212725 h 62"/>
                <a:gd name="T2" fmla="*/ 0 w 62"/>
                <a:gd name="T3" fmla="*/ 106363 h 62"/>
                <a:gd name="T4" fmla="*/ 106363 w 62"/>
                <a:gd name="T5" fmla="*/ 0 h 62"/>
                <a:gd name="T6" fmla="*/ 212725 w 62"/>
                <a:gd name="T7" fmla="*/ 106363 h 62"/>
                <a:gd name="T8" fmla="*/ 106363 w 62"/>
                <a:gd name="T9" fmla="*/ 212725 h 62"/>
                <a:gd name="T10" fmla="*/ 109794 w 62"/>
                <a:gd name="T11" fmla="*/ 37742 h 62"/>
                <a:gd name="T12" fmla="*/ 58328 w 62"/>
                <a:gd name="T13" fmla="*/ 65190 h 62"/>
                <a:gd name="T14" fmla="*/ 61759 w 62"/>
                <a:gd name="T15" fmla="*/ 72052 h 62"/>
                <a:gd name="T16" fmla="*/ 78914 w 62"/>
                <a:gd name="T17" fmla="*/ 85776 h 62"/>
                <a:gd name="T18" fmla="*/ 82345 w 62"/>
                <a:gd name="T19" fmla="*/ 85776 h 62"/>
                <a:gd name="T20" fmla="*/ 85776 w 62"/>
                <a:gd name="T21" fmla="*/ 85776 h 62"/>
                <a:gd name="T22" fmla="*/ 96069 w 62"/>
                <a:gd name="T23" fmla="*/ 72052 h 62"/>
                <a:gd name="T24" fmla="*/ 109794 w 62"/>
                <a:gd name="T25" fmla="*/ 68621 h 62"/>
                <a:gd name="T26" fmla="*/ 123518 w 62"/>
                <a:gd name="T27" fmla="*/ 82345 h 62"/>
                <a:gd name="T28" fmla="*/ 113225 w 62"/>
                <a:gd name="T29" fmla="*/ 96069 h 62"/>
                <a:gd name="T30" fmla="*/ 89207 w 62"/>
                <a:gd name="T31" fmla="*/ 123518 h 62"/>
                <a:gd name="T32" fmla="*/ 89207 w 62"/>
                <a:gd name="T33" fmla="*/ 130380 h 62"/>
                <a:gd name="T34" fmla="*/ 92638 w 62"/>
                <a:gd name="T35" fmla="*/ 133811 h 62"/>
                <a:gd name="T36" fmla="*/ 120087 w 62"/>
                <a:gd name="T37" fmla="*/ 133811 h 62"/>
                <a:gd name="T38" fmla="*/ 123518 w 62"/>
                <a:gd name="T39" fmla="*/ 130380 h 62"/>
                <a:gd name="T40" fmla="*/ 137242 w 62"/>
                <a:gd name="T41" fmla="*/ 116656 h 62"/>
                <a:gd name="T42" fmla="*/ 161259 w 62"/>
                <a:gd name="T43" fmla="*/ 82345 h 62"/>
                <a:gd name="T44" fmla="*/ 109794 w 62"/>
                <a:gd name="T45" fmla="*/ 37742 h 62"/>
                <a:gd name="T46" fmla="*/ 123518 w 62"/>
                <a:gd name="T47" fmla="*/ 147535 h 62"/>
                <a:gd name="T48" fmla="*/ 120087 w 62"/>
                <a:gd name="T49" fmla="*/ 144104 h 62"/>
                <a:gd name="T50" fmla="*/ 92638 w 62"/>
                <a:gd name="T51" fmla="*/ 144104 h 62"/>
                <a:gd name="T52" fmla="*/ 89207 w 62"/>
                <a:gd name="T53" fmla="*/ 147535 h 62"/>
                <a:gd name="T54" fmla="*/ 89207 w 62"/>
                <a:gd name="T55" fmla="*/ 174983 h 62"/>
                <a:gd name="T56" fmla="*/ 92638 w 62"/>
                <a:gd name="T57" fmla="*/ 178415 h 62"/>
                <a:gd name="T58" fmla="*/ 120087 w 62"/>
                <a:gd name="T59" fmla="*/ 178415 h 62"/>
                <a:gd name="T60" fmla="*/ 123518 w 62"/>
                <a:gd name="T61" fmla="*/ 174983 h 62"/>
                <a:gd name="T62" fmla="*/ 123518 w 62"/>
                <a:gd name="T63" fmla="*/ 147535 h 62"/>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62" h="62">
                  <a:moveTo>
                    <a:pt x="31" y="62"/>
                  </a:moveTo>
                  <a:cubicBezTo>
                    <a:pt x="14" y="62"/>
                    <a:pt x="0" y="48"/>
                    <a:pt x="0" y="31"/>
                  </a:cubicBezTo>
                  <a:cubicBezTo>
                    <a:pt x="0" y="14"/>
                    <a:pt x="14" y="0"/>
                    <a:pt x="31" y="0"/>
                  </a:cubicBezTo>
                  <a:cubicBezTo>
                    <a:pt x="48" y="0"/>
                    <a:pt x="62" y="14"/>
                    <a:pt x="62" y="31"/>
                  </a:cubicBezTo>
                  <a:cubicBezTo>
                    <a:pt x="62" y="48"/>
                    <a:pt x="48" y="62"/>
                    <a:pt x="31" y="62"/>
                  </a:cubicBezTo>
                  <a:close/>
                  <a:moveTo>
                    <a:pt x="32" y="11"/>
                  </a:moveTo>
                  <a:cubicBezTo>
                    <a:pt x="26" y="11"/>
                    <a:pt x="21" y="14"/>
                    <a:pt x="17" y="19"/>
                  </a:cubicBezTo>
                  <a:cubicBezTo>
                    <a:pt x="17" y="20"/>
                    <a:pt x="17" y="21"/>
                    <a:pt x="18" y="21"/>
                  </a:cubicBezTo>
                  <a:cubicBezTo>
                    <a:pt x="23" y="25"/>
                    <a:pt x="23" y="25"/>
                    <a:pt x="23" y="25"/>
                  </a:cubicBezTo>
                  <a:cubicBezTo>
                    <a:pt x="23" y="25"/>
                    <a:pt x="23" y="25"/>
                    <a:pt x="24" y="25"/>
                  </a:cubicBezTo>
                  <a:cubicBezTo>
                    <a:pt x="24" y="25"/>
                    <a:pt x="24" y="25"/>
                    <a:pt x="25" y="25"/>
                  </a:cubicBezTo>
                  <a:cubicBezTo>
                    <a:pt x="27" y="22"/>
                    <a:pt x="27" y="22"/>
                    <a:pt x="28" y="21"/>
                  </a:cubicBezTo>
                  <a:cubicBezTo>
                    <a:pt x="29" y="21"/>
                    <a:pt x="30" y="20"/>
                    <a:pt x="32" y="20"/>
                  </a:cubicBezTo>
                  <a:cubicBezTo>
                    <a:pt x="34" y="20"/>
                    <a:pt x="36" y="22"/>
                    <a:pt x="36" y="24"/>
                  </a:cubicBezTo>
                  <a:cubicBezTo>
                    <a:pt x="36" y="26"/>
                    <a:pt x="35" y="27"/>
                    <a:pt x="33" y="28"/>
                  </a:cubicBezTo>
                  <a:cubicBezTo>
                    <a:pt x="30" y="29"/>
                    <a:pt x="26" y="32"/>
                    <a:pt x="26" y="36"/>
                  </a:cubicBezTo>
                  <a:cubicBezTo>
                    <a:pt x="26" y="38"/>
                    <a:pt x="26" y="38"/>
                    <a:pt x="26" y="38"/>
                  </a:cubicBezTo>
                  <a:cubicBezTo>
                    <a:pt x="26" y="38"/>
                    <a:pt x="27" y="39"/>
                    <a:pt x="27" y="39"/>
                  </a:cubicBezTo>
                  <a:cubicBezTo>
                    <a:pt x="35" y="39"/>
                    <a:pt x="35" y="39"/>
                    <a:pt x="35" y="39"/>
                  </a:cubicBezTo>
                  <a:cubicBezTo>
                    <a:pt x="36" y="39"/>
                    <a:pt x="36" y="38"/>
                    <a:pt x="36" y="38"/>
                  </a:cubicBezTo>
                  <a:cubicBezTo>
                    <a:pt x="36" y="37"/>
                    <a:pt x="38" y="35"/>
                    <a:pt x="40" y="34"/>
                  </a:cubicBezTo>
                  <a:cubicBezTo>
                    <a:pt x="43" y="32"/>
                    <a:pt x="47" y="30"/>
                    <a:pt x="47" y="24"/>
                  </a:cubicBezTo>
                  <a:cubicBezTo>
                    <a:pt x="47" y="16"/>
                    <a:pt x="39" y="11"/>
                    <a:pt x="32" y="11"/>
                  </a:cubicBezTo>
                  <a:close/>
                  <a:moveTo>
                    <a:pt x="36" y="43"/>
                  </a:moveTo>
                  <a:cubicBezTo>
                    <a:pt x="36" y="42"/>
                    <a:pt x="36" y="42"/>
                    <a:pt x="35" y="42"/>
                  </a:cubicBezTo>
                  <a:cubicBezTo>
                    <a:pt x="27" y="42"/>
                    <a:pt x="27" y="42"/>
                    <a:pt x="27" y="42"/>
                  </a:cubicBezTo>
                  <a:cubicBezTo>
                    <a:pt x="27" y="42"/>
                    <a:pt x="26" y="42"/>
                    <a:pt x="26" y="43"/>
                  </a:cubicBezTo>
                  <a:cubicBezTo>
                    <a:pt x="26" y="51"/>
                    <a:pt x="26" y="51"/>
                    <a:pt x="26" y="51"/>
                  </a:cubicBezTo>
                  <a:cubicBezTo>
                    <a:pt x="26" y="51"/>
                    <a:pt x="27" y="52"/>
                    <a:pt x="27" y="52"/>
                  </a:cubicBezTo>
                  <a:cubicBezTo>
                    <a:pt x="35" y="52"/>
                    <a:pt x="35" y="52"/>
                    <a:pt x="35" y="52"/>
                  </a:cubicBezTo>
                  <a:cubicBezTo>
                    <a:pt x="36" y="52"/>
                    <a:pt x="36" y="51"/>
                    <a:pt x="36" y="51"/>
                  </a:cubicBezTo>
                  <a:lnTo>
                    <a:pt x="36" y="43"/>
                  </a:lnTo>
                  <a:close/>
                </a:path>
              </a:pathLst>
            </a:custGeom>
            <a:solidFill>
              <a:schemeClr val="accent1"/>
            </a:solidFill>
            <a:ln>
              <a:noFill/>
            </a:ln>
          </p:spPr>
          <p:txBody>
            <a:bodyPr/>
            <a:lstStyle/>
            <a:p>
              <a:endParaRPr lang="en-US"/>
            </a:p>
          </p:txBody>
        </p:sp>
        <p:sp>
          <p:nvSpPr>
            <p:cNvPr id="800" name="Freeform 124"/>
            <p:cNvSpPr>
              <a:spLocks noEditPoints="1"/>
            </p:cNvSpPr>
            <p:nvPr/>
          </p:nvSpPr>
          <p:spPr bwMode="auto">
            <a:xfrm>
              <a:off x="4134042" y="4999888"/>
              <a:ext cx="350148" cy="314004"/>
            </a:xfrm>
            <a:custGeom>
              <a:avLst/>
              <a:gdLst>
                <a:gd name="T0" fmla="*/ 246062 w 72"/>
                <a:gd name="T1" fmla="*/ 51718 h 64"/>
                <a:gd name="T2" fmla="*/ 201634 w 72"/>
                <a:gd name="T3" fmla="*/ 96540 h 64"/>
                <a:gd name="T4" fmla="*/ 198217 w 72"/>
                <a:gd name="T5" fmla="*/ 96540 h 64"/>
                <a:gd name="T6" fmla="*/ 194799 w 72"/>
                <a:gd name="T7" fmla="*/ 93092 h 64"/>
                <a:gd name="T8" fmla="*/ 194799 w 72"/>
                <a:gd name="T9" fmla="*/ 65509 h 64"/>
                <a:gd name="T10" fmla="*/ 160624 w 72"/>
                <a:gd name="T11" fmla="*/ 65509 h 64"/>
                <a:gd name="T12" fmla="*/ 126449 w 72"/>
                <a:gd name="T13" fmla="*/ 93092 h 64"/>
                <a:gd name="T14" fmla="*/ 112778 w 72"/>
                <a:gd name="T15" fmla="*/ 117227 h 64"/>
                <a:gd name="T16" fmla="*/ 37593 w 72"/>
                <a:gd name="T17" fmla="*/ 189632 h 64"/>
                <a:gd name="T18" fmla="*/ 6835 w 72"/>
                <a:gd name="T19" fmla="*/ 189632 h 64"/>
                <a:gd name="T20" fmla="*/ 0 w 72"/>
                <a:gd name="T21" fmla="*/ 186184 h 64"/>
                <a:gd name="T22" fmla="*/ 0 w 72"/>
                <a:gd name="T23" fmla="*/ 158602 h 64"/>
                <a:gd name="T24" fmla="*/ 6835 w 72"/>
                <a:gd name="T25" fmla="*/ 155154 h 64"/>
                <a:gd name="T26" fmla="*/ 37593 w 72"/>
                <a:gd name="T27" fmla="*/ 155154 h 64"/>
                <a:gd name="T28" fmla="*/ 71768 w 72"/>
                <a:gd name="T29" fmla="*/ 127571 h 64"/>
                <a:gd name="T30" fmla="*/ 82021 w 72"/>
                <a:gd name="T31" fmla="*/ 103436 h 64"/>
                <a:gd name="T32" fmla="*/ 160624 w 72"/>
                <a:gd name="T33" fmla="*/ 31031 h 64"/>
                <a:gd name="T34" fmla="*/ 194799 w 72"/>
                <a:gd name="T35" fmla="*/ 31031 h 64"/>
                <a:gd name="T36" fmla="*/ 194799 w 72"/>
                <a:gd name="T37" fmla="*/ 3448 h 64"/>
                <a:gd name="T38" fmla="*/ 198217 w 72"/>
                <a:gd name="T39" fmla="*/ 0 h 64"/>
                <a:gd name="T40" fmla="*/ 201634 w 72"/>
                <a:gd name="T41" fmla="*/ 0 h 64"/>
                <a:gd name="T42" fmla="*/ 246062 w 72"/>
                <a:gd name="T43" fmla="*/ 44822 h 64"/>
                <a:gd name="T44" fmla="*/ 246062 w 72"/>
                <a:gd name="T45" fmla="*/ 48270 h 64"/>
                <a:gd name="T46" fmla="*/ 246062 w 72"/>
                <a:gd name="T47" fmla="*/ 51718 h 64"/>
                <a:gd name="T48" fmla="*/ 75186 w 72"/>
                <a:gd name="T49" fmla="*/ 99988 h 64"/>
                <a:gd name="T50" fmla="*/ 37593 w 72"/>
                <a:gd name="T51" fmla="*/ 65509 h 64"/>
                <a:gd name="T52" fmla="*/ 6835 w 72"/>
                <a:gd name="T53" fmla="*/ 65509 h 64"/>
                <a:gd name="T54" fmla="*/ 0 w 72"/>
                <a:gd name="T55" fmla="*/ 62061 h 64"/>
                <a:gd name="T56" fmla="*/ 0 w 72"/>
                <a:gd name="T57" fmla="*/ 34479 h 64"/>
                <a:gd name="T58" fmla="*/ 6835 w 72"/>
                <a:gd name="T59" fmla="*/ 31031 h 64"/>
                <a:gd name="T60" fmla="*/ 37593 w 72"/>
                <a:gd name="T61" fmla="*/ 31031 h 64"/>
                <a:gd name="T62" fmla="*/ 92273 w 72"/>
                <a:gd name="T63" fmla="*/ 62061 h 64"/>
                <a:gd name="T64" fmla="*/ 75186 w 72"/>
                <a:gd name="T65" fmla="*/ 99988 h 64"/>
                <a:gd name="T66" fmla="*/ 246062 w 72"/>
                <a:gd name="T67" fmla="*/ 175841 h 64"/>
                <a:gd name="T68" fmla="*/ 201634 w 72"/>
                <a:gd name="T69" fmla="*/ 217215 h 64"/>
                <a:gd name="T70" fmla="*/ 198217 w 72"/>
                <a:gd name="T71" fmla="*/ 220663 h 64"/>
                <a:gd name="T72" fmla="*/ 194799 w 72"/>
                <a:gd name="T73" fmla="*/ 217215 h 64"/>
                <a:gd name="T74" fmla="*/ 194799 w 72"/>
                <a:gd name="T75" fmla="*/ 189632 h 64"/>
                <a:gd name="T76" fmla="*/ 102526 w 72"/>
                <a:gd name="T77" fmla="*/ 158602 h 64"/>
                <a:gd name="T78" fmla="*/ 123031 w 72"/>
                <a:gd name="T79" fmla="*/ 120675 h 64"/>
                <a:gd name="T80" fmla="*/ 160624 w 72"/>
                <a:gd name="T81" fmla="*/ 155154 h 64"/>
                <a:gd name="T82" fmla="*/ 194799 w 72"/>
                <a:gd name="T83" fmla="*/ 155154 h 64"/>
                <a:gd name="T84" fmla="*/ 194799 w 72"/>
                <a:gd name="T85" fmla="*/ 127571 h 64"/>
                <a:gd name="T86" fmla="*/ 198217 w 72"/>
                <a:gd name="T87" fmla="*/ 124123 h 64"/>
                <a:gd name="T88" fmla="*/ 201634 w 72"/>
                <a:gd name="T89" fmla="*/ 124123 h 64"/>
                <a:gd name="T90" fmla="*/ 246062 w 72"/>
                <a:gd name="T91" fmla="*/ 168945 h 64"/>
                <a:gd name="T92" fmla="*/ 246062 w 72"/>
                <a:gd name="T93" fmla="*/ 172393 h 64"/>
                <a:gd name="T94" fmla="*/ 246062 w 72"/>
                <a:gd name="T95" fmla="*/ 175841 h 64"/>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72" h="64">
                  <a:moveTo>
                    <a:pt x="72" y="15"/>
                  </a:moveTo>
                  <a:cubicBezTo>
                    <a:pt x="59" y="28"/>
                    <a:pt x="59" y="28"/>
                    <a:pt x="59" y="28"/>
                  </a:cubicBezTo>
                  <a:cubicBezTo>
                    <a:pt x="59" y="28"/>
                    <a:pt x="59" y="28"/>
                    <a:pt x="58" y="28"/>
                  </a:cubicBezTo>
                  <a:cubicBezTo>
                    <a:pt x="58" y="28"/>
                    <a:pt x="57" y="27"/>
                    <a:pt x="57" y="27"/>
                  </a:cubicBezTo>
                  <a:cubicBezTo>
                    <a:pt x="57" y="19"/>
                    <a:pt x="57" y="19"/>
                    <a:pt x="57" y="19"/>
                  </a:cubicBezTo>
                  <a:cubicBezTo>
                    <a:pt x="47" y="19"/>
                    <a:pt x="47" y="19"/>
                    <a:pt x="47" y="19"/>
                  </a:cubicBezTo>
                  <a:cubicBezTo>
                    <a:pt x="41" y="19"/>
                    <a:pt x="39" y="23"/>
                    <a:pt x="37" y="27"/>
                  </a:cubicBezTo>
                  <a:cubicBezTo>
                    <a:pt x="35" y="29"/>
                    <a:pt x="34" y="31"/>
                    <a:pt x="33" y="34"/>
                  </a:cubicBezTo>
                  <a:cubicBezTo>
                    <a:pt x="29" y="44"/>
                    <a:pt x="24" y="55"/>
                    <a:pt x="11" y="55"/>
                  </a:cubicBezTo>
                  <a:cubicBezTo>
                    <a:pt x="2" y="55"/>
                    <a:pt x="2" y="55"/>
                    <a:pt x="2" y="55"/>
                  </a:cubicBezTo>
                  <a:cubicBezTo>
                    <a:pt x="1" y="55"/>
                    <a:pt x="0" y="54"/>
                    <a:pt x="0" y="54"/>
                  </a:cubicBezTo>
                  <a:cubicBezTo>
                    <a:pt x="0" y="46"/>
                    <a:pt x="0" y="46"/>
                    <a:pt x="0" y="46"/>
                  </a:cubicBezTo>
                  <a:cubicBezTo>
                    <a:pt x="0" y="45"/>
                    <a:pt x="1" y="45"/>
                    <a:pt x="2" y="45"/>
                  </a:cubicBezTo>
                  <a:cubicBezTo>
                    <a:pt x="11" y="45"/>
                    <a:pt x="11" y="45"/>
                    <a:pt x="11" y="45"/>
                  </a:cubicBezTo>
                  <a:cubicBezTo>
                    <a:pt x="16" y="45"/>
                    <a:pt x="19" y="41"/>
                    <a:pt x="21" y="37"/>
                  </a:cubicBezTo>
                  <a:cubicBezTo>
                    <a:pt x="22" y="34"/>
                    <a:pt x="23" y="32"/>
                    <a:pt x="24" y="30"/>
                  </a:cubicBezTo>
                  <a:cubicBezTo>
                    <a:pt x="28" y="19"/>
                    <a:pt x="34" y="9"/>
                    <a:pt x="47" y="9"/>
                  </a:cubicBezTo>
                  <a:cubicBezTo>
                    <a:pt x="57" y="9"/>
                    <a:pt x="57" y="9"/>
                    <a:pt x="57" y="9"/>
                  </a:cubicBezTo>
                  <a:cubicBezTo>
                    <a:pt x="57" y="1"/>
                    <a:pt x="57" y="1"/>
                    <a:pt x="57" y="1"/>
                  </a:cubicBezTo>
                  <a:cubicBezTo>
                    <a:pt x="57" y="0"/>
                    <a:pt x="58" y="0"/>
                    <a:pt x="58" y="0"/>
                  </a:cubicBezTo>
                  <a:cubicBezTo>
                    <a:pt x="59" y="0"/>
                    <a:pt x="59" y="0"/>
                    <a:pt x="59" y="0"/>
                  </a:cubicBezTo>
                  <a:cubicBezTo>
                    <a:pt x="72" y="13"/>
                    <a:pt x="72" y="13"/>
                    <a:pt x="72" y="13"/>
                  </a:cubicBezTo>
                  <a:cubicBezTo>
                    <a:pt x="72" y="13"/>
                    <a:pt x="72" y="13"/>
                    <a:pt x="72" y="14"/>
                  </a:cubicBezTo>
                  <a:cubicBezTo>
                    <a:pt x="72" y="14"/>
                    <a:pt x="72" y="14"/>
                    <a:pt x="72" y="15"/>
                  </a:cubicBezTo>
                  <a:close/>
                  <a:moveTo>
                    <a:pt x="22" y="29"/>
                  </a:moveTo>
                  <a:cubicBezTo>
                    <a:pt x="19" y="24"/>
                    <a:pt x="17" y="19"/>
                    <a:pt x="11" y="19"/>
                  </a:cubicBezTo>
                  <a:cubicBezTo>
                    <a:pt x="2" y="19"/>
                    <a:pt x="2" y="19"/>
                    <a:pt x="2" y="19"/>
                  </a:cubicBezTo>
                  <a:cubicBezTo>
                    <a:pt x="1" y="19"/>
                    <a:pt x="0" y="18"/>
                    <a:pt x="0" y="18"/>
                  </a:cubicBezTo>
                  <a:cubicBezTo>
                    <a:pt x="0" y="10"/>
                    <a:pt x="0" y="10"/>
                    <a:pt x="0" y="10"/>
                  </a:cubicBezTo>
                  <a:cubicBezTo>
                    <a:pt x="0" y="9"/>
                    <a:pt x="1" y="9"/>
                    <a:pt x="2" y="9"/>
                  </a:cubicBezTo>
                  <a:cubicBezTo>
                    <a:pt x="11" y="9"/>
                    <a:pt x="11" y="9"/>
                    <a:pt x="11" y="9"/>
                  </a:cubicBezTo>
                  <a:cubicBezTo>
                    <a:pt x="18" y="9"/>
                    <a:pt x="23" y="12"/>
                    <a:pt x="27" y="18"/>
                  </a:cubicBezTo>
                  <a:cubicBezTo>
                    <a:pt x="25" y="21"/>
                    <a:pt x="23" y="25"/>
                    <a:pt x="22" y="29"/>
                  </a:cubicBezTo>
                  <a:close/>
                  <a:moveTo>
                    <a:pt x="72" y="51"/>
                  </a:moveTo>
                  <a:cubicBezTo>
                    <a:pt x="59" y="63"/>
                    <a:pt x="59" y="63"/>
                    <a:pt x="59" y="63"/>
                  </a:cubicBezTo>
                  <a:cubicBezTo>
                    <a:pt x="59" y="64"/>
                    <a:pt x="59" y="64"/>
                    <a:pt x="58" y="64"/>
                  </a:cubicBezTo>
                  <a:cubicBezTo>
                    <a:pt x="58" y="64"/>
                    <a:pt x="57" y="63"/>
                    <a:pt x="57" y="63"/>
                  </a:cubicBezTo>
                  <a:cubicBezTo>
                    <a:pt x="57" y="55"/>
                    <a:pt x="57" y="55"/>
                    <a:pt x="57" y="55"/>
                  </a:cubicBezTo>
                  <a:cubicBezTo>
                    <a:pt x="45" y="55"/>
                    <a:pt x="38" y="56"/>
                    <a:pt x="30" y="46"/>
                  </a:cubicBezTo>
                  <a:cubicBezTo>
                    <a:pt x="33" y="42"/>
                    <a:pt x="34" y="39"/>
                    <a:pt x="36" y="35"/>
                  </a:cubicBezTo>
                  <a:cubicBezTo>
                    <a:pt x="38" y="40"/>
                    <a:pt x="41" y="45"/>
                    <a:pt x="47" y="45"/>
                  </a:cubicBezTo>
                  <a:cubicBezTo>
                    <a:pt x="57" y="45"/>
                    <a:pt x="57" y="45"/>
                    <a:pt x="57" y="45"/>
                  </a:cubicBezTo>
                  <a:cubicBezTo>
                    <a:pt x="57" y="37"/>
                    <a:pt x="57" y="37"/>
                    <a:pt x="57" y="37"/>
                  </a:cubicBezTo>
                  <a:cubicBezTo>
                    <a:pt x="57" y="36"/>
                    <a:pt x="58" y="36"/>
                    <a:pt x="58" y="36"/>
                  </a:cubicBezTo>
                  <a:cubicBezTo>
                    <a:pt x="59" y="36"/>
                    <a:pt x="59" y="36"/>
                    <a:pt x="59" y="36"/>
                  </a:cubicBezTo>
                  <a:cubicBezTo>
                    <a:pt x="72" y="49"/>
                    <a:pt x="72" y="49"/>
                    <a:pt x="72" y="49"/>
                  </a:cubicBezTo>
                  <a:cubicBezTo>
                    <a:pt x="72" y="49"/>
                    <a:pt x="72" y="49"/>
                    <a:pt x="72" y="50"/>
                  </a:cubicBezTo>
                  <a:cubicBezTo>
                    <a:pt x="72" y="50"/>
                    <a:pt x="72" y="50"/>
                    <a:pt x="72" y="51"/>
                  </a:cubicBezTo>
                  <a:close/>
                </a:path>
              </a:pathLst>
            </a:custGeom>
            <a:solidFill>
              <a:schemeClr val="accent1"/>
            </a:solidFill>
            <a:ln>
              <a:noFill/>
            </a:ln>
          </p:spPr>
          <p:txBody>
            <a:bodyPr/>
            <a:lstStyle/>
            <a:p>
              <a:endParaRPr lang="en-US"/>
            </a:p>
          </p:txBody>
        </p:sp>
        <p:sp>
          <p:nvSpPr>
            <p:cNvPr id="801" name="Freeform 125"/>
            <p:cNvSpPr>
              <a:spLocks noEditPoints="1"/>
            </p:cNvSpPr>
            <p:nvPr/>
          </p:nvSpPr>
          <p:spPr bwMode="auto">
            <a:xfrm>
              <a:off x="4836597" y="5015702"/>
              <a:ext cx="298190" cy="302708"/>
            </a:xfrm>
            <a:custGeom>
              <a:avLst/>
              <a:gdLst>
                <a:gd name="T0" fmla="*/ 209550 w 61"/>
                <a:gd name="T1" fmla="*/ 44604 h 62"/>
                <a:gd name="T2" fmla="*/ 209550 w 61"/>
                <a:gd name="T3" fmla="*/ 168121 h 62"/>
                <a:gd name="T4" fmla="*/ 168327 w 61"/>
                <a:gd name="T5" fmla="*/ 212725 h 62"/>
                <a:gd name="T6" fmla="*/ 44658 w 61"/>
                <a:gd name="T7" fmla="*/ 212725 h 62"/>
                <a:gd name="T8" fmla="*/ 0 w 61"/>
                <a:gd name="T9" fmla="*/ 168121 h 62"/>
                <a:gd name="T10" fmla="*/ 0 w 61"/>
                <a:gd name="T11" fmla="*/ 44604 h 62"/>
                <a:gd name="T12" fmla="*/ 44658 w 61"/>
                <a:gd name="T13" fmla="*/ 0 h 62"/>
                <a:gd name="T14" fmla="*/ 168327 w 61"/>
                <a:gd name="T15" fmla="*/ 0 h 62"/>
                <a:gd name="T16" fmla="*/ 209550 w 61"/>
                <a:gd name="T17" fmla="*/ 44604 h 62"/>
                <a:gd name="T18" fmla="*/ 192374 w 61"/>
                <a:gd name="T19" fmla="*/ 96069 h 62"/>
                <a:gd name="T20" fmla="*/ 175198 w 61"/>
                <a:gd name="T21" fmla="*/ 78914 h 62"/>
                <a:gd name="T22" fmla="*/ 161457 w 61"/>
                <a:gd name="T23" fmla="*/ 85776 h 62"/>
                <a:gd name="T24" fmla="*/ 109928 w 61"/>
                <a:gd name="T25" fmla="*/ 72052 h 62"/>
                <a:gd name="T26" fmla="*/ 120234 w 61"/>
                <a:gd name="T27" fmla="*/ 34310 h 62"/>
                <a:gd name="T28" fmla="*/ 151151 w 61"/>
                <a:gd name="T29" fmla="*/ 41173 h 62"/>
                <a:gd name="T30" fmla="*/ 168327 w 61"/>
                <a:gd name="T31" fmla="*/ 58328 h 62"/>
                <a:gd name="T32" fmla="*/ 182068 w 61"/>
                <a:gd name="T33" fmla="*/ 41173 h 62"/>
                <a:gd name="T34" fmla="*/ 168327 w 61"/>
                <a:gd name="T35" fmla="*/ 24017 h 62"/>
                <a:gd name="T36" fmla="*/ 151151 w 61"/>
                <a:gd name="T37" fmla="*/ 34310 h 62"/>
                <a:gd name="T38" fmla="*/ 120234 w 61"/>
                <a:gd name="T39" fmla="*/ 27448 h 62"/>
                <a:gd name="T40" fmla="*/ 116798 w 61"/>
                <a:gd name="T41" fmla="*/ 30879 h 62"/>
                <a:gd name="T42" fmla="*/ 103057 w 61"/>
                <a:gd name="T43" fmla="*/ 72052 h 62"/>
                <a:gd name="T44" fmla="*/ 51529 w 61"/>
                <a:gd name="T45" fmla="*/ 85776 h 62"/>
                <a:gd name="T46" fmla="*/ 37788 w 61"/>
                <a:gd name="T47" fmla="*/ 82345 h 62"/>
                <a:gd name="T48" fmla="*/ 20611 w 61"/>
                <a:gd name="T49" fmla="*/ 99500 h 62"/>
                <a:gd name="T50" fmla="*/ 30917 w 61"/>
                <a:gd name="T51" fmla="*/ 113225 h 62"/>
                <a:gd name="T52" fmla="*/ 30917 w 61"/>
                <a:gd name="T53" fmla="*/ 120087 h 62"/>
                <a:gd name="T54" fmla="*/ 106493 w 61"/>
                <a:gd name="T55" fmla="*/ 171552 h 62"/>
                <a:gd name="T56" fmla="*/ 182068 w 61"/>
                <a:gd name="T57" fmla="*/ 120087 h 62"/>
                <a:gd name="T58" fmla="*/ 182068 w 61"/>
                <a:gd name="T59" fmla="*/ 113225 h 62"/>
                <a:gd name="T60" fmla="*/ 192374 w 61"/>
                <a:gd name="T61" fmla="*/ 96069 h 62"/>
                <a:gd name="T62" fmla="*/ 79011 w 61"/>
                <a:gd name="T63" fmla="*/ 123518 h 62"/>
                <a:gd name="T64" fmla="*/ 68705 w 61"/>
                <a:gd name="T65" fmla="*/ 109794 h 62"/>
                <a:gd name="T66" fmla="*/ 79011 w 61"/>
                <a:gd name="T67" fmla="*/ 99500 h 62"/>
                <a:gd name="T68" fmla="*/ 92752 w 61"/>
                <a:gd name="T69" fmla="*/ 109794 h 62"/>
                <a:gd name="T70" fmla="*/ 79011 w 61"/>
                <a:gd name="T71" fmla="*/ 123518 h 62"/>
                <a:gd name="T72" fmla="*/ 133975 w 61"/>
                <a:gd name="T73" fmla="*/ 140673 h 62"/>
                <a:gd name="T74" fmla="*/ 133975 w 61"/>
                <a:gd name="T75" fmla="*/ 147535 h 62"/>
                <a:gd name="T76" fmla="*/ 106493 w 61"/>
                <a:gd name="T77" fmla="*/ 154397 h 62"/>
                <a:gd name="T78" fmla="*/ 106493 w 61"/>
                <a:gd name="T79" fmla="*/ 154397 h 62"/>
                <a:gd name="T80" fmla="*/ 106493 w 61"/>
                <a:gd name="T81" fmla="*/ 154397 h 62"/>
                <a:gd name="T82" fmla="*/ 79011 w 61"/>
                <a:gd name="T83" fmla="*/ 147535 h 62"/>
                <a:gd name="T84" fmla="*/ 79011 w 61"/>
                <a:gd name="T85" fmla="*/ 140673 h 62"/>
                <a:gd name="T86" fmla="*/ 82446 w 61"/>
                <a:gd name="T87" fmla="*/ 140673 h 62"/>
                <a:gd name="T88" fmla="*/ 106493 w 61"/>
                <a:gd name="T89" fmla="*/ 147535 h 62"/>
                <a:gd name="T90" fmla="*/ 106493 w 61"/>
                <a:gd name="T91" fmla="*/ 147535 h 62"/>
                <a:gd name="T92" fmla="*/ 106493 w 61"/>
                <a:gd name="T93" fmla="*/ 147535 h 62"/>
                <a:gd name="T94" fmla="*/ 130539 w 61"/>
                <a:gd name="T95" fmla="*/ 140673 h 62"/>
                <a:gd name="T96" fmla="*/ 133975 w 61"/>
                <a:gd name="T97" fmla="*/ 140673 h 62"/>
                <a:gd name="T98" fmla="*/ 144280 w 61"/>
                <a:gd name="T99" fmla="*/ 109794 h 62"/>
                <a:gd name="T100" fmla="*/ 133975 w 61"/>
                <a:gd name="T101" fmla="*/ 123518 h 62"/>
                <a:gd name="T102" fmla="*/ 120234 w 61"/>
                <a:gd name="T103" fmla="*/ 109794 h 62"/>
                <a:gd name="T104" fmla="*/ 133975 w 61"/>
                <a:gd name="T105" fmla="*/ 99500 h 62"/>
                <a:gd name="T106" fmla="*/ 144280 w 61"/>
                <a:gd name="T107" fmla="*/ 109794 h 62"/>
                <a:gd name="T108" fmla="*/ 158021 w 61"/>
                <a:gd name="T109" fmla="*/ 41173 h 62"/>
                <a:gd name="T110" fmla="*/ 168327 w 61"/>
                <a:gd name="T111" fmla="*/ 30879 h 62"/>
                <a:gd name="T112" fmla="*/ 175198 w 61"/>
                <a:gd name="T113" fmla="*/ 41173 h 62"/>
                <a:gd name="T114" fmla="*/ 168327 w 61"/>
                <a:gd name="T115" fmla="*/ 51466 h 62"/>
                <a:gd name="T116" fmla="*/ 158021 w 61"/>
                <a:gd name="T117" fmla="*/ 41173 h 6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61" h="62">
                  <a:moveTo>
                    <a:pt x="61" y="13"/>
                  </a:moveTo>
                  <a:cubicBezTo>
                    <a:pt x="61" y="49"/>
                    <a:pt x="61" y="49"/>
                    <a:pt x="61" y="49"/>
                  </a:cubicBezTo>
                  <a:cubicBezTo>
                    <a:pt x="61" y="56"/>
                    <a:pt x="56" y="62"/>
                    <a:pt x="49" y="62"/>
                  </a:cubicBezTo>
                  <a:cubicBezTo>
                    <a:pt x="13" y="62"/>
                    <a:pt x="13" y="62"/>
                    <a:pt x="13" y="62"/>
                  </a:cubicBezTo>
                  <a:cubicBezTo>
                    <a:pt x="6" y="62"/>
                    <a:pt x="0" y="56"/>
                    <a:pt x="0" y="49"/>
                  </a:cubicBezTo>
                  <a:cubicBezTo>
                    <a:pt x="0" y="13"/>
                    <a:pt x="0" y="13"/>
                    <a:pt x="0" y="13"/>
                  </a:cubicBezTo>
                  <a:cubicBezTo>
                    <a:pt x="0" y="6"/>
                    <a:pt x="6" y="0"/>
                    <a:pt x="13" y="0"/>
                  </a:cubicBezTo>
                  <a:cubicBezTo>
                    <a:pt x="49" y="0"/>
                    <a:pt x="49" y="0"/>
                    <a:pt x="49" y="0"/>
                  </a:cubicBezTo>
                  <a:cubicBezTo>
                    <a:pt x="56" y="0"/>
                    <a:pt x="61" y="6"/>
                    <a:pt x="61" y="13"/>
                  </a:cubicBezTo>
                  <a:close/>
                  <a:moveTo>
                    <a:pt x="56" y="28"/>
                  </a:moveTo>
                  <a:cubicBezTo>
                    <a:pt x="56" y="26"/>
                    <a:pt x="54" y="23"/>
                    <a:pt x="51" y="23"/>
                  </a:cubicBezTo>
                  <a:cubicBezTo>
                    <a:pt x="49" y="23"/>
                    <a:pt x="48" y="24"/>
                    <a:pt x="47" y="25"/>
                  </a:cubicBezTo>
                  <a:cubicBezTo>
                    <a:pt x="43" y="23"/>
                    <a:pt x="38" y="21"/>
                    <a:pt x="32" y="21"/>
                  </a:cubicBezTo>
                  <a:cubicBezTo>
                    <a:pt x="35" y="10"/>
                    <a:pt x="35" y="10"/>
                    <a:pt x="35" y="10"/>
                  </a:cubicBezTo>
                  <a:cubicBezTo>
                    <a:pt x="44" y="12"/>
                    <a:pt x="44" y="12"/>
                    <a:pt x="44" y="12"/>
                  </a:cubicBezTo>
                  <a:cubicBezTo>
                    <a:pt x="44" y="15"/>
                    <a:pt x="46" y="17"/>
                    <a:pt x="49" y="17"/>
                  </a:cubicBezTo>
                  <a:cubicBezTo>
                    <a:pt x="51" y="17"/>
                    <a:pt x="53" y="15"/>
                    <a:pt x="53" y="12"/>
                  </a:cubicBezTo>
                  <a:cubicBezTo>
                    <a:pt x="53" y="9"/>
                    <a:pt x="51" y="7"/>
                    <a:pt x="49" y="7"/>
                  </a:cubicBezTo>
                  <a:cubicBezTo>
                    <a:pt x="47" y="7"/>
                    <a:pt x="45" y="8"/>
                    <a:pt x="44" y="10"/>
                  </a:cubicBezTo>
                  <a:cubicBezTo>
                    <a:pt x="35" y="8"/>
                    <a:pt x="35" y="8"/>
                    <a:pt x="35" y="8"/>
                  </a:cubicBezTo>
                  <a:cubicBezTo>
                    <a:pt x="34" y="8"/>
                    <a:pt x="34" y="8"/>
                    <a:pt x="34" y="9"/>
                  </a:cubicBezTo>
                  <a:cubicBezTo>
                    <a:pt x="30" y="21"/>
                    <a:pt x="30" y="21"/>
                    <a:pt x="30" y="21"/>
                  </a:cubicBezTo>
                  <a:cubicBezTo>
                    <a:pt x="24" y="21"/>
                    <a:pt x="19" y="23"/>
                    <a:pt x="15" y="25"/>
                  </a:cubicBezTo>
                  <a:cubicBezTo>
                    <a:pt x="14" y="24"/>
                    <a:pt x="12" y="24"/>
                    <a:pt x="11" y="24"/>
                  </a:cubicBezTo>
                  <a:cubicBezTo>
                    <a:pt x="8" y="24"/>
                    <a:pt x="6" y="26"/>
                    <a:pt x="6" y="29"/>
                  </a:cubicBezTo>
                  <a:cubicBezTo>
                    <a:pt x="6" y="31"/>
                    <a:pt x="7" y="32"/>
                    <a:pt x="9" y="33"/>
                  </a:cubicBezTo>
                  <a:cubicBezTo>
                    <a:pt x="9" y="34"/>
                    <a:pt x="9" y="35"/>
                    <a:pt x="9" y="35"/>
                  </a:cubicBezTo>
                  <a:cubicBezTo>
                    <a:pt x="9" y="43"/>
                    <a:pt x="19" y="50"/>
                    <a:pt x="31" y="50"/>
                  </a:cubicBezTo>
                  <a:cubicBezTo>
                    <a:pt x="43" y="50"/>
                    <a:pt x="53" y="43"/>
                    <a:pt x="53" y="35"/>
                  </a:cubicBezTo>
                  <a:cubicBezTo>
                    <a:pt x="53" y="35"/>
                    <a:pt x="53" y="34"/>
                    <a:pt x="53" y="33"/>
                  </a:cubicBezTo>
                  <a:cubicBezTo>
                    <a:pt x="55" y="32"/>
                    <a:pt x="56" y="31"/>
                    <a:pt x="56" y="28"/>
                  </a:cubicBezTo>
                  <a:close/>
                  <a:moveTo>
                    <a:pt x="23" y="36"/>
                  </a:moveTo>
                  <a:cubicBezTo>
                    <a:pt x="21" y="36"/>
                    <a:pt x="20" y="34"/>
                    <a:pt x="20" y="32"/>
                  </a:cubicBezTo>
                  <a:cubicBezTo>
                    <a:pt x="20" y="30"/>
                    <a:pt x="21" y="29"/>
                    <a:pt x="23" y="29"/>
                  </a:cubicBezTo>
                  <a:cubicBezTo>
                    <a:pt x="25" y="29"/>
                    <a:pt x="27" y="30"/>
                    <a:pt x="27" y="32"/>
                  </a:cubicBezTo>
                  <a:cubicBezTo>
                    <a:pt x="27" y="34"/>
                    <a:pt x="25" y="36"/>
                    <a:pt x="23" y="36"/>
                  </a:cubicBezTo>
                  <a:close/>
                  <a:moveTo>
                    <a:pt x="39" y="41"/>
                  </a:moveTo>
                  <a:cubicBezTo>
                    <a:pt x="40" y="42"/>
                    <a:pt x="40" y="42"/>
                    <a:pt x="39" y="43"/>
                  </a:cubicBezTo>
                  <a:cubicBezTo>
                    <a:pt x="38" y="44"/>
                    <a:pt x="35" y="45"/>
                    <a:pt x="31" y="45"/>
                  </a:cubicBezTo>
                  <a:cubicBezTo>
                    <a:pt x="31" y="45"/>
                    <a:pt x="31" y="45"/>
                    <a:pt x="31" y="45"/>
                  </a:cubicBezTo>
                  <a:cubicBezTo>
                    <a:pt x="31" y="45"/>
                    <a:pt x="31" y="45"/>
                    <a:pt x="31" y="45"/>
                  </a:cubicBezTo>
                  <a:cubicBezTo>
                    <a:pt x="27" y="45"/>
                    <a:pt x="24" y="44"/>
                    <a:pt x="23" y="43"/>
                  </a:cubicBezTo>
                  <a:cubicBezTo>
                    <a:pt x="22" y="42"/>
                    <a:pt x="22" y="42"/>
                    <a:pt x="23" y="41"/>
                  </a:cubicBezTo>
                  <a:cubicBezTo>
                    <a:pt x="23" y="41"/>
                    <a:pt x="24" y="41"/>
                    <a:pt x="24" y="41"/>
                  </a:cubicBezTo>
                  <a:cubicBezTo>
                    <a:pt x="25" y="43"/>
                    <a:pt x="28" y="43"/>
                    <a:pt x="31" y="43"/>
                  </a:cubicBezTo>
                  <a:cubicBezTo>
                    <a:pt x="31" y="43"/>
                    <a:pt x="31" y="43"/>
                    <a:pt x="31" y="43"/>
                  </a:cubicBezTo>
                  <a:cubicBezTo>
                    <a:pt x="31" y="43"/>
                    <a:pt x="31" y="43"/>
                    <a:pt x="31" y="43"/>
                  </a:cubicBezTo>
                  <a:cubicBezTo>
                    <a:pt x="34" y="43"/>
                    <a:pt x="37" y="43"/>
                    <a:pt x="38" y="41"/>
                  </a:cubicBezTo>
                  <a:cubicBezTo>
                    <a:pt x="38" y="41"/>
                    <a:pt x="39" y="41"/>
                    <a:pt x="39" y="41"/>
                  </a:cubicBezTo>
                  <a:close/>
                  <a:moveTo>
                    <a:pt x="42" y="32"/>
                  </a:moveTo>
                  <a:cubicBezTo>
                    <a:pt x="42" y="34"/>
                    <a:pt x="41" y="36"/>
                    <a:pt x="39" y="36"/>
                  </a:cubicBezTo>
                  <a:cubicBezTo>
                    <a:pt x="37" y="36"/>
                    <a:pt x="35" y="34"/>
                    <a:pt x="35" y="32"/>
                  </a:cubicBezTo>
                  <a:cubicBezTo>
                    <a:pt x="35" y="30"/>
                    <a:pt x="37" y="29"/>
                    <a:pt x="39" y="29"/>
                  </a:cubicBezTo>
                  <a:cubicBezTo>
                    <a:pt x="41" y="29"/>
                    <a:pt x="42" y="30"/>
                    <a:pt x="42" y="32"/>
                  </a:cubicBezTo>
                  <a:close/>
                  <a:moveTo>
                    <a:pt x="46" y="12"/>
                  </a:moveTo>
                  <a:cubicBezTo>
                    <a:pt x="46" y="10"/>
                    <a:pt x="47" y="9"/>
                    <a:pt x="49" y="9"/>
                  </a:cubicBezTo>
                  <a:cubicBezTo>
                    <a:pt x="50" y="9"/>
                    <a:pt x="51" y="10"/>
                    <a:pt x="51" y="12"/>
                  </a:cubicBezTo>
                  <a:cubicBezTo>
                    <a:pt x="51" y="14"/>
                    <a:pt x="50" y="15"/>
                    <a:pt x="49" y="15"/>
                  </a:cubicBezTo>
                  <a:cubicBezTo>
                    <a:pt x="47" y="15"/>
                    <a:pt x="46" y="14"/>
                    <a:pt x="46" y="12"/>
                  </a:cubicBezTo>
                  <a:close/>
                </a:path>
              </a:pathLst>
            </a:custGeom>
            <a:solidFill>
              <a:schemeClr val="accent1"/>
            </a:solidFill>
            <a:ln>
              <a:noFill/>
            </a:ln>
          </p:spPr>
          <p:txBody>
            <a:bodyPr/>
            <a:lstStyle/>
            <a:p>
              <a:endParaRPr lang="en-US"/>
            </a:p>
          </p:txBody>
        </p:sp>
        <p:sp>
          <p:nvSpPr>
            <p:cNvPr id="802" name="Freeform 126"/>
            <p:cNvSpPr>
              <a:spLocks noEditPoints="1"/>
            </p:cNvSpPr>
            <p:nvPr/>
          </p:nvSpPr>
          <p:spPr bwMode="auto">
            <a:xfrm>
              <a:off x="5541410" y="5045068"/>
              <a:ext cx="302708" cy="248492"/>
            </a:xfrm>
            <a:custGeom>
              <a:avLst/>
              <a:gdLst>
                <a:gd name="T0" fmla="*/ 212725 w 62"/>
                <a:gd name="T1" fmla="*/ 23968 h 51"/>
                <a:gd name="T2" fmla="*/ 205863 w 62"/>
                <a:gd name="T3" fmla="*/ 34240 h 51"/>
                <a:gd name="T4" fmla="*/ 10293 w 62"/>
                <a:gd name="T5" fmla="*/ 34240 h 51"/>
                <a:gd name="T6" fmla="*/ 0 w 62"/>
                <a:gd name="T7" fmla="*/ 23968 h 51"/>
                <a:gd name="T8" fmla="*/ 0 w 62"/>
                <a:gd name="T9" fmla="*/ 6848 h 51"/>
                <a:gd name="T10" fmla="*/ 10293 w 62"/>
                <a:gd name="T11" fmla="*/ 0 h 51"/>
                <a:gd name="T12" fmla="*/ 205863 w 62"/>
                <a:gd name="T13" fmla="*/ 0 h 51"/>
                <a:gd name="T14" fmla="*/ 212725 w 62"/>
                <a:gd name="T15" fmla="*/ 6848 h 51"/>
                <a:gd name="T16" fmla="*/ 212725 w 62"/>
                <a:gd name="T17" fmla="*/ 23968 h 51"/>
                <a:gd name="T18" fmla="*/ 212725 w 62"/>
                <a:gd name="T19" fmla="*/ 95873 h 51"/>
                <a:gd name="T20" fmla="*/ 205863 w 62"/>
                <a:gd name="T21" fmla="*/ 102721 h 51"/>
                <a:gd name="T22" fmla="*/ 10293 w 62"/>
                <a:gd name="T23" fmla="*/ 102721 h 51"/>
                <a:gd name="T24" fmla="*/ 0 w 62"/>
                <a:gd name="T25" fmla="*/ 95873 h 51"/>
                <a:gd name="T26" fmla="*/ 0 w 62"/>
                <a:gd name="T27" fmla="*/ 78752 h 51"/>
                <a:gd name="T28" fmla="*/ 10293 w 62"/>
                <a:gd name="T29" fmla="*/ 68480 h 51"/>
                <a:gd name="T30" fmla="*/ 205863 w 62"/>
                <a:gd name="T31" fmla="*/ 68480 h 51"/>
                <a:gd name="T32" fmla="*/ 212725 w 62"/>
                <a:gd name="T33" fmla="*/ 78752 h 51"/>
                <a:gd name="T34" fmla="*/ 212725 w 62"/>
                <a:gd name="T35" fmla="*/ 95873 h 51"/>
                <a:gd name="T36" fmla="*/ 212725 w 62"/>
                <a:gd name="T37" fmla="*/ 164353 h 51"/>
                <a:gd name="T38" fmla="*/ 205863 w 62"/>
                <a:gd name="T39" fmla="*/ 174625 h 51"/>
                <a:gd name="T40" fmla="*/ 10293 w 62"/>
                <a:gd name="T41" fmla="*/ 174625 h 51"/>
                <a:gd name="T42" fmla="*/ 0 w 62"/>
                <a:gd name="T43" fmla="*/ 164353 h 51"/>
                <a:gd name="T44" fmla="*/ 0 w 62"/>
                <a:gd name="T45" fmla="*/ 147233 h 51"/>
                <a:gd name="T46" fmla="*/ 10293 w 62"/>
                <a:gd name="T47" fmla="*/ 140385 h 51"/>
                <a:gd name="T48" fmla="*/ 205863 w 62"/>
                <a:gd name="T49" fmla="*/ 140385 h 51"/>
                <a:gd name="T50" fmla="*/ 212725 w 62"/>
                <a:gd name="T51" fmla="*/ 147233 h 51"/>
                <a:gd name="T52" fmla="*/ 212725 w 62"/>
                <a:gd name="T53" fmla="*/ 164353 h 51"/>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62" h="51">
                  <a:moveTo>
                    <a:pt x="62" y="7"/>
                  </a:moveTo>
                  <a:cubicBezTo>
                    <a:pt x="62" y="9"/>
                    <a:pt x="61" y="10"/>
                    <a:pt x="60" y="10"/>
                  </a:cubicBezTo>
                  <a:cubicBezTo>
                    <a:pt x="3" y="10"/>
                    <a:pt x="3" y="10"/>
                    <a:pt x="3" y="10"/>
                  </a:cubicBezTo>
                  <a:cubicBezTo>
                    <a:pt x="2" y="10"/>
                    <a:pt x="0" y="9"/>
                    <a:pt x="0" y="7"/>
                  </a:cubicBezTo>
                  <a:cubicBezTo>
                    <a:pt x="0" y="2"/>
                    <a:pt x="0" y="2"/>
                    <a:pt x="0" y="2"/>
                  </a:cubicBezTo>
                  <a:cubicBezTo>
                    <a:pt x="0" y="1"/>
                    <a:pt x="2" y="0"/>
                    <a:pt x="3" y="0"/>
                  </a:cubicBezTo>
                  <a:cubicBezTo>
                    <a:pt x="60" y="0"/>
                    <a:pt x="60" y="0"/>
                    <a:pt x="60" y="0"/>
                  </a:cubicBezTo>
                  <a:cubicBezTo>
                    <a:pt x="61" y="0"/>
                    <a:pt x="62" y="1"/>
                    <a:pt x="62" y="2"/>
                  </a:cubicBezTo>
                  <a:lnTo>
                    <a:pt x="62" y="7"/>
                  </a:lnTo>
                  <a:close/>
                  <a:moveTo>
                    <a:pt x="62" y="28"/>
                  </a:moveTo>
                  <a:cubicBezTo>
                    <a:pt x="62" y="29"/>
                    <a:pt x="61" y="30"/>
                    <a:pt x="60" y="30"/>
                  </a:cubicBezTo>
                  <a:cubicBezTo>
                    <a:pt x="3" y="30"/>
                    <a:pt x="3" y="30"/>
                    <a:pt x="3" y="30"/>
                  </a:cubicBezTo>
                  <a:cubicBezTo>
                    <a:pt x="2" y="30"/>
                    <a:pt x="0" y="29"/>
                    <a:pt x="0" y="28"/>
                  </a:cubicBezTo>
                  <a:cubicBezTo>
                    <a:pt x="0" y="23"/>
                    <a:pt x="0" y="23"/>
                    <a:pt x="0" y="23"/>
                  </a:cubicBezTo>
                  <a:cubicBezTo>
                    <a:pt x="0" y="21"/>
                    <a:pt x="2" y="20"/>
                    <a:pt x="3" y="20"/>
                  </a:cubicBezTo>
                  <a:cubicBezTo>
                    <a:pt x="60" y="20"/>
                    <a:pt x="60" y="20"/>
                    <a:pt x="60" y="20"/>
                  </a:cubicBezTo>
                  <a:cubicBezTo>
                    <a:pt x="61" y="20"/>
                    <a:pt x="62" y="21"/>
                    <a:pt x="62" y="23"/>
                  </a:cubicBezTo>
                  <a:lnTo>
                    <a:pt x="62" y="28"/>
                  </a:lnTo>
                  <a:close/>
                  <a:moveTo>
                    <a:pt x="62" y="48"/>
                  </a:moveTo>
                  <a:cubicBezTo>
                    <a:pt x="62" y="50"/>
                    <a:pt x="61" y="51"/>
                    <a:pt x="60" y="51"/>
                  </a:cubicBezTo>
                  <a:cubicBezTo>
                    <a:pt x="3" y="51"/>
                    <a:pt x="3" y="51"/>
                    <a:pt x="3" y="51"/>
                  </a:cubicBezTo>
                  <a:cubicBezTo>
                    <a:pt x="2" y="51"/>
                    <a:pt x="0" y="50"/>
                    <a:pt x="0" y="48"/>
                  </a:cubicBezTo>
                  <a:cubicBezTo>
                    <a:pt x="0" y="43"/>
                    <a:pt x="0" y="43"/>
                    <a:pt x="0" y="43"/>
                  </a:cubicBezTo>
                  <a:cubicBezTo>
                    <a:pt x="0" y="42"/>
                    <a:pt x="2" y="41"/>
                    <a:pt x="3" y="41"/>
                  </a:cubicBezTo>
                  <a:cubicBezTo>
                    <a:pt x="60" y="41"/>
                    <a:pt x="60" y="41"/>
                    <a:pt x="60" y="41"/>
                  </a:cubicBezTo>
                  <a:cubicBezTo>
                    <a:pt x="61" y="41"/>
                    <a:pt x="62" y="42"/>
                    <a:pt x="62" y="43"/>
                  </a:cubicBezTo>
                  <a:lnTo>
                    <a:pt x="62" y="48"/>
                  </a:lnTo>
                  <a:close/>
                </a:path>
              </a:pathLst>
            </a:custGeom>
            <a:solidFill>
              <a:schemeClr val="accent1"/>
            </a:solidFill>
            <a:ln>
              <a:noFill/>
            </a:ln>
          </p:spPr>
          <p:txBody>
            <a:bodyPr/>
            <a:lstStyle/>
            <a:p>
              <a:endParaRPr lang="en-US"/>
            </a:p>
          </p:txBody>
        </p:sp>
        <p:sp>
          <p:nvSpPr>
            <p:cNvPr id="803" name="Freeform 127"/>
            <p:cNvSpPr>
              <a:spLocks noEditPoints="1"/>
            </p:cNvSpPr>
            <p:nvPr/>
          </p:nvSpPr>
          <p:spPr bwMode="auto">
            <a:xfrm>
              <a:off x="6246224" y="5069918"/>
              <a:ext cx="379516" cy="223642"/>
            </a:xfrm>
            <a:custGeom>
              <a:avLst/>
              <a:gdLst>
                <a:gd name="T0" fmla="*/ 174381 w 78"/>
                <a:gd name="T1" fmla="*/ 157162 h 46"/>
                <a:gd name="T2" fmla="*/ 41031 w 78"/>
                <a:gd name="T3" fmla="*/ 157162 h 46"/>
                <a:gd name="T4" fmla="*/ 37612 w 78"/>
                <a:gd name="T5" fmla="*/ 146912 h 46"/>
                <a:gd name="T6" fmla="*/ 37612 w 78"/>
                <a:gd name="T7" fmla="*/ 126413 h 46"/>
                <a:gd name="T8" fmla="*/ 37612 w 78"/>
                <a:gd name="T9" fmla="*/ 68331 h 46"/>
                <a:gd name="T10" fmla="*/ 10258 w 78"/>
                <a:gd name="T11" fmla="*/ 68331 h 46"/>
                <a:gd name="T12" fmla="*/ 0 w 78"/>
                <a:gd name="T13" fmla="*/ 61498 h 46"/>
                <a:gd name="T14" fmla="*/ 3419 w 78"/>
                <a:gd name="T15" fmla="*/ 54665 h 46"/>
                <a:gd name="T16" fmla="*/ 47869 w 78"/>
                <a:gd name="T17" fmla="*/ 3417 h 46"/>
                <a:gd name="T18" fmla="*/ 54708 w 78"/>
                <a:gd name="T19" fmla="*/ 0 h 46"/>
                <a:gd name="T20" fmla="*/ 61546 w 78"/>
                <a:gd name="T21" fmla="*/ 3417 h 46"/>
                <a:gd name="T22" fmla="*/ 105996 w 78"/>
                <a:gd name="T23" fmla="*/ 54665 h 46"/>
                <a:gd name="T24" fmla="*/ 105996 w 78"/>
                <a:gd name="T25" fmla="*/ 61498 h 46"/>
                <a:gd name="T26" fmla="*/ 99158 w 78"/>
                <a:gd name="T27" fmla="*/ 68331 h 46"/>
                <a:gd name="T28" fmla="*/ 71804 w 78"/>
                <a:gd name="T29" fmla="*/ 68331 h 46"/>
                <a:gd name="T30" fmla="*/ 71804 w 78"/>
                <a:gd name="T31" fmla="*/ 122996 h 46"/>
                <a:gd name="T32" fmla="*/ 150446 w 78"/>
                <a:gd name="T33" fmla="*/ 122996 h 46"/>
                <a:gd name="T34" fmla="*/ 153865 w 78"/>
                <a:gd name="T35" fmla="*/ 122996 h 46"/>
                <a:gd name="T36" fmla="*/ 177800 w 78"/>
                <a:gd name="T37" fmla="*/ 150329 h 46"/>
                <a:gd name="T38" fmla="*/ 177800 w 78"/>
                <a:gd name="T39" fmla="*/ 153745 h 46"/>
                <a:gd name="T40" fmla="*/ 174381 w 78"/>
                <a:gd name="T41" fmla="*/ 157162 h 46"/>
                <a:gd name="T42" fmla="*/ 263281 w 78"/>
                <a:gd name="T43" fmla="*/ 102497 h 46"/>
                <a:gd name="T44" fmla="*/ 218831 w 78"/>
                <a:gd name="T45" fmla="*/ 153745 h 46"/>
                <a:gd name="T46" fmla="*/ 211992 w 78"/>
                <a:gd name="T47" fmla="*/ 157162 h 46"/>
                <a:gd name="T48" fmla="*/ 205154 w 78"/>
                <a:gd name="T49" fmla="*/ 153745 h 46"/>
                <a:gd name="T50" fmla="*/ 160704 w 78"/>
                <a:gd name="T51" fmla="*/ 102497 h 46"/>
                <a:gd name="T52" fmla="*/ 160704 w 78"/>
                <a:gd name="T53" fmla="*/ 95664 h 46"/>
                <a:gd name="T54" fmla="*/ 167542 w 78"/>
                <a:gd name="T55" fmla="*/ 85414 h 46"/>
                <a:gd name="T56" fmla="*/ 194896 w 78"/>
                <a:gd name="T57" fmla="*/ 85414 h 46"/>
                <a:gd name="T58" fmla="*/ 194896 w 78"/>
                <a:gd name="T59" fmla="*/ 34166 h 46"/>
                <a:gd name="T60" fmla="*/ 116254 w 78"/>
                <a:gd name="T61" fmla="*/ 34166 h 46"/>
                <a:gd name="T62" fmla="*/ 112835 w 78"/>
                <a:gd name="T63" fmla="*/ 34166 h 46"/>
                <a:gd name="T64" fmla="*/ 88900 w 78"/>
                <a:gd name="T65" fmla="*/ 6833 h 46"/>
                <a:gd name="T66" fmla="*/ 88900 w 78"/>
                <a:gd name="T67" fmla="*/ 3417 h 46"/>
                <a:gd name="T68" fmla="*/ 92319 w 78"/>
                <a:gd name="T69" fmla="*/ 0 h 46"/>
                <a:gd name="T70" fmla="*/ 225669 w 78"/>
                <a:gd name="T71" fmla="*/ 0 h 46"/>
                <a:gd name="T72" fmla="*/ 229088 w 78"/>
                <a:gd name="T73" fmla="*/ 6833 h 46"/>
                <a:gd name="T74" fmla="*/ 229088 w 78"/>
                <a:gd name="T75" fmla="*/ 30749 h 46"/>
                <a:gd name="T76" fmla="*/ 229088 w 78"/>
                <a:gd name="T77" fmla="*/ 85414 h 46"/>
                <a:gd name="T78" fmla="*/ 256442 w 78"/>
                <a:gd name="T79" fmla="*/ 85414 h 46"/>
                <a:gd name="T80" fmla="*/ 266700 w 78"/>
                <a:gd name="T81" fmla="*/ 95664 h 46"/>
                <a:gd name="T82" fmla="*/ 263281 w 78"/>
                <a:gd name="T83" fmla="*/ 102497 h 4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78" h="46">
                  <a:moveTo>
                    <a:pt x="51" y="46"/>
                  </a:moveTo>
                  <a:cubicBezTo>
                    <a:pt x="12" y="46"/>
                    <a:pt x="12" y="46"/>
                    <a:pt x="12" y="46"/>
                  </a:cubicBezTo>
                  <a:cubicBezTo>
                    <a:pt x="11" y="46"/>
                    <a:pt x="11" y="44"/>
                    <a:pt x="11" y="43"/>
                  </a:cubicBezTo>
                  <a:cubicBezTo>
                    <a:pt x="11" y="37"/>
                    <a:pt x="11" y="37"/>
                    <a:pt x="11" y="37"/>
                  </a:cubicBezTo>
                  <a:cubicBezTo>
                    <a:pt x="11" y="20"/>
                    <a:pt x="11" y="20"/>
                    <a:pt x="11" y="20"/>
                  </a:cubicBezTo>
                  <a:cubicBezTo>
                    <a:pt x="3" y="20"/>
                    <a:pt x="3" y="20"/>
                    <a:pt x="3" y="20"/>
                  </a:cubicBezTo>
                  <a:cubicBezTo>
                    <a:pt x="2" y="20"/>
                    <a:pt x="0" y="19"/>
                    <a:pt x="0" y="18"/>
                  </a:cubicBezTo>
                  <a:cubicBezTo>
                    <a:pt x="0" y="17"/>
                    <a:pt x="1" y="17"/>
                    <a:pt x="1" y="16"/>
                  </a:cubicBezTo>
                  <a:cubicBezTo>
                    <a:pt x="14" y="1"/>
                    <a:pt x="14" y="1"/>
                    <a:pt x="14" y="1"/>
                  </a:cubicBezTo>
                  <a:cubicBezTo>
                    <a:pt x="14" y="0"/>
                    <a:pt x="15" y="0"/>
                    <a:pt x="16" y="0"/>
                  </a:cubicBezTo>
                  <a:cubicBezTo>
                    <a:pt x="17" y="0"/>
                    <a:pt x="17" y="0"/>
                    <a:pt x="18" y="1"/>
                  </a:cubicBezTo>
                  <a:cubicBezTo>
                    <a:pt x="31" y="16"/>
                    <a:pt x="31" y="16"/>
                    <a:pt x="31" y="16"/>
                  </a:cubicBezTo>
                  <a:cubicBezTo>
                    <a:pt x="31" y="17"/>
                    <a:pt x="31" y="17"/>
                    <a:pt x="31" y="18"/>
                  </a:cubicBezTo>
                  <a:cubicBezTo>
                    <a:pt x="31" y="19"/>
                    <a:pt x="30" y="20"/>
                    <a:pt x="29" y="20"/>
                  </a:cubicBezTo>
                  <a:cubicBezTo>
                    <a:pt x="21" y="20"/>
                    <a:pt x="21" y="20"/>
                    <a:pt x="21" y="20"/>
                  </a:cubicBezTo>
                  <a:cubicBezTo>
                    <a:pt x="21" y="36"/>
                    <a:pt x="21" y="36"/>
                    <a:pt x="21" y="36"/>
                  </a:cubicBezTo>
                  <a:cubicBezTo>
                    <a:pt x="44" y="36"/>
                    <a:pt x="44" y="36"/>
                    <a:pt x="44" y="36"/>
                  </a:cubicBezTo>
                  <a:cubicBezTo>
                    <a:pt x="45" y="36"/>
                    <a:pt x="45" y="36"/>
                    <a:pt x="45" y="36"/>
                  </a:cubicBezTo>
                  <a:cubicBezTo>
                    <a:pt x="52" y="44"/>
                    <a:pt x="52" y="44"/>
                    <a:pt x="52" y="44"/>
                  </a:cubicBezTo>
                  <a:cubicBezTo>
                    <a:pt x="52" y="44"/>
                    <a:pt x="52" y="44"/>
                    <a:pt x="52" y="45"/>
                  </a:cubicBezTo>
                  <a:cubicBezTo>
                    <a:pt x="52" y="45"/>
                    <a:pt x="51" y="46"/>
                    <a:pt x="51" y="46"/>
                  </a:cubicBezTo>
                  <a:close/>
                  <a:moveTo>
                    <a:pt x="77" y="30"/>
                  </a:moveTo>
                  <a:cubicBezTo>
                    <a:pt x="64" y="45"/>
                    <a:pt x="64" y="45"/>
                    <a:pt x="64" y="45"/>
                  </a:cubicBezTo>
                  <a:cubicBezTo>
                    <a:pt x="64" y="46"/>
                    <a:pt x="63" y="46"/>
                    <a:pt x="62" y="46"/>
                  </a:cubicBezTo>
                  <a:cubicBezTo>
                    <a:pt x="61" y="46"/>
                    <a:pt x="61" y="46"/>
                    <a:pt x="60" y="45"/>
                  </a:cubicBezTo>
                  <a:cubicBezTo>
                    <a:pt x="47" y="30"/>
                    <a:pt x="47" y="30"/>
                    <a:pt x="47" y="30"/>
                  </a:cubicBezTo>
                  <a:cubicBezTo>
                    <a:pt x="47" y="29"/>
                    <a:pt x="47" y="29"/>
                    <a:pt x="47" y="28"/>
                  </a:cubicBezTo>
                  <a:cubicBezTo>
                    <a:pt x="47" y="27"/>
                    <a:pt x="48" y="25"/>
                    <a:pt x="49" y="25"/>
                  </a:cubicBezTo>
                  <a:cubicBezTo>
                    <a:pt x="57" y="25"/>
                    <a:pt x="57" y="25"/>
                    <a:pt x="57" y="25"/>
                  </a:cubicBezTo>
                  <a:cubicBezTo>
                    <a:pt x="57" y="10"/>
                    <a:pt x="57" y="10"/>
                    <a:pt x="57" y="10"/>
                  </a:cubicBezTo>
                  <a:cubicBezTo>
                    <a:pt x="34" y="10"/>
                    <a:pt x="34" y="10"/>
                    <a:pt x="34" y="10"/>
                  </a:cubicBezTo>
                  <a:cubicBezTo>
                    <a:pt x="34" y="10"/>
                    <a:pt x="33" y="10"/>
                    <a:pt x="33" y="10"/>
                  </a:cubicBezTo>
                  <a:cubicBezTo>
                    <a:pt x="26" y="2"/>
                    <a:pt x="26" y="2"/>
                    <a:pt x="26" y="2"/>
                  </a:cubicBezTo>
                  <a:cubicBezTo>
                    <a:pt x="26" y="2"/>
                    <a:pt x="26" y="1"/>
                    <a:pt x="26" y="1"/>
                  </a:cubicBezTo>
                  <a:cubicBezTo>
                    <a:pt x="26" y="0"/>
                    <a:pt x="27" y="0"/>
                    <a:pt x="27" y="0"/>
                  </a:cubicBezTo>
                  <a:cubicBezTo>
                    <a:pt x="66" y="0"/>
                    <a:pt x="66" y="0"/>
                    <a:pt x="66" y="0"/>
                  </a:cubicBezTo>
                  <a:cubicBezTo>
                    <a:pt x="68" y="0"/>
                    <a:pt x="67" y="1"/>
                    <a:pt x="67" y="2"/>
                  </a:cubicBezTo>
                  <a:cubicBezTo>
                    <a:pt x="67" y="9"/>
                    <a:pt x="67" y="9"/>
                    <a:pt x="67" y="9"/>
                  </a:cubicBezTo>
                  <a:cubicBezTo>
                    <a:pt x="67" y="25"/>
                    <a:pt x="67" y="25"/>
                    <a:pt x="67" y="25"/>
                  </a:cubicBezTo>
                  <a:cubicBezTo>
                    <a:pt x="75" y="25"/>
                    <a:pt x="75" y="25"/>
                    <a:pt x="75" y="25"/>
                  </a:cubicBezTo>
                  <a:cubicBezTo>
                    <a:pt x="76" y="25"/>
                    <a:pt x="78" y="27"/>
                    <a:pt x="78" y="28"/>
                  </a:cubicBezTo>
                  <a:cubicBezTo>
                    <a:pt x="78" y="29"/>
                    <a:pt x="77" y="29"/>
                    <a:pt x="77" y="30"/>
                  </a:cubicBezTo>
                  <a:close/>
                </a:path>
              </a:pathLst>
            </a:custGeom>
            <a:solidFill>
              <a:schemeClr val="accent1"/>
            </a:solidFill>
            <a:ln>
              <a:noFill/>
            </a:ln>
          </p:spPr>
          <p:txBody>
            <a:bodyPr/>
            <a:lstStyle/>
            <a:p>
              <a:endParaRPr lang="en-US"/>
            </a:p>
          </p:txBody>
        </p:sp>
        <p:sp>
          <p:nvSpPr>
            <p:cNvPr id="804" name="Freeform 128"/>
            <p:cNvSpPr/>
            <p:nvPr/>
          </p:nvSpPr>
          <p:spPr bwMode="auto">
            <a:xfrm>
              <a:off x="6948780" y="5015702"/>
              <a:ext cx="304967" cy="302708"/>
            </a:xfrm>
            <a:custGeom>
              <a:avLst/>
              <a:gdLst>
                <a:gd name="T0" fmla="*/ 107156 w 62"/>
                <a:gd name="T1" fmla="*/ 212725 h 62"/>
                <a:gd name="T2" fmla="*/ 27653 w 62"/>
                <a:gd name="T3" fmla="*/ 174983 h 62"/>
                <a:gd name="T4" fmla="*/ 27653 w 62"/>
                <a:gd name="T5" fmla="*/ 168121 h 62"/>
                <a:gd name="T6" fmla="*/ 44936 w 62"/>
                <a:gd name="T7" fmla="*/ 150966 h 62"/>
                <a:gd name="T8" fmla="*/ 48393 w 62"/>
                <a:gd name="T9" fmla="*/ 147535 h 62"/>
                <a:gd name="T10" fmla="*/ 51850 w 62"/>
                <a:gd name="T11" fmla="*/ 150966 h 62"/>
                <a:gd name="T12" fmla="*/ 107156 w 62"/>
                <a:gd name="T13" fmla="*/ 178415 h 62"/>
                <a:gd name="T14" fmla="*/ 179746 w 62"/>
                <a:gd name="T15" fmla="*/ 106363 h 62"/>
                <a:gd name="T16" fmla="*/ 107156 w 62"/>
                <a:gd name="T17" fmla="*/ 37742 h 62"/>
                <a:gd name="T18" fmla="*/ 58763 w 62"/>
                <a:gd name="T19" fmla="*/ 54897 h 62"/>
                <a:gd name="T20" fmla="*/ 79503 w 62"/>
                <a:gd name="T21" fmla="*/ 75483 h 62"/>
                <a:gd name="T22" fmla="*/ 79503 w 62"/>
                <a:gd name="T23" fmla="*/ 85776 h 62"/>
                <a:gd name="T24" fmla="*/ 72590 w 62"/>
                <a:gd name="T25" fmla="*/ 89207 h 62"/>
                <a:gd name="T26" fmla="*/ 10370 w 62"/>
                <a:gd name="T27" fmla="*/ 89207 h 62"/>
                <a:gd name="T28" fmla="*/ 0 w 62"/>
                <a:gd name="T29" fmla="*/ 82345 h 62"/>
                <a:gd name="T30" fmla="*/ 0 w 62"/>
                <a:gd name="T31" fmla="*/ 20586 h 62"/>
                <a:gd name="T32" fmla="*/ 6913 w 62"/>
                <a:gd name="T33" fmla="*/ 10293 h 62"/>
                <a:gd name="T34" fmla="*/ 17283 w 62"/>
                <a:gd name="T35" fmla="*/ 13724 h 62"/>
                <a:gd name="T36" fmla="*/ 34566 w 62"/>
                <a:gd name="T37" fmla="*/ 30879 h 62"/>
                <a:gd name="T38" fmla="*/ 107156 w 62"/>
                <a:gd name="T39" fmla="*/ 0 h 62"/>
                <a:gd name="T40" fmla="*/ 214312 w 62"/>
                <a:gd name="T41" fmla="*/ 106363 h 62"/>
                <a:gd name="T42" fmla="*/ 107156 w 62"/>
                <a:gd name="T43" fmla="*/ 212725 h 6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62" h="62">
                  <a:moveTo>
                    <a:pt x="31" y="62"/>
                  </a:moveTo>
                  <a:cubicBezTo>
                    <a:pt x="22" y="62"/>
                    <a:pt x="13" y="58"/>
                    <a:pt x="8" y="51"/>
                  </a:cubicBezTo>
                  <a:cubicBezTo>
                    <a:pt x="7" y="50"/>
                    <a:pt x="7" y="50"/>
                    <a:pt x="8" y="49"/>
                  </a:cubicBezTo>
                  <a:cubicBezTo>
                    <a:pt x="13" y="44"/>
                    <a:pt x="13" y="44"/>
                    <a:pt x="13" y="44"/>
                  </a:cubicBezTo>
                  <a:cubicBezTo>
                    <a:pt x="13" y="44"/>
                    <a:pt x="14" y="43"/>
                    <a:pt x="14" y="43"/>
                  </a:cubicBezTo>
                  <a:cubicBezTo>
                    <a:pt x="15" y="43"/>
                    <a:pt x="15" y="44"/>
                    <a:pt x="15" y="44"/>
                  </a:cubicBezTo>
                  <a:cubicBezTo>
                    <a:pt x="19" y="49"/>
                    <a:pt x="25" y="52"/>
                    <a:pt x="31" y="52"/>
                  </a:cubicBezTo>
                  <a:cubicBezTo>
                    <a:pt x="43" y="52"/>
                    <a:pt x="52" y="43"/>
                    <a:pt x="52" y="31"/>
                  </a:cubicBezTo>
                  <a:cubicBezTo>
                    <a:pt x="52" y="20"/>
                    <a:pt x="43" y="11"/>
                    <a:pt x="31" y="11"/>
                  </a:cubicBezTo>
                  <a:cubicBezTo>
                    <a:pt x="26" y="11"/>
                    <a:pt x="21" y="13"/>
                    <a:pt x="17" y="16"/>
                  </a:cubicBezTo>
                  <a:cubicBezTo>
                    <a:pt x="23" y="22"/>
                    <a:pt x="23" y="22"/>
                    <a:pt x="23" y="22"/>
                  </a:cubicBezTo>
                  <a:cubicBezTo>
                    <a:pt x="24" y="23"/>
                    <a:pt x="24" y="24"/>
                    <a:pt x="23" y="25"/>
                  </a:cubicBezTo>
                  <a:cubicBezTo>
                    <a:pt x="23" y="26"/>
                    <a:pt x="22" y="26"/>
                    <a:pt x="21" y="26"/>
                  </a:cubicBezTo>
                  <a:cubicBezTo>
                    <a:pt x="3" y="26"/>
                    <a:pt x="3" y="26"/>
                    <a:pt x="3" y="26"/>
                  </a:cubicBezTo>
                  <a:cubicBezTo>
                    <a:pt x="2" y="26"/>
                    <a:pt x="0" y="25"/>
                    <a:pt x="0" y="24"/>
                  </a:cubicBezTo>
                  <a:cubicBezTo>
                    <a:pt x="0" y="6"/>
                    <a:pt x="0" y="6"/>
                    <a:pt x="0" y="6"/>
                  </a:cubicBezTo>
                  <a:cubicBezTo>
                    <a:pt x="0" y="5"/>
                    <a:pt x="1" y="4"/>
                    <a:pt x="2" y="3"/>
                  </a:cubicBezTo>
                  <a:cubicBezTo>
                    <a:pt x="3" y="3"/>
                    <a:pt x="4" y="3"/>
                    <a:pt x="5" y="4"/>
                  </a:cubicBezTo>
                  <a:cubicBezTo>
                    <a:pt x="10" y="9"/>
                    <a:pt x="10" y="9"/>
                    <a:pt x="10" y="9"/>
                  </a:cubicBezTo>
                  <a:cubicBezTo>
                    <a:pt x="16" y="4"/>
                    <a:pt x="23" y="0"/>
                    <a:pt x="31" y="0"/>
                  </a:cubicBezTo>
                  <a:cubicBezTo>
                    <a:pt x="48" y="0"/>
                    <a:pt x="62" y="14"/>
                    <a:pt x="62" y="31"/>
                  </a:cubicBezTo>
                  <a:cubicBezTo>
                    <a:pt x="62" y="48"/>
                    <a:pt x="48" y="62"/>
                    <a:pt x="31" y="62"/>
                  </a:cubicBezTo>
                  <a:close/>
                </a:path>
              </a:pathLst>
            </a:custGeom>
            <a:solidFill>
              <a:schemeClr val="accent1"/>
            </a:solidFill>
            <a:ln>
              <a:noFill/>
            </a:ln>
          </p:spPr>
          <p:txBody>
            <a:bodyPr/>
            <a:lstStyle/>
            <a:p>
              <a:endParaRPr lang="en-US"/>
            </a:p>
          </p:txBody>
        </p:sp>
        <p:sp>
          <p:nvSpPr>
            <p:cNvPr id="805" name="Freeform 129"/>
            <p:cNvSpPr>
              <a:spLocks noEditPoints="1"/>
            </p:cNvSpPr>
            <p:nvPr/>
          </p:nvSpPr>
          <p:spPr bwMode="auto">
            <a:xfrm>
              <a:off x="7653594" y="5015702"/>
              <a:ext cx="298190" cy="302708"/>
            </a:xfrm>
            <a:custGeom>
              <a:avLst/>
              <a:gdLst>
                <a:gd name="T0" fmla="*/ 209550 w 61"/>
                <a:gd name="T1" fmla="*/ 174983 h 62"/>
                <a:gd name="T2" fmla="*/ 171762 w 61"/>
                <a:gd name="T3" fmla="*/ 212725 h 62"/>
                <a:gd name="T4" fmla="*/ 37788 w 61"/>
                <a:gd name="T5" fmla="*/ 212725 h 62"/>
                <a:gd name="T6" fmla="*/ 0 w 61"/>
                <a:gd name="T7" fmla="*/ 174983 h 62"/>
                <a:gd name="T8" fmla="*/ 0 w 61"/>
                <a:gd name="T9" fmla="*/ 41173 h 62"/>
                <a:gd name="T10" fmla="*/ 37788 w 61"/>
                <a:gd name="T11" fmla="*/ 0 h 62"/>
                <a:gd name="T12" fmla="*/ 171762 w 61"/>
                <a:gd name="T13" fmla="*/ 0 h 62"/>
                <a:gd name="T14" fmla="*/ 209550 w 61"/>
                <a:gd name="T15" fmla="*/ 41173 h 62"/>
                <a:gd name="T16" fmla="*/ 209550 w 61"/>
                <a:gd name="T17" fmla="*/ 174983 h 62"/>
                <a:gd name="T18" fmla="*/ 37788 w 61"/>
                <a:gd name="T19" fmla="*/ 41173 h 62"/>
                <a:gd name="T20" fmla="*/ 34352 w 61"/>
                <a:gd name="T21" fmla="*/ 41173 h 62"/>
                <a:gd name="T22" fmla="*/ 34352 w 61"/>
                <a:gd name="T23" fmla="*/ 44604 h 62"/>
                <a:gd name="T24" fmla="*/ 34352 w 61"/>
                <a:gd name="T25" fmla="*/ 61759 h 62"/>
                <a:gd name="T26" fmla="*/ 37788 w 61"/>
                <a:gd name="T27" fmla="*/ 68621 h 62"/>
                <a:gd name="T28" fmla="*/ 144280 w 61"/>
                <a:gd name="T29" fmla="*/ 174983 h 62"/>
                <a:gd name="T30" fmla="*/ 147716 w 61"/>
                <a:gd name="T31" fmla="*/ 178415 h 62"/>
                <a:gd name="T32" fmla="*/ 168327 w 61"/>
                <a:gd name="T33" fmla="*/ 178415 h 62"/>
                <a:gd name="T34" fmla="*/ 168327 w 61"/>
                <a:gd name="T35" fmla="*/ 174983 h 62"/>
                <a:gd name="T36" fmla="*/ 171762 w 61"/>
                <a:gd name="T37" fmla="*/ 174983 h 62"/>
                <a:gd name="T38" fmla="*/ 37788 w 61"/>
                <a:gd name="T39" fmla="*/ 41173 h 62"/>
                <a:gd name="T40" fmla="*/ 37788 w 61"/>
                <a:gd name="T41" fmla="*/ 92638 h 62"/>
                <a:gd name="T42" fmla="*/ 34352 w 61"/>
                <a:gd name="T43" fmla="*/ 96069 h 62"/>
                <a:gd name="T44" fmla="*/ 34352 w 61"/>
                <a:gd name="T45" fmla="*/ 99500 h 62"/>
                <a:gd name="T46" fmla="*/ 34352 w 61"/>
                <a:gd name="T47" fmla="*/ 116656 h 62"/>
                <a:gd name="T48" fmla="*/ 37788 w 61"/>
                <a:gd name="T49" fmla="*/ 120087 h 62"/>
                <a:gd name="T50" fmla="*/ 92752 w 61"/>
                <a:gd name="T51" fmla="*/ 174983 h 62"/>
                <a:gd name="T52" fmla="*/ 96187 w 61"/>
                <a:gd name="T53" fmla="*/ 178415 h 62"/>
                <a:gd name="T54" fmla="*/ 113363 w 61"/>
                <a:gd name="T55" fmla="*/ 178415 h 62"/>
                <a:gd name="T56" fmla="*/ 116798 w 61"/>
                <a:gd name="T57" fmla="*/ 174983 h 62"/>
                <a:gd name="T58" fmla="*/ 116798 w 61"/>
                <a:gd name="T59" fmla="*/ 171552 h 62"/>
                <a:gd name="T60" fmla="*/ 37788 w 61"/>
                <a:gd name="T61" fmla="*/ 92638 h 62"/>
                <a:gd name="T62" fmla="*/ 51529 w 61"/>
                <a:gd name="T63" fmla="*/ 144104 h 62"/>
                <a:gd name="T64" fmla="*/ 34352 w 61"/>
                <a:gd name="T65" fmla="*/ 161259 h 62"/>
                <a:gd name="T66" fmla="*/ 51529 w 61"/>
                <a:gd name="T67" fmla="*/ 178415 h 62"/>
                <a:gd name="T68" fmla="*/ 68705 w 61"/>
                <a:gd name="T69" fmla="*/ 161259 h 62"/>
                <a:gd name="T70" fmla="*/ 51529 w 61"/>
                <a:gd name="T71" fmla="*/ 144104 h 6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61" h="62">
                  <a:moveTo>
                    <a:pt x="61" y="51"/>
                  </a:moveTo>
                  <a:cubicBezTo>
                    <a:pt x="61" y="57"/>
                    <a:pt x="56" y="62"/>
                    <a:pt x="50" y="62"/>
                  </a:cubicBezTo>
                  <a:cubicBezTo>
                    <a:pt x="11" y="62"/>
                    <a:pt x="11" y="62"/>
                    <a:pt x="11" y="62"/>
                  </a:cubicBezTo>
                  <a:cubicBezTo>
                    <a:pt x="5" y="62"/>
                    <a:pt x="0" y="57"/>
                    <a:pt x="0" y="51"/>
                  </a:cubicBezTo>
                  <a:cubicBezTo>
                    <a:pt x="0" y="12"/>
                    <a:pt x="0" y="12"/>
                    <a:pt x="0" y="12"/>
                  </a:cubicBezTo>
                  <a:cubicBezTo>
                    <a:pt x="0" y="6"/>
                    <a:pt x="5" y="0"/>
                    <a:pt x="11" y="0"/>
                  </a:cubicBezTo>
                  <a:cubicBezTo>
                    <a:pt x="50" y="0"/>
                    <a:pt x="50" y="0"/>
                    <a:pt x="50" y="0"/>
                  </a:cubicBezTo>
                  <a:cubicBezTo>
                    <a:pt x="56" y="0"/>
                    <a:pt x="61" y="6"/>
                    <a:pt x="61" y="12"/>
                  </a:cubicBezTo>
                  <a:lnTo>
                    <a:pt x="61" y="51"/>
                  </a:lnTo>
                  <a:close/>
                  <a:moveTo>
                    <a:pt x="11" y="12"/>
                  </a:moveTo>
                  <a:cubicBezTo>
                    <a:pt x="11" y="12"/>
                    <a:pt x="11" y="12"/>
                    <a:pt x="10" y="12"/>
                  </a:cubicBezTo>
                  <a:cubicBezTo>
                    <a:pt x="10" y="13"/>
                    <a:pt x="10" y="13"/>
                    <a:pt x="10" y="13"/>
                  </a:cubicBezTo>
                  <a:cubicBezTo>
                    <a:pt x="10" y="18"/>
                    <a:pt x="10" y="18"/>
                    <a:pt x="10" y="18"/>
                  </a:cubicBezTo>
                  <a:cubicBezTo>
                    <a:pt x="10" y="19"/>
                    <a:pt x="11" y="20"/>
                    <a:pt x="11" y="20"/>
                  </a:cubicBezTo>
                  <a:cubicBezTo>
                    <a:pt x="28" y="20"/>
                    <a:pt x="42" y="34"/>
                    <a:pt x="42" y="51"/>
                  </a:cubicBezTo>
                  <a:cubicBezTo>
                    <a:pt x="42" y="51"/>
                    <a:pt x="43" y="52"/>
                    <a:pt x="43" y="52"/>
                  </a:cubicBezTo>
                  <a:cubicBezTo>
                    <a:pt x="49" y="52"/>
                    <a:pt x="49" y="52"/>
                    <a:pt x="49" y="52"/>
                  </a:cubicBezTo>
                  <a:cubicBezTo>
                    <a:pt x="49" y="52"/>
                    <a:pt x="49" y="52"/>
                    <a:pt x="49" y="51"/>
                  </a:cubicBezTo>
                  <a:cubicBezTo>
                    <a:pt x="50" y="51"/>
                    <a:pt x="50" y="51"/>
                    <a:pt x="50" y="51"/>
                  </a:cubicBezTo>
                  <a:cubicBezTo>
                    <a:pt x="49" y="30"/>
                    <a:pt x="32" y="13"/>
                    <a:pt x="11" y="12"/>
                  </a:cubicBezTo>
                  <a:close/>
                  <a:moveTo>
                    <a:pt x="11" y="27"/>
                  </a:moveTo>
                  <a:cubicBezTo>
                    <a:pt x="11" y="27"/>
                    <a:pt x="11" y="28"/>
                    <a:pt x="10" y="28"/>
                  </a:cubicBezTo>
                  <a:cubicBezTo>
                    <a:pt x="10" y="28"/>
                    <a:pt x="10" y="28"/>
                    <a:pt x="10" y="29"/>
                  </a:cubicBezTo>
                  <a:cubicBezTo>
                    <a:pt x="10" y="34"/>
                    <a:pt x="10" y="34"/>
                    <a:pt x="10" y="34"/>
                  </a:cubicBezTo>
                  <a:cubicBezTo>
                    <a:pt x="10" y="35"/>
                    <a:pt x="11" y="35"/>
                    <a:pt x="11" y="35"/>
                  </a:cubicBezTo>
                  <a:cubicBezTo>
                    <a:pt x="19" y="36"/>
                    <a:pt x="26" y="42"/>
                    <a:pt x="27" y="51"/>
                  </a:cubicBezTo>
                  <a:cubicBezTo>
                    <a:pt x="27" y="51"/>
                    <a:pt x="27" y="52"/>
                    <a:pt x="28" y="52"/>
                  </a:cubicBezTo>
                  <a:cubicBezTo>
                    <a:pt x="33" y="52"/>
                    <a:pt x="33" y="52"/>
                    <a:pt x="33" y="52"/>
                  </a:cubicBezTo>
                  <a:cubicBezTo>
                    <a:pt x="33" y="52"/>
                    <a:pt x="34" y="52"/>
                    <a:pt x="34" y="51"/>
                  </a:cubicBezTo>
                  <a:cubicBezTo>
                    <a:pt x="34" y="51"/>
                    <a:pt x="34" y="51"/>
                    <a:pt x="34" y="50"/>
                  </a:cubicBezTo>
                  <a:cubicBezTo>
                    <a:pt x="34" y="38"/>
                    <a:pt x="24" y="28"/>
                    <a:pt x="11" y="27"/>
                  </a:cubicBezTo>
                  <a:close/>
                  <a:moveTo>
                    <a:pt x="15" y="42"/>
                  </a:moveTo>
                  <a:cubicBezTo>
                    <a:pt x="12" y="42"/>
                    <a:pt x="10" y="44"/>
                    <a:pt x="10" y="47"/>
                  </a:cubicBezTo>
                  <a:cubicBezTo>
                    <a:pt x="10" y="50"/>
                    <a:pt x="12" y="52"/>
                    <a:pt x="15" y="52"/>
                  </a:cubicBezTo>
                  <a:cubicBezTo>
                    <a:pt x="18" y="52"/>
                    <a:pt x="20" y="50"/>
                    <a:pt x="20" y="47"/>
                  </a:cubicBezTo>
                  <a:cubicBezTo>
                    <a:pt x="20" y="44"/>
                    <a:pt x="18" y="42"/>
                    <a:pt x="15" y="42"/>
                  </a:cubicBezTo>
                  <a:close/>
                </a:path>
              </a:pathLst>
            </a:custGeom>
            <a:solidFill>
              <a:schemeClr val="accent1"/>
            </a:solidFill>
            <a:ln>
              <a:noFill/>
            </a:ln>
          </p:spPr>
          <p:txBody>
            <a:bodyPr/>
            <a:lstStyle/>
            <a:p>
              <a:endParaRPr lang="en-US"/>
            </a:p>
          </p:txBody>
        </p:sp>
        <p:sp>
          <p:nvSpPr>
            <p:cNvPr id="806" name="Freeform 130"/>
            <p:cNvSpPr>
              <a:spLocks noEditPoints="1"/>
            </p:cNvSpPr>
            <p:nvPr/>
          </p:nvSpPr>
          <p:spPr bwMode="auto">
            <a:xfrm>
              <a:off x="8358409" y="5015702"/>
              <a:ext cx="327557" cy="327557"/>
            </a:xfrm>
            <a:custGeom>
              <a:avLst/>
              <a:gdLst>
                <a:gd name="T0" fmla="*/ 213009 w 67"/>
                <a:gd name="T1" fmla="*/ 230187 h 67"/>
                <a:gd name="T2" fmla="*/ 202702 w 67"/>
                <a:gd name="T3" fmla="*/ 226751 h 67"/>
                <a:gd name="T4" fmla="*/ 154603 w 67"/>
                <a:gd name="T5" fmla="*/ 178653 h 67"/>
                <a:gd name="T6" fmla="*/ 99633 w 67"/>
                <a:gd name="T7" fmla="*/ 195831 h 67"/>
                <a:gd name="T8" fmla="*/ 0 w 67"/>
                <a:gd name="T9" fmla="*/ 99633 h 67"/>
                <a:gd name="T10" fmla="*/ 99633 w 67"/>
                <a:gd name="T11" fmla="*/ 0 h 67"/>
                <a:gd name="T12" fmla="*/ 195831 w 67"/>
                <a:gd name="T13" fmla="*/ 99633 h 67"/>
                <a:gd name="T14" fmla="*/ 178653 w 67"/>
                <a:gd name="T15" fmla="*/ 154603 h 67"/>
                <a:gd name="T16" fmla="*/ 226751 w 67"/>
                <a:gd name="T17" fmla="*/ 202702 h 67"/>
                <a:gd name="T18" fmla="*/ 230187 w 67"/>
                <a:gd name="T19" fmla="*/ 213009 h 67"/>
                <a:gd name="T20" fmla="*/ 213009 w 67"/>
                <a:gd name="T21" fmla="*/ 230187 h 67"/>
                <a:gd name="T22" fmla="*/ 99633 w 67"/>
                <a:gd name="T23" fmla="*/ 37792 h 67"/>
                <a:gd name="T24" fmla="*/ 37792 w 67"/>
                <a:gd name="T25" fmla="*/ 99633 h 67"/>
                <a:gd name="T26" fmla="*/ 99633 w 67"/>
                <a:gd name="T27" fmla="*/ 161474 h 67"/>
                <a:gd name="T28" fmla="*/ 161474 w 67"/>
                <a:gd name="T29" fmla="*/ 99633 h 67"/>
                <a:gd name="T30" fmla="*/ 99633 w 67"/>
                <a:gd name="T31" fmla="*/ 37792 h 67"/>
                <a:gd name="T32" fmla="*/ 144296 w 67"/>
                <a:gd name="T33" fmla="*/ 103069 h 67"/>
                <a:gd name="T34" fmla="*/ 137425 w 67"/>
                <a:gd name="T35" fmla="*/ 106504 h 67"/>
                <a:gd name="T36" fmla="*/ 106504 w 67"/>
                <a:gd name="T37" fmla="*/ 106504 h 67"/>
                <a:gd name="T38" fmla="*/ 106504 w 67"/>
                <a:gd name="T39" fmla="*/ 137425 h 67"/>
                <a:gd name="T40" fmla="*/ 103069 w 67"/>
                <a:gd name="T41" fmla="*/ 144296 h 67"/>
                <a:gd name="T42" fmla="*/ 92762 w 67"/>
                <a:gd name="T43" fmla="*/ 144296 h 67"/>
                <a:gd name="T44" fmla="*/ 89326 w 67"/>
                <a:gd name="T45" fmla="*/ 137425 h 67"/>
                <a:gd name="T46" fmla="*/ 89326 w 67"/>
                <a:gd name="T47" fmla="*/ 106504 h 67"/>
                <a:gd name="T48" fmla="*/ 58406 w 67"/>
                <a:gd name="T49" fmla="*/ 106504 h 67"/>
                <a:gd name="T50" fmla="*/ 54970 w 67"/>
                <a:gd name="T51" fmla="*/ 103069 h 67"/>
                <a:gd name="T52" fmla="*/ 54970 w 67"/>
                <a:gd name="T53" fmla="*/ 92762 h 67"/>
                <a:gd name="T54" fmla="*/ 58406 w 67"/>
                <a:gd name="T55" fmla="*/ 89326 h 67"/>
                <a:gd name="T56" fmla="*/ 89326 w 67"/>
                <a:gd name="T57" fmla="*/ 89326 h 67"/>
                <a:gd name="T58" fmla="*/ 89326 w 67"/>
                <a:gd name="T59" fmla="*/ 58406 h 67"/>
                <a:gd name="T60" fmla="*/ 92762 w 67"/>
                <a:gd name="T61" fmla="*/ 54970 h 67"/>
                <a:gd name="T62" fmla="*/ 103069 w 67"/>
                <a:gd name="T63" fmla="*/ 54970 h 67"/>
                <a:gd name="T64" fmla="*/ 106504 w 67"/>
                <a:gd name="T65" fmla="*/ 58406 h 67"/>
                <a:gd name="T66" fmla="*/ 106504 w 67"/>
                <a:gd name="T67" fmla="*/ 89326 h 67"/>
                <a:gd name="T68" fmla="*/ 137425 w 67"/>
                <a:gd name="T69" fmla="*/ 89326 h 67"/>
                <a:gd name="T70" fmla="*/ 144296 w 67"/>
                <a:gd name="T71" fmla="*/ 92762 h 67"/>
                <a:gd name="T72" fmla="*/ 144296 w 67"/>
                <a:gd name="T73" fmla="*/ 103069 h 67"/>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67" h="67">
                  <a:moveTo>
                    <a:pt x="62" y="67"/>
                  </a:moveTo>
                  <a:cubicBezTo>
                    <a:pt x="61" y="67"/>
                    <a:pt x="59" y="67"/>
                    <a:pt x="59" y="66"/>
                  </a:cubicBezTo>
                  <a:cubicBezTo>
                    <a:pt x="45" y="52"/>
                    <a:pt x="45" y="52"/>
                    <a:pt x="45" y="52"/>
                  </a:cubicBezTo>
                  <a:cubicBezTo>
                    <a:pt x="40" y="55"/>
                    <a:pt x="34" y="57"/>
                    <a:pt x="29" y="57"/>
                  </a:cubicBezTo>
                  <a:cubicBezTo>
                    <a:pt x="13" y="57"/>
                    <a:pt x="0" y="44"/>
                    <a:pt x="0" y="29"/>
                  </a:cubicBezTo>
                  <a:cubicBezTo>
                    <a:pt x="0" y="13"/>
                    <a:pt x="13" y="0"/>
                    <a:pt x="29" y="0"/>
                  </a:cubicBezTo>
                  <a:cubicBezTo>
                    <a:pt x="44" y="0"/>
                    <a:pt x="57" y="13"/>
                    <a:pt x="57" y="29"/>
                  </a:cubicBezTo>
                  <a:cubicBezTo>
                    <a:pt x="57" y="34"/>
                    <a:pt x="55" y="40"/>
                    <a:pt x="52" y="45"/>
                  </a:cubicBezTo>
                  <a:cubicBezTo>
                    <a:pt x="66" y="59"/>
                    <a:pt x="66" y="59"/>
                    <a:pt x="66" y="59"/>
                  </a:cubicBezTo>
                  <a:cubicBezTo>
                    <a:pt x="67" y="59"/>
                    <a:pt x="67" y="61"/>
                    <a:pt x="67" y="62"/>
                  </a:cubicBezTo>
                  <a:cubicBezTo>
                    <a:pt x="67" y="65"/>
                    <a:pt x="65" y="67"/>
                    <a:pt x="62" y="67"/>
                  </a:cubicBezTo>
                  <a:close/>
                  <a:moveTo>
                    <a:pt x="29" y="11"/>
                  </a:moveTo>
                  <a:cubicBezTo>
                    <a:pt x="19" y="11"/>
                    <a:pt x="11" y="19"/>
                    <a:pt x="11" y="29"/>
                  </a:cubicBezTo>
                  <a:cubicBezTo>
                    <a:pt x="11" y="39"/>
                    <a:pt x="19" y="47"/>
                    <a:pt x="29" y="47"/>
                  </a:cubicBezTo>
                  <a:cubicBezTo>
                    <a:pt x="39" y="47"/>
                    <a:pt x="47" y="39"/>
                    <a:pt x="47" y="29"/>
                  </a:cubicBezTo>
                  <a:cubicBezTo>
                    <a:pt x="47" y="19"/>
                    <a:pt x="39" y="11"/>
                    <a:pt x="29" y="11"/>
                  </a:cubicBezTo>
                  <a:close/>
                  <a:moveTo>
                    <a:pt x="42" y="30"/>
                  </a:moveTo>
                  <a:cubicBezTo>
                    <a:pt x="42" y="31"/>
                    <a:pt x="41" y="31"/>
                    <a:pt x="40" y="31"/>
                  </a:cubicBezTo>
                  <a:cubicBezTo>
                    <a:pt x="31" y="31"/>
                    <a:pt x="31" y="31"/>
                    <a:pt x="31" y="31"/>
                  </a:cubicBezTo>
                  <a:cubicBezTo>
                    <a:pt x="31" y="40"/>
                    <a:pt x="31" y="40"/>
                    <a:pt x="31" y="40"/>
                  </a:cubicBezTo>
                  <a:cubicBezTo>
                    <a:pt x="31" y="41"/>
                    <a:pt x="31" y="42"/>
                    <a:pt x="30" y="42"/>
                  </a:cubicBezTo>
                  <a:cubicBezTo>
                    <a:pt x="27" y="42"/>
                    <a:pt x="27" y="42"/>
                    <a:pt x="27" y="42"/>
                  </a:cubicBezTo>
                  <a:cubicBezTo>
                    <a:pt x="27" y="42"/>
                    <a:pt x="26" y="41"/>
                    <a:pt x="26" y="40"/>
                  </a:cubicBezTo>
                  <a:cubicBezTo>
                    <a:pt x="26" y="31"/>
                    <a:pt x="26" y="31"/>
                    <a:pt x="26" y="31"/>
                  </a:cubicBezTo>
                  <a:cubicBezTo>
                    <a:pt x="17" y="31"/>
                    <a:pt x="17" y="31"/>
                    <a:pt x="17" y="31"/>
                  </a:cubicBezTo>
                  <a:cubicBezTo>
                    <a:pt x="17" y="31"/>
                    <a:pt x="16" y="31"/>
                    <a:pt x="16" y="30"/>
                  </a:cubicBezTo>
                  <a:cubicBezTo>
                    <a:pt x="16" y="27"/>
                    <a:pt x="16" y="27"/>
                    <a:pt x="16" y="27"/>
                  </a:cubicBezTo>
                  <a:cubicBezTo>
                    <a:pt x="16" y="27"/>
                    <a:pt x="17" y="26"/>
                    <a:pt x="17" y="26"/>
                  </a:cubicBezTo>
                  <a:cubicBezTo>
                    <a:pt x="26" y="26"/>
                    <a:pt x="26" y="26"/>
                    <a:pt x="26" y="26"/>
                  </a:cubicBezTo>
                  <a:cubicBezTo>
                    <a:pt x="26" y="17"/>
                    <a:pt x="26" y="17"/>
                    <a:pt x="26" y="17"/>
                  </a:cubicBezTo>
                  <a:cubicBezTo>
                    <a:pt x="26" y="16"/>
                    <a:pt x="27" y="16"/>
                    <a:pt x="27" y="16"/>
                  </a:cubicBezTo>
                  <a:cubicBezTo>
                    <a:pt x="30" y="16"/>
                    <a:pt x="30" y="16"/>
                    <a:pt x="30" y="16"/>
                  </a:cubicBezTo>
                  <a:cubicBezTo>
                    <a:pt x="31" y="16"/>
                    <a:pt x="31" y="16"/>
                    <a:pt x="31" y="17"/>
                  </a:cubicBezTo>
                  <a:cubicBezTo>
                    <a:pt x="31" y="26"/>
                    <a:pt x="31" y="26"/>
                    <a:pt x="31" y="26"/>
                  </a:cubicBezTo>
                  <a:cubicBezTo>
                    <a:pt x="40" y="26"/>
                    <a:pt x="40" y="26"/>
                    <a:pt x="40" y="26"/>
                  </a:cubicBezTo>
                  <a:cubicBezTo>
                    <a:pt x="41" y="26"/>
                    <a:pt x="42" y="27"/>
                    <a:pt x="42" y="27"/>
                  </a:cubicBezTo>
                  <a:lnTo>
                    <a:pt x="42" y="30"/>
                  </a:lnTo>
                  <a:close/>
                </a:path>
              </a:pathLst>
            </a:custGeom>
            <a:solidFill>
              <a:schemeClr val="accent1"/>
            </a:solidFill>
            <a:ln>
              <a:noFill/>
            </a:ln>
          </p:spPr>
          <p:txBody>
            <a:bodyPr/>
            <a:lstStyle/>
            <a:p>
              <a:endParaRPr lang="en-US"/>
            </a:p>
          </p:txBody>
        </p:sp>
        <p:sp>
          <p:nvSpPr>
            <p:cNvPr id="807" name="Freeform 131"/>
            <p:cNvSpPr/>
            <p:nvPr/>
          </p:nvSpPr>
          <p:spPr bwMode="auto">
            <a:xfrm>
              <a:off x="9060962" y="5015702"/>
              <a:ext cx="298190" cy="302708"/>
            </a:xfrm>
            <a:custGeom>
              <a:avLst/>
              <a:gdLst>
                <a:gd name="T0" fmla="*/ 209550 w 61"/>
                <a:gd name="T1" fmla="*/ 168121 h 62"/>
                <a:gd name="T2" fmla="*/ 168327 w 61"/>
                <a:gd name="T3" fmla="*/ 212725 h 62"/>
                <a:gd name="T4" fmla="*/ 123669 w 61"/>
                <a:gd name="T5" fmla="*/ 168121 h 62"/>
                <a:gd name="T6" fmla="*/ 123669 w 61"/>
                <a:gd name="T7" fmla="*/ 164690 h 62"/>
                <a:gd name="T8" fmla="*/ 72140 w 61"/>
                <a:gd name="T9" fmla="*/ 140673 h 62"/>
                <a:gd name="T10" fmla="*/ 44658 w 61"/>
                <a:gd name="T11" fmla="*/ 150966 h 62"/>
                <a:gd name="T12" fmla="*/ 0 w 61"/>
                <a:gd name="T13" fmla="*/ 106363 h 62"/>
                <a:gd name="T14" fmla="*/ 44658 w 61"/>
                <a:gd name="T15" fmla="*/ 61759 h 62"/>
                <a:gd name="T16" fmla="*/ 72140 w 61"/>
                <a:gd name="T17" fmla="*/ 75483 h 62"/>
                <a:gd name="T18" fmla="*/ 123669 w 61"/>
                <a:gd name="T19" fmla="*/ 51466 h 62"/>
                <a:gd name="T20" fmla="*/ 123669 w 61"/>
                <a:gd name="T21" fmla="*/ 44604 h 62"/>
                <a:gd name="T22" fmla="*/ 168327 w 61"/>
                <a:gd name="T23" fmla="*/ 0 h 62"/>
                <a:gd name="T24" fmla="*/ 209550 w 61"/>
                <a:gd name="T25" fmla="*/ 44604 h 62"/>
                <a:gd name="T26" fmla="*/ 168327 w 61"/>
                <a:gd name="T27" fmla="*/ 89207 h 62"/>
                <a:gd name="T28" fmla="*/ 137410 w 61"/>
                <a:gd name="T29" fmla="*/ 78914 h 62"/>
                <a:gd name="T30" fmla="*/ 85881 w 61"/>
                <a:gd name="T31" fmla="*/ 102931 h 62"/>
                <a:gd name="T32" fmla="*/ 85881 w 61"/>
                <a:gd name="T33" fmla="*/ 106363 h 62"/>
                <a:gd name="T34" fmla="*/ 85881 w 61"/>
                <a:gd name="T35" fmla="*/ 113225 h 62"/>
                <a:gd name="T36" fmla="*/ 137410 w 61"/>
                <a:gd name="T37" fmla="*/ 137242 h 62"/>
                <a:gd name="T38" fmla="*/ 168327 w 61"/>
                <a:gd name="T39" fmla="*/ 123518 h 62"/>
                <a:gd name="T40" fmla="*/ 209550 w 61"/>
                <a:gd name="T41" fmla="*/ 168121 h 62"/>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61" h="62">
                  <a:moveTo>
                    <a:pt x="61" y="49"/>
                  </a:moveTo>
                  <a:cubicBezTo>
                    <a:pt x="61" y="56"/>
                    <a:pt x="56" y="62"/>
                    <a:pt x="49" y="62"/>
                  </a:cubicBezTo>
                  <a:cubicBezTo>
                    <a:pt x="41" y="62"/>
                    <a:pt x="36" y="56"/>
                    <a:pt x="36" y="49"/>
                  </a:cubicBezTo>
                  <a:cubicBezTo>
                    <a:pt x="36" y="49"/>
                    <a:pt x="36" y="48"/>
                    <a:pt x="36" y="48"/>
                  </a:cubicBezTo>
                  <a:cubicBezTo>
                    <a:pt x="21" y="41"/>
                    <a:pt x="21" y="41"/>
                    <a:pt x="21" y="41"/>
                  </a:cubicBezTo>
                  <a:cubicBezTo>
                    <a:pt x="19" y="43"/>
                    <a:pt x="16" y="44"/>
                    <a:pt x="13" y="44"/>
                  </a:cubicBezTo>
                  <a:cubicBezTo>
                    <a:pt x="6" y="44"/>
                    <a:pt x="0" y="38"/>
                    <a:pt x="0" y="31"/>
                  </a:cubicBezTo>
                  <a:cubicBezTo>
                    <a:pt x="0" y="24"/>
                    <a:pt x="6" y="18"/>
                    <a:pt x="13" y="18"/>
                  </a:cubicBezTo>
                  <a:cubicBezTo>
                    <a:pt x="16" y="18"/>
                    <a:pt x="19" y="20"/>
                    <a:pt x="21" y="22"/>
                  </a:cubicBezTo>
                  <a:cubicBezTo>
                    <a:pt x="36" y="15"/>
                    <a:pt x="36" y="15"/>
                    <a:pt x="36" y="15"/>
                  </a:cubicBezTo>
                  <a:cubicBezTo>
                    <a:pt x="36" y="14"/>
                    <a:pt x="36" y="14"/>
                    <a:pt x="36" y="13"/>
                  </a:cubicBezTo>
                  <a:cubicBezTo>
                    <a:pt x="36" y="6"/>
                    <a:pt x="41" y="0"/>
                    <a:pt x="49" y="0"/>
                  </a:cubicBezTo>
                  <a:cubicBezTo>
                    <a:pt x="56" y="0"/>
                    <a:pt x="61" y="6"/>
                    <a:pt x="61" y="13"/>
                  </a:cubicBezTo>
                  <a:cubicBezTo>
                    <a:pt x="61" y="20"/>
                    <a:pt x="56" y="26"/>
                    <a:pt x="49" y="26"/>
                  </a:cubicBezTo>
                  <a:cubicBezTo>
                    <a:pt x="45" y="26"/>
                    <a:pt x="42" y="25"/>
                    <a:pt x="40" y="23"/>
                  </a:cubicBezTo>
                  <a:cubicBezTo>
                    <a:pt x="25" y="30"/>
                    <a:pt x="25" y="30"/>
                    <a:pt x="25" y="30"/>
                  </a:cubicBezTo>
                  <a:cubicBezTo>
                    <a:pt x="25" y="30"/>
                    <a:pt x="25" y="31"/>
                    <a:pt x="25" y="31"/>
                  </a:cubicBezTo>
                  <a:cubicBezTo>
                    <a:pt x="25" y="32"/>
                    <a:pt x="25" y="32"/>
                    <a:pt x="25" y="33"/>
                  </a:cubicBezTo>
                  <a:cubicBezTo>
                    <a:pt x="40" y="40"/>
                    <a:pt x="40" y="40"/>
                    <a:pt x="40" y="40"/>
                  </a:cubicBezTo>
                  <a:cubicBezTo>
                    <a:pt x="42" y="38"/>
                    <a:pt x="45" y="36"/>
                    <a:pt x="49" y="36"/>
                  </a:cubicBezTo>
                  <a:cubicBezTo>
                    <a:pt x="56" y="36"/>
                    <a:pt x="61" y="42"/>
                    <a:pt x="61" y="49"/>
                  </a:cubicBezTo>
                  <a:close/>
                </a:path>
              </a:pathLst>
            </a:custGeom>
            <a:solidFill>
              <a:schemeClr val="accent1"/>
            </a:solidFill>
            <a:ln>
              <a:noFill/>
            </a:ln>
          </p:spPr>
          <p:txBody>
            <a:bodyPr/>
            <a:lstStyle/>
            <a:p>
              <a:endParaRPr lang="en-US"/>
            </a:p>
          </p:txBody>
        </p:sp>
        <p:sp>
          <p:nvSpPr>
            <p:cNvPr id="808" name="Freeform 132"/>
            <p:cNvSpPr>
              <a:spLocks noEditPoints="1"/>
            </p:cNvSpPr>
            <p:nvPr/>
          </p:nvSpPr>
          <p:spPr bwMode="auto">
            <a:xfrm>
              <a:off x="9765777" y="5015702"/>
              <a:ext cx="268824" cy="277858"/>
            </a:xfrm>
            <a:custGeom>
              <a:avLst/>
              <a:gdLst>
                <a:gd name="T0" fmla="*/ 137391 w 55"/>
                <a:gd name="T1" fmla="*/ 137026 h 57"/>
                <a:gd name="T2" fmla="*/ 130522 w 55"/>
                <a:gd name="T3" fmla="*/ 143877 h 57"/>
                <a:gd name="T4" fmla="*/ 109913 w 55"/>
                <a:gd name="T5" fmla="*/ 143877 h 57"/>
                <a:gd name="T6" fmla="*/ 106478 w 55"/>
                <a:gd name="T7" fmla="*/ 137026 h 57"/>
                <a:gd name="T8" fmla="*/ 106478 w 55"/>
                <a:gd name="T9" fmla="*/ 68513 h 57"/>
                <a:gd name="T10" fmla="*/ 68696 w 55"/>
                <a:gd name="T11" fmla="*/ 30831 h 57"/>
                <a:gd name="T12" fmla="*/ 30913 w 55"/>
                <a:gd name="T13" fmla="*/ 30831 h 57"/>
                <a:gd name="T14" fmla="*/ 30913 w 55"/>
                <a:gd name="T15" fmla="*/ 191836 h 57"/>
                <a:gd name="T16" fmla="*/ 24043 w 55"/>
                <a:gd name="T17" fmla="*/ 195262 h 57"/>
                <a:gd name="T18" fmla="*/ 3435 w 55"/>
                <a:gd name="T19" fmla="*/ 195262 h 57"/>
                <a:gd name="T20" fmla="*/ 0 w 55"/>
                <a:gd name="T21" fmla="*/ 191836 h 57"/>
                <a:gd name="T22" fmla="*/ 0 w 55"/>
                <a:gd name="T23" fmla="*/ 6851 h 57"/>
                <a:gd name="T24" fmla="*/ 3435 w 55"/>
                <a:gd name="T25" fmla="*/ 0 h 57"/>
                <a:gd name="T26" fmla="*/ 68696 w 55"/>
                <a:gd name="T27" fmla="*/ 0 h 57"/>
                <a:gd name="T28" fmla="*/ 137391 w 55"/>
                <a:gd name="T29" fmla="*/ 68513 h 57"/>
                <a:gd name="T30" fmla="*/ 137391 w 55"/>
                <a:gd name="T31" fmla="*/ 137026 h 57"/>
                <a:gd name="T32" fmla="*/ 188913 w 55"/>
                <a:gd name="T33" fmla="*/ 126749 h 57"/>
                <a:gd name="T34" fmla="*/ 120217 w 55"/>
                <a:gd name="T35" fmla="*/ 195262 h 57"/>
                <a:gd name="T36" fmla="*/ 54957 w 55"/>
                <a:gd name="T37" fmla="*/ 195262 h 57"/>
                <a:gd name="T38" fmla="*/ 51522 w 55"/>
                <a:gd name="T39" fmla="*/ 191836 h 57"/>
                <a:gd name="T40" fmla="*/ 51522 w 55"/>
                <a:gd name="T41" fmla="*/ 58236 h 57"/>
                <a:gd name="T42" fmla="*/ 54957 w 55"/>
                <a:gd name="T43" fmla="*/ 54810 h 57"/>
                <a:gd name="T44" fmla="*/ 79000 w 55"/>
                <a:gd name="T45" fmla="*/ 54810 h 57"/>
                <a:gd name="T46" fmla="*/ 82435 w 55"/>
                <a:gd name="T47" fmla="*/ 58236 h 57"/>
                <a:gd name="T48" fmla="*/ 82435 w 55"/>
                <a:gd name="T49" fmla="*/ 164431 h 57"/>
                <a:gd name="T50" fmla="*/ 120217 w 55"/>
                <a:gd name="T51" fmla="*/ 164431 h 57"/>
                <a:gd name="T52" fmla="*/ 158000 w 55"/>
                <a:gd name="T53" fmla="*/ 126749 h 57"/>
                <a:gd name="T54" fmla="*/ 158000 w 55"/>
                <a:gd name="T55" fmla="*/ 6851 h 57"/>
                <a:gd name="T56" fmla="*/ 161435 w 55"/>
                <a:gd name="T57" fmla="*/ 0 h 57"/>
                <a:gd name="T58" fmla="*/ 185478 w 55"/>
                <a:gd name="T59" fmla="*/ 0 h 57"/>
                <a:gd name="T60" fmla="*/ 188913 w 55"/>
                <a:gd name="T61" fmla="*/ 6851 h 57"/>
                <a:gd name="T62" fmla="*/ 188913 w 55"/>
                <a:gd name="T63" fmla="*/ 126749 h 57"/>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55" h="57">
                  <a:moveTo>
                    <a:pt x="40" y="40"/>
                  </a:moveTo>
                  <a:cubicBezTo>
                    <a:pt x="40" y="41"/>
                    <a:pt x="39" y="42"/>
                    <a:pt x="38" y="42"/>
                  </a:cubicBezTo>
                  <a:cubicBezTo>
                    <a:pt x="32" y="42"/>
                    <a:pt x="32" y="42"/>
                    <a:pt x="32" y="42"/>
                  </a:cubicBezTo>
                  <a:cubicBezTo>
                    <a:pt x="31" y="42"/>
                    <a:pt x="31" y="41"/>
                    <a:pt x="31" y="40"/>
                  </a:cubicBezTo>
                  <a:cubicBezTo>
                    <a:pt x="31" y="20"/>
                    <a:pt x="31" y="20"/>
                    <a:pt x="31" y="20"/>
                  </a:cubicBezTo>
                  <a:cubicBezTo>
                    <a:pt x="31" y="14"/>
                    <a:pt x="26" y="9"/>
                    <a:pt x="20" y="9"/>
                  </a:cubicBezTo>
                  <a:cubicBezTo>
                    <a:pt x="9" y="9"/>
                    <a:pt x="9" y="9"/>
                    <a:pt x="9" y="9"/>
                  </a:cubicBezTo>
                  <a:cubicBezTo>
                    <a:pt x="9" y="56"/>
                    <a:pt x="9" y="56"/>
                    <a:pt x="9" y="56"/>
                  </a:cubicBezTo>
                  <a:cubicBezTo>
                    <a:pt x="9" y="56"/>
                    <a:pt x="8" y="57"/>
                    <a:pt x="7" y="57"/>
                  </a:cubicBezTo>
                  <a:cubicBezTo>
                    <a:pt x="1" y="57"/>
                    <a:pt x="1" y="57"/>
                    <a:pt x="1" y="57"/>
                  </a:cubicBezTo>
                  <a:cubicBezTo>
                    <a:pt x="0" y="57"/>
                    <a:pt x="0" y="56"/>
                    <a:pt x="0" y="56"/>
                  </a:cubicBezTo>
                  <a:cubicBezTo>
                    <a:pt x="0" y="2"/>
                    <a:pt x="0" y="2"/>
                    <a:pt x="0" y="2"/>
                  </a:cubicBezTo>
                  <a:cubicBezTo>
                    <a:pt x="0" y="1"/>
                    <a:pt x="0" y="0"/>
                    <a:pt x="1" y="0"/>
                  </a:cubicBezTo>
                  <a:cubicBezTo>
                    <a:pt x="20" y="0"/>
                    <a:pt x="20" y="0"/>
                    <a:pt x="20" y="0"/>
                  </a:cubicBezTo>
                  <a:cubicBezTo>
                    <a:pt x="31" y="0"/>
                    <a:pt x="40" y="9"/>
                    <a:pt x="40" y="20"/>
                  </a:cubicBezTo>
                  <a:lnTo>
                    <a:pt x="40" y="40"/>
                  </a:lnTo>
                  <a:close/>
                  <a:moveTo>
                    <a:pt x="55" y="37"/>
                  </a:moveTo>
                  <a:cubicBezTo>
                    <a:pt x="55" y="48"/>
                    <a:pt x="46" y="57"/>
                    <a:pt x="35" y="57"/>
                  </a:cubicBezTo>
                  <a:cubicBezTo>
                    <a:pt x="16" y="57"/>
                    <a:pt x="16" y="57"/>
                    <a:pt x="16" y="57"/>
                  </a:cubicBezTo>
                  <a:cubicBezTo>
                    <a:pt x="16" y="57"/>
                    <a:pt x="15" y="56"/>
                    <a:pt x="15" y="56"/>
                  </a:cubicBezTo>
                  <a:cubicBezTo>
                    <a:pt x="15" y="17"/>
                    <a:pt x="15" y="17"/>
                    <a:pt x="15" y="17"/>
                  </a:cubicBezTo>
                  <a:cubicBezTo>
                    <a:pt x="15" y="16"/>
                    <a:pt x="16" y="16"/>
                    <a:pt x="16" y="16"/>
                  </a:cubicBezTo>
                  <a:cubicBezTo>
                    <a:pt x="23" y="16"/>
                    <a:pt x="23" y="16"/>
                    <a:pt x="23" y="16"/>
                  </a:cubicBezTo>
                  <a:cubicBezTo>
                    <a:pt x="24" y="16"/>
                    <a:pt x="24" y="16"/>
                    <a:pt x="24" y="17"/>
                  </a:cubicBezTo>
                  <a:cubicBezTo>
                    <a:pt x="24" y="48"/>
                    <a:pt x="24" y="48"/>
                    <a:pt x="24" y="48"/>
                  </a:cubicBezTo>
                  <a:cubicBezTo>
                    <a:pt x="35" y="48"/>
                    <a:pt x="35" y="48"/>
                    <a:pt x="35" y="48"/>
                  </a:cubicBezTo>
                  <a:cubicBezTo>
                    <a:pt x="41" y="48"/>
                    <a:pt x="46" y="43"/>
                    <a:pt x="46" y="37"/>
                  </a:cubicBezTo>
                  <a:cubicBezTo>
                    <a:pt x="46" y="2"/>
                    <a:pt x="46" y="2"/>
                    <a:pt x="46" y="2"/>
                  </a:cubicBezTo>
                  <a:cubicBezTo>
                    <a:pt x="46" y="1"/>
                    <a:pt x="47" y="0"/>
                    <a:pt x="47" y="0"/>
                  </a:cubicBezTo>
                  <a:cubicBezTo>
                    <a:pt x="54" y="0"/>
                    <a:pt x="54" y="0"/>
                    <a:pt x="54" y="0"/>
                  </a:cubicBezTo>
                  <a:cubicBezTo>
                    <a:pt x="54" y="0"/>
                    <a:pt x="55" y="1"/>
                    <a:pt x="55" y="2"/>
                  </a:cubicBezTo>
                  <a:lnTo>
                    <a:pt x="55" y="37"/>
                  </a:lnTo>
                  <a:close/>
                </a:path>
              </a:pathLst>
            </a:custGeom>
            <a:solidFill>
              <a:schemeClr val="accent1"/>
            </a:solidFill>
            <a:ln>
              <a:noFill/>
            </a:ln>
          </p:spPr>
          <p:txBody>
            <a:bodyPr/>
            <a:lstStyle/>
            <a:p>
              <a:endParaRPr lang="en-US"/>
            </a:p>
          </p:txBody>
        </p:sp>
        <p:sp>
          <p:nvSpPr>
            <p:cNvPr id="809" name="Freeform 133"/>
            <p:cNvSpPr>
              <a:spLocks noEditPoints="1"/>
            </p:cNvSpPr>
            <p:nvPr/>
          </p:nvSpPr>
          <p:spPr bwMode="auto">
            <a:xfrm>
              <a:off x="10470591" y="5045068"/>
              <a:ext cx="302708" cy="248492"/>
            </a:xfrm>
            <a:custGeom>
              <a:avLst/>
              <a:gdLst>
                <a:gd name="T0" fmla="*/ 161259 w 62"/>
                <a:gd name="T1" fmla="*/ 92449 h 51"/>
                <a:gd name="T2" fmla="*/ 85776 w 62"/>
                <a:gd name="T3" fmla="*/ 167777 h 51"/>
                <a:gd name="T4" fmla="*/ 82345 w 62"/>
                <a:gd name="T5" fmla="*/ 171201 h 51"/>
                <a:gd name="T6" fmla="*/ 72052 w 62"/>
                <a:gd name="T7" fmla="*/ 160929 h 51"/>
                <a:gd name="T8" fmla="*/ 72052 w 62"/>
                <a:gd name="T9" fmla="*/ 123265 h 51"/>
                <a:gd name="T10" fmla="*/ 10293 w 62"/>
                <a:gd name="T11" fmla="*/ 123265 h 51"/>
                <a:gd name="T12" fmla="*/ 0 w 62"/>
                <a:gd name="T13" fmla="*/ 112993 h 51"/>
                <a:gd name="T14" fmla="*/ 0 w 62"/>
                <a:gd name="T15" fmla="*/ 61632 h 51"/>
                <a:gd name="T16" fmla="*/ 10293 w 62"/>
                <a:gd name="T17" fmla="*/ 51360 h 51"/>
                <a:gd name="T18" fmla="*/ 72052 w 62"/>
                <a:gd name="T19" fmla="*/ 51360 h 51"/>
                <a:gd name="T20" fmla="*/ 72052 w 62"/>
                <a:gd name="T21" fmla="*/ 10272 h 51"/>
                <a:gd name="T22" fmla="*/ 82345 w 62"/>
                <a:gd name="T23" fmla="*/ 3424 h 51"/>
                <a:gd name="T24" fmla="*/ 85776 w 62"/>
                <a:gd name="T25" fmla="*/ 6848 h 51"/>
                <a:gd name="T26" fmla="*/ 161259 w 62"/>
                <a:gd name="T27" fmla="*/ 78752 h 51"/>
                <a:gd name="T28" fmla="*/ 164690 w 62"/>
                <a:gd name="T29" fmla="*/ 85600 h 51"/>
                <a:gd name="T30" fmla="*/ 161259 w 62"/>
                <a:gd name="T31" fmla="*/ 92449 h 51"/>
                <a:gd name="T32" fmla="*/ 212725 w 62"/>
                <a:gd name="T33" fmla="*/ 133537 h 51"/>
                <a:gd name="T34" fmla="*/ 174983 w 62"/>
                <a:gd name="T35" fmla="*/ 174625 h 51"/>
                <a:gd name="T36" fmla="*/ 130380 w 62"/>
                <a:gd name="T37" fmla="*/ 174625 h 51"/>
                <a:gd name="T38" fmla="*/ 123518 w 62"/>
                <a:gd name="T39" fmla="*/ 171201 h 51"/>
                <a:gd name="T40" fmla="*/ 130380 w 62"/>
                <a:gd name="T41" fmla="*/ 157505 h 51"/>
                <a:gd name="T42" fmla="*/ 174983 w 62"/>
                <a:gd name="T43" fmla="*/ 157505 h 51"/>
                <a:gd name="T44" fmla="*/ 195570 w 62"/>
                <a:gd name="T45" fmla="*/ 133537 h 51"/>
                <a:gd name="T46" fmla="*/ 195570 w 62"/>
                <a:gd name="T47" fmla="*/ 37664 h 51"/>
                <a:gd name="T48" fmla="*/ 174983 w 62"/>
                <a:gd name="T49" fmla="*/ 17120 h 51"/>
                <a:gd name="T50" fmla="*/ 133811 w 62"/>
                <a:gd name="T51" fmla="*/ 17120 h 51"/>
                <a:gd name="T52" fmla="*/ 123518 w 62"/>
                <a:gd name="T53" fmla="*/ 10272 h 51"/>
                <a:gd name="T54" fmla="*/ 130380 w 62"/>
                <a:gd name="T55" fmla="*/ 0 h 51"/>
                <a:gd name="T56" fmla="*/ 174983 w 62"/>
                <a:gd name="T57" fmla="*/ 0 h 51"/>
                <a:gd name="T58" fmla="*/ 212725 w 62"/>
                <a:gd name="T59" fmla="*/ 37664 h 51"/>
                <a:gd name="T60" fmla="*/ 212725 w 62"/>
                <a:gd name="T61" fmla="*/ 133537 h 51"/>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62" h="51">
                  <a:moveTo>
                    <a:pt x="47" y="27"/>
                  </a:moveTo>
                  <a:cubicBezTo>
                    <a:pt x="25" y="49"/>
                    <a:pt x="25" y="49"/>
                    <a:pt x="25" y="49"/>
                  </a:cubicBezTo>
                  <a:cubicBezTo>
                    <a:pt x="25" y="49"/>
                    <a:pt x="24" y="50"/>
                    <a:pt x="24" y="50"/>
                  </a:cubicBezTo>
                  <a:cubicBezTo>
                    <a:pt x="22" y="50"/>
                    <a:pt x="21" y="49"/>
                    <a:pt x="21" y="47"/>
                  </a:cubicBezTo>
                  <a:cubicBezTo>
                    <a:pt x="21" y="36"/>
                    <a:pt x="21" y="36"/>
                    <a:pt x="21" y="36"/>
                  </a:cubicBezTo>
                  <a:cubicBezTo>
                    <a:pt x="3" y="36"/>
                    <a:pt x="3" y="36"/>
                    <a:pt x="3" y="36"/>
                  </a:cubicBezTo>
                  <a:cubicBezTo>
                    <a:pt x="2" y="36"/>
                    <a:pt x="0" y="34"/>
                    <a:pt x="0" y="33"/>
                  </a:cubicBezTo>
                  <a:cubicBezTo>
                    <a:pt x="0" y="18"/>
                    <a:pt x="0" y="18"/>
                    <a:pt x="0" y="18"/>
                  </a:cubicBezTo>
                  <a:cubicBezTo>
                    <a:pt x="0" y="16"/>
                    <a:pt x="2" y="15"/>
                    <a:pt x="3" y="15"/>
                  </a:cubicBezTo>
                  <a:cubicBezTo>
                    <a:pt x="21" y="15"/>
                    <a:pt x="21" y="15"/>
                    <a:pt x="21" y="15"/>
                  </a:cubicBezTo>
                  <a:cubicBezTo>
                    <a:pt x="21" y="3"/>
                    <a:pt x="21" y="3"/>
                    <a:pt x="21" y="3"/>
                  </a:cubicBezTo>
                  <a:cubicBezTo>
                    <a:pt x="21" y="2"/>
                    <a:pt x="22" y="1"/>
                    <a:pt x="24" y="1"/>
                  </a:cubicBezTo>
                  <a:cubicBezTo>
                    <a:pt x="24" y="1"/>
                    <a:pt x="25" y="1"/>
                    <a:pt x="25" y="2"/>
                  </a:cubicBezTo>
                  <a:cubicBezTo>
                    <a:pt x="47" y="23"/>
                    <a:pt x="47" y="23"/>
                    <a:pt x="47" y="23"/>
                  </a:cubicBezTo>
                  <a:cubicBezTo>
                    <a:pt x="48" y="24"/>
                    <a:pt x="48" y="25"/>
                    <a:pt x="48" y="25"/>
                  </a:cubicBezTo>
                  <a:cubicBezTo>
                    <a:pt x="48" y="26"/>
                    <a:pt x="48" y="27"/>
                    <a:pt x="47" y="27"/>
                  </a:cubicBezTo>
                  <a:close/>
                  <a:moveTo>
                    <a:pt x="62" y="39"/>
                  </a:moveTo>
                  <a:cubicBezTo>
                    <a:pt x="62" y="46"/>
                    <a:pt x="57" y="51"/>
                    <a:pt x="51" y="51"/>
                  </a:cubicBezTo>
                  <a:cubicBezTo>
                    <a:pt x="38" y="51"/>
                    <a:pt x="38" y="51"/>
                    <a:pt x="38" y="51"/>
                  </a:cubicBezTo>
                  <a:cubicBezTo>
                    <a:pt x="37" y="51"/>
                    <a:pt x="36" y="50"/>
                    <a:pt x="36" y="50"/>
                  </a:cubicBezTo>
                  <a:cubicBezTo>
                    <a:pt x="36" y="49"/>
                    <a:pt x="36" y="46"/>
                    <a:pt x="38" y="46"/>
                  </a:cubicBezTo>
                  <a:cubicBezTo>
                    <a:pt x="51" y="46"/>
                    <a:pt x="51" y="46"/>
                    <a:pt x="51" y="46"/>
                  </a:cubicBezTo>
                  <a:cubicBezTo>
                    <a:pt x="54" y="46"/>
                    <a:pt x="57" y="43"/>
                    <a:pt x="57" y="39"/>
                  </a:cubicBezTo>
                  <a:cubicBezTo>
                    <a:pt x="57" y="11"/>
                    <a:pt x="57" y="11"/>
                    <a:pt x="57" y="11"/>
                  </a:cubicBezTo>
                  <a:cubicBezTo>
                    <a:pt x="57" y="8"/>
                    <a:pt x="54" y="5"/>
                    <a:pt x="51" y="5"/>
                  </a:cubicBezTo>
                  <a:cubicBezTo>
                    <a:pt x="39" y="5"/>
                    <a:pt x="39" y="5"/>
                    <a:pt x="39" y="5"/>
                  </a:cubicBezTo>
                  <a:cubicBezTo>
                    <a:pt x="38" y="5"/>
                    <a:pt x="36" y="5"/>
                    <a:pt x="36" y="3"/>
                  </a:cubicBezTo>
                  <a:cubicBezTo>
                    <a:pt x="36" y="2"/>
                    <a:pt x="36" y="0"/>
                    <a:pt x="38" y="0"/>
                  </a:cubicBezTo>
                  <a:cubicBezTo>
                    <a:pt x="51" y="0"/>
                    <a:pt x="51" y="0"/>
                    <a:pt x="51" y="0"/>
                  </a:cubicBezTo>
                  <a:cubicBezTo>
                    <a:pt x="57" y="0"/>
                    <a:pt x="62" y="5"/>
                    <a:pt x="62" y="11"/>
                  </a:cubicBezTo>
                  <a:lnTo>
                    <a:pt x="62" y="39"/>
                  </a:lnTo>
                  <a:close/>
                </a:path>
              </a:pathLst>
            </a:custGeom>
            <a:solidFill>
              <a:schemeClr val="accent1"/>
            </a:solidFill>
            <a:ln>
              <a:noFill/>
            </a:ln>
          </p:spPr>
          <p:txBody>
            <a:bodyPr/>
            <a:lstStyle/>
            <a:p>
              <a:endParaRPr lang="en-US"/>
            </a:p>
          </p:txBody>
        </p:sp>
        <p:sp>
          <p:nvSpPr>
            <p:cNvPr id="813" name="Freeform 138"/>
            <p:cNvSpPr/>
            <p:nvPr/>
          </p:nvSpPr>
          <p:spPr bwMode="auto">
            <a:xfrm>
              <a:off x="704850" y="5578197"/>
              <a:ext cx="201052" cy="112951"/>
            </a:xfrm>
            <a:custGeom>
              <a:avLst/>
              <a:gdLst>
                <a:gd name="T0" fmla="*/ 130949 w 41"/>
                <a:gd name="T1" fmla="*/ 79375 h 23"/>
                <a:gd name="T2" fmla="*/ 6892 w 41"/>
                <a:gd name="T3" fmla="*/ 79375 h 23"/>
                <a:gd name="T4" fmla="*/ 0 w 41"/>
                <a:gd name="T5" fmla="*/ 72473 h 23"/>
                <a:gd name="T6" fmla="*/ 3446 w 41"/>
                <a:gd name="T7" fmla="*/ 65571 h 23"/>
                <a:gd name="T8" fmla="*/ 65474 w 41"/>
                <a:gd name="T9" fmla="*/ 3451 h 23"/>
                <a:gd name="T10" fmla="*/ 68920 w 41"/>
                <a:gd name="T11" fmla="*/ 0 h 23"/>
                <a:gd name="T12" fmla="*/ 75813 w 41"/>
                <a:gd name="T13" fmla="*/ 3451 h 23"/>
                <a:gd name="T14" fmla="*/ 137841 w 41"/>
                <a:gd name="T15" fmla="*/ 65571 h 23"/>
                <a:gd name="T16" fmla="*/ 141287 w 41"/>
                <a:gd name="T17" fmla="*/ 72473 h 23"/>
                <a:gd name="T18" fmla="*/ 130949 w 41"/>
                <a:gd name="T19" fmla="*/ 79375 h 2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1" h="23">
                  <a:moveTo>
                    <a:pt x="38" y="23"/>
                  </a:moveTo>
                  <a:cubicBezTo>
                    <a:pt x="2" y="23"/>
                    <a:pt x="2" y="23"/>
                    <a:pt x="2" y="23"/>
                  </a:cubicBezTo>
                  <a:cubicBezTo>
                    <a:pt x="1" y="23"/>
                    <a:pt x="0" y="22"/>
                    <a:pt x="0" y="21"/>
                  </a:cubicBezTo>
                  <a:cubicBezTo>
                    <a:pt x="0" y="20"/>
                    <a:pt x="0" y="19"/>
                    <a:pt x="1" y="19"/>
                  </a:cubicBezTo>
                  <a:cubicBezTo>
                    <a:pt x="19" y="1"/>
                    <a:pt x="19" y="1"/>
                    <a:pt x="19" y="1"/>
                  </a:cubicBezTo>
                  <a:cubicBezTo>
                    <a:pt x="19" y="0"/>
                    <a:pt x="20" y="0"/>
                    <a:pt x="20" y="0"/>
                  </a:cubicBezTo>
                  <a:cubicBezTo>
                    <a:pt x="21" y="0"/>
                    <a:pt x="22" y="0"/>
                    <a:pt x="22" y="1"/>
                  </a:cubicBezTo>
                  <a:cubicBezTo>
                    <a:pt x="40" y="19"/>
                    <a:pt x="40" y="19"/>
                    <a:pt x="40" y="19"/>
                  </a:cubicBezTo>
                  <a:cubicBezTo>
                    <a:pt x="41" y="19"/>
                    <a:pt x="41" y="20"/>
                    <a:pt x="41" y="21"/>
                  </a:cubicBezTo>
                  <a:cubicBezTo>
                    <a:pt x="41" y="22"/>
                    <a:pt x="40" y="23"/>
                    <a:pt x="38" y="23"/>
                  </a:cubicBezTo>
                  <a:close/>
                </a:path>
              </a:pathLst>
            </a:custGeom>
            <a:solidFill>
              <a:schemeClr val="accent1"/>
            </a:solidFill>
            <a:ln>
              <a:noFill/>
            </a:ln>
          </p:spPr>
          <p:txBody>
            <a:bodyPr/>
            <a:lstStyle/>
            <a:p>
              <a:endParaRPr lang="en-US"/>
            </a:p>
          </p:txBody>
        </p:sp>
        <p:sp>
          <p:nvSpPr>
            <p:cNvPr id="814" name="Freeform 139"/>
            <p:cNvSpPr>
              <a:spLocks noEditPoints="1"/>
            </p:cNvSpPr>
            <p:nvPr/>
          </p:nvSpPr>
          <p:spPr bwMode="auto">
            <a:xfrm>
              <a:off x="1321561" y="5594011"/>
              <a:ext cx="239456" cy="298190"/>
            </a:xfrm>
            <a:custGeom>
              <a:avLst/>
              <a:gdLst>
                <a:gd name="T0" fmla="*/ 168275 w 49"/>
                <a:gd name="T1" fmla="*/ 34352 h 61"/>
                <a:gd name="T2" fmla="*/ 0 w 49"/>
                <a:gd name="T3" fmla="*/ 34352 h 61"/>
                <a:gd name="T4" fmla="*/ 0 w 49"/>
                <a:gd name="T5" fmla="*/ 27482 h 61"/>
                <a:gd name="T6" fmla="*/ 24039 w 49"/>
                <a:gd name="T7" fmla="*/ 0 h 61"/>
                <a:gd name="T8" fmla="*/ 140802 w 49"/>
                <a:gd name="T9" fmla="*/ 0 h 61"/>
                <a:gd name="T10" fmla="*/ 168275 w 49"/>
                <a:gd name="T11" fmla="*/ 27482 h 61"/>
                <a:gd name="T12" fmla="*/ 168275 w 49"/>
                <a:gd name="T13" fmla="*/ 34352 h 61"/>
                <a:gd name="T14" fmla="*/ 168275 w 49"/>
                <a:gd name="T15" fmla="*/ 82446 h 61"/>
                <a:gd name="T16" fmla="*/ 0 w 49"/>
                <a:gd name="T17" fmla="*/ 82446 h 61"/>
                <a:gd name="T18" fmla="*/ 0 w 49"/>
                <a:gd name="T19" fmla="*/ 44658 h 61"/>
                <a:gd name="T20" fmla="*/ 168275 w 49"/>
                <a:gd name="T21" fmla="*/ 44658 h 61"/>
                <a:gd name="T22" fmla="*/ 168275 w 49"/>
                <a:gd name="T23" fmla="*/ 82446 h 61"/>
                <a:gd name="T24" fmla="*/ 168275 w 49"/>
                <a:gd name="T25" fmla="*/ 127104 h 61"/>
                <a:gd name="T26" fmla="*/ 0 w 49"/>
                <a:gd name="T27" fmla="*/ 127104 h 61"/>
                <a:gd name="T28" fmla="*/ 0 w 49"/>
                <a:gd name="T29" fmla="*/ 92752 h 61"/>
                <a:gd name="T30" fmla="*/ 168275 w 49"/>
                <a:gd name="T31" fmla="*/ 92752 h 61"/>
                <a:gd name="T32" fmla="*/ 168275 w 49"/>
                <a:gd name="T33" fmla="*/ 127104 h 61"/>
                <a:gd name="T34" fmla="*/ 168275 w 49"/>
                <a:gd name="T35" fmla="*/ 144280 h 61"/>
                <a:gd name="T36" fmla="*/ 140802 w 49"/>
                <a:gd name="T37" fmla="*/ 171762 h 61"/>
                <a:gd name="T38" fmla="*/ 133933 w 49"/>
                <a:gd name="T39" fmla="*/ 171762 h 61"/>
                <a:gd name="T40" fmla="*/ 99591 w 49"/>
                <a:gd name="T41" fmla="*/ 209550 h 61"/>
                <a:gd name="T42" fmla="*/ 99591 w 49"/>
                <a:gd name="T43" fmla="*/ 171762 h 61"/>
                <a:gd name="T44" fmla="*/ 24039 w 49"/>
                <a:gd name="T45" fmla="*/ 171762 h 61"/>
                <a:gd name="T46" fmla="*/ 0 w 49"/>
                <a:gd name="T47" fmla="*/ 144280 h 61"/>
                <a:gd name="T48" fmla="*/ 0 w 49"/>
                <a:gd name="T49" fmla="*/ 137410 h 61"/>
                <a:gd name="T50" fmla="*/ 168275 w 49"/>
                <a:gd name="T51" fmla="*/ 137410 h 61"/>
                <a:gd name="T52" fmla="*/ 168275 w 49"/>
                <a:gd name="T53" fmla="*/ 144280 h 61"/>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49" h="61">
                  <a:moveTo>
                    <a:pt x="49" y="10"/>
                  </a:moveTo>
                  <a:cubicBezTo>
                    <a:pt x="0" y="10"/>
                    <a:pt x="0" y="10"/>
                    <a:pt x="0" y="10"/>
                  </a:cubicBezTo>
                  <a:cubicBezTo>
                    <a:pt x="0" y="8"/>
                    <a:pt x="0" y="8"/>
                    <a:pt x="0" y="8"/>
                  </a:cubicBezTo>
                  <a:cubicBezTo>
                    <a:pt x="0" y="3"/>
                    <a:pt x="3" y="0"/>
                    <a:pt x="7" y="0"/>
                  </a:cubicBezTo>
                  <a:cubicBezTo>
                    <a:pt x="41" y="0"/>
                    <a:pt x="41" y="0"/>
                    <a:pt x="41" y="0"/>
                  </a:cubicBezTo>
                  <a:cubicBezTo>
                    <a:pt x="46" y="0"/>
                    <a:pt x="49" y="3"/>
                    <a:pt x="49" y="8"/>
                  </a:cubicBezTo>
                  <a:lnTo>
                    <a:pt x="49" y="10"/>
                  </a:lnTo>
                  <a:close/>
                  <a:moveTo>
                    <a:pt x="49" y="24"/>
                  </a:moveTo>
                  <a:cubicBezTo>
                    <a:pt x="0" y="24"/>
                    <a:pt x="0" y="24"/>
                    <a:pt x="0" y="24"/>
                  </a:cubicBezTo>
                  <a:cubicBezTo>
                    <a:pt x="0" y="13"/>
                    <a:pt x="0" y="13"/>
                    <a:pt x="0" y="13"/>
                  </a:cubicBezTo>
                  <a:cubicBezTo>
                    <a:pt x="49" y="13"/>
                    <a:pt x="49" y="13"/>
                    <a:pt x="49" y="13"/>
                  </a:cubicBezTo>
                  <a:lnTo>
                    <a:pt x="49" y="24"/>
                  </a:lnTo>
                  <a:close/>
                  <a:moveTo>
                    <a:pt x="49" y="37"/>
                  </a:moveTo>
                  <a:cubicBezTo>
                    <a:pt x="0" y="37"/>
                    <a:pt x="0" y="37"/>
                    <a:pt x="0" y="37"/>
                  </a:cubicBezTo>
                  <a:cubicBezTo>
                    <a:pt x="0" y="27"/>
                    <a:pt x="0" y="27"/>
                    <a:pt x="0" y="27"/>
                  </a:cubicBezTo>
                  <a:cubicBezTo>
                    <a:pt x="49" y="27"/>
                    <a:pt x="49" y="27"/>
                    <a:pt x="49" y="27"/>
                  </a:cubicBezTo>
                  <a:lnTo>
                    <a:pt x="49" y="37"/>
                  </a:lnTo>
                  <a:close/>
                  <a:moveTo>
                    <a:pt x="49" y="42"/>
                  </a:moveTo>
                  <a:cubicBezTo>
                    <a:pt x="49" y="47"/>
                    <a:pt x="46" y="50"/>
                    <a:pt x="41" y="50"/>
                  </a:cubicBezTo>
                  <a:cubicBezTo>
                    <a:pt x="39" y="50"/>
                    <a:pt x="39" y="50"/>
                    <a:pt x="39" y="50"/>
                  </a:cubicBezTo>
                  <a:cubicBezTo>
                    <a:pt x="29" y="61"/>
                    <a:pt x="29" y="61"/>
                    <a:pt x="29" y="61"/>
                  </a:cubicBezTo>
                  <a:cubicBezTo>
                    <a:pt x="29" y="50"/>
                    <a:pt x="29" y="50"/>
                    <a:pt x="29" y="50"/>
                  </a:cubicBezTo>
                  <a:cubicBezTo>
                    <a:pt x="7" y="50"/>
                    <a:pt x="7" y="50"/>
                    <a:pt x="7" y="50"/>
                  </a:cubicBezTo>
                  <a:cubicBezTo>
                    <a:pt x="3" y="50"/>
                    <a:pt x="0" y="47"/>
                    <a:pt x="0" y="42"/>
                  </a:cubicBezTo>
                  <a:cubicBezTo>
                    <a:pt x="0" y="40"/>
                    <a:pt x="0" y="40"/>
                    <a:pt x="0" y="40"/>
                  </a:cubicBezTo>
                  <a:cubicBezTo>
                    <a:pt x="49" y="40"/>
                    <a:pt x="49" y="40"/>
                    <a:pt x="49" y="40"/>
                  </a:cubicBezTo>
                  <a:lnTo>
                    <a:pt x="49" y="42"/>
                  </a:lnTo>
                  <a:close/>
                </a:path>
              </a:pathLst>
            </a:custGeom>
            <a:solidFill>
              <a:schemeClr val="accent1"/>
            </a:solidFill>
            <a:ln>
              <a:noFill/>
            </a:ln>
          </p:spPr>
          <p:txBody>
            <a:bodyPr/>
            <a:lstStyle/>
            <a:p>
              <a:endParaRPr lang="en-US"/>
            </a:p>
          </p:txBody>
        </p:sp>
        <p:sp>
          <p:nvSpPr>
            <p:cNvPr id="815" name="Freeform 140"/>
            <p:cNvSpPr>
              <a:spLocks noEditPoints="1"/>
            </p:cNvSpPr>
            <p:nvPr/>
          </p:nvSpPr>
          <p:spPr bwMode="auto">
            <a:xfrm>
              <a:off x="2019599" y="5564643"/>
              <a:ext cx="352407" cy="302708"/>
            </a:xfrm>
            <a:custGeom>
              <a:avLst/>
              <a:gdLst>
                <a:gd name="T0" fmla="*/ 182298 w 72"/>
                <a:gd name="T1" fmla="*/ 126949 h 62"/>
                <a:gd name="T2" fmla="*/ 123825 w 72"/>
                <a:gd name="T3" fmla="*/ 171552 h 62"/>
                <a:gd name="T4" fmla="*/ 75671 w 72"/>
                <a:gd name="T5" fmla="*/ 212725 h 62"/>
                <a:gd name="T6" fmla="*/ 30956 w 72"/>
                <a:gd name="T7" fmla="*/ 174983 h 62"/>
                <a:gd name="T8" fmla="*/ 0 w 72"/>
                <a:gd name="T9" fmla="*/ 164690 h 62"/>
                <a:gd name="T10" fmla="*/ 0 w 72"/>
                <a:gd name="T11" fmla="*/ 102931 h 62"/>
                <a:gd name="T12" fmla="*/ 51594 w 72"/>
                <a:gd name="T13" fmla="*/ 126949 h 62"/>
                <a:gd name="T14" fmla="*/ 75671 w 72"/>
                <a:gd name="T15" fmla="*/ 120087 h 62"/>
                <a:gd name="T16" fmla="*/ 82550 w 72"/>
                <a:gd name="T17" fmla="*/ 120087 h 62"/>
                <a:gd name="T18" fmla="*/ 120385 w 72"/>
                <a:gd name="T19" fmla="*/ 65190 h 62"/>
                <a:gd name="T20" fmla="*/ 182298 w 72"/>
                <a:gd name="T21" fmla="*/ 0 h 62"/>
                <a:gd name="T22" fmla="*/ 247650 w 72"/>
                <a:gd name="T23" fmla="*/ 65190 h 62"/>
                <a:gd name="T24" fmla="*/ 182298 w 72"/>
                <a:gd name="T25" fmla="*/ 126949 h 62"/>
                <a:gd name="T26" fmla="*/ 75671 w 72"/>
                <a:gd name="T27" fmla="*/ 130380 h 62"/>
                <a:gd name="T28" fmla="*/ 68792 w 72"/>
                <a:gd name="T29" fmla="*/ 133811 h 62"/>
                <a:gd name="T30" fmla="*/ 82550 w 72"/>
                <a:gd name="T31" fmla="*/ 137242 h 62"/>
                <a:gd name="T32" fmla="*/ 99748 w 72"/>
                <a:gd name="T33" fmla="*/ 174983 h 62"/>
                <a:gd name="T34" fmla="*/ 61913 w 72"/>
                <a:gd name="T35" fmla="*/ 188708 h 62"/>
                <a:gd name="T36" fmla="*/ 44715 w 72"/>
                <a:gd name="T37" fmla="*/ 181846 h 62"/>
                <a:gd name="T38" fmla="*/ 75671 w 72"/>
                <a:gd name="T39" fmla="*/ 202432 h 62"/>
                <a:gd name="T40" fmla="*/ 110067 w 72"/>
                <a:gd name="T41" fmla="*/ 164690 h 62"/>
                <a:gd name="T42" fmla="*/ 75671 w 72"/>
                <a:gd name="T43" fmla="*/ 130380 h 62"/>
                <a:gd name="T44" fmla="*/ 182298 w 72"/>
                <a:gd name="T45" fmla="*/ 20586 h 62"/>
                <a:gd name="T46" fmla="*/ 141023 w 72"/>
                <a:gd name="T47" fmla="*/ 65190 h 62"/>
                <a:gd name="T48" fmla="*/ 182298 w 72"/>
                <a:gd name="T49" fmla="*/ 106363 h 62"/>
                <a:gd name="T50" fmla="*/ 227013 w 72"/>
                <a:gd name="T51" fmla="*/ 65190 h 62"/>
                <a:gd name="T52" fmla="*/ 182298 w 72"/>
                <a:gd name="T53" fmla="*/ 20586 h 62"/>
                <a:gd name="T54" fmla="*/ 182298 w 72"/>
                <a:gd name="T55" fmla="*/ 96069 h 62"/>
                <a:gd name="T56" fmla="*/ 151342 w 72"/>
                <a:gd name="T57" fmla="*/ 65190 h 62"/>
                <a:gd name="T58" fmla="*/ 182298 w 72"/>
                <a:gd name="T59" fmla="*/ 30879 h 62"/>
                <a:gd name="T60" fmla="*/ 216694 w 72"/>
                <a:gd name="T61" fmla="*/ 65190 h 62"/>
                <a:gd name="T62" fmla="*/ 182298 w 72"/>
                <a:gd name="T63" fmla="*/ 96069 h 62"/>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72" h="62">
                  <a:moveTo>
                    <a:pt x="53" y="37"/>
                  </a:moveTo>
                  <a:cubicBezTo>
                    <a:pt x="36" y="50"/>
                    <a:pt x="36" y="50"/>
                    <a:pt x="36" y="50"/>
                  </a:cubicBezTo>
                  <a:cubicBezTo>
                    <a:pt x="35" y="57"/>
                    <a:pt x="29" y="62"/>
                    <a:pt x="22" y="62"/>
                  </a:cubicBezTo>
                  <a:cubicBezTo>
                    <a:pt x="16" y="62"/>
                    <a:pt x="10" y="58"/>
                    <a:pt x="9" y="51"/>
                  </a:cubicBezTo>
                  <a:cubicBezTo>
                    <a:pt x="0" y="48"/>
                    <a:pt x="0" y="48"/>
                    <a:pt x="0" y="48"/>
                  </a:cubicBezTo>
                  <a:cubicBezTo>
                    <a:pt x="0" y="30"/>
                    <a:pt x="0" y="30"/>
                    <a:pt x="0" y="30"/>
                  </a:cubicBezTo>
                  <a:cubicBezTo>
                    <a:pt x="15" y="37"/>
                    <a:pt x="15" y="37"/>
                    <a:pt x="15" y="37"/>
                  </a:cubicBezTo>
                  <a:cubicBezTo>
                    <a:pt x="17" y="36"/>
                    <a:pt x="20" y="35"/>
                    <a:pt x="22" y="35"/>
                  </a:cubicBezTo>
                  <a:cubicBezTo>
                    <a:pt x="23" y="35"/>
                    <a:pt x="23" y="35"/>
                    <a:pt x="24" y="35"/>
                  </a:cubicBezTo>
                  <a:cubicBezTo>
                    <a:pt x="35" y="19"/>
                    <a:pt x="35" y="19"/>
                    <a:pt x="35" y="19"/>
                  </a:cubicBezTo>
                  <a:cubicBezTo>
                    <a:pt x="35" y="9"/>
                    <a:pt x="43" y="0"/>
                    <a:pt x="53" y="0"/>
                  </a:cubicBezTo>
                  <a:cubicBezTo>
                    <a:pt x="64" y="0"/>
                    <a:pt x="72" y="9"/>
                    <a:pt x="72" y="19"/>
                  </a:cubicBezTo>
                  <a:cubicBezTo>
                    <a:pt x="72" y="29"/>
                    <a:pt x="64" y="37"/>
                    <a:pt x="53" y="37"/>
                  </a:cubicBezTo>
                  <a:close/>
                  <a:moveTo>
                    <a:pt x="22" y="38"/>
                  </a:moveTo>
                  <a:cubicBezTo>
                    <a:pt x="22" y="38"/>
                    <a:pt x="21" y="39"/>
                    <a:pt x="20" y="39"/>
                  </a:cubicBezTo>
                  <a:cubicBezTo>
                    <a:pt x="24" y="40"/>
                    <a:pt x="24" y="40"/>
                    <a:pt x="24" y="40"/>
                  </a:cubicBezTo>
                  <a:cubicBezTo>
                    <a:pt x="28" y="42"/>
                    <a:pt x="30" y="47"/>
                    <a:pt x="29" y="51"/>
                  </a:cubicBezTo>
                  <a:cubicBezTo>
                    <a:pt x="27" y="55"/>
                    <a:pt x="22" y="57"/>
                    <a:pt x="18" y="55"/>
                  </a:cubicBezTo>
                  <a:cubicBezTo>
                    <a:pt x="17" y="55"/>
                    <a:pt x="15" y="54"/>
                    <a:pt x="13" y="53"/>
                  </a:cubicBezTo>
                  <a:cubicBezTo>
                    <a:pt x="15" y="56"/>
                    <a:pt x="18" y="59"/>
                    <a:pt x="22" y="59"/>
                  </a:cubicBezTo>
                  <a:cubicBezTo>
                    <a:pt x="28" y="59"/>
                    <a:pt x="32" y="54"/>
                    <a:pt x="32" y="48"/>
                  </a:cubicBezTo>
                  <a:cubicBezTo>
                    <a:pt x="32" y="43"/>
                    <a:pt x="28" y="38"/>
                    <a:pt x="22" y="38"/>
                  </a:cubicBezTo>
                  <a:close/>
                  <a:moveTo>
                    <a:pt x="53" y="6"/>
                  </a:moveTo>
                  <a:cubicBezTo>
                    <a:pt x="47" y="6"/>
                    <a:pt x="41" y="12"/>
                    <a:pt x="41" y="19"/>
                  </a:cubicBezTo>
                  <a:cubicBezTo>
                    <a:pt x="41" y="26"/>
                    <a:pt x="47" y="31"/>
                    <a:pt x="53" y="31"/>
                  </a:cubicBezTo>
                  <a:cubicBezTo>
                    <a:pt x="60" y="31"/>
                    <a:pt x="66" y="26"/>
                    <a:pt x="66" y="19"/>
                  </a:cubicBezTo>
                  <a:cubicBezTo>
                    <a:pt x="66" y="12"/>
                    <a:pt x="60" y="6"/>
                    <a:pt x="53" y="6"/>
                  </a:cubicBezTo>
                  <a:close/>
                  <a:moveTo>
                    <a:pt x="53" y="28"/>
                  </a:moveTo>
                  <a:cubicBezTo>
                    <a:pt x="48" y="28"/>
                    <a:pt x="44" y="24"/>
                    <a:pt x="44" y="19"/>
                  </a:cubicBezTo>
                  <a:cubicBezTo>
                    <a:pt x="44" y="13"/>
                    <a:pt x="48" y="9"/>
                    <a:pt x="53" y="9"/>
                  </a:cubicBezTo>
                  <a:cubicBezTo>
                    <a:pt x="59" y="9"/>
                    <a:pt x="63" y="13"/>
                    <a:pt x="63" y="19"/>
                  </a:cubicBezTo>
                  <a:cubicBezTo>
                    <a:pt x="63" y="24"/>
                    <a:pt x="59" y="28"/>
                    <a:pt x="53" y="28"/>
                  </a:cubicBezTo>
                  <a:close/>
                </a:path>
              </a:pathLst>
            </a:custGeom>
            <a:solidFill>
              <a:schemeClr val="accent1"/>
            </a:solidFill>
            <a:ln>
              <a:noFill/>
            </a:ln>
          </p:spPr>
          <p:txBody>
            <a:bodyPr/>
            <a:lstStyle/>
            <a:p>
              <a:endParaRPr lang="en-US"/>
            </a:p>
          </p:txBody>
        </p:sp>
        <p:sp>
          <p:nvSpPr>
            <p:cNvPr id="816" name="Freeform 141"/>
            <p:cNvSpPr>
              <a:spLocks noEditPoints="1"/>
            </p:cNvSpPr>
            <p:nvPr/>
          </p:nvSpPr>
          <p:spPr bwMode="auto">
            <a:xfrm>
              <a:off x="2724413" y="5564643"/>
              <a:ext cx="280119" cy="302708"/>
            </a:xfrm>
            <a:custGeom>
              <a:avLst/>
              <a:gdLst>
                <a:gd name="T0" fmla="*/ 179582 w 57"/>
                <a:gd name="T1" fmla="*/ 106363 h 62"/>
                <a:gd name="T2" fmla="*/ 179582 w 57"/>
                <a:gd name="T3" fmla="*/ 161259 h 62"/>
                <a:gd name="T4" fmla="*/ 117419 w 57"/>
                <a:gd name="T5" fmla="*/ 212725 h 62"/>
                <a:gd name="T6" fmla="*/ 55256 w 57"/>
                <a:gd name="T7" fmla="*/ 161259 h 62"/>
                <a:gd name="T8" fmla="*/ 55256 w 57"/>
                <a:gd name="T9" fmla="*/ 140673 h 62"/>
                <a:gd name="T10" fmla="*/ 0 w 57"/>
                <a:gd name="T11" fmla="*/ 89207 h 62"/>
                <a:gd name="T12" fmla="*/ 0 w 57"/>
                <a:gd name="T13" fmla="*/ 20586 h 62"/>
                <a:gd name="T14" fmla="*/ 10361 w 57"/>
                <a:gd name="T15" fmla="*/ 10293 h 62"/>
                <a:gd name="T16" fmla="*/ 13814 w 57"/>
                <a:gd name="T17" fmla="*/ 10293 h 62"/>
                <a:gd name="T18" fmla="*/ 27628 w 57"/>
                <a:gd name="T19" fmla="*/ 0 h 62"/>
                <a:gd name="T20" fmla="*/ 44896 w 57"/>
                <a:gd name="T21" fmla="*/ 20586 h 62"/>
                <a:gd name="T22" fmla="*/ 27628 w 57"/>
                <a:gd name="T23" fmla="*/ 37742 h 62"/>
                <a:gd name="T24" fmla="*/ 20721 w 57"/>
                <a:gd name="T25" fmla="*/ 34310 h 62"/>
                <a:gd name="T26" fmla="*/ 20721 w 57"/>
                <a:gd name="T27" fmla="*/ 89207 h 62"/>
                <a:gd name="T28" fmla="*/ 62163 w 57"/>
                <a:gd name="T29" fmla="*/ 123518 h 62"/>
                <a:gd name="T30" fmla="*/ 107059 w 57"/>
                <a:gd name="T31" fmla="*/ 89207 h 62"/>
                <a:gd name="T32" fmla="*/ 107059 w 57"/>
                <a:gd name="T33" fmla="*/ 34310 h 62"/>
                <a:gd name="T34" fmla="*/ 100152 w 57"/>
                <a:gd name="T35" fmla="*/ 37742 h 62"/>
                <a:gd name="T36" fmla="*/ 82884 w 57"/>
                <a:gd name="T37" fmla="*/ 20586 h 62"/>
                <a:gd name="T38" fmla="*/ 100152 w 57"/>
                <a:gd name="T39" fmla="*/ 0 h 62"/>
                <a:gd name="T40" fmla="*/ 113966 w 57"/>
                <a:gd name="T41" fmla="*/ 10293 h 62"/>
                <a:gd name="T42" fmla="*/ 117419 w 57"/>
                <a:gd name="T43" fmla="*/ 10293 h 62"/>
                <a:gd name="T44" fmla="*/ 124326 w 57"/>
                <a:gd name="T45" fmla="*/ 20586 h 62"/>
                <a:gd name="T46" fmla="*/ 124326 w 57"/>
                <a:gd name="T47" fmla="*/ 89207 h 62"/>
                <a:gd name="T48" fmla="*/ 72524 w 57"/>
                <a:gd name="T49" fmla="*/ 140673 h 62"/>
                <a:gd name="T50" fmla="*/ 72524 w 57"/>
                <a:gd name="T51" fmla="*/ 161259 h 62"/>
                <a:gd name="T52" fmla="*/ 117419 w 57"/>
                <a:gd name="T53" fmla="*/ 195570 h 62"/>
                <a:gd name="T54" fmla="*/ 162315 w 57"/>
                <a:gd name="T55" fmla="*/ 161259 h 62"/>
                <a:gd name="T56" fmla="*/ 162315 w 57"/>
                <a:gd name="T57" fmla="*/ 106363 h 62"/>
                <a:gd name="T58" fmla="*/ 145047 w 57"/>
                <a:gd name="T59" fmla="*/ 82345 h 62"/>
                <a:gd name="T60" fmla="*/ 169222 w 57"/>
                <a:gd name="T61" fmla="*/ 54897 h 62"/>
                <a:gd name="T62" fmla="*/ 196850 w 57"/>
                <a:gd name="T63" fmla="*/ 82345 h 62"/>
                <a:gd name="T64" fmla="*/ 179582 w 57"/>
                <a:gd name="T65" fmla="*/ 106363 h 62"/>
                <a:gd name="T66" fmla="*/ 169222 w 57"/>
                <a:gd name="T67" fmla="*/ 72052 h 62"/>
                <a:gd name="T68" fmla="*/ 162315 w 57"/>
                <a:gd name="T69" fmla="*/ 82345 h 62"/>
                <a:gd name="T70" fmla="*/ 169222 w 57"/>
                <a:gd name="T71" fmla="*/ 89207 h 62"/>
                <a:gd name="T72" fmla="*/ 179582 w 57"/>
                <a:gd name="T73" fmla="*/ 82345 h 62"/>
                <a:gd name="T74" fmla="*/ 169222 w 57"/>
                <a:gd name="T75" fmla="*/ 72052 h 62"/>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57" h="62">
                  <a:moveTo>
                    <a:pt x="52" y="31"/>
                  </a:moveTo>
                  <a:cubicBezTo>
                    <a:pt x="52" y="47"/>
                    <a:pt x="52" y="47"/>
                    <a:pt x="52" y="47"/>
                  </a:cubicBezTo>
                  <a:cubicBezTo>
                    <a:pt x="52" y="55"/>
                    <a:pt x="44" y="62"/>
                    <a:pt x="34" y="62"/>
                  </a:cubicBezTo>
                  <a:cubicBezTo>
                    <a:pt x="24" y="62"/>
                    <a:pt x="16" y="55"/>
                    <a:pt x="16" y="47"/>
                  </a:cubicBezTo>
                  <a:cubicBezTo>
                    <a:pt x="16" y="41"/>
                    <a:pt x="16" y="41"/>
                    <a:pt x="16" y="41"/>
                  </a:cubicBezTo>
                  <a:cubicBezTo>
                    <a:pt x="7" y="40"/>
                    <a:pt x="0" y="34"/>
                    <a:pt x="0" y="26"/>
                  </a:cubicBezTo>
                  <a:cubicBezTo>
                    <a:pt x="0" y="6"/>
                    <a:pt x="0" y="6"/>
                    <a:pt x="0" y="6"/>
                  </a:cubicBezTo>
                  <a:cubicBezTo>
                    <a:pt x="0" y="4"/>
                    <a:pt x="2" y="3"/>
                    <a:pt x="3" y="3"/>
                  </a:cubicBezTo>
                  <a:cubicBezTo>
                    <a:pt x="3" y="3"/>
                    <a:pt x="3" y="3"/>
                    <a:pt x="4" y="3"/>
                  </a:cubicBezTo>
                  <a:cubicBezTo>
                    <a:pt x="5" y="2"/>
                    <a:pt x="6" y="0"/>
                    <a:pt x="8" y="0"/>
                  </a:cubicBezTo>
                  <a:cubicBezTo>
                    <a:pt x="11" y="0"/>
                    <a:pt x="13" y="3"/>
                    <a:pt x="13" y="6"/>
                  </a:cubicBezTo>
                  <a:cubicBezTo>
                    <a:pt x="13" y="8"/>
                    <a:pt x="11" y="11"/>
                    <a:pt x="8" y="11"/>
                  </a:cubicBezTo>
                  <a:cubicBezTo>
                    <a:pt x="7" y="11"/>
                    <a:pt x="6" y="10"/>
                    <a:pt x="6" y="10"/>
                  </a:cubicBezTo>
                  <a:cubicBezTo>
                    <a:pt x="6" y="26"/>
                    <a:pt x="6" y="26"/>
                    <a:pt x="6" y="26"/>
                  </a:cubicBezTo>
                  <a:cubicBezTo>
                    <a:pt x="6" y="32"/>
                    <a:pt x="11" y="36"/>
                    <a:pt x="18" y="36"/>
                  </a:cubicBezTo>
                  <a:cubicBezTo>
                    <a:pt x="26" y="36"/>
                    <a:pt x="31" y="32"/>
                    <a:pt x="31" y="26"/>
                  </a:cubicBezTo>
                  <a:cubicBezTo>
                    <a:pt x="31" y="10"/>
                    <a:pt x="31" y="10"/>
                    <a:pt x="31" y="10"/>
                  </a:cubicBezTo>
                  <a:cubicBezTo>
                    <a:pt x="31" y="10"/>
                    <a:pt x="30" y="11"/>
                    <a:pt x="29" y="11"/>
                  </a:cubicBezTo>
                  <a:cubicBezTo>
                    <a:pt x="26" y="11"/>
                    <a:pt x="24" y="8"/>
                    <a:pt x="24" y="6"/>
                  </a:cubicBezTo>
                  <a:cubicBezTo>
                    <a:pt x="24" y="3"/>
                    <a:pt x="26" y="0"/>
                    <a:pt x="29" y="0"/>
                  </a:cubicBezTo>
                  <a:cubicBezTo>
                    <a:pt x="31" y="0"/>
                    <a:pt x="32" y="2"/>
                    <a:pt x="33" y="3"/>
                  </a:cubicBezTo>
                  <a:cubicBezTo>
                    <a:pt x="33" y="3"/>
                    <a:pt x="34" y="3"/>
                    <a:pt x="34" y="3"/>
                  </a:cubicBezTo>
                  <a:cubicBezTo>
                    <a:pt x="35" y="3"/>
                    <a:pt x="36" y="4"/>
                    <a:pt x="36" y="6"/>
                  </a:cubicBezTo>
                  <a:cubicBezTo>
                    <a:pt x="36" y="26"/>
                    <a:pt x="36" y="26"/>
                    <a:pt x="36" y="26"/>
                  </a:cubicBezTo>
                  <a:cubicBezTo>
                    <a:pt x="36" y="34"/>
                    <a:pt x="30" y="40"/>
                    <a:pt x="21" y="41"/>
                  </a:cubicBezTo>
                  <a:cubicBezTo>
                    <a:pt x="21" y="47"/>
                    <a:pt x="21" y="47"/>
                    <a:pt x="21" y="47"/>
                  </a:cubicBezTo>
                  <a:cubicBezTo>
                    <a:pt x="21" y="52"/>
                    <a:pt x="27" y="57"/>
                    <a:pt x="34" y="57"/>
                  </a:cubicBezTo>
                  <a:cubicBezTo>
                    <a:pt x="41" y="57"/>
                    <a:pt x="47" y="52"/>
                    <a:pt x="47" y="47"/>
                  </a:cubicBezTo>
                  <a:cubicBezTo>
                    <a:pt x="47" y="31"/>
                    <a:pt x="47" y="31"/>
                    <a:pt x="47" y="31"/>
                  </a:cubicBezTo>
                  <a:cubicBezTo>
                    <a:pt x="44" y="30"/>
                    <a:pt x="42" y="27"/>
                    <a:pt x="42" y="24"/>
                  </a:cubicBezTo>
                  <a:cubicBezTo>
                    <a:pt x="42" y="19"/>
                    <a:pt x="45" y="16"/>
                    <a:pt x="49" y="16"/>
                  </a:cubicBezTo>
                  <a:cubicBezTo>
                    <a:pt x="54" y="16"/>
                    <a:pt x="57" y="19"/>
                    <a:pt x="57" y="24"/>
                  </a:cubicBezTo>
                  <a:cubicBezTo>
                    <a:pt x="57" y="27"/>
                    <a:pt x="55" y="30"/>
                    <a:pt x="52" y="31"/>
                  </a:cubicBezTo>
                  <a:close/>
                  <a:moveTo>
                    <a:pt x="49" y="21"/>
                  </a:moveTo>
                  <a:cubicBezTo>
                    <a:pt x="48" y="21"/>
                    <a:pt x="47" y="22"/>
                    <a:pt x="47" y="24"/>
                  </a:cubicBezTo>
                  <a:cubicBezTo>
                    <a:pt x="47" y="25"/>
                    <a:pt x="48" y="26"/>
                    <a:pt x="49" y="26"/>
                  </a:cubicBezTo>
                  <a:cubicBezTo>
                    <a:pt x="51" y="26"/>
                    <a:pt x="52" y="25"/>
                    <a:pt x="52" y="24"/>
                  </a:cubicBezTo>
                  <a:cubicBezTo>
                    <a:pt x="52" y="22"/>
                    <a:pt x="51" y="21"/>
                    <a:pt x="49" y="21"/>
                  </a:cubicBezTo>
                  <a:close/>
                </a:path>
              </a:pathLst>
            </a:custGeom>
            <a:solidFill>
              <a:schemeClr val="accent1"/>
            </a:solidFill>
            <a:ln>
              <a:noFill/>
            </a:ln>
          </p:spPr>
          <p:txBody>
            <a:bodyPr/>
            <a:lstStyle/>
            <a:p>
              <a:endParaRPr lang="en-US"/>
            </a:p>
          </p:txBody>
        </p:sp>
        <p:sp>
          <p:nvSpPr>
            <p:cNvPr id="817" name="Freeform 142"/>
            <p:cNvSpPr>
              <a:spLocks noEditPoints="1"/>
            </p:cNvSpPr>
            <p:nvPr/>
          </p:nvSpPr>
          <p:spPr bwMode="auto">
            <a:xfrm>
              <a:off x="3429228" y="5564643"/>
              <a:ext cx="298190" cy="302708"/>
            </a:xfrm>
            <a:custGeom>
              <a:avLst/>
              <a:gdLst>
                <a:gd name="T0" fmla="*/ 106493 w 61"/>
                <a:gd name="T1" fmla="*/ 212725 h 62"/>
                <a:gd name="T2" fmla="*/ 0 w 61"/>
                <a:gd name="T3" fmla="*/ 106363 h 62"/>
                <a:gd name="T4" fmla="*/ 106493 w 61"/>
                <a:gd name="T5" fmla="*/ 0 h 62"/>
                <a:gd name="T6" fmla="*/ 209550 w 61"/>
                <a:gd name="T7" fmla="*/ 106363 h 62"/>
                <a:gd name="T8" fmla="*/ 106493 w 61"/>
                <a:gd name="T9" fmla="*/ 212725 h 62"/>
                <a:gd name="T10" fmla="*/ 130539 w 61"/>
                <a:gd name="T11" fmla="*/ 96069 h 62"/>
                <a:gd name="T12" fmla="*/ 130539 w 61"/>
                <a:gd name="T13" fmla="*/ 85776 h 62"/>
                <a:gd name="T14" fmla="*/ 103057 w 61"/>
                <a:gd name="T15" fmla="*/ 61759 h 62"/>
                <a:gd name="T16" fmla="*/ 75575 w 61"/>
                <a:gd name="T17" fmla="*/ 85776 h 62"/>
                <a:gd name="T18" fmla="*/ 75575 w 61"/>
                <a:gd name="T19" fmla="*/ 126949 h 62"/>
                <a:gd name="T20" fmla="*/ 72140 w 61"/>
                <a:gd name="T21" fmla="*/ 133811 h 62"/>
                <a:gd name="T22" fmla="*/ 65270 w 61"/>
                <a:gd name="T23" fmla="*/ 126949 h 62"/>
                <a:gd name="T24" fmla="*/ 65270 w 61"/>
                <a:gd name="T25" fmla="*/ 109794 h 62"/>
                <a:gd name="T26" fmla="*/ 44658 w 61"/>
                <a:gd name="T27" fmla="*/ 109794 h 62"/>
                <a:gd name="T28" fmla="*/ 44658 w 61"/>
                <a:gd name="T29" fmla="*/ 126949 h 62"/>
                <a:gd name="T30" fmla="*/ 72140 w 61"/>
                <a:gd name="T31" fmla="*/ 154397 h 62"/>
                <a:gd name="T32" fmla="*/ 96187 w 61"/>
                <a:gd name="T33" fmla="*/ 126949 h 62"/>
                <a:gd name="T34" fmla="*/ 96187 w 61"/>
                <a:gd name="T35" fmla="*/ 89207 h 62"/>
                <a:gd name="T36" fmla="*/ 103057 w 61"/>
                <a:gd name="T37" fmla="*/ 82345 h 62"/>
                <a:gd name="T38" fmla="*/ 109928 w 61"/>
                <a:gd name="T39" fmla="*/ 89207 h 62"/>
                <a:gd name="T40" fmla="*/ 109928 w 61"/>
                <a:gd name="T41" fmla="*/ 96069 h 62"/>
                <a:gd name="T42" fmla="*/ 120234 w 61"/>
                <a:gd name="T43" fmla="*/ 99500 h 62"/>
                <a:gd name="T44" fmla="*/ 130539 w 61"/>
                <a:gd name="T45" fmla="*/ 96069 h 62"/>
                <a:gd name="T46" fmla="*/ 164892 w 61"/>
                <a:gd name="T47" fmla="*/ 109794 h 62"/>
                <a:gd name="T48" fmla="*/ 144280 w 61"/>
                <a:gd name="T49" fmla="*/ 109794 h 62"/>
                <a:gd name="T50" fmla="*/ 144280 w 61"/>
                <a:gd name="T51" fmla="*/ 126949 h 62"/>
                <a:gd name="T52" fmla="*/ 137410 w 61"/>
                <a:gd name="T53" fmla="*/ 133811 h 62"/>
                <a:gd name="T54" fmla="*/ 130539 w 61"/>
                <a:gd name="T55" fmla="*/ 126949 h 62"/>
                <a:gd name="T56" fmla="*/ 130539 w 61"/>
                <a:gd name="T57" fmla="*/ 109794 h 62"/>
                <a:gd name="T58" fmla="*/ 120234 w 61"/>
                <a:gd name="T59" fmla="*/ 113225 h 62"/>
                <a:gd name="T60" fmla="*/ 109928 w 61"/>
                <a:gd name="T61" fmla="*/ 109794 h 62"/>
                <a:gd name="T62" fmla="*/ 109928 w 61"/>
                <a:gd name="T63" fmla="*/ 126949 h 62"/>
                <a:gd name="T64" fmla="*/ 137410 w 61"/>
                <a:gd name="T65" fmla="*/ 154397 h 62"/>
                <a:gd name="T66" fmla="*/ 164892 w 61"/>
                <a:gd name="T67" fmla="*/ 126949 h 62"/>
                <a:gd name="T68" fmla="*/ 164892 w 61"/>
                <a:gd name="T69" fmla="*/ 109794 h 62"/>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61" h="62">
                  <a:moveTo>
                    <a:pt x="31" y="62"/>
                  </a:moveTo>
                  <a:cubicBezTo>
                    <a:pt x="14" y="62"/>
                    <a:pt x="0" y="48"/>
                    <a:pt x="0" y="31"/>
                  </a:cubicBezTo>
                  <a:cubicBezTo>
                    <a:pt x="0" y="14"/>
                    <a:pt x="14" y="0"/>
                    <a:pt x="31" y="0"/>
                  </a:cubicBezTo>
                  <a:cubicBezTo>
                    <a:pt x="48" y="0"/>
                    <a:pt x="61" y="14"/>
                    <a:pt x="61" y="31"/>
                  </a:cubicBezTo>
                  <a:cubicBezTo>
                    <a:pt x="61" y="48"/>
                    <a:pt x="48" y="62"/>
                    <a:pt x="31" y="62"/>
                  </a:cubicBezTo>
                  <a:close/>
                  <a:moveTo>
                    <a:pt x="38" y="28"/>
                  </a:moveTo>
                  <a:cubicBezTo>
                    <a:pt x="38" y="25"/>
                    <a:pt x="38" y="25"/>
                    <a:pt x="38" y="25"/>
                  </a:cubicBezTo>
                  <a:cubicBezTo>
                    <a:pt x="38" y="21"/>
                    <a:pt x="35" y="18"/>
                    <a:pt x="30" y="18"/>
                  </a:cubicBezTo>
                  <a:cubicBezTo>
                    <a:pt x="26" y="18"/>
                    <a:pt x="22" y="21"/>
                    <a:pt x="22" y="25"/>
                  </a:cubicBezTo>
                  <a:cubicBezTo>
                    <a:pt x="22" y="37"/>
                    <a:pt x="22" y="37"/>
                    <a:pt x="22" y="37"/>
                  </a:cubicBezTo>
                  <a:cubicBezTo>
                    <a:pt x="22" y="38"/>
                    <a:pt x="22" y="39"/>
                    <a:pt x="21" y="39"/>
                  </a:cubicBezTo>
                  <a:cubicBezTo>
                    <a:pt x="19" y="39"/>
                    <a:pt x="19" y="38"/>
                    <a:pt x="19" y="37"/>
                  </a:cubicBezTo>
                  <a:cubicBezTo>
                    <a:pt x="19" y="32"/>
                    <a:pt x="19" y="32"/>
                    <a:pt x="19" y="32"/>
                  </a:cubicBezTo>
                  <a:cubicBezTo>
                    <a:pt x="13" y="32"/>
                    <a:pt x="13" y="32"/>
                    <a:pt x="13" y="32"/>
                  </a:cubicBezTo>
                  <a:cubicBezTo>
                    <a:pt x="13" y="37"/>
                    <a:pt x="13" y="37"/>
                    <a:pt x="13" y="37"/>
                  </a:cubicBezTo>
                  <a:cubicBezTo>
                    <a:pt x="13" y="41"/>
                    <a:pt x="16" y="45"/>
                    <a:pt x="21" y="45"/>
                  </a:cubicBezTo>
                  <a:cubicBezTo>
                    <a:pt x="25" y="45"/>
                    <a:pt x="28" y="41"/>
                    <a:pt x="28" y="37"/>
                  </a:cubicBezTo>
                  <a:cubicBezTo>
                    <a:pt x="28" y="26"/>
                    <a:pt x="28" y="26"/>
                    <a:pt x="28" y="26"/>
                  </a:cubicBezTo>
                  <a:cubicBezTo>
                    <a:pt x="28" y="25"/>
                    <a:pt x="29" y="24"/>
                    <a:pt x="30" y="24"/>
                  </a:cubicBezTo>
                  <a:cubicBezTo>
                    <a:pt x="31" y="24"/>
                    <a:pt x="32" y="25"/>
                    <a:pt x="32" y="26"/>
                  </a:cubicBezTo>
                  <a:cubicBezTo>
                    <a:pt x="32" y="28"/>
                    <a:pt x="32" y="28"/>
                    <a:pt x="32" y="28"/>
                  </a:cubicBezTo>
                  <a:cubicBezTo>
                    <a:pt x="35" y="29"/>
                    <a:pt x="35" y="29"/>
                    <a:pt x="35" y="29"/>
                  </a:cubicBezTo>
                  <a:lnTo>
                    <a:pt x="38" y="28"/>
                  </a:lnTo>
                  <a:close/>
                  <a:moveTo>
                    <a:pt x="48" y="32"/>
                  </a:moveTo>
                  <a:cubicBezTo>
                    <a:pt x="42" y="32"/>
                    <a:pt x="42" y="32"/>
                    <a:pt x="42" y="32"/>
                  </a:cubicBezTo>
                  <a:cubicBezTo>
                    <a:pt x="42" y="37"/>
                    <a:pt x="42" y="37"/>
                    <a:pt x="42" y="37"/>
                  </a:cubicBezTo>
                  <a:cubicBezTo>
                    <a:pt x="42" y="38"/>
                    <a:pt x="41" y="39"/>
                    <a:pt x="40" y="39"/>
                  </a:cubicBezTo>
                  <a:cubicBezTo>
                    <a:pt x="39" y="39"/>
                    <a:pt x="38" y="38"/>
                    <a:pt x="38" y="37"/>
                  </a:cubicBezTo>
                  <a:cubicBezTo>
                    <a:pt x="38" y="32"/>
                    <a:pt x="38" y="32"/>
                    <a:pt x="38" y="32"/>
                  </a:cubicBezTo>
                  <a:cubicBezTo>
                    <a:pt x="35" y="33"/>
                    <a:pt x="35" y="33"/>
                    <a:pt x="35" y="33"/>
                  </a:cubicBezTo>
                  <a:cubicBezTo>
                    <a:pt x="32" y="32"/>
                    <a:pt x="32" y="32"/>
                    <a:pt x="32" y="32"/>
                  </a:cubicBezTo>
                  <a:cubicBezTo>
                    <a:pt x="32" y="37"/>
                    <a:pt x="32" y="37"/>
                    <a:pt x="32" y="37"/>
                  </a:cubicBezTo>
                  <a:cubicBezTo>
                    <a:pt x="32" y="41"/>
                    <a:pt x="36" y="45"/>
                    <a:pt x="40" y="45"/>
                  </a:cubicBezTo>
                  <a:cubicBezTo>
                    <a:pt x="44" y="45"/>
                    <a:pt x="48" y="41"/>
                    <a:pt x="48" y="37"/>
                  </a:cubicBezTo>
                  <a:cubicBezTo>
                    <a:pt x="48" y="37"/>
                    <a:pt x="48" y="37"/>
                    <a:pt x="48" y="32"/>
                  </a:cubicBezTo>
                  <a:close/>
                </a:path>
              </a:pathLst>
            </a:custGeom>
            <a:solidFill>
              <a:schemeClr val="accent1"/>
            </a:solidFill>
            <a:ln>
              <a:noFill/>
            </a:ln>
          </p:spPr>
          <p:txBody>
            <a:bodyPr/>
            <a:lstStyle/>
            <a:p>
              <a:endParaRPr lang="en-US"/>
            </a:p>
          </p:txBody>
        </p:sp>
        <p:sp>
          <p:nvSpPr>
            <p:cNvPr id="818" name="Freeform 143"/>
            <p:cNvSpPr>
              <a:spLocks noEditPoints="1"/>
            </p:cNvSpPr>
            <p:nvPr/>
          </p:nvSpPr>
          <p:spPr bwMode="auto">
            <a:xfrm>
              <a:off x="4134042" y="5569161"/>
              <a:ext cx="298190" cy="273342"/>
            </a:xfrm>
            <a:custGeom>
              <a:avLst/>
              <a:gdLst>
                <a:gd name="T0" fmla="*/ 123669 w 61"/>
                <a:gd name="T1" fmla="*/ 192088 h 56"/>
                <a:gd name="T2" fmla="*/ 89316 w 61"/>
                <a:gd name="T3" fmla="*/ 192088 h 56"/>
                <a:gd name="T4" fmla="*/ 65270 w 61"/>
                <a:gd name="T5" fmla="*/ 157787 h 56"/>
                <a:gd name="T6" fmla="*/ 61834 w 61"/>
                <a:gd name="T7" fmla="*/ 150926 h 56"/>
                <a:gd name="T8" fmla="*/ 61834 w 61"/>
                <a:gd name="T9" fmla="*/ 147496 h 56"/>
                <a:gd name="T10" fmla="*/ 61834 w 61"/>
                <a:gd name="T11" fmla="*/ 147496 h 56"/>
                <a:gd name="T12" fmla="*/ 61834 w 61"/>
                <a:gd name="T13" fmla="*/ 150926 h 56"/>
                <a:gd name="T14" fmla="*/ 58399 w 61"/>
                <a:gd name="T15" fmla="*/ 157787 h 56"/>
                <a:gd name="T16" fmla="*/ 34352 w 61"/>
                <a:gd name="T17" fmla="*/ 192088 h 56"/>
                <a:gd name="T18" fmla="*/ 0 w 61"/>
                <a:gd name="T19" fmla="*/ 192088 h 56"/>
                <a:gd name="T20" fmla="*/ 0 w 61"/>
                <a:gd name="T21" fmla="*/ 168077 h 56"/>
                <a:gd name="T22" fmla="*/ 17176 w 61"/>
                <a:gd name="T23" fmla="*/ 168077 h 56"/>
                <a:gd name="T24" fmla="*/ 44658 w 61"/>
                <a:gd name="T25" fmla="*/ 130345 h 56"/>
                <a:gd name="T26" fmla="*/ 20611 w 61"/>
                <a:gd name="T27" fmla="*/ 92614 h 56"/>
                <a:gd name="T28" fmla="*/ 0 w 61"/>
                <a:gd name="T29" fmla="*/ 92614 h 56"/>
                <a:gd name="T30" fmla="*/ 0 w 61"/>
                <a:gd name="T31" fmla="*/ 68603 h 56"/>
                <a:gd name="T32" fmla="*/ 37788 w 61"/>
                <a:gd name="T33" fmla="*/ 68603 h 56"/>
                <a:gd name="T34" fmla="*/ 58399 w 61"/>
                <a:gd name="T35" fmla="*/ 99474 h 56"/>
                <a:gd name="T36" fmla="*/ 61834 w 61"/>
                <a:gd name="T37" fmla="*/ 106334 h 56"/>
                <a:gd name="T38" fmla="*/ 61834 w 61"/>
                <a:gd name="T39" fmla="*/ 109765 h 56"/>
                <a:gd name="T40" fmla="*/ 61834 w 61"/>
                <a:gd name="T41" fmla="*/ 109765 h 56"/>
                <a:gd name="T42" fmla="*/ 65270 w 61"/>
                <a:gd name="T43" fmla="*/ 106334 h 56"/>
                <a:gd name="T44" fmla="*/ 68705 w 61"/>
                <a:gd name="T45" fmla="*/ 99474 h 56"/>
                <a:gd name="T46" fmla="*/ 85881 w 61"/>
                <a:gd name="T47" fmla="*/ 68603 h 56"/>
                <a:gd name="T48" fmla="*/ 123669 w 61"/>
                <a:gd name="T49" fmla="*/ 68603 h 56"/>
                <a:gd name="T50" fmla="*/ 123669 w 61"/>
                <a:gd name="T51" fmla="*/ 92614 h 56"/>
                <a:gd name="T52" fmla="*/ 106493 w 61"/>
                <a:gd name="T53" fmla="*/ 92614 h 56"/>
                <a:gd name="T54" fmla="*/ 79011 w 61"/>
                <a:gd name="T55" fmla="*/ 126915 h 56"/>
                <a:gd name="T56" fmla="*/ 106493 w 61"/>
                <a:gd name="T57" fmla="*/ 168077 h 56"/>
                <a:gd name="T58" fmla="*/ 123669 w 61"/>
                <a:gd name="T59" fmla="*/ 168077 h 56"/>
                <a:gd name="T60" fmla="*/ 123669 w 61"/>
                <a:gd name="T61" fmla="*/ 192088 h 56"/>
                <a:gd name="T62" fmla="*/ 209550 w 61"/>
                <a:gd name="T63" fmla="*/ 102904 h 56"/>
                <a:gd name="T64" fmla="*/ 140845 w 61"/>
                <a:gd name="T65" fmla="*/ 102904 h 56"/>
                <a:gd name="T66" fmla="*/ 140845 w 61"/>
                <a:gd name="T67" fmla="*/ 99474 h 56"/>
                <a:gd name="T68" fmla="*/ 137410 w 61"/>
                <a:gd name="T69" fmla="*/ 92614 h 56"/>
                <a:gd name="T70" fmla="*/ 185503 w 61"/>
                <a:gd name="T71" fmla="*/ 34301 h 56"/>
                <a:gd name="T72" fmla="*/ 171762 w 61"/>
                <a:gd name="T73" fmla="*/ 20581 h 56"/>
                <a:gd name="T74" fmla="*/ 161457 w 61"/>
                <a:gd name="T75" fmla="*/ 27441 h 56"/>
                <a:gd name="T76" fmla="*/ 154586 w 61"/>
                <a:gd name="T77" fmla="*/ 30871 h 56"/>
                <a:gd name="T78" fmla="*/ 140845 w 61"/>
                <a:gd name="T79" fmla="*/ 20581 h 56"/>
                <a:gd name="T80" fmla="*/ 147716 w 61"/>
                <a:gd name="T81" fmla="*/ 10290 h 56"/>
                <a:gd name="T82" fmla="*/ 175198 w 61"/>
                <a:gd name="T83" fmla="*/ 0 h 56"/>
                <a:gd name="T84" fmla="*/ 209550 w 61"/>
                <a:gd name="T85" fmla="*/ 30871 h 56"/>
                <a:gd name="T86" fmla="*/ 161457 w 61"/>
                <a:gd name="T87" fmla="*/ 85754 h 56"/>
                <a:gd name="T88" fmla="*/ 192374 w 61"/>
                <a:gd name="T89" fmla="*/ 85754 h 56"/>
                <a:gd name="T90" fmla="*/ 192374 w 61"/>
                <a:gd name="T91" fmla="*/ 75463 h 56"/>
                <a:gd name="T92" fmla="*/ 209550 w 61"/>
                <a:gd name="T93" fmla="*/ 75463 h 56"/>
                <a:gd name="T94" fmla="*/ 209550 w 61"/>
                <a:gd name="T95" fmla="*/ 102904 h 5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61" h="56">
                  <a:moveTo>
                    <a:pt x="36" y="56"/>
                  </a:moveTo>
                  <a:cubicBezTo>
                    <a:pt x="26" y="56"/>
                    <a:pt x="26" y="56"/>
                    <a:pt x="26" y="56"/>
                  </a:cubicBezTo>
                  <a:cubicBezTo>
                    <a:pt x="19" y="46"/>
                    <a:pt x="19" y="46"/>
                    <a:pt x="19" y="46"/>
                  </a:cubicBezTo>
                  <a:cubicBezTo>
                    <a:pt x="18" y="44"/>
                    <a:pt x="18" y="44"/>
                    <a:pt x="18" y="44"/>
                  </a:cubicBezTo>
                  <a:cubicBezTo>
                    <a:pt x="18" y="44"/>
                    <a:pt x="18" y="44"/>
                    <a:pt x="18" y="43"/>
                  </a:cubicBezTo>
                  <a:cubicBezTo>
                    <a:pt x="18" y="43"/>
                    <a:pt x="18" y="43"/>
                    <a:pt x="18" y="43"/>
                  </a:cubicBezTo>
                  <a:cubicBezTo>
                    <a:pt x="18" y="44"/>
                    <a:pt x="18" y="44"/>
                    <a:pt x="18" y="44"/>
                  </a:cubicBezTo>
                  <a:cubicBezTo>
                    <a:pt x="17" y="45"/>
                    <a:pt x="17" y="45"/>
                    <a:pt x="17" y="46"/>
                  </a:cubicBezTo>
                  <a:cubicBezTo>
                    <a:pt x="10" y="56"/>
                    <a:pt x="10" y="56"/>
                    <a:pt x="10" y="56"/>
                  </a:cubicBezTo>
                  <a:cubicBezTo>
                    <a:pt x="0" y="56"/>
                    <a:pt x="0" y="56"/>
                    <a:pt x="0" y="56"/>
                  </a:cubicBezTo>
                  <a:cubicBezTo>
                    <a:pt x="0" y="49"/>
                    <a:pt x="0" y="49"/>
                    <a:pt x="0" y="49"/>
                  </a:cubicBezTo>
                  <a:cubicBezTo>
                    <a:pt x="5" y="49"/>
                    <a:pt x="5" y="49"/>
                    <a:pt x="5" y="49"/>
                  </a:cubicBezTo>
                  <a:cubicBezTo>
                    <a:pt x="13" y="38"/>
                    <a:pt x="13" y="38"/>
                    <a:pt x="13" y="38"/>
                  </a:cubicBezTo>
                  <a:cubicBezTo>
                    <a:pt x="6" y="27"/>
                    <a:pt x="6" y="27"/>
                    <a:pt x="6" y="27"/>
                  </a:cubicBezTo>
                  <a:cubicBezTo>
                    <a:pt x="0" y="27"/>
                    <a:pt x="0" y="27"/>
                    <a:pt x="0" y="27"/>
                  </a:cubicBezTo>
                  <a:cubicBezTo>
                    <a:pt x="0" y="20"/>
                    <a:pt x="0" y="20"/>
                    <a:pt x="0" y="20"/>
                  </a:cubicBezTo>
                  <a:cubicBezTo>
                    <a:pt x="11" y="20"/>
                    <a:pt x="11" y="20"/>
                    <a:pt x="11" y="20"/>
                  </a:cubicBezTo>
                  <a:cubicBezTo>
                    <a:pt x="17" y="29"/>
                    <a:pt x="17" y="29"/>
                    <a:pt x="17" y="29"/>
                  </a:cubicBezTo>
                  <a:cubicBezTo>
                    <a:pt x="17" y="30"/>
                    <a:pt x="17" y="30"/>
                    <a:pt x="18" y="31"/>
                  </a:cubicBezTo>
                  <a:cubicBezTo>
                    <a:pt x="18" y="31"/>
                    <a:pt x="18" y="31"/>
                    <a:pt x="18" y="32"/>
                  </a:cubicBezTo>
                  <a:cubicBezTo>
                    <a:pt x="18" y="32"/>
                    <a:pt x="18" y="32"/>
                    <a:pt x="18" y="32"/>
                  </a:cubicBezTo>
                  <a:cubicBezTo>
                    <a:pt x="18" y="31"/>
                    <a:pt x="18" y="31"/>
                    <a:pt x="19" y="31"/>
                  </a:cubicBezTo>
                  <a:cubicBezTo>
                    <a:pt x="20" y="29"/>
                    <a:pt x="20" y="29"/>
                    <a:pt x="20" y="29"/>
                  </a:cubicBezTo>
                  <a:cubicBezTo>
                    <a:pt x="25" y="20"/>
                    <a:pt x="25" y="20"/>
                    <a:pt x="25" y="20"/>
                  </a:cubicBezTo>
                  <a:cubicBezTo>
                    <a:pt x="36" y="20"/>
                    <a:pt x="36" y="20"/>
                    <a:pt x="36" y="20"/>
                  </a:cubicBezTo>
                  <a:cubicBezTo>
                    <a:pt x="36" y="27"/>
                    <a:pt x="36" y="27"/>
                    <a:pt x="36" y="27"/>
                  </a:cubicBezTo>
                  <a:cubicBezTo>
                    <a:pt x="31" y="27"/>
                    <a:pt x="31" y="27"/>
                    <a:pt x="31" y="27"/>
                  </a:cubicBezTo>
                  <a:cubicBezTo>
                    <a:pt x="23" y="37"/>
                    <a:pt x="23" y="37"/>
                    <a:pt x="23" y="37"/>
                  </a:cubicBezTo>
                  <a:cubicBezTo>
                    <a:pt x="31" y="49"/>
                    <a:pt x="31" y="49"/>
                    <a:pt x="31" y="49"/>
                  </a:cubicBezTo>
                  <a:cubicBezTo>
                    <a:pt x="36" y="49"/>
                    <a:pt x="36" y="49"/>
                    <a:pt x="36" y="49"/>
                  </a:cubicBezTo>
                  <a:lnTo>
                    <a:pt x="36" y="56"/>
                  </a:lnTo>
                  <a:close/>
                  <a:moveTo>
                    <a:pt x="61" y="30"/>
                  </a:moveTo>
                  <a:cubicBezTo>
                    <a:pt x="41" y="30"/>
                    <a:pt x="41" y="30"/>
                    <a:pt x="41" y="30"/>
                  </a:cubicBezTo>
                  <a:cubicBezTo>
                    <a:pt x="41" y="29"/>
                    <a:pt x="41" y="29"/>
                    <a:pt x="41" y="29"/>
                  </a:cubicBezTo>
                  <a:cubicBezTo>
                    <a:pt x="41" y="29"/>
                    <a:pt x="40" y="28"/>
                    <a:pt x="40" y="27"/>
                  </a:cubicBezTo>
                  <a:cubicBezTo>
                    <a:pt x="40" y="16"/>
                    <a:pt x="54" y="15"/>
                    <a:pt x="54" y="10"/>
                  </a:cubicBezTo>
                  <a:cubicBezTo>
                    <a:pt x="54" y="8"/>
                    <a:pt x="53" y="6"/>
                    <a:pt x="50" y="6"/>
                  </a:cubicBezTo>
                  <a:cubicBezTo>
                    <a:pt x="49" y="6"/>
                    <a:pt x="48" y="7"/>
                    <a:pt x="47" y="8"/>
                  </a:cubicBezTo>
                  <a:cubicBezTo>
                    <a:pt x="46" y="8"/>
                    <a:pt x="46" y="9"/>
                    <a:pt x="45" y="9"/>
                  </a:cubicBezTo>
                  <a:cubicBezTo>
                    <a:pt x="41" y="6"/>
                    <a:pt x="41" y="6"/>
                    <a:pt x="41" y="6"/>
                  </a:cubicBezTo>
                  <a:cubicBezTo>
                    <a:pt x="42" y="5"/>
                    <a:pt x="42" y="4"/>
                    <a:pt x="43" y="3"/>
                  </a:cubicBezTo>
                  <a:cubicBezTo>
                    <a:pt x="45" y="2"/>
                    <a:pt x="48" y="0"/>
                    <a:pt x="51" y="0"/>
                  </a:cubicBezTo>
                  <a:cubicBezTo>
                    <a:pt x="57" y="0"/>
                    <a:pt x="61" y="4"/>
                    <a:pt x="61" y="9"/>
                  </a:cubicBezTo>
                  <a:cubicBezTo>
                    <a:pt x="61" y="19"/>
                    <a:pt x="48" y="19"/>
                    <a:pt x="47" y="25"/>
                  </a:cubicBezTo>
                  <a:cubicBezTo>
                    <a:pt x="56" y="25"/>
                    <a:pt x="56" y="25"/>
                    <a:pt x="56" y="25"/>
                  </a:cubicBezTo>
                  <a:cubicBezTo>
                    <a:pt x="56" y="22"/>
                    <a:pt x="56" y="22"/>
                    <a:pt x="56" y="22"/>
                  </a:cubicBezTo>
                  <a:cubicBezTo>
                    <a:pt x="61" y="22"/>
                    <a:pt x="61" y="22"/>
                    <a:pt x="61" y="22"/>
                  </a:cubicBezTo>
                  <a:lnTo>
                    <a:pt x="61" y="30"/>
                  </a:lnTo>
                  <a:close/>
                </a:path>
              </a:pathLst>
            </a:custGeom>
            <a:solidFill>
              <a:schemeClr val="accent1"/>
            </a:solidFill>
            <a:ln>
              <a:noFill/>
            </a:ln>
          </p:spPr>
          <p:txBody>
            <a:bodyPr/>
            <a:lstStyle/>
            <a:p>
              <a:endParaRPr lang="en-US"/>
            </a:p>
          </p:txBody>
        </p:sp>
        <p:sp>
          <p:nvSpPr>
            <p:cNvPr id="819" name="Freeform 144"/>
            <p:cNvSpPr>
              <a:spLocks noEditPoints="1"/>
            </p:cNvSpPr>
            <p:nvPr/>
          </p:nvSpPr>
          <p:spPr bwMode="auto">
            <a:xfrm>
              <a:off x="4836597" y="5594011"/>
              <a:ext cx="352407" cy="273340"/>
            </a:xfrm>
            <a:custGeom>
              <a:avLst/>
              <a:gdLst>
                <a:gd name="T0" fmla="*/ 230452 w 72"/>
                <a:gd name="T1" fmla="*/ 188657 h 56"/>
                <a:gd name="T2" fmla="*/ 223573 w 72"/>
                <a:gd name="T3" fmla="*/ 192087 h 56"/>
                <a:gd name="T4" fmla="*/ 27517 w 72"/>
                <a:gd name="T5" fmla="*/ 192087 h 56"/>
                <a:gd name="T6" fmla="*/ 20638 w 72"/>
                <a:gd name="T7" fmla="*/ 188657 h 56"/>
                <a:gd name="T8" fmla="*/ 0 w 72"/>
                <a:gd name="T9" fmla="*/ 123485 h 56"/>
                <a:gd name="T10" fmla="*/ 123825 w 72"/>
                <a:gd name="T11" fmla="*/ 0 h 56"/>
                <a:gd name="T12" fmla="*/ 247650 w 72"/>
                <a:gd name="T13" fmla="*/ 123485 h 56"/>
                <a:gd name="T14" fmla="*/ 230452 w 72"/>
                <a:gd name="T15" fmla="*/ 188657 h 56"/>
                <a:gd name="T16" fmla="*/ 37835 w 72"/>
                <a:gd name="T17" fmla="*/ 102904 h 56"/>
                <a:gd name="T18" fmla="*/ 20638 w 72"/>
                <a:gd name="T19" fmla="*/ 123485 h 56"/>
                <a:gd name="T20" fmla="*/ 37835 w 72"/>
                <a:gd name="T21" fmla="*/ 140635 h 56"/>
                <a:gd name="T22" fmla="*/ 55033 w 72"/>
                <a:gd name="T23" fmla="*/ 123485 h 56"/>
                <a:gd name="T24" fmla="*/ 37835 w 72"/>
                <a:gd name="T25" fmla="*/ 102904 h 56"/>
                <a:gd name="T26" fmla="*/ 61913 w 72"/>
                <a:gd name="T27" fmla="*/ 41162 h 56"/>
                <a:gd name="T28" fmla="*/ 44715 w 72"/>
                <a:gd name="T29" fmla="*/ 61742 h 56"/>
                <a:gd name="T30" fmla="*/ 61913 w 72"/>
                <a:gd name="T31" fmla="*/ 78893 h 56"/>
                <a:gd name="T32" fmla="*/ 82550 w 72"/>
                <a:gd name="T33" fmla="*/ 61742 h 56"/>
                <a:gd name="T34" fmla="*/ 61913 w 72"/>
                <a:gd name="T35" fmla="*/ 41162 h 56"/>
                <a:gd name="T36" fmla="*/ 154781 w 72"/>
                <a:gd name="T37" fmla="*/ 75463 h 56"/>
                <a:gd name="T38" fmla="*/ 147902 w 72"/>
                <a:gd name="T39" fmla="*/ 61742 h 56"/>
                <a:gd name="T40" fmla="*/ 137583 w 72"/>
                <a:gd name="T41" fmla="*/ 68603 h 56"/>
                <a:gd name="T42" fmla="*/ 123825 w 72"/>
                <a:gd name="T43" fmla="*/ 123485 h 56"/>
                <a:gd name="T44" fmla="*/ 99748 w 72"/>
                <a:gd name="T45" fmla="*/ 140635 h 56"/>
                <a:gd name="T46" fmla="*/ 116946 w 72"/>
                <a:gd name="T47" fmla="*/ 174936 h 56"/>
                <a:gd name="T48" fmla="*/ 151342 w 72"/>
                <a:gd name="T49" fmla="*/ 154356 h 56"/>
                <a:gd name="T50" fmla="*/ 141023 w 72"/>
                <a:gd name="T51" fmla="*/ 126915 h 56"/>
                <a:gd name="T52" fmla="*/ 154781 w 72"/>
                <a:gd name="T53" fmla="*/ 75463 h 56"/>
                <a:gd name="T54" fmla="*/ 123825 w 72"/>
                <a:gd name="T55" fmla="*/ 17151 h 56"/>
                <a:gd name="T56" fmla="*/ 106627 w 72"/>
                <a:gd name="T57" fmla="*/ 34301 h 56"/>
                <a:gd name="T58" fmla="*/ 123825 w 72"/>
                <a:gd name="T59" fmla="*/ 51452 h 56"/>
                <a:gd name="T60" fmla="*/ 144463 w 72"/>
                <a:gd name="T61" fmla="*/ 34301 h 56"/>
                <a:gd name="T62" fmla="*/ 123825 w 72"/>
                <a:gd name="T63" fmla="*/ 17151 h 56"/>
                <a:gd name="T64" fmla="*/ 185738 w 72"/>
                <a:gd name="T65" fmla="*/ 41162 h 56"/>
                <a:gd name="T66" fmla="*/ 168540 w 72"/>
                <a:gd name="T67" fmla="*/ 61742 h 56"/>
                <a:gd name="T68" fmla="*/ 185738 w 72"/>
                <a:gd name="T69" fmla="*/ 78893 h 56"/>
                <a:gd name="T70" fmla="*/ 206375 w 72"/>
                <a:gd name="T71" fmla="*/ 61742 h 56"/>
                <a:gd name="T72" fmla="*/ 185738 w 72"/>
                <a:gd name="T73" fmla="*/ 41162 h 56"/>
                <a:gd name="T74" fmla="*/ 213254 w 72"/>
                <a:gd name="T75" fmla="*/ 102904 h 56"/>
                <a:gd name="T76" fmla="*/ 196056 w 72"/>
                <a:gd name="T77" fmla="*/ 123485 h 56"/>
                <a:gd name="T78" fmla="*/ 213254 w 72"/>
                <a:gd name="T79" fmla="*/ 140635 h 56"/>
                <a:gd name="T80" fmla="*/ 230452 w 72"/>
                <a:gd name="T81" fmla="*/ 123485 h 56"/>
                <a:gd name="T82" fmla="*/ 213254 w 72"/>
                <a:gd name="T83" fmla="*/ 102904 h 5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72" h="56">
                  <a:moveTo>
                    <a:pt x="67" y="55"/>
                  </a:moveTo>
                  <a:cubicBezTo>
                    <a:pt x="66" y="56"/>
                    <a:pt x="66" y="56"/>
                    <a:pt x="65" y="56"/>
                  </a:cubicBezTo>
                  <a:cubicBezTo>
                    <a:pt x="8" y="56"/>
                    <a:pt x="8" y="56"/>
                    <a:pt x="8" y="56"/>
                  </a:cubicBezTo>
                  <a:cubicBezTo>
                    <a:pt x="7" y="56"/>
                    <a:pt x="7" y="56"/>
                    <a:pt x="6" y="55"/>
                  </a:cubicBezTo>
                  <a:cubicBezTo>
                    <a:pt x="2" y="49"/>
                    <a:pt x="0" y="42"/>
                    <a:pt x="0" y="36"/>
                  </a:cubicBezTo>
                  <a:cubicBezTo>
                    <a:pt x="0" y="16"/>
                    <a:pt x="17" y="0"/>
                    <a:pt x="36" y="0"/>
                  </a:cubicBezTo>
                  <a:cubicBezTo>
                    <a:pt x="56" y="0"/>
                    <a:pt x="72" y="16"/>
                    <a:pt x="72" y="36"/>
                  </a:cubicBezTo>
                  <a:cubicBezTo>
                    <a:pt x="72" y="42"/>
                    <a:pt x="70" y="49"/>
                    <a:pt x="67" y="55"/>
                  </a:cubicBezTo>
                  <a:close/>
                  <a:moveTo>
                    <a:pt x="11" y="30"/>
                  </a:moveTo>
                  <a:cubicBezTo>
                    <a:pt x="8" y="30"/>
                    <a:pt x="6" y="33"/>
                    <a:pt x="6" y="36"/>
                  </a:cubicBezTo>
                  <a:cubicBezTo>
                    <a:pt x="6" y="38"/>
                    <a:pt x="8" y="41"/>
                    <a:pt x="11" y="41"/>
                  </a:cubicBezTo>
                  <a:cubicBezTo>
                    <a:pt x="14" y="41"/>
                    <a:pt x="16" y="38"/>
                    <a:pt x="16" y="36"/>
                  </a:cubicBezTo>
                  <a:cubicBezTo>
                    <a:pt x="16" y="33"/>
                    <a:pt x="14" y="30"/>
                    <a:pt x="11" y="30"/>
                  </a:cubicBezTo>
                  <a:close/>
                  <a:moveTo>
                    <a:pt x="18" y="12"/>
                  </a:moveTo>
                  <a:cubicBezTo>
                    <a:pt x="16" y="12"/>
                    <a:pt x="13" y="15"/>
                    <a:pt x="13" y="18"/>
                  </a:cubicBezTo>
                  <a:cubicBezTo>
                    <a:pt x="13" y="20"/>
                    <a:pt x="16" y="23"/>
                    <a:pt x="18" y="23"/>
                  </a:cubicBezTo>
                  <a:cubicBezTo>
                    <a:pt x="21" y="23"/>
                    <a:pt x="24" y="20"/>
                    <a:pt x="24" y="18"/>
                  </a:cubicBezTo>
                  <a:cubicBezTo>
                    <a:pt x="24" y="15"/>
                    <a:pt x="21" y="12"/>
                    <a:pt x="18" y="12"/>
                  </a:cubicBezTo>
                  <a:close/>
                  <a:moveTo>
                    <a:pt x="45" y="22"/>
                  </a:moveTo>
                  <a:cubicBezTo>
                    <a:pt x="45" y="20"/>
                    <a:pt x="44" y="19"/>
                    <a:pt x="43" y="18"/>
                  </a:cubicBezTo>
                  <a:cubicBezTo>
                    <a:pt x="42" y="18"/>
                    <a:pt x="40" y="19"/>
                    <a:pt x="40" y="20"/>
                  </a:cubicBezTo>
                  <a:cubicBezTo>
                    <a:pt x="36" y="36"/>
                    <a:pt x="36" y="36"/>
                    <a:pt x="36" y="36"/>
                  </a:cubicBezTo>
                  <a:cubicBezTo>
                    <a:pt x="33" y="36"/>
                    <a:pt x="30" y="38"/>
                    <a:pt x="29" y="41"/>
                  </a:cubicBezTo>
                  <a:cubicBezTo>
                    <a:pt x="28" y="45"/>
                    <a:pt x="30" y="50"/>
                    <a:pt x="34" y="51"/>
                  </a:cubicBezTo>
                  <a:cubicBezTo>
                    <a:pt x="39" y="52"/>
                    <a:pt x="43" y="49"/>
                    <a:pt x="44" y="45"/>
                  </a:cubicBezTo>
                  <a:cubicBezTo>
                    <a:pt x="45" y="42"/>
                    <a:pt x="43" y="39"/>
                    <a:pt x="41" y="37"/>
                  </a:cubicBezTo>
                  <a:lnTo>
                    <a:pt x="45" y="22"/>
                  </a:lnTo>
                  <a:close/>
                  <a:moveTo>
                    <a:pt x="36" y="5"/>
                  </a:moveTo>
                  <a:cubicBezTo>
                    <a:pt x="34" y="5"/>
                    <a:pt x="31" y="7"/>
                    <a:pt x="31" y="10"/>
                  </a:cubicBezTo>
                  <a:cubicBezTo>
                    <a:pt x="31" y="13"/>
                    <a:pt x="34" y="15"/>
                    <a:pt x="36" y="15"/>
                  </a:cubicBezTo>
                  <a:cubicBezTo>
                    <a:pt x="39" y="15"/>
                    <a:pt x="42" y="13"/>
                    <a:pt x="42" y="10"/>
                  </a:cubicBezTo>
                  <a:cubicBezTo>
                    <a:pt x="42" y="7"/>
                    <a:pt x="39" y="5"/>
                    <a:pt x="36" y="5"/>
                  </a:cubicBezTo>
                  <a:close/>
                  <a:moveTo>
                    <a:pt x="54" y="12"/>
                  </a:moveTo>
                  <a:cubicBezTo>
                    <a:pt x="52" y="12"/>
                    <a:pt x="49" y="15"/>
                    <a:pt x="49" y="18"/>
                  </a:cubicBezTo>
                  <a:cubicBezTo>
                    <a:pt x="49" y="20"/>
                    <a:pt x="52" y="23"/>
                    <a:pt x="54" y="23"/>
                  </a:cubicBezTo>
                  <a:cubicBezTo>
                    <a:pt x="57" y="23"/>
                    <a:pt x="60" y="20"/>
                    <a:pt x="60" y="18"/>
                  </a:cubicBezTo>
                  <a:cubicBezTo>
                    <a:pt x="60" y="15"/>
                    <a:pt x="57" y="12"/>
                    <a:pt x="54" y="12"/>
                  </a:cubicBezTo>
                  <a:close/>
                  <a:moveTo>
                    <a:pt x="62" y="30"/>
                  </a:moveTo>
                  <a:cubicBezTo>
                    <a:pt x="59" y="30"/>
                    <a:pt x="57" y="33"/>
                    <a:pt x="57" y="36"/>
                  </a:cubicBezTo>
                  <a:cubicBezTo>
                    <a:pt x="57" y="38"/>
                    <a:pt x="59" y="41"/>
                    <a:pt x="62" y="41"/>
                  </a:cubicBezTo>
                  <a:cubicBezTo>
                    <a:pt x="65" y="41"/>
                    <a:pt x="67" y="38"/>
                    <a:pt x="67" y="36"/>
                  </a:cubicBezTo>
                  <a:cubicBezTo>
                    <a:pt x="67" y="33"/>
                    <a:pt x="65" y="30"/>
                    <a:pt x="62" y="30"/>
                  </a:cubicBezTo>
                  <a:close/>
                </a:path>
              </a:pathLst>
            </a:custGeom>
            <a:solidFill>
              <a:schemeClr val="accent1"/>
            </a:solidFill>
            <a:ln>
              <a:noFill/>
            </a:ln>
          </p:spPr>
          <p:txBody>
            <a:bodyPr/>
            <a:lstStyle/>
            <a:p>
              <a:endParaRPr lang="en-US"/>
            </a:p>
          </p:txBody>
        </p:sp>
        <p:sp>
          <p:nvSpPr>
            <p:cNvPr id="820" name="Freeform 145"/>
            <p:cNvSpPr>
              <a:spLocks noEditPoints="1"/>
            </p:cNvSpPr>
            <p:nvPr/>
          </p:nvSpPr>
          <p:spPr bwMode="auto">
            <a:xfrm>
              <a:off x="5541410" y="5539794"/>
              <a:ext cx="399848" cy="352407"/>
            </a:xfrm>
            <a:custGeom>
              <a:avLst/>
              <a:gdLst>
                <a:gd name="T0" fmla="*/ 280988 w 82"/>
                <a:gd name="T1" fmla="*/ 154781 h 72"/>
                <a:gd name="T2" fmla="*/ 280988 w 82"/>
                <a:gd name="T3" fmla="*/ 209815 h 72"/>
                <a:gd name="T4" fmla="*/ 277561 w 82"/>
                <a:gd name="T5" fmla="*/ 213254 h 72"/>
                <a:gd name="T6" fmla="*/ 263855 w 82"/>
                <a:gd name="T7" fmla="*/ 213254 h 72"/>
                <a:gd name="T8" fmla="*/ 263855 w 82"/>
                <a:gd name="T9" fmla="*/ 223573 h 72"/>
                <a:gd name="T10" fmla="*/ 236441 w 82"/>
                <a:gd name="T11" fmla="*/ 247650 h 72"/>
                <a:gd name="T12" fmla="*/ 209028 w 82"/>
                <a:gd name="T13" fmla="*/ 223573 h 72"/>
                <a:gd name="T14" fmla="*/ 209028 w 82"/>
                <a:gd name="T15" fmla="*/ 213254 h 72"/>
                <a:gd name="T16" fmla="*/ 68534 w 82"/>
                <a:gd name="T17" fmla="*/ 213254 h 72"/>
                <a:gd name="T18" fmla="*/ 68534 w 82"/>
                <a:gd name="T19" fmla="*/ 223573 h 72"/>
                <a:gd name="T20" fmla="*/ 44547 w 82"/>
                <a:gd name="T21" fmla="*/ 247650 h 72"/>
                <a:gd name="T22" fmla="*/ 17133 w 82"/>
                <a:gd name="T23" fmla="*/ 223573 h 72"/>
                <a:gd name="T24" fmla="*/ 17133 w 82"/>
                <a:gd name="T25" fmla="*/ 213254 h 72"/>
                <a:gd name="T26" fmla="*/ 3427 w 82"/>
                <a:gd name="T27" fmla="*/ 213254 h 72"/>
                <a:gd name="T28" fmla="*/ 0 w 82"/>
                <a:gd name="T29" fmla="*/ 209815 h 72"/>
                <a:gd name="T30" fmla="*/ 0 w 82"/>
                <a:gd name="T31" fmla="*/ 154781 h 72"/>
                <a:gd name="T32" fmla="*/ 30840 w 82"/>
                <a:gd name="T33" fmla="*/ 123825 h 72"/>
                <a:gd name="T34" fmla="*/ 34267 w 82"/>
                <a:gd name="T35" fmla="*/ 123825 h 72"/>
                <a:gd name="T36" fmla="*/ 47974 w 82"/>
                <a:gd name="T37" fmla="*/ 65352 h 72"/>
                <a:gd name="T38" fmla="*/ 85667 w 82"/>
                <a:gd name="T39" fmla="*/ 37835 h 72"/>
                <a:gd name="T40" fmla="*/ 106227 w 82"/>
                <a:gd name="T41" fmla="*/ 37835 h 72"/>
                <a:gd name="T42" fmla="*/ 106227 w 82"/>
                <a:gd name="T43" fmla="*/ 6879 h 72"/>
                <a:gd name="T44" fmla="*/ 109654 w 82"/>
                <a:gd name="T45" fmla="*/ 0 h 72"/>
                <a:gd name="T46" fmla="*/ 171334 w 82"/>
                <a:gd name="T47" fmla="*/ 0 h 72"/>
                <a:gd name="T48" fmla="*/ 174761 w 82"/>
                <a:gd name="T49" fmla="*/ 6879 h 72"/>
                <a:gd name="T50" fmla="*/ 174761 w 82"/>
                <a:gd name="T51" fmla="*/ 37835 h 72"/>
                <a:gd name="T52" fmla="*/ 191894 w 82"/>
                <a:gd name="T53" fmla="*/ 37835 h 72"/>
                <a:gd name="T54" fmla="*/ 233014 w 82"/>
                <a:gd name="T55" fmla="*/ 65352 h 72"/>
                <a:gd name="T56" fmla="*/ 246721 w 82"/>
                <a:gd name="T57" fmla="*/ 123825 h 72"/>
                <a:gd name="T58" fmla="*/ 250148 w 82"/>
                <a:gd name="T59" fmla="*/ 123825 h 72"/>
                <a:gd name="T60" fmla="*/ 280988 w 82"/>
                <a:gd name="T61" fmla="*/ 154781 h 72"/>
                <a:gd name="T62" fmla="*/ 65107 w 82"/>
                <a:gd name="T63" fmla="*/ 168540 h 72"/>
                <a:gd name="T64" fmla="*/ 44547 w 82"/>
                <a:gd name="T65" fmla="*/ 147902 h 72"/>
                <a:gd name="T66" fmla="*/ 20560 w 82"/>
                <a:gd name="T67" fmla="*/ 168540 h 72"/>
                <a:gd name="T68" fmla="*/ 44547 w 82"/>
                <a:gd name="T69" fmla="*/ 192617 h 72"/>
                <a:gd name="T70" fmla="*/ 65107 w 82"/>
                <a:gd name="T71" fmla="*/ 168540 h 72"/>
                <a:gd name="T72" fmla="*/ 209028 w 82"/>
                <a:gd name="T73" fmla="*/ 123825 h 72"/>
                <a:gd name="T74" fmla="*/ 198748 w 82"/>
                <a:gd name="T75" fmla="*/ 75671 h 72"/>
                <a:gd name="T76" fmla="*/ 191894 w 82"/>
                <a:gd name="T77" fmla="*/ 72231 h 72"/>
                <a:gd name="T78" fmla="*/ 85667 w 82"/>
                <a:gd name="T79" fmla="*/ 72231 h 72"/>
                <a:gd name="T80" fmla="*/ 82240 w 82"/>
                <a:gd name="T81" fmla="*/ 75671 h 72"/>
                <a:gd name="T82" fmla="*/ 68534 w 82"/>
                <a:gd name="T83" fmla="*/ 123825 h 72"/>
                <a:gd name="T84" fmla="*/ 209028 w 82"/>
                <a:gd name="T85" fmla="*/ 123825 h 72"/>
                <a:gd name="T86" fmla="*/ 260428 w 82"/>
                <a:gd name="T87" fmla="*/ 168540 h 72"/>
                <a:gd name="T88" fmla="*/ 236441 w 82"/>
                <a:gd name="T89" fmla="*/ 147902 h 72"/>
                <a:gd name="T90" fmla="*/ 215881 w 82"/>
                <a:gd name="T91" fmla="*/ 168540 h 72"/>
                <a:gd name="T92" fmla="*/ 236441 w 82"/>
                <a:gd name="T93" fmla="*/ 192617 h 72"/>
                <a:gd name="T94" fmla="*/ 260428 w 82"/>
                <a:gd name="T95" fmla="*/ 168540 h 72"/>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82" h="72">
                  <a:moveTo>
                    <a:pt x="82" y="45"/>
                  </a:moveTo>
                  <a:cubicBezTo>
                    <a:pt x="82" y="61"/>
                    <a:pt x="82" y="61"/>
                    <a:pt x="82" y="61"/>
                  </a:cubicBezTo>
                  <a:cubicBezTo>
                    <a:pt x="82" y="61"/>
                    <a:pt x="81" y="62"/>
                    <a:pt x="81" y="62"/>
                  </a:cubicBezTo>
                  <a:cubicBezTo>
                    <a:pt x="77" y="62"/>
                    <a:pt x="77" y="62"/>
                    <a:pt x="77" y="62"/>
                  </a:cubicBezTo>
                  <a:cubicBezTo>
                    <a:pt x="77" y="65"/>
                    <a:pt x="77" y="65"/>
                    <a:pt x="77" y="65"/>
                  </a:cubicBezTo>
                  <a:cubicBezTo>
                    <a:pt x="77" y="69"/>
                    <a:pt x="73" y="72"/>
                    <a:pt x="69" y="72"/>
                  </a:cubicBezTo>
                  <a:cubicBezTo>
                    <a:pt x="65" y="72"/>
                    <a:pt x="61" y="69"/>
                    <a:pt x="61" y="65"/>
                  </a:cubicBezTo>
                  <a:cubicBezTo>
                    <a:pt x="61" y="62"/>
                    <a:pt x="61" y="62"/>
                    <a:pt x="61" y="62"/>
                  </a:cubicBezTo>
                  <a:cubicBezTo>
                    <a:pt x="20" y="62"/>
                    <a:pt x="20" y="62"/>
                    <a:pt x="20" y="62"/>
                  </a:cubicBezTo>
                  <a:cubicBezTo>
                    <a:pt x="20" y="65"/>
                    <a:pt x="20" y="65"/>
                    <a:pt x="20" y="65"/>
                  </a:cubicBezTo>
                  <a:cubicBezTo>
                    <a:pt x="20" y="69"/>
                    <a:pt x="17" y="72"/>
                    <a:pt x="13" y="72"/>
                  </a:cubicBezTo>
                  <a:cubicBezTo>
                    <a:pt x="8" y="72"/>
                    <a:pt x="5" y="69"/>
                    <a:pt x="5" y="65"/>
                  </a:cubicBezTo>
                  <a:cubicBezTo>
                    <a:pt x="5" y="62"/>
                    <a:pt x="5" y="62"/>
                    <a:pt x="5" y="62"/>
                  </a:cubicBezTo>
                  <a:cubicBezTo>
                    <a:pt x="1" y="62"/>
                    <a:pt x="1" y="62"/>
                    <a:pt x="1" y="62"/>
                  </a:cubicBezTo>
                  <a:cubicBezTo>
                    <a:pt x="0" y="62"/>
                    <a:pt x="0" y="61"/>
                    <a:pt x="0" y="61"/>
                  </a:cubicBezTo>
                  <a:cubicBezTo>
                    <a:pt x="0" y="45"/>
                    <a:pt x="0" y="45"/>
                    <a:pt x="0" y="45"/>
                  </a:cubicBezTo>
                  <a:cubicBezTo>
                    <a:pt x="0" y="40"/>
                    <a:pt x="4" y="36"/>
                    <a:pt x="9" y="36"/>
                  </a:cubicBezTo>
                  <a:cubicBezTo>
                    <a:pt x="10" y="36"/>
                    <a:pt x="10" y="36"/>
                    <a:pt x="10" y="36"/>
                  </a:cubicBezTo>
                  <a:cubicBezTo>
                    <a:pt x="14" y="19"/>
                    <a:pt x="14" y="19"/>
                    <a:pt x="14" y="19"/>
                  </a:cubicBezTo>
                  <a:cubicBezTo>
                    <a:pt x="15" y="14"/>
                    <a:pt x="20" y="11"/>
                    <a:pt x="25" y="11"/>
                  </a:cubicBezTo>
                  <a:cubicBezTo>
                    <a:pt x="31" y="11"/>
                    <a:pt x="31" y="11"/>
                    <a:pt x="31" y="11"/>
                  </a:cubicBezTo>
                  <a:cubicBezTo>
                    <a:pt x="31" y="2"/>
                    <a:pt x="31" y="2"/>
                    <a:pt x="31" y="2"/>
                  </a:cubicBezTo>
                  <a:cubicBezTo>
                    <a:pt x="31" y="1"/>
                    <a:pt x="31" y="0"/>
                    <a:pt x="32" y="0"/>
                  </a:cubicBezTo>
                  <a:cubicBezTo>
                    <a:pt x="50" y="0"/>
                    <a:pt x="50" y="0"/>
                    <a:pt x="50" y="0"/>
                  </a:cubicBezTo>
                  <a:cubicBezTo>
                    <a:pt x="51" y="0"/>
                    <a:pt x="51" y="1"/>
                    <a:pt x="51" y="2"/>
                  </a:cubicBezTo>
                  <a:cubicBezTo>
                    <a:pt x="51" y="11"/>
                    <a:pt x="51" y="11"/>
                    <a:pt x="51" y="11"/>
                  </a:cubicBezTo>
                  <a:cubicBezTo>
                    <a:pt x="56" y="11"/>
                    <a:pt x="56" y="11"/>
                    <a:pt x="56" y="11"/>
                  </a:cubicBezTo>
                  <a:cubicBezTo>
                    <a:pt x="62" y="11"/>
                    <a:pt x="66" y="14"/>
                    <a:pt x="68" y="19"/>
                  </a:cubicBezTo>
                  <a:cubicBezTo>
                    <a:pt x="72" y="36"/>
                    <a:pt x="72" y="36"/>
                    <a:pt x="72" y="36"/>
                  </a:cubicBezTo>
                  <a:cubicBezTo>
                    <a:pt x="73" y="36"/>
                    <a:pt x="73" y="36"/>
                    <a:pt x="73" y="36"/>
                  </a:cubicBezTo>
                  <a:cubicBezTo>
                    <a:pt x="78" y="36"/>
                    <a:pt x="82" y="40"/>
                    <a:pt x="82" y="45"/>
                  </a:cubicBezTo>
                  <a:close/>
                  <a:moveTo>
                    <a:pt x="19" y="49"/>
                  </a:moveTo>
                  <a:cubicBezTo>
                    <a:pt x="19" y="46"/>
                    <a:pt x="16" y="43"/>
                    <a:pt x="13" y="43"/>
                  </a:cubicBezTo>
                  <a:cubicBezTo>
                    <a:pt x="9" y="43"/>
                    <a:pt x="6" y="46"/>
                    <a:pt x="6" y="49"/>
                  </a:cubicBezTo>
                  <a:cubicBezTo>
                    <a:pt x="6" y="53"/>
                    <a:pt x="9" y="56"/>
                    <a:pt x="13" y="56"/>
                  </a:cubicBezTo>
                  <a:cubicBezTo>
                    <a:pt x="16" y="56"/>
                    <a:pt x="19" y="53"/>
                    <a:pt x="19" y="49"/>
                  </a:cubicBezTo>
                  <a:close/>
                  <a:moveTo>
                    <a:pt x="61" y="36"/>
                  </a:moveTo>
                  <a:cubicBezTo>
                    <a:pt x="58" y="22"/>
                    <a:pt x="58" y="22"/>
                    <a:pt x="58" y="22"/>
                  </a:cubicBezTo>
                  <a:cubicBezTo>
                    <a:pt x="58" y="22"/>
                    <a:pt x="57" y="21"/>
                    <a:pt x="56" y="21"/>
                  </a:cubicBezTo>
                  <a:cubicBezTo>
                    <a:pt x="25" y="21"/>
                    <a:pt x="25" y="21"/>
                    <a:pt x="25" y="21"/>
                  </a:cubicBezTo>
                  <a:cubicBezTo>
                    <a:pt x="25" y="21"/>
                    <a:pt x="24" y="22"/>
                    <a:pt x="24" y="22"/>
                  </a:cubicBezTo>
                  <a:cubicBezTo>
                    <a:pt x="20" y="36"/>
                    <a:pt x="20" y="36"/>
                    <a:pt x="20" y="36"/>
                  </a:cubicBezTo>
                  <a:lnTo>
                    <a:pt x="61" y="36"/>
                  </a:lnTo>
                  <a:close/>
                  <a:moveTo>
                    <a:pt x="76" y="49"/>
                  </a:moveTo>
                  <a:cubicBezTo>
                    <a:pt x="76" y="46"/>
                    <a:pt x="73" y="43"/>
                    <a:pt x="69" y="43"/>
                  </a:cubicBezTo>
                  <a:cubicBezTo>
                    <a:pt x="66" y="43"/>
                    <a:pt x="63" y="46"/>
                    <a:pt x="63" y="49"/>
                  </a:cubicBezTo>
                  <a:cubicBezTo>
                    <a:pt x="63" y="53"/>
                    <a:pt x="66" y="56"/>
                    <a:pt x="69" y="56"/>
                  </a:cubicBezTo>
                  <a:cubicBezTo>
                    <a:pt x="73" y="56"/>
                    <a:pt x="76" y="53"/>
                    <a:pt x="76" y="49"/>
                  </a:cubicBezTo>
                  <a:close/>
                </a:path>
              </a:pathLst>
            </a:custGeom>
            <a:solidFill>
              <a:schemeClr val="accent1"/>
            </a:solidFill>
            <a:ln>
              <a:noFill/>
            </a:ln>
          </p:spPr>
          <p:txBody>
            <a:bodyPr/>
            <a:lstStyle/>
            <a:p>
              <a:endParaRPr lang="en-US"/>
            </a:p>
          </p:txBody>
        </p:sp>
        <p:sp>
          <p:nvSpPr>
            <p:cNvPr id="821" name="Freeform 146"/>
            <p:cNvSpPr>
              <a:spLocks noEditPoints="1"/>
            </p:cNvSpPr>
            <p:nvPr/>
          </p:nvSpPr>
          <p:spPr bwMode="auto">
            <a:xfrm>
              <a:off x="6246224" y="5564643"/>
              <a:ext cx="302708" cy="327558"/>
            </a:xfrm>
            <a:custGeom>
              <a:avLst/>
              <a:gdLst>
                <a:gd name="T0" fmla="*/ 20586 w 62"/>
                <a:gd name="T1" fmla="*/ 6871 h 67"/>
                <a:gd name="T2" fmla="*/ 48035 w 62"/>
                <a:gd name="T3" fmla="*/ 6871 h 67"/>
                <a:gd name="T4" fmla="*/ 85776 w 62"/>
                <a:gd name="T5" fmla="*/ 6871 h 67"/>
                <a:gd name="T6" fmla="*/ 195570 w 62"/>
                <a:gd name="T7" fmla="*/ 6871 h 67"/>
                <a:gd name="T8" fmla="*/ 202432 w 62"/>
                <a:gd name="T9" fmla="*/ 0 h 67"/>
                <a:gd name="T10" fmla="*/ 209294 w 62"/>
                <a:gd name="T11" fmla="*/ 0 h 67"/>
                <a:gd name="T12" fmla="*/ 212725 w 62"/>
                <a:gd name="T13" fmla="*/ 0 h 67"/>
                <a:gd name="T14" fmla="*/ 212725 w 62"/>
                <a:gd name="T15" fmla="*/ 48099 h 67"/>
                <a:gd name="T16" fmla="*/ 212725 w 62"/>
                <a:gd name="T17" fmla="*/ 61842 h 67"/>
                <a:gd name="T18" fmla="*/ 202432 w 62"/>
                <a:gd name="T19" fmla="*/ 65277 h 67"/>
                <a:gd name="T20" fmla="*/ 195570 w 62"/>
                <a:gd name="T21" fmla="*/ 48099 h 67"/>
                <a:gd name="T22" fmla="*/ 192139 w 62"/>
                <a:gd name="T23" fmla="*/ 27485 h 67"/>
                <a:gd name="T24" fmla="*/ 188708 w 62"/>
                <a:gd name="T25" fmla="*/ 24049 h 67"/>
                <a:gd name="T26" fmla="*/ 178415 w 62"/>
                <a:gd name="T27" fmla="*/ 24049 h 67"/>
                <a:gd name="T28" fmla="*/ 126949 w 62"/>
                <a:gd name="T29" fmla="*/ 24049 h 67"/>
                <a:gd name="T30" fmla="*/ 123518 w 62"/>
                <a:gd name="T31" fmla="*/ 44663 h 67"/>
                <a:gd name="T32" fmla="*/ 123518 w 62"/>
                <a:gd name="T33" fmla="*/ 65277 h 67"/>
                <a:gd name="T34" fmla="*/ 123518 w 62"/>
                <a:gd name="T35" fmla="*/ 58406 h 67"/>
                <a:gd name="T36" fmla="*/ 123518 w 62"/>
                <a:gd name="T37" fmla="*/ 123683 h 67"/>
                <a:gd name="T38" fmla="*/ 126949 w 62"/>
                <a:gd name="T39" fmla="*/ 154604 h 67"/>
                <a:gd name="T40" fmla="*/ 161259 w 62"/>
                <a:gd name="T41" fmla="*/ 168346 h 67"/>
                <a:gd name="T42" fmla="*/ 161259 w 62"/>
                <a:gd name="T43" fmla="*/ 175218 h 67"/>
                <a:gd name="T44" fmla="*/ 161259 w 62"/>
                <a:gd name="T45" fmla="*/ 178653 h 67"/>
                <a:gd name="T46" fmla="*/ 154397 w 62"/>
                <a:gd name="T47" fmla="*/ 178653 h 67"/>
                <a:gd name="T48" fmla="*/ 96069 w 62"/>
                <a:gd name="T49" fmla="*/ 175218 h 67"/>
                <a:gd name="T50" fmla="*/ 54897 w 62"/>
                <a:gd name="T51" fmla="*/ 178653 h 67"/>
                <a:gd name="T52" fmla="*/ 54897 w 62"/>
                <a:gd name="T53" fmla="*/ 171782 h 67"/>
                <a:gd name="T54" fmla="*/ 54897 w 62"/>
                <a:gd name="T55" fmla="*/ 168346 h 67"/>
                <a:gd name="T56" fmla="*/ 85776 w 62"/>
                <a:gd name="T57" fmla="*/ 154604 h 67"/>
                <a:gd name="T58" fmla="*/ 89207 w 62"/>
                <a:gd name="T59" fmla="*/ 72148 h 67"/>
                <a:gd name="T60" fmla="*/ 89207 w 62"/>
                <a:gd name="T61" fmla="*/ 65277 h 67"/>
                <a:gd name="T62" fmla="*/ 89207 w 62"/>
                <a:gd name="T63" fmla="*/ 24049 h 67"/>
                <a:gd name="T64" fmla="*/ 65190 w 62"/>
                <a:gd name="T65" fmla="*/ 24049 h 67"/>
                <a:gd name="T66" fmla="*/ 24017 w 62"/>
                <a:gd name="T67" fmla="*/ 27485 h 67"/>
                <a:gd name="T68" fmla="*/ 10293 w 62"/>
                <a:gd name="T69" fmla="*/ 61842 h 67"/>
                <a:gd name="T70" fmla="*/ 0 w 62"/>
                <a:gd name="T71" fmla="*/ 54970 h 67"/>
                <a:gd name="T72" fmla="*/ 0 w 62"/>
                <a:gd name="T73" fmla="*/ 3436 h 67"/>
                <a:gd name="T74" fmla="*/ 13724 w 62"/>
                <a:gd name="T75" fmla="*/ 0 h 67"/>
                <a:gd name="T76" fmla="*/ 20586 w 62"/>
                <a:gd name="T77" fmla="*/ 6871 h 67"/>
                <a:gd name="T78" fmla="*/ 209294 w 62"/>
                <a:gd name="T79" fmla="*/ 199267 h 67"/>
                <a:gd name="T80" fmla="*/ 212725 w 62"/>
                <a:gd name="T81" fmla="*/ 206139 h 67"/>
                <a:gd name="T82" fmla="*/ 209294 w 62"/>
                <a:gd name="T83" fmla="*/ 213010 h 67"/>
                <a:gd name="T84" fmla="*/ 181846 w 62"/>
                <a:gd name="T85" fmla="*/ 230188 h 67"/>
                <a:gd name="T86" fmla="*/ 178415 w 62"/>
                <a:gd name="T87" fmla="*/ 213010 h 67"/>
                <a:gd name="T88" fmla="*/ 37742 w 62"/>
                <a:gd name="T89" fmla="*/ 213010 h 67"/>
                <a:gd name="T90" fmla="*/ 34310 w 62"/>
                <a:gd name="T91" fmla="*/ 230188 h 67"/>
                <a:gd name="T92" fmla="*/ 6862 w 62"/>
                <a:gd name="T93" fmla="*/ 213010 h 67"/>
                <a:gd name="T94" fmla="*/ 3431 w 62"/>
                <a:gd name="T95" fmla="*/ 206139 h 67"/>
                <a:gd name="T96" fmla="*/ 6862 w 62"/>
                <a:gd name="T97" fmla="*/ 199267 h 67"/>
                <a:gd name="T98" fmla="*/ 34310 w 62"/>
                <a:gd name="T99" fmla="*/ 178653 h 67"/>
                <a:gd name="T100" fmla="*/ 37742 w 62"/>
                <a:gd name="T101" fmla="*/ 195832 h 67"/>
                <a:gd name="T102" fmla="*/ 178415 w 62"/>
                <a:gd name="T103" fmla="*/ 195832 h 67"/>
                <a:gd name="T104" fmla="*/ 181846 w 62"/>
                <a:gd name="T105" fmla="*/ 178653 h 67"/>
                <a:gd name="T106" fmla="*/ 209294 w 62"/>
                <a:gd name="T107" fmla="*/ 199267 h 67"/>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62" h="67">
                  <a:moveTo>
                    <a:pt x="6" y="2"/>
                  </a:moveTo>
                  <a:cubicBezTo>
                    <a:pt x="6" y="2"/>
                    <a:pt x="14" y="2"/>
                    <a:pt x="14" y="2"/>
                  </a:cubicBezTo>
                  <a:cubicBezTo>
                    <a:pt x="18" y="2"/>
                    <a:pt x="21" y="2"/>
                    <a:pt x="25" y="2"/>
                  </a:cubicBezTo>
                  <a:cubicBezTo>
                    <a:pt x="36" y="2"/>
                    <a:pt x="46" y="1"/>
                    <a:pt x="57" y="2"/>
                  </a:cubicBezTo>
                  <a:cubicBezTo>
                    <a:pt x="58" y="2"/>
                    <a:pt x="59" y="1"/>
                    <a:pt x="59" y="0"/>
                  </a:cubicBezTo>
                  <a:cubicBezTo>
                    <a:pt x="61" y="0"/>
                    <a:pt x="61" y="0"/>
                    <a:pt x="61" y="0"/>
                  </a:cubicBezTo>
                  <a:cubicBezTo>
                    <a:pt x="61" y="0"/>
                    <a:pt x="62" y="0"/>
                    <a:pt x="62" y="0"/>
                  </a:cubicBezTo>
                  <a:cubicBezTo>
                    <a:pt x="62" y="5"/>
                    <a:pt x="62" y="9"/>
                    <a:pt x="62" y="14"/>
                  </a:cubicBezTo>
                  <a:cubicBezTo>
                    <a:pt x="62" y="15"/>
                    <a:pt x="62" y="17"/>
                    <a:pt x="62" y="18"/>
                  </a:cubicBezTo>
                  <a:cubicBezTo>
                    <a:pt x="61" y="19"/>
                    <a:pt x="60" y="19"/>
                    <a:pt x="59" y="19"/>
                  </a:cubicBezTo>
                  <a:cubicBezTo>
                    <a:pt x="58" y="17"/>
                    <a:pt x="58" y="16"/>
                    <a:pt x="57" y="14"/>
                  </a:cubicBezTo>
                  <a:cubicBezTo>
                    <a:pt x="57" y="13"/>
                    <a:pt x="56" y="8"/>
                    <a:pt x="56" y="8"/>
                  </a:cubicBezTo>
                  <a:cubicBezTo>
                    <a:pt x="55" y="7"/>
                    <a:pt x="55" y="7"/>
                    <a:pt x="55" y="7"/>
                  </a:cubicBezTo>
                  <a:cubicBezTo>
                    <a:pt x="54" y="7"/>
                    <a:pt x="52" y="7"/>
                    <a:pt x="52" y="7"/>
                  </a:cubicBezTo>
                  <a:cubicBezTo>
                    <a:pt x="47" y="7"/>
                    <a:pt x="41" y="7"/>
                    <a:pt x="37" y="7"/>
                  </a:cubicBezTo>
                  <a:cubicBezTo>
                    <a:pt x="36" y="9"/>
                    <a:pt x="36" y="11"/>
                    <a:pt x="36" y="13"/>
                  </a:cubicBezTo>
                  <a:cubicBezTo>
                    <a:pt x="36" y="19"/>
                    <a:pt x="36" y="19"/>
                    <a:pt x="36" y="19"/>
                  </a:cubicBezTo>
                  <a:cubicBezTo>
                    <a:pt x="36" y="17"/>
                    <a:pt x="36" y="17"/>
                    <a:pt x="36" y="17"/>
                  </a:cubicBezTo>
                  <a:cubicBezTo>
                    <a:pt x="36" y="23"/>
                    <a:pt x="36" y="30"/>
                    <a:pt x="36" y="36"/>
                  </a:cubicBezTo>
                  <a:cubicBezTo>
                    <a:pt x="36" y="39"/>
                    <a:pt x="36" y="42"/>
                    <a:pt x="37" y="45"/>
                  </a:cubicBezTo>
                  <a:cubicBezTo>
                    <a:pt x="40" y="47"/>
                    <a:pt x="43" y="47"/>
                    <a:pt x="47" y="49"/>
                  </a:cubicBezTo>
                  <a:cubicBezTo>
                    <a:pt x="47" y="49"/>
                    <a:pt x="47" y="50"/>
                    <a:pt x="47" y="51"/>
                  </a:cubicBezTo>
                  <a:cubicBezTo>
                    <a:pt x="47" y="51"/>
                    <a:pt x="47" y="51"/>
                    <a:pt x="47" y="52"/>
                  </a:cubicBezTo>
                  <a:cubicBezTo>
                    <a:pt x="45" y="52"/>
                    <a:pt x="45" y="52"/>
                    <a:pt x="45" y="52"/>
                  </a:cubicBezTo>
                  <a:cubicBezTo>
                    <a:pt x="40" y="52"/>
                    <a:pt x="34" y="51"/>
                    <a:pt x="28" y="51"/>
                  </a:cubicBezTo>
                  <a:cubicBezTo>
                    <a:pt x="24" y="51"/>
                    <a:pt x="20" y="52"/>
                    <a:pt x="16" y="52"/>
                  </a:cubicBezTo>
                  <a:cubicBezTo>
                    <a:pt x="16" y="51"/>
                    <a:pt x="16" y="50"/>
                    <a:pt x="16" y="50"/>
                  </a:cubicBezTo>
                  <a:cubicBezTo>
                    <a:pt x="16" y="49"/>
                    <a:pt x="16" y="49"/>
                    <a:pt x="16" y="49"/>
                  </a:cubicBezTo>
                  <a:cubicBezTo>
                    <a:pt x="17" y="47"/>
                    <a:pt x="23" y="47"/>
                    <a:pt x="25" y="45"/>
                  </a:cubicBezTo>
                  <a:cubicBezTo>
                    <a:pt x="26" y="43"/>
                    <a:pt x="26" y="24"/>
                    <a:pt x="26" y="21"/>
                  </a:cubicBezTo>
                  <a:cubicBezTo>
                    <a:pt x="26" y="20"/>
                    <a:pt x="26" y="19"/>
                    <a:pt x="26" y="19"/>
                  </a:cubicBezTo>
                  <a:cubicBezTo>
                    <a:pt x="26" y="17"/>
                    <a:pt x="26" y="8"/>
                    <a:pt x="26" y="7"/>
                  </a:cubicBezTo>
                  <a:cubicBezTo>
                    <a:pt x="25" y="7"/>
                    <a:pt x="20" y="7"/>
                    <a:pt x="19" y="7"/>
                  </a:cubicBezTo>
                  <a:cubicBezTo>
                    <a:pt x="17" y="7"/>
                    <a:pt x="8" y="8"/>
                    <a:pt x="7" y="8"/>
                  </a:cubicBezTo>
                  <a:cubicBezTo>
                    <a:pt x="5" y="9"/>
                    <a:pt x="5" y="17"/>
                    <a:pt x="3" y="18"/>
                  </a:cubicBezTo>
                  <a:cubicBezTo>
                    <a:pt x="2" y="17"/>
                    <a:pt x="1" y="17"/>
                    <a:pt x="0" y="16"/>
                  </a:cubicBezTo>
                  <a:cubicBezTo>
                    <a:pt x="0" y="1"/>
                    <a:pt x="0" y="1"/>
                    <a:pt x="0" y="1"/>
                  </a:cubicBezTo>
                  <a:cubicBezTo>
                    <a:pt x="4" y="0"/>
                    <a:pt x="4" y="0"/>
                    <a:pt x="4" y="0"/>
                  </a:cubicBezTo>
                  <a:lnTo>
                    <a:pt x="6" y="2"/>
                  </a:lnTo>
                  <a:close/>
                  <a:moveTo>
                    <a:pt x="61" y="58"/>
                  </a:moveTo>
                  <a:cubicBezTo>
                    <a:pt x="62" y="58"/>
                    <a:pt x="62" y="59"/>
                    <a:pt x="62" y="60"/>
                  </a:cubicBezTo>
                  <a:cubicBezTo>
                    <a:pt x="62" y="60"/>
                    <a:pt x="62" y="61"/>
                    <a:pt x="61" y="62"/>
                  </a:cubicBezTo>
                  <a:cubicBezTo>
                    <a:pt x="60" y="62"/>
                    <a:pt x="54" y="67"/>
                    <a:pt x="53" y="67"/>
                  </a:cubicBezTo>
                  <a:cubicBezTo>
                    <a:pt x="51" y="67"/>
                    <a:pt x="52" y="63"/>
                    <a:pt x="52" y="62"/>
                  </a:cubicBezTo>
                  <a:cubicBezTo>
                    <a:pt x="11" y="62"/>
                    <a:pt x="11" y="62"/>
                    <a:pt x="11" y="62"/>
                  </a:cubicBezTo>
                  <a:cubicBezTo>
                    <a:pt x="11" y="63"/>
                    <a:pt x="11" y="67"/>
                    <a:pt x="10" y="67"/>
                  </a:cubicBezTo>
                  <a:cubicBezTo>
                    <a:pt x="8" y="67"/>
                    <a:pt x="3" y="62"/>
                    <a:pt x="2" y="62"/>
                  </a:cubicBezTo>
                  <a:cubicBezTo>
                    <a:pt x="1" y="61"/>
                    <a:pt x="1" y="60"/>
                    <a:pt x="1" y="60"/>
                  </a:cubicBezTo>
                  <a:cubicBezTo>
                    <a:pt x="1" y="59"/>
                    <a:pt x="1" y="58"/>
                    <a:pt x="2" y="58"/>
                  </a:cubicBezTo>
                  <a:cubicBezTo>
                    <a:pt x="3" y="57"/>
                    <a:pt x="8" y="52"/>
                    <a:pt x="10" y="52"/>
                  </a:cubicBezTo>
                  <a:cubicBezTo>
                    <a:pt x="11" y="52"/>
                    <a:pt x="11" y="56"/>
                    <a:pt x="11" y="57"/>
                  </a:cubicBezTo>
                  <a:cubicBezTo>
                    <a:pt x="52" y="57"/>
                    <a:pt x="52" y="57"/>
                    <a:pt x="52" y="57"/>
                  </a:cubicBezTo>
                  <a:cubicBezTo>
                    <a:pt x="52" y="56"/>
                    <a:pt x="51" y="52"/>
                    <a:pt x="53" y="52"/>
                  </a:cubicBezTo>
                  <a:cubicBezTo>
                    <a:pt x="54" y="52"/>
                    <a:pt x="60" y="57"/>
                    <a:pt x="61" y="58"/>
                  </a:cubicBezTo>
                  <a:close/>
                </a:path>
              </a:pathLst>
            </a:custGeom>
            <a:solidFill>
              <a:schemeClr val="accent1"/>
            </a:solidFill>
            <a:ln>
              <a:noFill/>
            </a:ln>
          </p:spPr>
          <p:txBody>
            <a:bodyPr/>
            <a:lstStyle/>
            <a:p>
              <a:endParaRPr lang="en-US"/>
            </a:p>
          </p:txBody>
        </p:sp>
        <p:sp>
          <p:nvSpPr>
            <p:cNvPr id="822" name="Freeform 147"/>
            <p:cNvSpPr>
              <a:spLocks noEditPoints="1"/>
            </p:cNvSpPr>
            <p:nvPr/>
          </p:nvSpPr>
          <p:spPr bwMode="auto">
            <a:xfrm>
              <a:off x="6948780" y="5564643"/>
              <a:ext cx="230420" cy="327558"/>
            </a:xfrm>
            <a:custGeom>
              <a:avLst/>
              <a:gdLst>
                <a:gd name="T0" fmla="*/ 151589 w 47"/>
                <a:gd name="T1" fmla="*/ 161475 h 67"/>
                <a:gd name="T2" fmla="*/ 93021 w 47"/>
                <a:gd name="T3" fmla="*/ 161475 h 67"/>
                <a:gd name="T4" fmla="*/ 86130 w 47"/>
                <a:gd name="T5" fmla="*/ 226752 h 67"/>
                <a:gd name="T6" fmla="*/ 82685 w 47"/>
                <a:gd name="T7" fmla="*/ 230188 h 67"/>
                <a:gd name="T8" fmla="*/ 82685 w 47"/>
                <a:gd name="T9" fmla="*/ 230188 h 67"/>
                <a:gd name="T10" fmla="*/ 75795 w 47"/>
                <a:gd name="T11" fmla="*/ 226752 h 67"/>
                <a:gd name="T12" fmla="*/ 65459 w 47"/>
                <a:gd name="T13" fmla="*/ 161475 h 67"/>
                <a:gd name="T14" fmla="*/ 10336 w 47"/>
                <a:gd name="T15" fmla="*/ 161475 h 67"/>
                <a:gd name="T16" fmla="*/ 0 w 47"/>
                <a:gd name="T17" fmla="*/ 151168 h 67"/>
                <a:gd name="T18" fmla="*/ 37897 w 47"/>
                <a:gd name="T19" fmla="*/ 106505 h 67"/>
                <a:gd name="T20" fmla="*/ 37897 w 47"/>
                <a:gd name="T21" fmla="*/ 37792 h 67"/>
                <a:gd name="T22" fmla="*/ 20671 w 47"/>
                <a:gd name="T23" fmla="*/ 20614 h 67"/>
                <a:gd name="T24" fmla="*/ 37897 w 47"/>
                <a:gd name="T25" fmla="*/ 0 h 67"/>
                <a:gd name="T26" fmla="*/ 124028 w 47"/>
                <a:gd name="T27" fmla="*/ 0 h 67"/>
                <a:gd name="T28" fmla="*/ 144699 w 47"/>
                <a:gd name="T29" fmla="*/ 20614 h 67"/>
                <a:gd name="T30" fmla="*/ 124028 w 47"/>
                <a:gd name="T31" fmla="*/ 37792 h 67"/>
                <a:gd name="T32" fmla="*/ 124028 w 47"/>
                <a:gd name="T33" fmla="*/ 106505 h 67"/>
                <a:gd name="T34" fmla="*/ 161925 w 47"/>
                <a:gd name="T35" fmla="*/ 151168 h 67"/>
                <a:gd name="T36" fmla="*/ 151589 w 47"/>
                <a:gd name="T37" fmla="*/ 161475 h 67"/>
                <a:gd name="T38" fmla="*/ 68904 w 47"/>
                <a:gd name="T39" fmla="*/ 41228 h 67"/>
                <a:gd name="T40" fmla="*/ 62014 w 47"/>
                <a:gd name="T41" fmla="*/ 37792 h 67"/>
                <a:gd name="T42" fmla="*/ 58569 w 47"/>
                <a:gd name="T43" fmla="*/ 41228 h 67"/>
                <a:gd name="T44" fmla="*/ 58569 w 47"/>
                <a:gd name="T45" fmla="*/ 103069 h 67"/>
                <a:gd name="T46" fmla="*/ 62014 w 47"/>
                <a:gd name="T47" fmla="*/ 106505 h 67"/>
                <a:gd name="T48" fmla="*/ 68904 w 47"/>
                <a:gd name="T49" fmla="*/ 103069 h 67"/>
                <a:gd name="T50" fmla="*/ 68904 w 47"/>
                <a:gd name="T51" fmla="*/ 41228 h 67"/>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47" h="67">
                  <a:moveTo>
                    <a:pt x="44" y="47"/>
                  </a:moveTo>
                  <a:cubicBezTo>
                    <a:pt x="27" y="47"/>
                    <a:pt x="27" y="47"/>
                    <a:pt x="27" y="47"/>
                  </a:cubicBezTo>
                  <a:cubicBezTo>
                    <a:pt x="25" y="66"/>
                    <a:pt x="25" y="66"/>
                    <a:pt x="25" y="66"/>
                  </a:cubicBezTo>
                  <a:cubicBezTo>
                    <a:pt x="25" y="67"/>
                    <a:pt x="24" y="67"/>
                    <a:pt x="24" y="67"/>
                  </a:cubicBezTo>
                  <a:cubicBezTo>
                    <a:pt x="24" y="67"/>
                    <a:pt x="24" y="67"/>
                    <a:pt x="24" y="67"/>
                  </a:cubicBezTo>
                  <a:cubicBezTo>
                    <a:pt x="23" y="67"/>
                    <a:pt x="22" y="67"/>
                    <a:pt x="22" y="66"/>
                  </a:cubicBezTo>
                  <a:cubicBezTo>
                    <a:pt x="19" y="47"/>
                    <a:pt x="19" y="47"/>
                    <a:pt x="19" y="47"/>
                  </a:cubicBezTo>
                  <a:cubicBezTo>
                    <a:pt x="3" y="47"/>
                    <a:pt x="3" y="47"/>
                    <a:pt x="3" y="47"/>
                  </a:cubicBezTo>
                  <a:cubicBezTo>
                    <a:pt x="2" y="47"/>
                    <a:pt x="0" y="46"/>
                    <a:pt x="0" y="44"/>
                  </a:cubicBezTo>
                  <a:cubicBezTo>
                    <a:pt x="0" y="38"/>
                    <a:pt x="5" y="31"/>
                    <a:pt x="11" y="31"/>
                  </a:cubicBezTo>
                  <a:cubicBezTo>
                    <a:pt x="11" y="11"/>
                    <a:pt x="11" y="11"/>
                    <a:pt x="11" y="11"/>
                  </a:cubicBezTo>
                  <a:cubicBezTo>
                    <a:pt x="8" y="11"/>
                    <a:pt x="6" y="8"/>
                    <a:pt x="6" y="6"/>
                  </a:cubicBezTo>
                  <a:cubicBezTo>
                    <a:pt x="6" y="3"/>
                    <a:pt x="8" y="0"/>
                    <a:pt x="11" y="0"/>
                  </a:cubicBezTo>
                  <a:cubicBezTo>
                    <a:pt x="36" y="0"/>
                    <a:pt x="36" y="0"/>
                    <a:pt x="36" y="0"/>
                  </a:cubicBezTo>
                  <a:cubicBezTo>
                    <a:pt x="39" y="0"/>
                    <a:pt x="42" y="3"/>
                    <a:pt x="42" y="6"/>
                  </a:cubicBezTo>
                  <a:cubicBezTo>
                    <a:pt x="42" y="8"/>
                    <a:pt x="39" y="11"/>
                    <a:pt x="36" y="11"/>
                  </a:cubicBezTo>
                  <a:cubicBezTo>
                    <a:pt x="36" y="31"/>
                    <a:pt x="36" y="31"/>
                    <a:pt x="36" y="31"/>
                  </a:cubicBezTo>
                  <a:cubicBezTo>
                    <a:pt x="42" y="31"/>
                    <a:pt x="47" y="38"/>
                    <a:pt x="47" y="44"/>
                  </a:cubicBezTo>
                  <a:cubicBezTo>
                    <a:pt x="47" y="46"/>
                    <a:pt x="46" y="47"/>
                    <a:pt x="44" y="47"/>
                  </a:cubicBezTo>
                  <a:close/>
                  <a:moveTo>
                    <a:pt x="20" y="12"/>
                  </a:moveTo>
                  <a:cubicBezTo>
                    <a:pt x="20" y="11"/>
                    <a:pt x="19" y="11"/>
                    <a:pt x="18" y="11"/>
                  </a:cubicBezTo>
                  <a:cubicBezTo>
                    <a:pt x="18" y="11"/>
                    <a:pt x="17" y="11"/>
                    <a:pt x="17" y="12"/>
                  </a:cubicBezTo>
                  <a:cubicBezTo>
                    <a:pt x="17" y="30"/>
                    <a:pt x="17" y="30"/>
                    <a:pt x="17" y="30"/>
                  </a:cubicBezTo>
                  <a:cubicBezTo>
                    <a:pt x="17" y="31"/>
                    <a:pt x="18" y="31"/>
                    <a:pt x="18" y="31"/>
                  </a:cubicBezTo>
                  <a:cubicBezTo>
                    <a:pt x="19" y="31"/>
                    <a:pt x="20" y="31"/>
                    <a:pt x="20" y="30"/>
                  </a:cubicBezTo>
                  <a:lnTo>
                    <a:pt x="20" y="12"/>
                  </a:lnTo>
                  <a:close/>
                </a:path>
              </a:pathLst>
            </a:custGeom>
            <a:solidFill>
              <a:schemeClr val="accent1"/>
            </a:solidFill>
            <a:ln>
              <a:noFill/>
            </a:ln>
          </p:spPr>
          <p:txBody>
            <a:bodyPr/>
            <a:lstStyle/>
            <a:p>
              <a:endParaRPr lang="en-US"/>
            </a:p>
          </p:txBody>
        </p:sp>
        <p:sp>
          <p:nvSpPr>
            <p:cNvPr id="823" name="Freeform 148"/>
            <p:cNvSpPr>
              <a:spLocks noEditPoints="1"/>
            </p:cNvSpPr>
            <p:nvPr/>
          </p:nvSpPr>
          <p:spPr bwMode="auto">
            <a:xfrm>
              <a:off x="7653594" y="5564643"/>
              <a:ext cx="314003" cy="302708"/>
            </a:xfrm>
            <a:custGeom>
              <a:avLst/>
              <a:gdLst>
                <a:gd name="T0" fmla="*/ 55166 w 64"/>
                <a:gd name="T1" fmla="*/ 185277 h 62"/>
                <a:gd name="T2" fmla="*/ 48270 w 64"/>
                <a:gd name="T3" fmla="*/ 195570 h 62"/>
                <a:gd name="T4" fmla="*/ 6896 w 64"/>
                <a:gd name="T5" fmla="*/ 195570 h 62"/>
                <a:gd name="T6" fmla="*/ 0 w 64"/>
                <a:gd name="T7" fmla="*/ 185277 h 62"/>
                <a:gd name="T8" fmla="*/ 0 w 64"/>
                <a:gd name="T9" fmla="*/ 99500 h 62"/>
                <a:gd name="T10" fmla="*/ 6896 w 64"/>
                <a:gd name="T11" fmla="*/ 89207 h 62"/>
                <a:gd name="T12" fmla="*/ 48270 w 64"/>
                <a:gd name="T13" fmla="*/ 89207 h 62"/>
                <a:gd name="T14" fmla="*/ 55166 w 64"/>
                <a:gd name="T15" fmla="*/ 99500 h 62"/>
                <a:gd name="T16" fmla="*/ 55166 w 64"/>
                <a:gd name="T17" fmla="*/ 185277 h 62"/>
                <a:gd name="T18" fmla="*/ 24135 w 64"/>
                <a:gd name="T19" fmla="*/ 161259 h 62"/>
                <a:gd name="T20" fmla="*/ 17239 w 64"/>
                <a:gd name="T21" fmla="*/ 168121 h 62"/>
                <a:gd name="T22" fmla="*/ 24135 w 64"/>
                <a:gd name="T23" fmla="*/ 178415 h 62"/>
                <a:gd name="T24" fmla="*/ 34478 w 64"/>
                <a:gd name="T25" fmla="*/ 168121 h 62"/>
                <a:gd name="T26" fmla="*/ 24135 w 64"/>
                <a:gd name="T27" fmla="*/ 161259 h 62"/>
                <a:gd name="T28" fmla="*/ 213766 w 64"/>
                <a:gd name="T29" fmla="*/ 120087 h 62"/>
                <a:gd name="T30" fmla="*/ 213766 w 64"/>
                <a:gd name="T31" fmla="*/ 130380 h 62"/>
                <a:gd name="T32" fmla="*/ 210318 w 64"/>
                <a:gd name="T33" fmla="*/ 147535 h 62"/>
                <a:gd name="T34" fmla="*/ 210318 w 64"/>
                <a:gd name="T35" fmla="*/ 164690 h 62"/>
                <a:gd name="T36" fmla="*/ 203423 w 64"/>
                <a:gd name="T37" fmla="*/ 178415 h 62"/>
                <a:gd name="T38" fmla="*/ 196527 w 64"/>
                <a:gd name="T39" fmla="*/ 202432 h 62"/>
                <a:gd name="T40" fmla="*/ 168944 w 64"/>
                <a:gd name="T41" fmla="*/ 212725 h 62"/>
                <a:gd name="T42" fmla="*/ 162049 w 64"/>
                <a:gd name="T43" fmla="*/ 212725 h 62"/>
                <a:gd name="T44" fmla="*/ 151705 w 64"/>
                <a:gd name="T45" fmla="*/ 212725 h 62"/>
                <a:gd name="T46" fmla="*/ 148257 w 64"/>
                <a:gd name="T47" fmla="*/ 212725 h 62"/>
                <a:gd name="T48" fmla="*/ 96540 w 64"/>
                <a:gd name="T49" fmla="*/ 202432 h 62"/>
                <a:gd name="T50" fmla="*/ 75853 w 64"/>
                <a:gd name="T51" fmla="*/ 195570 h 62"/>
                <a:gd name="T52" fmla="*/ 65509 w 64"/>
                <a:gd name="T53" fmla="*/ 185277 h 62"/>
                <a:gd name="T54" fmla="*/ 65509 w 64"/>
                <a:gd name="T55" fmla="*/ 99500 h 62"/>
                <a:gd name="T56" fmla="*/ 72405 w 64"/>
                <a:gd name="T57" fmla="*/ 89207 h 62"/>
                <a:gd name="T58" fmla="*/ 99987 w 64"/>
                <a:gd name="T59" fmla="*/ 65190 h 62"/>
                <a:gd name="T60" fmla="*/ 113779 w 64"/>
                <a:gd name="T61" fmla="*/ 48035 h 62"/>
                <a:gd name="T62" fmla="*/ 120675 w 64"/>
                <a:gd name="T63" fmla="*/ 27448 h 62"/>
                <a:gd name="T64" fmla="*/ 131018 w 64"/>
                <a:gd name="T65" fmla="*/ 3431 h 62"/>
                <a:gd name="T66" fmla="*/ 137914 w 64"/>
                <a:gd name="T67" fmla="*/ 0 h 62"/>
                <a:gd name="T68" fmla="*/ 168944 w 64"/>
                <a:gd name="T69" fmla="*/ 37742 h 62"/>
                <a:gd name="T70" fmla="*/ 158601 w 64"/>
                <a:gd name="T71" fmla="*/ 61759 h 62"/>
                <a:gd name="T72" fmla="*/ 155153 w 64"/>
                <a:gd name="T73" fmla="*/ 72052 h 62"/>
                <a:gd name="T74" fmla="*/ 193079 w 64"/>
                <a:gd name="T75" fmla="*/ 72052 h 62"/>
                <a:gd name="T76" fmla="*/ 220662 w 64"/>
                <a:gd name="T77" fmla="*/ 99500 h 62"/>
                <a:gd name="T78" fmla="*/ 213766 w 64"/>
                <a:gd name="T79" fmla="*/ 120087 h 62"/>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64" h="62">
                  <a:moveTo>
                    <a:pt x="16" y="54"/>
                  </a:moveTo>
                  <a:cubicBezTo>
                    <a:pt x="16" y="56"/>
                    <a:pt x="15" y="57"/>
                    <a:pt x="14" y="57"/>
                  </a:cubicBezTo>
                  <a:cubicBezTo>
                    <a:pt x="2" y="57"/>
                    <a:pt x="2" y="57"/>
                    <a:pt x="2" y="57"/>
                  </a:cubicBezTo>
                  <a:cubicBezTo>
                    <a:pt x="1" y="57"/>
                    <a:pt x="0" y="56"/>
                    <a:pt x="0" y="54"/>
                  </a:cubicBezTo>
                  <a:cubicBezTo>
                    <a:pt x="0" y="29"/>
                    <a:pt x="0" y="29"/>
                    <a:pt x="0" y="29"/>
                  </a:cubicBezTo>
                  <a:cubicBezTo>
                    <a:pt x="0" y="27"/>
                    <a:pt x="1" y="26"/>
                    <a:pt x="2" y="26"/>
                  </a:cubicBezTo>
                  <a:cubicBezTo>
                    <a:pt x="14" y="26"/>
                    <a:pt x="14" y="26"/>
                    <a:pt x="14" y="26"/>
                  </a:cubicBezTo>
                  <a:cubicBezTo>
                    <a:pt x="15" y="26"/>
                    <a:pt x="16" y="27"/>
                    <a:pt x="16" y="29"/>
                  </a:cubicBezTo>
                  <a:lnTo>
                    <a:pt x="16" y="54"/>
                  </a:lnTo>
                  <a:close/>
                  <a:moveTo>
                    <a:pt x="7" y="47"/>
                  </a:moveTo>
                  <a:cubicBezTo>
                    <a:pt x="6" y="47"/>
                    <a:pt x="5" y="48"/>
                    <a:pt x="5" y="49"/>
                  </a:cubicBezTo>
                  <a:cubicBezTo>
                    <a:pt x="5" y="51"/>
                    <a:pt x="6" y="52"/>
                    <a:pt x="7" y="52"/>
                  </a:cubicBezTo>
                  <a:cubicBezTo>
                    <a:pt x="9" y="52"/>
                    <a:pt x="10" y="51"/>
                    <a:pt x="10" y="49"/>
                  </a:cubicBezTo>
                  <a:cubicBezTo>
                    <a:pt x="10" y="48"/>
                    <a:pt x="9" y="47"/>
                    <a:pt x="7" y="47"/>
                  </a:cubicBezTo>
                  <a:close/>
                  <a:moveTo>
                    <a:pt x="62" y="35"/>
                  </a:moveTo>
                  <a:cubicBezTo>
                    <a:pt x="62" y="36"/>
                    <a:pt x="62" y="37"/>
                    <a:pt x="62" y="38"/>
                  </a:cubicBezTo>
                  <a:cubicBezTo>
                    <a:pt x="62" y="40"/>
                    <a:pt x="62" y="42"/>
                    <a:pt x="61" y="43"/>
                  </a:cubicBezTo>
                  <a:cubicBezTo>
                    <a:pt x="61" y="45"/>
                    <a:pt x="61" y="46"/>
                    <a:pt x="61" y="48"/>
                  </a:cubicBezTo>
                  <a:cubicBezTo>
                    <a:pt x="60" y="49"/>
                    <a:pt x="60" y="51"/>
                    <a:pt x="59" y="52"/>
                  </a:cubicBezTo>
                  <a:cubicBezTo>
                    <a:pt x="59" y="55"/>
                    <a:pt x="58" y="57"/>
                    <a:pt x="57" y="59"/>
                  </a:cubicBezTo>
                  <a:cubicBezTo>
                    <a:pt x="55" y="61"/>
                    <a:pt x="52" y="62"/>
                    <a:pt x="49" y="62"/>
                  </a:cubicBezTo>
                  <a:cubicBezTo>
                    <a:pt x="48" y="62"/>
                    <a:pt x="48" y="62"/>
                    <a:pt x="47" y="62"/>
                  </a:cubicBezTo>
                  <a:cubicBezTo>
                    <a:pt x="44" y="62"/>
                    <a:pt x="44" y="62"/>
                    <a:pt x="44" y="62"/>
                  </a:cubicBezTo>
                  <a:cubicBezTo>
                    <a:pt x="43" y="62"/>
                    <a:pt x="43" y="62"/>
                    <a:pt x="43" y="62"/>
                  </a:cubicBezTo>
                  <a:cubicBezTo>
                    <a:pt x="38" y="62"/>
                    <a:pt x="32" y="60"/>
                    <a:pt x="28" y="59"/>
                  </a:cubicBezTo>
                  <a:cubicBezTo>
                    <a:pt x="25" y="58"/>
                    <a:pt x="23" y="57"/>
                    <a:pt x="22" y="57"/>
                  </a:cubicBezTo>
                  <a:cubicBezTo>
                    <a:pt x="20" y="57"/>
                    <a:pt x="19" y="56"/>
                    <a:pt x="19" y="54"/>
                  </a:cubicBezTo>
                  <a:cubicBezTo>
                    <a:pt x="19" y="29"/>
                    <a:pt x="19" y="29"/>
                    <a:pt x="19" y="29"/>
                  </a:cubicBezTo>
                  <a:cubicBezTo>
                    <a:pt x="19" y="27"/>
                    <a:pt x="20" y="26"/>
                    <a:pt x="21" y="26"/>
                  </a:cubicBezTo>
                  <a:cubicBezTo>
                    <a:pt x="23" y="26"/>
                    <a:pt x="27" y="21"/>
                    <a:pt x="29" y="19"/>
                  </a:cubicBezTo>
                  <a:cubicBezTo>
                    <a:pt x="30" y="17"/>
                    <a:pt x="31" y="15"/>
                    <a:pt x="33" y="14"/>
                  </a:cubicBezTo>
                  <a:cubicBezTo>
                    <a:pt x="34" y="13"/>
                    <a:pt x="35" y="10"/>
                    <a:pt x="35" y="8"/>
                  </a:cubicBezTo>
                  <a:cubicBezTo>
                    <a:pt x="36" y="5"/>
                    <a:pt x="36" y="3"/>
                    <a:pt x="38" y="1"/>
                  </a:cubicBezTo>
                  <a:cubicBezTo>
                    <a:pt x="38" y="1"/>
                    <a:pt x="39" y="0"/>
                    <a:pt x="40" y="0"/>
                  </a:cubicBezTo>
                  <a:cubicBezTo>
                    <a:pt x="49" y="0"/>
                    <a:pt x="49" y="8"/>
                    <a:pt x="49" y="11"/>
                  </a:cubicBezTo>
                  <a:cubicBezTo>
                    <a:pt x="49" y="14"/>
                    <a:pt x="47" y="16"/>
                    <a:pt x="46" y="18"/>
                  </a:cubicBezTo>
                  <a:cubicBezTo>
                    <a:pt x="46" y="19"/>
                    <a:pt x="46" y="20"/>
                    <a:pt x="45" y="21"/>
                  </a:cubicBezTo>
                  <a:cubicBezTo>
                    <a:pt x="56" y="21"/>
                    <a:pt x="56" y="21"/>
                    <a:pt x="56" y="21"/>
                  </a:cubicBezTo>
                  <a:cubicBezTo>
                    <a:pt x="60" y="21"/>
                    <a:pt x="64" y="25"/>
                    <a:pt x="64" y="29"/>
                  </a:cubicBezTo>
                  <a:cubicBezTo>
                    <a:pt x="64" y="31"/>
                    <a:pt x="63" y="33"/>
                    <a:pt x="62" y="35"/>
                  </a:cubicBezTo>
                  <a:close/>
                </a:path>
              </a:pathLst>
            </a:custGeom>
            <a:solidFill>
              <a:schemeClr val="accent1"/>
            </a:solidFill>
            <a:ln>
              <a:noFill/>
            </a:ln>
          </p:spPr>
          <p:txBody>
            <a:bodyPr/>
            <a:lstStyle/>
            <a:p>
              <a:endParaRPr lang="en-US"/>
            </a:p>
          </p:txBody>
        </p:sp>
        <p:sp>
          <p:nvSpPr>
            <p:cNvPr id="824" name="Freeform 149"/>
            <p:cNvSpPr>
              <a:spLocks noEditPoints="1"/>
            </p:cNvSpPr>
            <p:nvPr/>
          </p:nvSpPr>
          <p:spPr bwMode="auto">
            <a:xfrm>
              <a:off x="8358409" y="5564643"/>
              <a:ext cx="302708" cy="302708"/>
            </a:xfrm>
            <a:custGeom>
              <a:avLst/>
              <a:gdLst>
                <a:gd name="T0" fmla="*/ 106363 w 62"/>
                <a:gd name="T1" fmla="*/ 212725 h 62"/>
                <a:gd name="T2" fmla="*/ 0 w 62"/>
                <a:gd name="T3" fmla="*/ 106363 h 62"/>
                <a:gd name="T4" fmla="*/ 106363 w 62"/>
                <a:gd name="T5" fmla="*/ 0 h 62"/>
                <a:gd name="T6" fmla="*/ 212725 w 62"/>
                <a:gd name="T7" fmla="*/ 106363 h 62"/>
                <a:gd name="T8" fmla="*/ 106363 w 62"/>
                <a:gd name="T9" fmla="*/ 212725 h 62"/>
                <a:gd name="T10" fmla="*/ 106363 w 62"/>
                <a:gd name="T11" fmla="*/ 30879 h 62"/>
                <a:gd name="T12" fmla="*/ 30879 w 62"/>
                <a:gd name="T13" fmla="*/ 106363 h 62"/>
                <a:gd name="T14" fmla="*/ 106363 w 62"/>
                <a:gd name="T15" fmla="*/ 181846 h 62"/>
                <a:gd name="T16" fmla="*/ 181846 w 62"/>
                <a:gd name="T17" fmla="*/ 106363 h 62"/>
                <a:gd name="T18" fmla="*/ 106363 w 62"/>
                <a:gd name="T19" fmla="*/ 30879 h 62"/>
                <a:gd name="T20" fmla="*/ 133811 w 62"/>
                <a:gd name="T21" fmla="*/ 154397 h 62"/>
                <a:gd name="T22" fmla="*/ 126949 w 62"/>
                <a:gd name="T23" fmla="*/ 154397 h 62"/>
                <a:gd name="T24" fmla="*/ 106363 w 62"/>
                <a:gd name="T25" fmla="*/ 133811 h 62"/>
                <a:gd name="T26" fmla="*/ 89207 w 62"/>
                <a:gd name="T27" fmla="*/ 154397 h 62"/>
                <a:gd name="T28" fmla="*/ 82345 w 62"/>
                <a:gd name="T29" fmla="*/ 154397 h 62"/>
                <a:gd name="T30" fmla="*/ 61759 w 62"/>
                <a:gd name="T31" fmla="*/ 133811 h 62"/>
                <a:gd name="T32" fmla="*/ 61759 w 62"/>
                <a:gd name="T33" fmla="*/ 126949 h 62"/>
                <a:gd name="T34" fmla="*/ 82345 w 62"/>
                <a:gd name="T35" fmla="*/ 106363 h 62"/>
                <a:gd name="T36" fmla="*/ 61759 w 62"/>
                <a:gd name="T37" fmla="*/ 89207 h 62"/>
                <a:gd name="T38" fmla="*/ 61759 w 62"/>
                <a:gd name="T39" fmla="*/ 82345 h 62"/>
                <a:gd name="T40" fmla="*/ 82345 w 62"/>
                <a:gd name="T41" fmla="*/ 61759 h 62"/>
                <a:gd name="T42" fmla="*/ 89207 w 62"/>
                <a:gd name="T43" fmla="*/ 61759 h 62"/>
                <a:gd name="T44" fmla="*/ 106363 w 62"/>
                <a:gd name="T45" fmla="*/ 82345 h 62"/>
                <a:gd name="T46" fmla="*/ 126949 w 62"/>
                <a:gd name="T47" fmla="*/ 61759 h 62"/>
                <a:gd name="T48" fmla="*/ 133811 w 62"/>
                <a:gd name="T49" fmla="*/ 61759 h 62"/>
                <a:gd name="T50" fmla="*/ 154397 w 62"/>
                <a:gd name="T51" fmla="*/ 82345 h 62"/>
                <a:gd name="T52" fmla="*/ 154397 w 62"/>
                <a:gd name="T53" fmla="*/ 89207 h 62"/>
                <a:gd name="T54" fmla="*/ 133811 w 62"/>
                <a:gd name="T55" fmla="*/ 106363 h 62"/>
                <a:gd name="T56" fmla="*/ 154397 w 62"/>
                <a:gd name="T57" fmla="*/ 126949 h 62"/>
                <a:gd name="T58" fmla="*/ 154397 w 62"/>
                <a:gd name="T59" fmla="*/ 133811 h 62"/>
                <a:gd name="T60" fmla="*/ 133811 w 62"/>
                <a:gd name="T61" fmla="*/ 154397 h 62"/>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62" h="62">
                  <a:moveTo>
                    <a:pt x="31" y="62"/>
                  </a:moveTo>
                  <a:cubicBezTo>
                    <a:pt x="14" y="62"/>
                    <a:pt x="0" y="48"/>
                    <a:pt x="0" y="31"/>
                  </a:cubicBezTo>
                  <a:cubicBezTo>
                    <a:pt x="0" y="14"/>
                    <a:pt x="14" y="0"/>
                    <a:pt x="31" y="0"/>
                  </a:cubicBezTo>
                  <a:cubicBezTo>
                    <a:pt x="48" y="0"/>
                    <a:pt x="62" y="14"/>
                    <a:pt x="62" y="31"/>
                  </a:cubicBezTo>
                  <a:cubicBezTo>
                    <a:pt x="62" y="48"/>
                    <a:pt x="48" y="62"/>
                    <a:pt x="31" y="62"/>
                  </a:cubicBezTo>
                  <a:close/>
                  <a:moveTo>
                    <a:pt x="31" y="9"/>
                  </a:moveTo>
                  <a:cubicBezTo>
                    <a:pt x="19" y="9"/>
                    <a:pt x="9" y="19"/>
                    <a:pt x="9" y="31"/>
                  </a:cubicBezTo>
                  <a:cubicBezTo>
                    <a:pt x="9" y="43"/>
                    <a:pt x="19" y="53"/>
                    <a:pt x="31" y="53"/>
                  </a:cubicBezTo>
                  <a:cubicBezTo>
                    <a:pt x="43" y="53"/>
                    <a:pt x="53" y="43"/>
                    <a:pt x="53" y="31"/>
                  </a:cubicBezTo>
                  <a:cubicBezTo>
                    <a:pt x="53" y="19"/>
                    <a:pt x="43" y="9"/>
                    <a:pt x="31" y="9"/>
                  </a:cubicBezTo>
                  <a:close/>
                  <a:moveTo>
                    <a:pt x="39" y="45"/>
                  </a:moveTo>
                  <a:cubicBezTo>
                    <a:pt x="38" y="45"/>
                    <a:pt x="37" y="45"/>
                    <a:pt x="37" y="45"/>
                  </a:cubicBezTo>
                  <a:cubicBezTo>
                    <a:pt x="31" y="39"/>
                    <a:pt x="31" y="39"/>
                    <a:pt x="31" y="39"/>
                  </a:cubicBezTo>
                  <a:cubicBezTo>
                    <a:pt x="26" y="45"/>
                    <a:pt x="26" y="45"/>
                    <a:pt x="26" y="45"/>
                  </a:cubicBezTo>
                  <a:cubicBezTo>
                    <a:pt x="25" y="45"/>
                    <a:pt x="24" y="45"/>
                    <a:pt x="24" y="45"/>
                  </a:cubicBezTo>
                  <a:cubicBezTo>
                    <a:pt x="18" y="39"/>
                    <a:pt x="18" y="39"/>
                    <a:pt x="18" y="39"/>
                  </a:cubicBezTo>
                  <a:cubicBezTo>
                    <a:pt x="18" y="38"/>
                    <a:pt x="18" y="37"/>
                    <a:pt x="18" y="37"/>
                  </a:cubicBezTo>
                  <a:cubicBezTo>
                    <a:pt x="24" y="31"/>
                    <a:pt x="24" y="31"/>
                    <a:pt x="24" y="31"/>
                  </a:cubicBezTo>
                  <a:cubicBezTo>
                    <a:pt x="18" y="26"/>
                    <a:pt x="18" y="26"/>
                    <a:pt x="18" y="26"/>
                  </a:cubicBezTo>
                  <a:cubicBezTo>
                    <a:pt x="18" y="25"/>
                    <a:pt x="18" y="24"/>
                    <a:pt x="18" y="24"/>
                  </a:cubicBezTo>
                  <a:cubicBezTo>
                    <a:pt x="24" y="18"/>
                    <a:pt x="24" y="18"/>
                    <a:pt x="24" y="18"/>
                  </a:cubicBezTo>
                  <a:cubicBezTo>
                    <a:pt x="24" y="18"/>
                    <a:pt x="25" y="18"/>
                    <a:pt x="26" y="18"/>
                  </a:cubicBezTo>
                  <a:cubicBezTo>
                    <a:pt x="31" y="24"/>
                    <a:pt x="31" y="24"/>
                    <a:pt x="31" y="24"/>
                  </a:cubicBezTo>
                  <a:cubicBezTo>
                    <a:pt x="37" y="18"/>
                    <a:pt x="37" y="18"/>
                    <a:pt x="37" y="18"/>
                  </a:cubicBezTo>
                  <a:cubicBezTo>
                    <a:pt x="37" y="18"/>
                    <a:pt x="38" y="18"/>
                    <a:pt x="39" y="18"/>
                  </a:cubicBezTo>
                  <a:cubicBezTo>
                    <a:pt x="45" y="24"/>
                    <a:pt x="45" y="24"/>
                    <a:pt x="45" y="24"/>
                  </a:cubicBezTo>
                  <a:cubicBezTo>
                    <a:pt x="45" y="24"/>
                    <a:pt x="45" y="25"/>
                    <a:pt x="45" y="26"/>
                  </a:cubicBezTo>
                  <a:cubicBezTo>
                    <a:pt x="39" y="31"/>
                    <a:pt x="39" y="31"/>
                    <a:pt x="39" y="31"/>
                  </a:cubicBezTo>
                  <a:cubicBezTo>
                    <a:pt x="45" y="37"/>
                    <a:pt x="45" y="37"/>
                    <a:pt x="45" y="37"/>
                  </a:cubicBezTo>
                  <a:cubicBezTo>
                    <a:pt x="45" y="37"/>
                    <a:pt x="45" y="38"/>
                    <a:pt x="45" y="39"/>
                  </a:cubicBezTo>
                  <a:lnTo>
                    <a:pt x="39" y="45"/>
                  </a:lnTo>
                  <a:close/>
                </a:path>
              </a:pathLst>
            </a:custGeom>
            <a:solidFill>
              <a:schemeClr val="accent1"/>
            </a:solidFill>
            <a:ln>
              <a:noFill/>
            </a:ln>
          </p:spPr>
          <p:txBody>
            <a:bodyPr/>
            <a:lstStyle/>
            <a:p>
              <a:endParaRPr lang="en-US"/>
            </a:p>
          </p:txBody>
        </p:sp>
        <p:sp>
          <p:nvSpPr>
            <p:cNvPr id="825" name="Freeform 150"/>
            <p:cNvSpPr>
              <a:spLocks noEditPoints="1"/>
            </p:cNvSpPr>
            <p:nvPr/>
          </p:nvSpPr>
          <p:spPr bwMode="auto">
            <a:xfrm>
              <a:off x="9060962" y="5594011"/>
              <a:ext cx="402105" cy="248492"/>
            </a:xfrm>
            <a:custGeom>
              <a:avLst/>
              <a:gdLst>
                <a:gd name="T0" fmla="*/ 192978 w 82"/>
                <a:gd name="T1" fmla="*/ 174625 h 51"/>
                <a:gd name="T2" fmla="*/ 86151 w 82"/>
                <a:gd name="T3" fmla="*/ 174625 h 51"/>
                <a:gd name="T4" fmla="*/ 0 w 82"/>
                <a:gd name="T5" fmla="*/ 85600 h 51"/>
                <a:gd name="T6" fmla="*/ 86151 w 82"/>
                <a:gd name="T7" fmla="*/ 0 h 51"/>
                <a:gd name="T8" fmla="*/ 192978 w 82"/>
                <a:gd name="T9" fmla="*/ 0 h 51"/>
                <a:gd name="T10" fmla="*/ 282575 w 82"/>
                <a:gd name="T11" fmla="*/ 85600 h 51"/>
                <a:gd name="T12" fmla="*/ 192978 w 82"/>
                <a:gd name="T13" fmla="*/ 174625 h 51"/>
                <a:gd name="T14" fmla="*/ 86151 w 82"/>
                <a:gd name="T15" fmla="*/ 17120 h 51"/>
                <a:gd name="T16" fmla="*/ 17230 w 82"/>
                <a:gd name="T17" fmla="*/ 85600 h 51"/>
                <a:gd name="T18" fmla="*/ 86151 w 82"/>
                <a:gd name="T19" fmla="*/ 157505 h 51"/>
                <a:gd name="T20" fmla="*/ 158518 w 82"/>
                <a:gd name="T21" fmla="*/ 85600 h 51"/>
                <a:gd name="T22" fmla="*/ 86151 w 82"/>
                <a:gd name="T23" fmla="*/ 17120 h 51"/>
                <a:gd name="T24" fmla="*/ 192978 w 82"/>
                <a:gd name="T25" fmla="*/ 17120 h 51"/>
                <a:gd name="T26" fmla="*/ 141288 w 82"/>
                <a:gd name="T27" fmla="*/ 17120 h 51"/>
                <a:gd name="T28" fmla="*/ 175748 w 82"/>
                <a:gd name="T29" fmla="*/ 85600 h 51"/>
                <a:gd name="T30" fmla="*/ 141288 w 82"/>
                <a:gd name="T31" fmla="*/ 157505 h 51"/>
                <a:gd name="T32" fmla="*/ 192978 w 82"/>
                <a:gd name="T33" fmla="*/ 157505 h 51"/>
                <a:gd name="T34" fmla="*/ 265345 w 82"/>
                <a:gd name="T35" fmla="*/ 85600 h 51"/>
                <a:gd name="T36" fmla="*/ 192978 w 82"/>
                <a:gd name="T37" fmla="*/ 17120 h 51"/>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82" h="51">
                  <a:moveTo>
                    <a:pt x="56" y="51"/>
                  </a:moveTo>
                  <a:cubicBezTo>
                    <a:pt x="25" y="51"/>
                    <a:pt x="25" y="51"/>
                    <a:pt x="25" y="51"/>
                  </a:cubicBezTo>
                  <a:cubicBezTo>
                    <a:pt x="11" y="51"/>
                    <a:pt x="0" y="39"/>
                    <a:pt x="0" y="25"/>
                  </a:cubicBezTo>
                  <a:cubicBezTo>
                    <a:pt x="0" y="11"/>
                    <a:pt x="11" y="0"/>
                    <a:pt x="25" y="0"/>
                  </a:cubicBezTo>
                  <a:cubicBezTo>
                    <a:pt x="56" y="0"/>
                    <a:pt x="56" y="0"/>
                    <a:pt x="56" y="0"/>
                  </a:cubicBezTo>
                  <a:cubicBezTo>
                    <a:pt x="70" y="0"/>
                    <a:pt x="82" y="11"/>
                    <a:pt x="82" y="25"/>
                  </a:cubicBezTo>
                  <a:cubicBezTo>
                    <a:pt x="82" y="39"/>
                    <a:pt x="70" y="51"/>
                    <a:pt x="56" y="51"/>
                  </a:cubicBezTo>
                  <a:close/>
                  <a:moveTo>
                    <a:pt x="25" y="5"/>
                  </a:moveTo>
                  <a:cubicBezTo>
                    <a:pt x="14" y="5"/>
                    <a:pt x="5" y="14"/>
                    <a:pt x="5" y="25"/>
                  </a:cubicBezTo>
                  <a:cubicBezTo>
                    <a:pt x="5" y="37"/>
                    <a:pt x="14" y="46"/>
                    <a:pt x="25" y="46"/>
                  </a:cubicBezTo>
                  <a:cubicBezTo>
                    <a:pt x="37" y="46"/>
                    <a:pt x="46" y="37"/>
                    <a:pt x="46" y="25"/>
                  </a:cubicBezTo>
                  <a:cubicBezTo>
                    <a:pt x="46" y="14"/>
                    <a:pt x="37" y="5"/>
                    <a:pt x="25" y="5"/>
                  </a:cubicBezTo>
                  <a:close/>
                  <a:moveTo>
                    <a:pt x="56" y="5"/>
                  </a:moveTo>
                  <a:cubicBezTo>
                    <a:pt x="41" y="5"/>
                    <a:pt x="41" y="5"/>
                    <a:pt x="41" y="5"/>
                  </a:cubicBezTo>
                  <a:cubicBezTo>
                    <a:pt x="47" y="9"/>
                    <a:pt x="51" y="17"/>
                    <a:pt x="51" y="25"/>
                  </a:cubicBezTo>
                  <a:cubicBezTo>
                    <a:pt x="51" y="34"/>
                    <a:pt x="47" y="41"/>
                    <a:pt x="41" y="46"/>
                  </a:cubicBezTo>
                  <a:cubicBezTo>
                    <a:pt x="56" y="46"/>
                    <a:pt x="56" y="46"/>
                    <a:pt x="56" y="46"/>
                  </a:cubicBezTo>
                  <a:cubicBezTo>
                    <a:pt x="68" y="46"/>
                    <a:pt x="77" y="37"/>
                    <a:pt x="77" y="25"/>
                  </a:cubicBezTo>
                  <a:cubicBezTo>
                    <a:pt x="77" y="14"/>
                    <a:pt x="68" y="5"/>
                    <a:pt x="56" y="5"/>
                  </a:cubicBezTo>
                  <a:close/>
                </a:path>
              </a:pathLst>
            </a:custGeom>
            <a:solidFill>
              <a:schemeClr val="accent1"/>
            </a:solidFill>
            <a:ln>
              <a:noFill/>
            </a:ln>
          </p:spPr>
          <p:txBody>
            <a:bodyPr/>
            <a:lstStyle/>
            <a:p>
              <a:endParaRPr lang="en-US"/>
            </a:p>
          </p:txBody>
        </p:sp>
        <p:sp>
          <p:nvSpPr>
            <p:cNvPr id="826" name="Freeform 151"/>
            <p:cNvSpPr>
              <a:spLocks noEditPoints="1"/>
            </p:cNvSpPr>
            <p:nvPr/>
          </p:nvSpPr>
          <p:spPr bwMode="auto">
            <a:xfrm>
              <a:off x="9765777" y="5564643"/>
              <a:ext cx="273342" cy="302708"/>
            </a:xfrm>
            <a:custGeom>
              <a:avLst/>
              <a:gdLst>
                <a:gd name="T0" fmla="*/ 192088 w 56"/>
                <a:gd name="T1" fmla="*/ 51466 h 62"/>
                <a:gd name="T2" fmla="*/ 188658 w 56"/>
                <a:gd name="T3" fmla="*/ 54897 h 62"/>
                <a:gd name="T4" fmla="*/ 174937 w 56"/>
                <a:gd name="T5" fmla="*/ 54897 h 62"/>
                <a:gd name="T6" fmla="*/ 174937 w 56"/>
                <a:gd name="T7" fmla="*/ 185277 h 62"/>
                <a:gd name="T8" fmla="*/ 154356 w 56"/>
                <a:gd name="T9" fmla="*/ 212725 h 62"/>
                <a:gd name="T10" fmla="*/ 37732 w 56"/>
                <a:gd name="T11" fmla="*/ 212725 h 62"/>
                <a:gd name="T12" fmla="*/ 17151 w 56"/>
                <a:gd name="T13" fmla="*/ 185277 h 62"/>
                <a:gd name="T14" fmla="*/ 17151 w 56"/>
                <a:gd name="T15" fmla="*/ 54897 h 62"/>
                <a:gd name="T16" fmla="*/ 3430 w 56"/>
                <a:gd name="T17" fmla="*/ 54897 h 62"/>
                <a:gd name="T18" fmla="*/ 0 w 56"/>
                <a:gd name="T19" fmla="*/ 51466 h 62"/>
                <a:gd name="T20" fmla="*/ 0 w 56"/>
                <a:gd name="T21" fmla="*/ 41173 h 62"/>
                <a:gd name="T22" fmla="*/ 3430 w 56"/>
                <a:gd name="T23" fmla="*/ 37742 h 62"/>
                <a:gd name="T24" fmla="*/ 44592 w 56"/>
                <a:gd name="T25" fmla="*/ 37742 h 62"/>
                <a:gd name="T26" fmla="*/ 54882 w 56"/>
                <a:gd name="T27" fmla="*/ 13724 h 62"/>
                <a:gd name="T28" fmla="*/ 75463 w 56"/>
                <a:gd name="T29" fmla="*/ 0 h 62"/>
                <a:gd name="T30" fmla="*/ 116625 w 56"/>
                <a:gd name="T31" fmla="*/ 0 h 62"/>
                <a:gd name="T32" fmla="*/ 137206 w 56"/>
                <a:gd name="T33" fmla="*/ 13724 h 62"/>
                <a:gd name="T34" fmla="*/ 147496 w 56"/>
                <a:gd name="T35" fmla="*/ 37742 h 62"/>
                <a:gd name="T36" fmla="*/ 188658 w 56"/>
                <a:gd name="T37" fmla="*/ 37742 h 62"/>
                <a:gd name="T38" fmla="*/ 192088 w 56"/>
                <a:gd name="T39" fmla="*/ 41173 h 62"/>
                <a:gd name="T40" fmla="*/ 192088 w 56"/>
                <a:gd name="T41" fmla="*/ 51466 h 62"/>
                <a:gd name="T42" fmla="*/ 68603 w 56"/>
                <a:gd name="T43" fmla="*/ 75483 h 62"/>
                <a:gd name="T44" fmla="*/ 65173 w 56"/>
                <a:gd name="T45" fmla="*/ 72052 h 62"/>
                <a:gd name="T46" fmla="*/ 54882 w 56"/>
                <a:gd name="T47" fmla="*/ 72052 h 62"/>
                <a:gd name="T48" fmla="*/ 51452 w 56"/>
                <a:gd name="T49" fmla="*/ 75483 h 62"/>
                <a:gd name="T50" fmla="*/ 51452 w 56"/>
                <a:gd name="T51" fmla="*/ 174983 h 62"/>
                <a:gd name="T52" fmla="*/ 54882 w 56"/>
                <a:gd name="T53" fmla="*/ 178415 h 62"/>
                <a:gd name="T54" fmla="*/ 65173 w 56"/>
                <a:gd name="T55" fmla="*/ 178415 h 62"/>
                <a:gd name="T56" fmla="*/ 68603 w 56"/>
                <a:gd name="T57" fmla="*/ 174983 h 62"/>
                <a:gd name="T58" fmla="*/ 68603 w 56"/>
                <a:gd name="T59" fmla="*/ 75483 h 62"/>
                <a:gd name="T60" fmla="*/ 126915 w 56"/>
                <a:gd name="T61" fmla="*/ 37742 h 62"/>
                <a:gd name="T62" fmla="*/ 120055 w 56"/>
                <a:gd name="T63" fmla="*/ 20586 h 62"/>
                <a:gd name="T64" fmla="*/ 116625 w 56"/>
                <a:gd name="T65" fmla="*/ 20586 h 62"/>
                <a:gd name="T66" fmla="*/ 75463 w 56"/>
                <a:gd name="T67" fmla="*/ 20586 h 62"/>
                <a:gd name="T68" fmla="*/ 72033 w 56"/>
                <a:gd name="T69" fmla="*/ 20586 h 62"/>
                <a:gd name="T70" fmla="*/ 65173 w 56"/>
                <a:gd name="T71" fmla="*/ 37742 h 62"/>
                <a:gd name="T72" fmla="*/ 126915 w 56"/>
                <a:gd name="T73" fmla="*/ 37742 h 62"/>
                <a:gd name="T74" fmla="*/ 106334 w 56"/>
                <a:gd name="T75" fmla="*/ 75483 h 62"/>
                <a:gd name="T76" fmla="*/ 99474 w 56"/>
                <a:gd name="T77" fmla="*/ 72052 h 62"/>
                <a:gd name="T78" fmla="*/ 92614 w 56"/>
                <a:gd name="T79" fmla="*/ 72052 h 62"/>
                <a:gd name="T80" fmla="*/ 85754 w 56"/>
                <a:gd name="T81" fmla="*/ 75483 h 62"/>
                <a:gd name="T82" fmla="*/ 85754 w 56"/>
                <a:gd name="T83" fmla="*/ 174983 h 62"/>
                <a:gd name="T84" fmla="*/ 92614 w 56"/>
                <a:gd name="T85" fmla="*/ 178415 h 62"/>
                <a:gd name="T86" fmla="*/ 99474 w 56"/>
                <a:gd name="T87" fmla="*/ 178415 h 62"/>
                <a:gd name="T88" fmla="*/ 106334 w 56"/>
                <a:gd name="T89" fmla="*/ 174983 h 62"/>
                <a:gd name="T90" fmla="*/ 106334 w 56"/>
                <a:gd name="T91" fmla="*/ 75483 h 62"/>
                <a:gd name="T92" fmla="*/ 140636 w 56"/>
                <a:gd name="T93" fmla="*/ 75483 h 62"/>
                <a:gd name="T94" fmla="*/ 137206 w 56"/>
                <a:gd name="T95" fmla="*/ 72052 h 62"/>
                <a:gd name="T96" fmla="*/ 126915 w 56"/>
                <a:gd name="T97" fmla="*/ 72052 h 62"/>
                <a:gd name="T98" fmla="*/ 123485 w 56"/>
                <a:gd name="T99" fmla="*/ 75483 h 62"/>
                <a:gd name="T100" fmla="*/ 123485 w 56"/>
                <a:gd name="T101" fmla="*/ 174983 h 62"/>
                <a:gd name="T102" fmla="*/ 126915 w 56"/>
                <a:gd name="T103" fmla="*/ 178415 h 62"/>
                <a:gd name="T104" fmla="*/ 137206 w 56"/>
                <a:gd name="T105" fmla="*/ 178415 h 62"/>
                <a:gd name="T106" fmla="*/ 140636 w 56"/>
                <a:gd name="T107" fmla="*/ 174983 h 62"/>
                <a:gd name="T108" fmla="*/ 140636 w 56"/>
                <a:gd name="T109" fmla="*/ 75483 h 6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56" h="62">
                  <a:moveTo>
                    <a:pt x="56" y="15"/>
                  </a:moveTo>
                  <a:cubicBezTo>
                    <a:pt x="56" y="15"/>
                    <a:pt x="56" y="16"/>
                    <a:pt x="55" y="16"/>
                  </a:cubicBezTo>
                  <a:cubicBezTo>
                    <a:pt x="51" y="16"/>
                    <a:pt x="51" y="16"/>
                    <a:pt x="51" y="16"/>
                  </a:cubicBezTo>
                  <a:cubicBezTo>
                    <a:pt x="51" y="54"/>
                    <a:pt x="51" y="54"/>
                    <a:pt x="51" y="54"/>
                  </a:cubicBezTo>
                  <a:cubicBezTo>
                    <a:pt x="51" y="58"/>
                    <a:pt x="48" y="62"/>
                    <a:pt x="45" y="62"/>
                  </a:cubicBezTo>
                  <a:cubicBezTo>
                    <a:pt x="11" y="62"/>
                    <a:pt x="11" y="62"/>
                    <a:pt x="11" y="62"/>
                  </a:cubicBezTo>
                  <a:cubicBezTo>
                    <a:pt x="8" y="62"/>
                    <a:pt x="5" y="59"/>
                    <a:pt x="5" y="54"/>
                  </a:cubicBezTo>
                  <a:cubicBezTo>
                    <a:pt x="5" y="16"/>
                    <a:pt x="5" y="16"/>
                    <a:pt x="5" y="16"/>
                  </a:cubicBezTo>
                  <a:cubicBezTo>
                    <a:pt x="1" y="16"/>
                    <a:pt x="1" y="16"/>
                    <a:pt x="1" y="16"/>
                  </a:cubicBezTo>
                  <a:cubicBezTo>
                    <a:pt x="0" y="16"/>
                    <a:pt x="0" y="15"/>
                    <a:pt x="0" y="15"/>
                  </a:cubicBezTo>
                  <a:cubicBezTo>
                    <a:pt x="0" y="12"/>
                    <a:pt x="0" y="12"/>
                    <a:pt x="0" y="12"/>
                  </a:cubicBezTo>
                  <a:cubicBezTo>
                    <a:pt x="0" y="11"/>
                    <a:pt x="0" y="11"/>
                    <a:pt x="1" y="11"/>
                  </a:cubicBezTo>
                  <a:cubicBezTo>
                    <a:pt x="13" y="11"/>
                    <a:pt x="13" y="11"/>
                    <a:pt x="13" y="11"/>
                  </a:cubicBezTo>
                  <a:cubicBezTo>
                    <a:pt x="16" y="4"/>
                    <a:pt x="16" y="4"/>
                    <a:pt x="16" y="4"/>
                  </a:cubicBezTo>
                  <a:cubicBezTo>
                    <a:pt x="17" y="2"/>
                    <a:pt x="19" y="0"/>
                    <a:pt x="22" y="0"/>
                  </a:cubicBezTo>
                  <a:cubicBezTo>
                    <a:pt x="34" y="0"/>
                    <a:pt x="34" y="0"/>
                    <a:pt x="34" y="0"/>
                  </a:cubicBezTo>
                  <a:cubicBezTo>
                    <a:pt x="37" y="0"/>
                    <a:pt x="39" y="2"/>
                    <a:pt x="40" y="4"/>
                  </a:cubicBezTo>
                  <a:cubicBezTo>
                    <a:pt x="43" y="11"/>
                    <a:pt x="43" y="11"/>
                    <a:pt x="43" y="11"/>
                  </a:cubicBezTo>
                  <a:cubicBezTo>
                    <a:pt x="55" y="11"/>
                    <a:pt x="55" y="11"/>
                    <a:pt x="55" y="11"/>
                  </a:cubicBezTo>
                  <a:cubicBezTo>
                    <a:pt x="56" y="11"/>
                    <a:pt x="56" y="11"/>
                    <a:pt x="56" y="12"/>
                  </a:cubicBezTo>
                  <a:lnTo>
                    <a:pt x="56" y="15"/>
                  </a:lnTo>
                  <a:close/>
                  <a:moveTo>
                    <a:pt x="20" y="22"/>
                  </a:moveTo>
                  <a:cubicBezTo>
                    <a:pt x="20" y="22"/>
                    <a:pt x="20" y="21"/>
                    <a:pt x="19" y="21"/>
                  </a:cubicBezTo>
                  <a:cubicBezTo>
                    <a:pt x="16" y="21"/>
                    <a:pt x="16" y="21"/>
                    <a:pt x="16" y="21"/>
                  </a:cubicBezTo>
                  <a:cubicBezTo>
                    <a:pt x="16" y="21"/>
                    <a:pt x="15" y="22"/>
                    <a:pt x="15" y="22"/>
                  </a:cubicBezTo>
                  <a:cubicBezTo>
                    <a:pt x="15" y="51"/>
                    <a:pt x="15" y="51"/>
                    <a:pt x="15" y="51"/>
                  </a:cubicBezTo>
                  <a:cubicBezTo>
                    <a:pt x="15" y="51"/>
                    <a:pt x="16" y="52"/>
                    <a:pt x="16" y="52"/>
                  </a:cubicBezTo>
                  <a:cubicBezTo>
                    <a:pt x="19" y="52"/>
                    <a:pt x="19" y="52"/>
                    <a:pt x="19" y="52"/>
                  </a:cubicBezTo>
                  <a:cubicBezTo>
                    <a:pt x="20" y="52"/>
                    <a:pt x="20" y="51"/>
                    <a:pt x="20" y="51"/>
                  </a:cubicBezTo>
                  <a:lnTo>
                    <a:pt x="20" y="22"/>
                  </a:lnTo>
                  <a:close/>
                  <a:moveTo>
                    <a:pt x="37" y="11"/>
                  </a:moveTo>
                  <a:cubicBezTo>
                    <a:pt x="35" y="6"/>
                    <a:pt x="35" y="6"/>
                    <a:pt x="35" y="6"/>
                  </a:cubicBezTo>
                  <a:cubicBezTo>
                    <a:pt x="35" y="6"/>
                    <a:pt x="35" y="6"/>
                    <a:pt x="34" y="6"/>
                  </a:cubicBezTo>
                  <a:cubicBezTo>
                    <a:pt x="22" y="6"/>
                    <a:pt x="22" y="6"/>
                    <a:pt x="22" y="6"/>
                  </a:cubicBezTo>
                  <a:cubicBezTo>
                    <a:pt x="21" y="6"/>
                    <a:pt x="21" y="6"/>
                    <a:pt x="21" y="6"/>
                  </a:cubicBezTo>
                  <a:cubicBezTo>
                    <a:pt x="19" y="11"/>
                    <a:pt x="19" y="11"/>
                    <a:pt x="19" y="11"/>
                  </a:cubicBezTo>
                  <a:lnTo>
                    <a:pt x="37" y="11"/>
                  </a:lnTo>
                  <a:close/>
                  <a:moveTo>
                    <a:pt x="31" y="22"/>
                  </a:moveTo>
                  <a:cubicBezTo>
                    <a:pt x="31" y="22"/>
                    <a:pt x="30" y="21"/>
                    <a:pt x="29" y="21"/>
                  </a:cubicBezTo>
                  <a:cubicBezTo>
                    <a:pt x="27" y="21"/>
                    <a:pt x="27" y="21"/>
                    <a:pt x="27" y="21"/>
                  </a:cubicBezTo>
                  <a:cubicBezTo>
                    <a:pt x="26" y="21"/>
                    <a:pt x="25" y="22"/>
                    <a:pt x="25" y="22"/>
                  </a:cubicBezTo>
                  <a:cubicBezTo>
                    <a:pt x="25" y="51"/>
                    <a:pt x="25" y="51"/>
                    <a:pt x="25" y="51"/>
                  </a:cubicBezTo>
                  <a:cubicBezTo>
                    <a:pt x="25" y="51"/>
                    <a:pt x="26" y="52"/>
                    <a:pt x="27" y="52"/>
                  </a:cubicBezTo>
                  <a:cubicBezTo>
                    <a:pt x="29" y="52"/>
                    <a:pt x="29" y="52"/>
                    <a:pt x="29" y="52"/>
                  </a:cubicBezTo>
                  <a:cubicBezTo>
                    <a:pt x="30" y="52"/>
                    <a:pt x="31" y="51"/>
                    <a:pt x="31" y="51"/>
                  </a:cubicBezTo>
                  <a:lnTo>
                    <a:pt x="31" y="22"/>
                  </a:lnTo>
                  <a:close/>
                  <a:moveTo>
                    <a:pt x="41" y="22"/>
                  </a:moveTo>
                  <a:cubicBezTo>
                    <a:pt x="41" y="22"/>
                    <a:pt x="40" y="21"/>
                    <a:pt x="40" y="21"/>
                  </a:cubicBezTo>
                  <a:cubicBezTo>
                    <a:pt x="37" y="21"/>
                    <a:pt x="37" y="21"/>
                    <a:pt x="37" y="21"/>
                  </a:cubicBezTo>
                  <a:cubicBezTo>
                    <a:pt x="36" y="21"/>
                    <a:pt x="36" y="22"/>
                    <a:pt x="36" y="22"/>
                  </a:cubicBezTo>
                  <a:cubicBezTo>
                    <a:pt x="36" y="51"/>
                    <a:pt x="36" y="51"/>
                    <a:pt x="36" y="51"/>
                  </a:cubicBezTo>
                  <a:cubicBezTo>
                    <a:pt x="36" y="51"/>
                    <a:pt x="36" y="52"/>
                    <a:pt x="37" y="52"/>
                  </a:cubicBezTo>
                  <a:cubicBezTo>
                    <a:pt x="40" y="52"/>
                    <a:pt x="40" y="52"/>
                    <a:pt x="40" y="52"/>
                  </a:cubicBezTo>
                  <a:cubicBezTo>
                    <a:pt x="40" y="52"/>
                    <a:pt x="41" y="51"/>
                    <a:pt x="41" y="51"/>
                  </a:cubicBezTo>
                  <a:lnTo>
                    <a:pt x="41" y="22"/>
                  </a:lnTo>
                  <a:close/>
                </a:path>
              </a:pathLst>
            </a:custGeom>
            <a:solidFill>
              <a:schemeClr val="accent1"/>
            </a:solidFill>
            <a:ln>
              <a:noFill/>
            </a:ln>
          </p:spPr>
          <p:txBody>
            <a:bodyPr/>
            <a:lstStyle/>
            <a:p>
              <a:endParaRPr lang="en-US"/>
            </a:p>
          </p:txBody>
        </p:sp>
        <p:sp>
          <p:nvSpPr>
            <p:cNvPr id="827" name="Freeform 152"/>
            <p:cNvSpPr>
              <a:spLocks noEditPoints="1"/>
            </p:cNvSpPr>
            <p:nvPr/>
          </p:nvSpPr>
          <p:spPr bwMode="auto">
            <a:xfrm>
              <a:off x="10470591" y="5564643"/>
              <a:ext cx="327558" cy="302708"/>
            </a:xfrm>
            <a:custGeom>
              <a:avLst/>
              <a:gdLst>
                <a:gd name="T0" fmla="*/ 230188 w 67"/>
                <a:gd name="T1" fmla="*/ 68621 h 62"/>
                <a:gd name="T2" fmla="*/ 158040 w 67"/>
                <a:gd name="T3" fmla="*/ 123518 h 62"/>
                <a:gd name="T4" fmla="*/ 144297 w 67"/>
                <a:gd name="T5" fmla="*/ 137242 h 62"/>
                <a:gd name="T6" fmla="*/ 133990 w 67"/>
                <a:gd name="T7" fmla="*/ 161259 h 62"/>
                <a:gd name="T8" fmla="*/ 151168 w 67"/>
                <a:gd name="T9" fmla="*/ 178415 h 62"/>
                <a:gd name="T10" fmla="*/ 178653 w 67"/>
                <a:gd name="T11" fmla="*/ 199001 h 62"/>
                <a:gd name="T12" fmla="*/ 178653 w 67"/>
                <a:gd name="T13" fmla="*/ 209294 h 62"/>
                <a:gd name="T14" fmla="*/ 175218 w 67"/>
                <a:gd name="T15" fmla="*/ 212725 h 62"/>
                <a:gd name="T16" fmla="*/ 58406 w 67"/>
                <a:gd name="T17" fmla="*/ 212725 h 62"/>
                <a:gd name="T18" fmla="*/ 54970 w 67"/>
                <a:gd name="T19" fmla="*/ 209294 h 62"/>
                <a:gd name="T20" fmla="*/ 54970 w 67"/>
                <a:gd name="T21" fmla="*/ 199001 h 62"/>
                <a:gd name="T22" fmla="*/ 82455 w 67"/>
                <a:gd name="T23" fmla="*/ 178415 h 62"/>
                <a:gd name="T24" fmla="*/ 99634 w 67"/>
                <a:gd name="T25" fmla="*/ 161259 h 62"/>
                <a:gd name="T26" fmla="*/ 89327 w 67"/>
                <a:gd name="T27" fmla="*/ 137242 h 62"/>
                <a:gd name="T28" fmla="*/ 75584 w 67"/>
                <a:gd name="T29" fmla="*/ 123518 h 62"/>
                <a:gd name="T30" fmla="*/ 0 w 67"/>
                <a:gd name="T31" fmla="*/ 68621 h 62"/>
                <a:gd name="T32" fmla="*/ 0 w 67"/>
                <a:gd name="T33" fmla="*/ 51466 h 62"/>
                <a:gd name="T34" fmla="*/ 13743 w 67"/>
                <a:gd name="T35" fmla="*/ 37742 h 62"/>
                <a:gd name="T36" fmla="*/ 54970 w 67"/>
                <a:gd name="T37" fmla="*/ 37742 h 62"/>
                <a:gd name="T38" fmla="*/ 54970 w 67"/>
                <a:gd name="T39" fmla="*/ 24017 h 62"/>
                <a:gd name="T40" fmla="*/ 75584 w 67"/>
                <a:gd name="T41" fmla="*/ 0 h 62"/>
                <a:gd name="T42" fmla="*/ 154604 w 67"/>
                <a:gd name="T43" fmla="*/ 0 h 62"/>
                <a:gd name="T44" fmla="*/ 178653 w 67"/>
                <a:gd name="T45" fmla="*/ 24017 h 62"/>
                <a:gd name="T46" fmla="*/ 178653 w 67"/>
                <a:gd name="T47" fmla="*/ 37742 h 62"/>
                <a:gd name="T48" fmla="*/ 216445 w 67"/>
                <a:gd name="T49" fmla="*/ 37742 h 62"/>
                <a:gd name="T50" fmla="*/ 230188 w 67"/>
                <a:gd name="T51" fmla="*/ 51466 h 62"/>
                <a:gd name="T52" fmla="*/ 230188 w 67"/>
                <a:gd name="T53" fmla="*/ 68621 h 62"/>
                <a:gd name="T54" fmla="*/ 54970 w 67"/>
                <a:gd name="T55" fmla="*/ 54897 h 62"/>
                <a:gd name="T56" fmla="*/ 20614 w 67"/>
                <a:gd name="T57" fmla="*/ 54897 h 62"/>
                <a:gd name="T58" fmla="*/ 20614 w 67"/>
                <a:gd name="T59" fmla="*/ 68621 h 62"/>
                <a:gd name="T60" fmla="*/ 65277 w 67"/>
                <a:gd name="T61" fmla="*/ 106363 h 62"/>
                <a:gd name="T62" fmla="*/ 54970 w 67"/>
                <a:gd name="T63" fmla="*/ 54897 h 62"/>
                <a:gd name="T64" fmla="*/ 213010 w 67"/>
                <a:gd name="T65" fmla="*/ 54897 h 62"/>
                <a:gd name="T66" fmla="*/ 178653 w 67"/>
                <a:gd name="T67" fmla="*/ 54897 h 62"/>
                <a:gd name="T68" fmla="*/ 168346 w 67"/>
                <a:gd name="T69" fmla="*/ 106363 h 62"/>
                <a:gd name="T70" fmla="*/ 213010 w 67"/>
                <a:gd name="T71" fmla="*/ 68621 h 62"/>
                <a:gd name="T72" fmla="*/ 213010 w 67"/>
                <a:gd name="T73" fmla="*/ 54897 h 6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67" h="62">
                  <a:moveTo>
                    <a:pt x="67" y="20"/>
                  </a:moveTo>
                  <a:cubicBezTo>
                    <a:pt x="67" y="27"/>
                    <a:pt x="58" y="36"/>
                    <a:pt x="46" y="36"/>
                  </a:cubicBezTo>
                  <a:cubicBezTo>
                    <a:pt x="44" y="38"/>
                    <a:pt x="42" y="40"/>
                    <a:pt x="42" y="40"/>
                  </a:cubicBezTo>
                  <a:cubicBezTo>
                    <a:pt x="40" y="42"/>
                    <a:pt x="39" y="44"/>
                    <a:pt x="39" y="47"/>
                  </a:cubicBezTo>
                  <a:cubicBezTo>
                    <a:pt x="39" y="49"/>
                    <a:pt x="40" y="52"/>
                    <a:pt x="44" y="52"/>
                  </a:cubicBezTo>
                  <a:cubicBezTo>
                    <a:pt x="48" y="52"/>
                    <a:pt x="52" y="54"/>
                    <a:pt x="52" y="58"/>
                  </a:cubicBezTo>
                  <a:cubicBezTo>
                    <a:pt x="52" y="61"/>
                    <a:pt x="52" y="61"/>
                    <a:pt x="52" y="61"/>
                  </a:cubicBezTo>
                  <a:cubicBezTo>
                    <a:pt x="52" y="62"/>
                    <a:pt x="51" y="62"/>
                    <a:pt x="51" y="62"/>
                  </a:cubicBezTo>
                  <a:cubicBezTo>
                    <a:pt x="17" y="62"/>
                    <a:pt x="17" y="62"/>
                    <a:pt x="17" y="62"/>
                  </a:cubicBezTo>
                  <a:cubicBezTo>
                    <a:pt x="16" y="62"/>
                    <a:pt x="16" y="62"/>
                    <a:pt x="16" y="61"/>
                  </a:cubicBezTo>
                  <a:cubicBezTo>
                    <a:pt x="16" y="58"/>
                    <a:pt x="16" y="58"/>
                    <a:pt x="16" y="58"/>
                  </a:cubicBezTo>
                  <a:cubicBezTo>
                    <a:pt x="16" y="54"/>
                    <a:pt x="20" y="52"/>
                    <a:pt x="24" y="52"/>
                  </a:cubicBezTo>
                  <a:cubicBezTo>
                    <a:pt x="27" y="52"/>
                    <a:pt x="29" y="49"/>
                    <a:pt x="29" y="47"/>
                  </a:cubicBezTo>
                  <a:cubicBezTo>
                    <a:pt x="29" y="44"/>
                    <a:pt x="28" y="42"/>
                    <a:pt x="26" y="40"/>
                  </a:cubicBezTo>
                  <a:cubicBezTo>
                    <a:pt x="25" y="40"/>
                    <a:pt x="24" y="38"/>
                    <a:pt x="22" y="36"/>
                  </a:cubicBezTo>
                  <a:cubicBezTo>
                    <a:pt x="10" y="36"/>
                    <a:pt x="0" y="27"/>
                    <a:pt x="0" y="20"/>
                  </a:cubicBezTo>
                  <a:cubicBezTo>
                    <a:pt x="0" y="15"/>
                    <a:pt x="0" y="15"/>
                    <a:pt x="0" y="15"/>
                  </a:cubicBezTo>
                  <a:cubicBezTo>
                    <a:pt x="0" y="12"/>
                    <a:pt x="2" y="11"/>
                    <a:pt x="4" y="11"/>
                  </a:cubicBezTo>
                  <a:cubicBezTo>
                    <a:pt x="16" y="11"/>
                    <a:pt x="16" y="11"/>
                    <a:pt x="16" y="11"/>
                  </a:cubicBezTo>
                  <a:cubicBezTo>
                    <a:pt x="16" y="7"/>
                    <a:pt x="16" y="7"/>
                    <a:pt x="16" y="7"/>
                  </a:cubicBezTo>
                  <a:cubicBezTo>
                    <a:pt x="16" y="3"/>
                    <a:pt x="19" y="0"/>
                    <a:pt x="22" y="0"/>
                  </a:cubicBezTo>
                  <a:cubicBezTo>
                    <a:pt x="45" y="0"/>
                    <a:pt x="45" y="0"/>
                    <a:pt x="45" y="0"/>
                  </a:cubicBezTo>
                  <a:cubicBezTo>
                    <a:pt x="49" y="0"/>
                    <a:pt x="52" y="3"/>
                    <a:pt x="52" y="7"/>
                  </a:cubicBezTo>
                  <a:cubicBezTo>
                    <a:pt x="52" y="11"/>
                    <a:pt x="52" y="11"/>
                    <a:pt x="52" y="11"/>
                  </a:cubicBezTo>
                  <a:cubicBezTo>
                    <a:pt x="63" y="11"/>
                    <a:pt x="63" y="11"/>
                    <a:pt x="63" y="11"/>
                  </a:cubicBezTo>
                  <a:cubicBezTo>
                    <a:pt x="66" y="11"/>
                    <a:pt x="67" y="12"/>
                    <a:pt x="67" y="15"/>
                  </a:cubicBezTo>
                  <a:lnTo>
                    <a:pt x="67" y="20"/>
                  </a:lnTo>
                  <a:close/>
                  <a:moveTo>
                    <a:pt x="16" y="16"/>
                  </a:moveTo>
                  <a:cubicBezTo>
                    <a:pt x="6" y="16"/>
                    <a:pt x="6" y="16"/>
                    <a:pt x="6" y="16"/>
                  </a:cubicBezTo>
                  <a:cubicBezTo>
                    <a:pt x="6" y="20"/>
                    <a:pt x="6" y="20"/>
                    <a:pt x="6" y="20"/>
                  </a:cubicBezTo>
                  <a:cubicBezTo>
                    <a:pt x="6" y="24"/>
                    <a:pt x="11" y="29"/>
                    <a:pt x="19" y="31"/>
                  </a:cubicBezTo>
                  <a:cubicBezTo>
                    <a:pt x="17" y="27"/>
                    <a:pt x="16" y="22"/>
                    <a:pt x="16" y="16"/>
                  </a:cubicBezTo>
                  <a:close/>
                  <a:moveTo>
                    <a:pt x="62" y="16"/>
                  </a:moveTo>
                  <a:cubicBezTo>
                    <a:pt x="52" y="16"/>
                    <a:pt x="52" y="16"/>
                    <a:pt x="52" y="16"/>
                  </a:cubicBezTo>
                  <a:cubicBezTo>
                    <a:pt x="52" y="22"/>
                    <a:pt x="51" y="27"/>
                    <a:pt x="49" y="31"/>
                  </a:cubicBezTo>
                  <a:cubicBezTo>
                    <a:pt x="57" y="29"/>
                    <a:pt x="62" y="24"/>
                    <a:pt x="62" y="20"/>
                  </a:cubicBezTo>
                  <a:lnTo>
                    <a:pt x="62" y="16"/>
                  </a:lnTo>
                  <a:close/>
                </a:path>
              </a:pathLst>
            </a:custGeom>
            <a:solidFill>
              <a:schemeClr val="accent1"/>
            </a:solidFill>
            <a:ln>
              <a:noFill/>
            </a:ln>
          </p:spPr>
          <p:txBody>
            <a:bodyPr/>
            <a:lstStyle/>
            <a:p>
              <a:endParaRPr lang="en-US"/>
            </a:p>
          </p:txBody>
        </p:sp>
        <p:sp>
          <p:nvSpPr>
            <p:cNvPr id="828" name="Freeform 153"/>
            <p:cNvSpPr/>
            <p:nvPr/>
          </p:nvSpPr>
          <p:spPr bwMode="auto">
            <a:xfrm>
              <a:off x="11184441" y="5539794"/>
              <a:ext cx="189757" cy="327557"/>
            </a:xfrm>
            <a:custGeom>
              <a:avLst/>
              <a:gdLst>
                <a:gd name="T0" fmla="*/ 133350 w 39"/>
                <a:gd name="T1" fmla="*/ 216444 h 67"/>
                <a:gd name="T2" fmla="*/ 92319 w 39"/>
                <a:gd name="T3" fmla="*/ 230187 h 67"/>
                <a:gd name="T4" fmla="*/ 23935 w 39"/>
                <a:gd name="T5" fmla="*/ 168346 h 67"/>
                <a:gd name="T6" fmla="*/ 23935 w 39"/>
                <a:gd name="T7" fmla="*/ 92762 h 67"/>
                <a:gd name="T8" fmla="*/ 0 w 39"/>
                <a:gd name="T9" fmla="*/ 92762 h 67"/>
                <a:gd name="T10" fmla="*/ 0 w 39"/>
                <a:gd name="T11" fmla="*/ 65277 h 67"/>
                <a:gd name="T12" fmla="*/ 47869 w 39"/>
                <a:gd name="T13" fmla="*/ 3436 h 67"/>
                <a:gd name="T14" fmla="*/ 47869 w 39"/>
                <a:gd name="T15" fmla="*/ 0 h 67"/>
                <a:gd name="T16" fmla="*/ 82062 w 39"/>
                <a:gd name="T17" fmla="*/ 0 h 67"/>
                <a:gd name="T18" fmla="*/ 82062 w 39"/>
                <a:gd name="T19" fmla="*/ 58406 h 67"/>
                <a:gd name="T20" fmla="*/ 126512 w 39"/>
                <a:gd name="T21" fmla="*/ 58406 h 67"/>
                <a:gd name="T22" fmla="*/ 126512 w 39"/>
                <a:gd name="T23" fmla="*/ 92762 h 67"/>
                <a:gd name="T24" fmla="*/ 82062 w 39"/>
                <a:gd name="T25" fmla="*/ 92762 h 67"/>
                <a:gd name="T26" fmla="*/ 82062 w 39"/>
                <a:gd name="T27" fmla="*/ 164910 h 67"/>
                <a:gd name="T28" fmla="*/ 102577 w 39"/>
                <a:gd name="T29" fmla="*/ 188959 h 67"/>
                <a:gd name="T30" fmla="*/ 123092 w 39"/>
                <a:gd name="T31" fmla="*/ 185524 h 67"/>
                <a:gd name="T32" fmla="*/ 133350 w 39"/>
                <a:gd name="T33" fmla="*/ 216444 h 67"/>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39" h="67">
                  <a:moveTo>
                    <a:pt x="39" y="63"/>
                  </a:moveTo>
                  <a:cubicBezTo>
                    <a:pt x="38" y="65"/>
                    <a:pt x="32" y="67"/>
                    <a:pt x="27" y="67"/>
                  </a:cubicBezTo>
                  <a:cubicBezTo>
                    <a:pt x="13" y="67"/>
                    <a:pt x="7" y="57"/>
                    <a:pt x="7" y="49"/>
                  </a:cubicBezTo>
                  <a:cubicBezTo>
                    <a:pt x="7" y="27"/>
                    <a:pt x="7" y="27"/>
                    <a:pt x="7" y="27"/>
                  </a:cubicBezTo>
                  <a:cubicBezTo>
                    <a:pt x="0" y="27"/>
                    <a:pt x="0" y="27"/>
                    <a:pt x="0" y="27"/>
                  </a:cubicBezTo>
                  <a:cubicBezTo>
                    <a:pt x="0" y="19"/>
                    <a:pt x="0" y="19"/>
                    <a:pt x="0" y="19"/>
                  </a:cubicBezTo>
                  <a:cubicBezTo>
                    <a:pt x="11" y="15"/>
                    <a:pt x="13" y="6"/>
                    <a:pt x="14" y="1"/>
                  </a:cubicBezTo>
                  <a:cubicBezTo>
                    <a:pt x="14" y="0"/>
                    <a:pt x="14" y="0"/>
                    <a:pt x="14" y="0"/>
                  </a:cubicBezTo>
                  <a:cubicBezTo>
                    <a:pt x="14" y="0"/>
                    <a:pt x="14" y="0"/>
                    <a:pt x="24" y="0"/>
                  </a:cubicBezTo>
                  <a:cubicBezTo>
                    <a:pt x="24" y="17"/>
                    <a:pt x="24" y="17"/>
                    <a:pt x="24" y="17"/>
                  </a:cubicBezTo>
                  <a:cubicBezTo>
                    <a:pt x="37" y="17"/>
                    <a:pt x="37" y="17"/>
                    <a:pt x="37" y="17"/>
                  </a:cubicBezTo>
                  <a:cubicBezTo>
                    <a:pt x="37" y="27"/>
                    <a:pt x="37" y="27"/>
                    <a:pt x="37" y="27"/>
                  </a:cubicBezTo>
                  <a:cubicBezTo>
                    <a:pt x="24" y="27"/>
                    <a:pt x="24" y="27"/>
                    <a:pt x="24" y="27"/>
                  </a:cubicBezTo>
                  <a:cubicBezTo>
                    <a:pt x="24" y="48"/>
                    <a:pt x="24" y="48"/>
                    <a:pt x="24" y="48"/>
                  </a:cubicBezTo>
                  <a:cubicBezTo>
                    <a:pt x="24" y="51"/>
                    <a:pt x="25" y="55"/>
                    <a:pt x="30" y="55"/>
                  </a:cubicBezTo>
                  <a:cubicBezTo>
                    <a:pt x="32" y="55"/>
                    <a:pt x="34" y="54"/>
                    <a:pt x="36" y="54"/>
                  </a:cubicBezTo>
                  <a:lnTo>
                    <a:pt x="39" y="63"/>
                  </a:lnTo>
                  <a:close/>
                </a:path>
              </a:pathLst>
            </a:custGeom>
            <a:solidFill>
              <a:schemeClr val="accent1"/>
            </a:solidFill>
            <a:ln>
              <a:noFill/>
            </a:ln>
          </p:spPr>
          <p:txBody>
            <a:bodyPr/>
            <a:lstStyle/>
            <a:p>
              <a:endParaRPr lang="en-US"/>
            </a:p>
          </p:txBody>
        </p:sp>
        <p:sp>
          <p:nvSpPr>
            <p:cNvPr id="832" name="Freeform 157"/>
            <p:cNvSpPr>
              <a:spLocks noEditPoints="1"/>
            </p:cNvSpPr>
            <p:nvPr/>
          </p:nvSpPr>
          <p:spPr bwMode="auto">
            <a:xfrm>
              <a:off x="772620" y="1697201"/>
              <a:ext cx="273340" cy="302708"/>
            </a:xfrm>
            <a:custGeom>
              <a:avLst/>
              <a:gdLst>
                <a:gd name="T0" fmla="*/ 157786 w 56"/>
                <a:gd name="T1" fmla="*/ 212725 h 62"/>
                <a:gd name="T2" fmla="*/ 34301 w 56"/>
                <a:gd name="T3" fmla="*/ 212725 h 62"/>
                <a:gd name="T4" fmla="*/ 0 w 56"/>
                <a:gd name="T5" fmla="*/ 178415 h 62"/>
                <a:gd name="T6" fmla="*/ 48022 w 56"/>
                <a:gd name="T7" fmla="*/ 99500 h 62"/>
                <a:gd name="T8" fmla="*/ 96044 w 56"/>
                <a:gd name="T9" fmla="*/ 116656 h 62"/>
                <a:gd name="T10" fmla="*/ 144065 w 56"/>
                <a:gd name="T11" fmla="*/ 99500 h 62"/>
                <a:gd name="T12" fmla="*/ 192087 w 56"/>
                <a:gd name="T13" fmla="*/ 178415 h 62"/>
                <a:gd name="T14" fmla="*/ 157786 w 56"/>
                <a:gd name="T15" fmla="*/ 212725 h 62"/>
                <a:gd name="T16" fmla="*/ 96044 w 56"/>
                <a:gd name="T17" fmla="*/ 106363 h 62"/>
                <a:gd name="T18" fmla="*/ 44592 w 56"/>
                <a:gd name="T19" fmla="*/ 54897 h 62"/>
                <a:gd name="T20" fmla="*/ 96044 w 56"/>
                <a:gd name="T21" fmla="*/ 0 h 62"/>
                <a:gd name="T22" fmla="*/ 147495 w 56"/>
                <a:gd name="T23" fmla="*/ 54897 h 62"/>
                <a:gd name="T24" fmla="*/ 96044 w 56"/>
                <a:gd name="T25" fmla="*/ 106363 h 6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56" h="62">
                  <a:moveTo>
                    <a:pt x="46" y="62"/>
                  </a:moveTo>
                  <a:cubicBezTo>
                    <a:pt x="10" y="62"/>
                    <a:pt x="10" y="62"/>
                    <a:pt x="10" y="62"/>
                  </a:cubicBezTo>
                  <a:cubicBezTo>
                    <a:pt x="4" y="62"/>
                    <a:pt x="0" y="58"/>
                    <a:pt x="0" y="52"/>
                  </a:cubicBezTo>
                  <a:cubicBezTo>
                    <a:pt x="0" y="43"/>
                    <a:pt x="2" y="29"/>
                    <a:pt x="14" y="29"/>
                  </a:cubicBezTo>
                  <a:cubicBezTo>
                    <a:pt x="15" y="29"/>
                    <a:pt x="20" y="34"/>
                    <a:pt x="28" y="34"/>
                  </a:cubicBezTo>
                  <a:cubicBezTo>
                    <a:pt x="36" y="34"/>
                    <a:pt x="41" y="29"/>
                    <a:pt x="42" y="29"/>
                  </a:cubicBezTo>
                  <a:cubicBezTo>
                    <a:pt x="54" y="29"/>
                    <a:pt x="56" y="43"/>
                    <a:pt x="56" y="52"/>
                  </a:cubicBezTo>
                  <a:cubicBezTo>
                    <a:pt x="56" y="58"/>
                    <a:pt x="52" y="62"/>
                    <a:pt x="46" y="62"/>
                  </a:cubicBezTo>
                  <a:close/>
                  <a:moveTo>
                    <a:pt x="28" y="31"/>
                  </a:moveTo>
                  <a:cubicBezTo>
                    <a:pt x="20" y="31"/>
                    <a:pt x="13" y="24"/>
                    <a:pt x="13" y="16"/>
                  </a:cubicBezTo>
                  <a:cubicBezTo>
                    <a:pt x="13" y="7"/>
                    <a:pt x="20" y="0"/>
                    <a:pt x="28" y="0"/>
                  </a:cubicBezTo>
                  <a:cubicBezTo>
                    <a:pt x="37" y="0"/>
                    <a:pt x="43" y="7"/>
                    <a:pt x="43" y="16"/>
                  </a:cubicBezTo>
                  <a:cubicBezTo>
                    <a:pt x="43" y="24"/>
                    <a:pt x="37" y="31"/>
                    <a:pt x="28" y="31"/>
                  </a:cubicBezTo>
                  <a:close/>
                </a:path>
              </a:pathLst>
            </a:custGeom>
            <a:solidFill>
              <a:schemeClr val="accent1"/>
            </a:solidFill>
            <a:ln>
              <a:noFill/>
            </a:ln>
          </p:spPr>
          <p:txBody>
            <a:bodyPr/>
            <a:lstStyle/>
            <a:p>
              <a:endParaRPr lang="en-US"/>
            </a:p>
          </p:txBody>
        </p:sp>
        <p:sp>
          <p:nvSpPr>
            <p:cNvPr id="833" name="Freeform 158"/>
            <p:cNvSpPr>
              <a:spLocks noEditPoints="1"/>
            </p:cNvSpPr>
            <p:nvPr/>
          </p:nvSpPr>
          <p:spPr bwMode="auto">
            <a:xfrm>
              <a:off x="1371260" y="1697201"/>
              <a:ext cx="298190" cy="302708"/>
            </a:xfrm>
            <a:custGeom>
              <a:avLst/>
              <a:gdLst>
                <a:gd name="T0" fmla="*/ 209550 w 61"/>
                <a:gd name="T1" fmla="*/ 174983 h 62"/>
                <a:gd name="T2" fmla="*/ 171762 w 61"/>
                <a:gd name="T3" fmla="*/ 212725 h 62"/>
                <a:gd name="T4" fmla="*/ 37788 w 61"/>
                <a:gd name="T5" fmla="*/ 212725 h 62"/>
                <a:gd name="T6" fmla="*/ 0 w 61"/>
                <a:gd name="T7" fmla="*/ 174983 h 62"/>
                <a:gd name="T8" fmla="*/ 0 w 61"/>
                <a:gd name="T9" fmla="*/ 41173 h 62"/>
                <a:gd name="T10" fmla="*/ 37788 w 61"/>
                <a:gd name="T11" fmla="*/ 0 h 62"/>
                <a:gd name="T12" fmla="*/ 171762 w 61"/>
                <a:gd name="T13" fmla="*/ 0 h 62"/>
                <a:gd name="T14" fmla="*/ 209550 w 61"/>
                <a:gd name="T15" fmla="*/ 41173 h 62"/>
                <a:gd name="T16" fmla="*/ 209550 w 61"/>
                <a:gd name="T17" fmla="*/ 174983 h 62"/>
                <a:gd name="T18" fmla="*/ 168327 w 61"/>
                <a:gd name="T19" fmla="*/ 54897 h 62"/>
                <a:gd name="T20" fmla="*/ 144280 w 61"/>
                <a:gd name="T21" fmla="*/ 48035 h 62"/>
                <a:gd name="T22" fmla="*/ 106493 w 61"/>
                <a:gd name="T23" fmla="*/ 82345 h 62"/>
                <a:gd name="T24" fmla="*/ 127104 w 61"/>
                <a:gd name="T25" fmla="*/ 99500 h 62"/>
                <a:gd name="T26" fmla="*/ 120234 w 61"/>
                <a:gd name="T27" fmla="*/ 116656 h 62"/>
                <a:gd name="T28" fmla="*/ 96187 w 61"/>
                <a:gd name="T29" fmla="*/ 130380 h 62"/>
                <a:gd name="T30" fmla="*/ 85881 w 61"/>
                <a:gd name="T31" fmla="*/ 89207 h 62"/>
                <a:gd name="T32" fmla="*/ 82446 w 61"/>
                <a:gd name="T33" fmla="*/ 65190 h 62"/>
                <a:gd name="T34" fmla="*/ 68705 w 61"/>
                <a:gd name="T35" fmla="*/ 51466 h 62"/>
                <a:gd name="T36" fmla="*/ 51529 w 61"/>
                <a:gd name="T37" fmla="*/ 54897 h 62"/>
                <a:gd name="T38" fmla="*/ 17176 w 61"/>
                <a:gd name="T39" fmla="*/ 82345 h 62"/>
                <a:gd name="T40" fmla="*/ 17176 w 61"/>
                <a:gd name="T41" fmla="*/ 85776 h 62"/>
                <a:gd name="T42" fmla="*/ 24047 w 61"/>
                <a:gd name="T43" fmla="*/ 89207 h 62"/>
                <a:gd name="T44" fmla="*/ 44658 w 61"/>
                <a:gd name="T45" fmla="*/ 92638 h 62"/>
                <a:gd name="T46" fmla="*/ 51529 w 61"/>
                <a:gd name="T47" fmla="*/ 109794 h 62"/>
                <a:gd name="T48" fmla="*/ 58399 w 61"/>
                <a:gd name="T49" fmla="*/ 137242 h 62"/>
                <a:gd name="T50" fmla="*/ 79011 w 61"/>
                <a:gd name="T51" fmla="*/ 178415 h 62"/>
                <a:gd name="T52" fmla="*/ 103057 w 61"/>
                <a:gd name="T53" fmla="*/ 174983 h 62"/>
                <a:gd name="T54" fmla="*/ 137410 w 61"/>
                <a:gd name="T55" fmla="*/ 144104 h 62"/>
                <a:gd name="T56" fmla="*/ 171762 w 61"/>
                <a:gd name="T57" fmla="*/ 72052 h 62"/>
                <a:gd name="T58" fmla="*/ 168327 w 61"/>
                <a:gd name="T59" fmla="*/ 54897 h 62"/>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61" h="62">
                  <a:moveTo>
                    <a:pt x="61" y="51"/>
                  </a:moveTo>
                  <a:cubicBezTo>
                    <a:pt x="61" y="57"/>
                    <a:pt x="56" y="62"/>
                    <a:pt x="50" y="62"/>
                  </a:cubicBezTo>
                  <a:cubicBezTo>
                    <a:pt x="11" y="62"/>
                    <a:pt x="11" y="62"/>
                    <a:pt x="11" y="62"/>
                  </a:cubicBezTo>
                  <a:cubicBezTo>
                    <a:pt x="5" y="62"/>
                    <a:pt x="0" y="57"/>
                    <a:pt x="0" y="51"/>
                  </a:cubicBezTo>
                  <a:cubicBezTo>
                    <a:pt x="0" y="12"/>
                    <a:pt x="0" y="12"/>
                    <a:pt x="0" y="12"/>
                  </a:cubicBezTo>
                  <a:cubicBezTo>
                    <a:pt x="0" y="6"/>
                    <a:pt x="5" y="0"/>
                    <a:pt x="11" y="0"/>
                  </a:cubicBezTo>
                  <a:cubicBezTo>
                    <a:pt x="50" y="0"/>
                    <a:pt x="50" y="0"/>
                    <a:pt x="50" y="0"/>
                  </a:cubicBezTo>
                  <a:cubicBezTo>
                    <a:pt x="56" y="0"/>
                    <a:pt x="61" y="6"/>
                    <a:pt x="61" y="12"/>
                  </a:cubicBezTo>
                  <a:lnTo>
                    <a:pt x="61" y="51"/>
                  </a:lnTo>
                  <a:close/>
                  <a:moveTo>
                    <a:pt x="49" y="16"/>
                  </a:moveTo>
                  <a:cubicBezTo>
                    <a:pt x="48" y="14"/>
                    <a:pt x="44" y="13"/>
                    <a:pt x="42" y="14"/>
                  </a:cubicBezTo>
                  <a:cubicBezTo>
                    <a:pt x="40" y="14"/>
                    <a:pt x="33" y="17"/>
                    <a:pt x="31" y="24"/>
                  </a:cubicBezTo>
                  <a:cubicBezTo>
                    <a:pt x="35" y="24"/>
                    <a:pt x="37" y="24"/>
                    <a:pt x="37" y="29"/>
                  </a:cubicBezTo>
                  <a:cubicBezTo>
                    <a:pt x="37" y="30"/>
                    <a:pt x="36" y="32"/>
                    <a:pt x="35" y="34"/>
                  </a:cubicBezTo>
                  <a:cubicBezTo>
                    <a:pt x="33" y="37"/>
                    <a:pt x="31" y="41"/>
                    <a:pt x="28" y="38"/>
                  </a:cubicBezTo>
                  <a:cubicBezTo>
                    <a:pt x="26" y="35"/>
                    <a:pt x="26" y="30"/>
                    <a:pt x="25" y="26"/>
                  </a:cubicBezTo>
                  <a:cubicBezTo>
                    <a:pt x="25" y="24"/>
                    <a:pt x="24" y="21"/>
                    <a:pt x="24" y="19"/>
                  </a:cubicBezTo>
                  <a:cubicBezTo>
                    <a:pt x="23" y="18"/>
                    <a:pt x="22" y="15"/>
                    <a:pt x="20" y="15"/>
                  </a:cubicBezTo>
                  <a:cubicBezTo>
                    <a:pt x="19" y="15"/>
                    <a:pt x="17" y="15"/>
                    <a:pt x="15" y="16"/>
                  </a:cubicBezTo>
                  <a:cubicBezTo>
                    <a:pt x="11" y="18"/>
                    <a:pt x="9" y="22"/>
                    <a:pt x="5" y="24"/>
                  </a:cubicBezTo>
                  <a:cubicBezTo>
                    <a:pt x="5" y="25"/>
                    <a:pt x="5" y="25"/>
                    <a:pt x="5" y="25"/>
                  </a:cubicBezTo>
                  <a:cubicBezTo>
                    <a:pt x="6" y="25"/>
                    <a:pt x="6" y="26"/>
                    <a:pt x="7" y="26"/>
                  </a:cubicBezTo>
                  <a:cubicBezTo>
                    <a:pt x="9" y="27"/>
                    <a:pt x="11" y="24"/>
                    <a:pt x="13" y="27"/>
                  </a:cubicBezTo>
                  <a:cubicBezTo>
                    <a:pt x="14" y="29"/>
                    <a:pt x="14" y="30"/>
                    <a:pt x="15" y="32"/>
                  </a:cubicBezTo>
                  <a:cubicBezTo>
                    <a:pt x="16" y="34"/>
                    <a:pt x="16" y="37"/>
                    <a:pt x="17" y="40"/>
                  </a:cubicBezTo>
                  <a:cubicBezTo>
                    <a:pt x="18" y="44"/>
                    <a:pt x="19" y="51"/>
                    <a:pt x="23" y="52"/>
                  </a:cubicBezTo>
                  <a:cubicBezTo>
                    <a:pt x="25" y="53"/>
                    <a:pt x="28" y="52"/>
                    <a:pt x="30" y="51"/>
                  </a:cubicBezTo>
                  <a:cubicBezTo>
                    <a:pt x="34" y="49"/>
                    <a:pt x="37" y="45"/>
                    <a:pt x="40" y="42"/>
                  </a:cubicBezTo>
                  <a:cubicBezTo>
                    <a:pt x="46" y="33"/>
                    <a:pt x="50" y="24"/>
                    <a:pt x="50" y="21"/>
                  </a:cubicBezTo>
                  <a:cubicBezTo>
                    <a:pt x="50" y="19"/>
                    <a:pt x="50" y="17"/>
                    <a:pt x="49" y="16"/>
                  </a:cubicBezTo>
                  <a:close/>
                </a:path>
              </a:pathLst>
            </a:custGeom>
            <a:solidFill>
              <a:schemeClr val="accent1"/>
            </a:solidFill>
            <a:ln>
              <a:noFill/>
            </a:ln>
          </p:spPr>
          <p:txBody>
            <a:bodyPr/>
            <a:lstStyle/>
            <a:p>
              <a:endParaRPr lang="en-US"/>
            </a:p>
          </p:txBody>
        </p:sp>
        <p:sp>
          <p:nvSpPr>
            <p:cNvPr id="834" name="Freeform 159"/>
            <p:cNvSpPr/>
            <p:nvPr/>
          </p:nvSpPr>
          <p:spPr bwMode="auto">
            <a:xfrm>
              <a:off x="9829030" y="2781530"/>
              <a:ext cx="153614" cy="239456"/>
            </a:xfrm>
            <a:custGeom>
              <a:avLst/>
              <a:gdLst>
                <a:gd name="T0" fmla="*/ 107950 w 31"/>
                <a:gd name="T1" fmla="*/ 157972 h 49"/>
                <a:gd name="T2" fmla="*/ 100985 w 31"/>
                <a:gd name="T3" fmla="*/ 168275 h 49"/>
                <a:gd name="T4" fmla="*/ 94021 w 31"/>
                <a:gd name="T5" fmla="*/ 164841 h 49"/>
                <a:gd name="T6" fmla="*/ 48752 w 31"/>
                <a:gd name="T7" fmla="*/ 120196 h 49"/>
                <a:gd name="T8" fmla="*/ 10447 w 31"/>
                <a:gd name="T9" fmla="*/ 120196 h 49"/>
                <a:gd name="T10" fmla="*/ 0 w 31"/>
                <a:gd name="T11" fmla="*/ 109894 h 49"/>
                <a:gd name="T12" fmla="*/ 0 w 31"/>
                <a:gd name="T13" fmla="*/ 58381 h 49"/>
                <a:gd name="T14" fmla="*/ 10447 w 31"/>
                <a:gd name="T15" fmla="*/ 48079 h 49"/>
                <a:gd name="T16" fmla="*/ 48752 w 31"/>
                <a:gd name="T17" fmla="*/ 48079 h 49"/>
                <a:gd name="T18" fmla="*/ 94021 w 31"/>
                <a:gd name="T19" fmla="*/ 3434 h 49"/>
                <a:gd name="T20" fmla="*/ 100985 w 31"/>
                <a:gd name="T21" fmla="*/ 0 h 49"/>
                <a:gd name="T22" fmla="*/ 107950 w 31"/>
                <a:gd name="T23" fmla="*/ 6868 h 49"/>
                <a:gd name="T24" fmla="*/ 107950 w 31"/>
                <a:gd name="T25" fmla="*/ 157972 h 49"/>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31" h="49">
                  <a:moveTo>
                    <a:pt x="31" y="46"/>
                  </a:moveTo>
                  <a:cubicBezTo>
                    <a:pt x="31" y="48"/>
                    <a:pt x="30" y="49"/>
                    <a:pt x="29" y="49"/>
                  </a:cubicBezTo>
                  <a:cubicBezTo>
                    <a:pt x="28" y="49"/>
                    <a:pt x="27" y="48"/>
                    <a:pt x="27" y="48"/>
                  </a:cubicBezTo>
                  <a:cubicBezTo>
                    <a:pt x="14" y="35"/>
                    <a:pt x="14" y="35"/>
                    <a:pt x="14" y="35"/>
                  </a:cubicBezTo>
                  <a:cubicBezTo>
                    <a:pt x="3" y="35"/>
                    <a:pt x="3" y="35"/>
                    <a:pt x="3" y="35"/>
                  </a:cubicBezTo>
                  <a:cubicBezTo>
                    <a:pt x="2" y="35"/>
                    <a:pt x="0" y="33"/>
                    <a:pt x="0" y="32"/>
                  </a:cubicBezTo>
                  <a:cubicBezTo>
                    <a:pt x="0" y="17"/>
                    <a:pt x="0" y="17"/>
                    <a:pt x="0" y="17"/>
                  </a:cubicBezTo>
                  <a:cubicBezTo>
                    <a:pt x="0" y="15"/>
                    <a:pt x="2" y="14"/>
                    <a:pt x="3" y="14"/>
                  </a:cubicBezTo>
                  <a:cubicBezTo>
                    <a:pt x="14" y="14"/>
                    <a:pt x="14" y="14"/>
                    <a:pt x="14" y="14"/>
                  </a:cubicBezTo>
                  <a:cubicBezTo>
                    <a:pt x="27" y="1"/>
                    <a:pt x="27" y="1"/>
                    <a:pt x="27" y="1"/>
                  </a:cubicBezTo>
                  <a:cubicBezTo>
                    <a:pt x="27" y="0"/>
                    <a:pt x="28" y="0"/>
                    <a:pt x="29" y="0"/>
                  </a:cubicBezTo>
                  <a:cubicBezTo>
                    <a:pt x="30" y="0"/>
                    <a:pt x="31" y="1"/>
                    <a:pt x="31" y="2"/>
                  </a:cubicBezTo>
                  <a:lnTo>
                    <a:pt x="31" y="46"/>
                  </a:lnTo>
                  <a:close/>
                </a:path>
              </a:pathLst>
            </a:custGeom>
            <a:solidFill>
              <a:schemeClr val="accent1"/>
            </a:solidFill>
            <a:ln>
              <a:noFill/>
            </a:ln>
          </p:spPr>
          <p:txBody>
            <a:bodyPr/>
            <a:lstStyle/>
            <a:p>
              <a:endParaRPr lang="en-US"/>
            </a:p>
          </p:txBody>
        </p:sp>
        <p:sp>
          <p:nvSpPr>
            <p:cNvPr id="835" name="Freeform 160"/>
            <p:cNvSpPr>
              <a:spLocks noEditPoints="1"/>
            </p:cNvSpPr>
            <p:nvPr/>
          </p:nvSpPr>
          <p:spPr bwMode="auto">
            <a:xfrm>
              <a:off x="11130225" y="5058622"/>
              <a:ext cx="356925" cy="289154"/>
            </a:xfrm>
            <a:custGeom>
              <a:avLst/>
              <a:gdLst>
                <a:gd name="T0" fmla="*/ 103079 w 73"/>
                <a:gd name="T1" fmla="*/ 203200 h 59"/>
                <a:gd name="T2" fmla="*/ 0 w 73"/>
                <a:gd name="T3" fmla="*/ 137763 h 59"/>
                <a:gd name="T4" fmla="*/ 34360 w 73"/>
                <a:gd name="T5" fmla="*/ 68881 h 59"/>
                <a:gd name="T6" fmla="*/ 116823 w 73"/>
                <a:gd name="T7" fmla="*/ 37885 h 59"/>
                <a:gd name="T8" fmla="*/ 120259 w 73"/>
                <a:gd name="T9" fmla="*/ 65437 h 59"/>
                <a:gd name="T10" fmla="*/ 127130 w 73"/>
                <a:gd name="T11" fmla="*/ 68881 h 59"/>
                <a:gd name="T12" fmla="*/ 182106 w 73"/>
                <a:gd name="T13" fmla="*/ 68881 h 59"/>
                <a:gd name="T14" fmla="*/ 182106 w 73"/>
                <a:gd name="T15" fmla="*/ 92990 h 59"/>
                <a:gd name="T16" fmla="*/ 185542 w 73"/>
                <a:gd name="T17" fmla="*/ 99878 h 59"/>
                <a:gd name="T18" fmla="*/ 216465 w 73"/>
                <a:gd name="T19" fmla="*/ 134319 h 59"/>
                <a:gd name="T20" fmla="*/ 103079 w 73"/>
                <a:gd name="T21" fmla="*/ 203200 h 59"/>
                <a:gd name="T22" fmla="*/ 92771 w 73"/>
                <a:gd name="T23" fmla="*/ 92990 h 59"/>
                <a:gd name="T24" fmla="*/ 24052 w 73"/>
                <a:gd name="T25" fmla="*/ 148095 h 59"/>
                <a:gd name="T26" fmla="*/ 103079 w 73"/>
                <a:gd name="T27" fmla="*/ 189424 h 59"/>
                <a:gd name="T28" fmla="*/ 171798 w 73"/>
                <a:gd name="T29" fmla="*/ 134319 h 59"/>
                <a:gd name="T30" fmla="*/ 92771 w 73"/>
                <a:gd name="T31" fmla="*/ 92990 h 59"/>
                <a:gd name="T32" fmla="*/ 75591 w 73"/>
                <a:gd name="T33" fmla="*/ 179092 h 59"/>
                <a:gd name="T34" fmla="*/ 58411 w 73"/>
                <a:gd name="T35" fmla="*/ 134319 h 59"/>
                <a:gd name="T36" fmla="*/ 106515 w 73"/>
                <a:gd name="T37" fmla="*/ 113654 h 59"/>
                <a:gd name="T38" fmla="*/ 130566 w 73"/>
                <a:gd name="T39" fmla="*/ 154983 h 59"/>
                <a:gd name="T40" fmla="*/ 75591 w 73"/>
                <a:gd name="T41" fmla="*/ 179092 h 59"/>
                <a:gd name="T42" fmla="*/ 89335 w 73"/>
                <a:gd name="T43" fmla="*/ 141207 h 59"/>
                <a:gd name="T44" fmla="*/ 68719 w 73"/>
                <a:gd name="T45" fmla="*/ 148095 h 59"/>
                <a:gd name="T46" fmla="*/ 72155 w 73"/>
                <a:gd name="T47" fmla="*/ 165315 h 59"/>
                <a:gd name="T48" fmla="*/ 92771 w 73"/>
                <a:gd name="T49" fmla="*/ 158427 h 59"/>
                <a:gd name="T50" fmla="*/ 89335 w 73"/>
                <a:gd name="T51" fmla="*/ 141207 h 59"/>
                <a:gd name="T52" fmla="*/ 103079 w 73"/>
                <a:gd name="T53" fmla="*/ 134319 h 59"/>
                <a:gd name="T54" fmla="*/ 96207 w 73"/>
                <a:gd name="T55" fmla="*/ 137763 h 59"/>
                <a:gd name="T56" fmla="*/ 99643 w 73"/>
                <a:gd name="T57" fmla="*/ 144651 h 59"/>
                <a:gd name="T58" fmla="*/ 106515 w 73"/>
                <a:gd name="T59" fmla="*/ 141207 h 59"/>
                <a:gd name="T60" fmla="*/ 103079 w 73"/>
                <a:gd name="T61" fmla="*/ 134319 h 59"/>
                <a:gd name="T62" fmla="*/ 243953 w 73"/>
                <a:gd name="T63" fmla="*/ 89546 h 59"/>
                <a:gd name="T64" fmla="*/ 230209 w 73"/>
                <a:gd name="T65" fmla="*/ 96434 h 59"/>
                <a:gd name="T66" fmla="*/ 226773 w 73"/>
                <a:gd name="T67" fmla="*/ 82658 h 59"/>
                <a:gd name="T68" fmla="*/ 216465 w 73"/>
                <a:gd name="T69" fmla="*/ 37885 h 59"/>
                <a:gd name="T70" fmla="*/ 171798 w 73"/>
                <a:gd name="T71" fmla="*/ 24108 h 59"/>
                <a:gd name="T72" fmla="*/ 161490 w 73"/>
                <a:gd name="T73" fmla="*/ 17220 h 59"/>
                <a:gd name="T74" fmla="*/ 168362 w 73"/>
                <a:gd name="T75" fmla="*/ 6888 h 59"/>
                <a:gd name="T76" fmla="*/ 230209 w 73"/>
                <a:gd name="T77" fmla="*/ 24108 h 59"/>
                <a:gd name="T78" fmla="*/ 243953 w 73"/>
                <a:gd name="T79" fmla="*/ 89546 h 59"/>
                <a:gd name="T80" fmla="*/ 209593 w 73"/>
                <a:gd name="T81" fmla="*/ 79214 h 59"/>
                <a:gd name="T82" fmla="*/ 202722 w 73"/>
                <a:gd name="T83" fmla="*/ 86102 h 59"/>
                <a:gd name="T84" fmla="*/ 195850 w 73"/>
                <a:gd name="T85" fmla="*/ 75769 h 59"/>
                <a:gd name="T86" fmla="*/ 192414 w 73"/>
                <a:gd name="T87" fmla="*/ 58549 h 59"/>
                <a:gd name="T88" fmla="*/ 178670 w 73"/>
                <a:gd name="T89" fmla="*/ 55105 h 59"/>
                <a:gd name="T90" fmla="*/ 168362 w 73"/>
                <a:gd name="T91" fmla="*/ 48217 h 59"/>
                <a:gd name="T92" fmla="*/ 175234 w 73"/>
                <a:gd name="T93" fmla="*/ 37885 h 59"/>
                <a:gd name="T94" fmla="*/ 206158 w 73"/>
                <a:gd name="T95" fmla="*/ 48217 h 59"/>
                <a:gd name="T96" fmla="*/ 209593 w 73"/>
                <a:gd name="T97" fmla="*/ 79214 h 59"/>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73" h="59">
                  <a:moveTo>
                    <a:pt x="30" y="59"/>
                  </a:moveTo>
                  <a:cubicBezTo>
                    <a:pt x="15" y="59"/>
                    <a:pt x="0" y="52"/>
                    <a:pt x="0" y="40"/>
                  </a:cubicBezTo>
                  <a:cubicBezTo>
                    <a:pt x="0" y="34"/>
                    <a:pt x="4" y="27"/>
                    <a:pt x="10" y="20"/>
                  </a:cubicBezTo>
                  <a:cubicBezTo>
                    <a:pt x="20" y="11"/>
                    <a:pt x="30" y="7"/>
                    <a:pt x="34" y="11"/>
                  </a:cubicBezTo>
                  <a:cubicBezTo>
                    <a:pt x="36" y="13"/>
                    <a:pt x="36" y="16"/>
                    <a:pt x="35" y="19"/>
                  </a:cubicBezTo>
                  <a:cubicBezTo>
                    <a:pt x="34" y="21"/>
                    <a:pt x="37" y="20"/>
                    <a:pt x="37" y="20"/>
                  </a:cubicBezTo>
                  <a:cubicBezTo>
                    <a:pt x="44" y="17"/>
                    <a:pt x="50" y="17"/>
                    <a:pt x="53" y="20"/>
                  </a:cubicBezTo>
                  <a:cubicBezTo>
                    <a:pt x="54" y="22"/>
                    <a:pt x="54" y="24"/>
                    <a:pt x="53" y="27"/>
                  </a:cubicBezTo>
                  <a:cubicBezTo>
                    <a:pt x="52" y="29"/>
                    <a:pt x="53" y="29"/>
                    <a:pt x="54" y="29"/>
                  </a:cubicBezTo>
                  <a:cubicBezTo>
                    <a:pt x="58" y="30"/>
                    <a:pt x="63" y="34"/>
                    <a:pt x="63" y="39"/>
                  </a:cubicBezTo>
                  <a:cubicBezTo>
                    <a:pt x="63" y="48"/>
                    <a:pt x="50" y="59"/>
                    <a:pt x="30" y="59"/>
                  </a:cubicBezTo>
                  <a:close/>
                  <a:moveTo>
                    <a:pt x="27" y="27"/>
                  </a:moveTo>
                  <a:cubicBezTo>
                    <a:pt x="15" y="28"/>
                    <a:pt x="6" y="35"/>
                    <a:pt x="7" y="43"/>
                  </a:cubicBezTo>
                  <a:cubicBezTo>
                    <a:pt x="8" y="51"/>
                    <a:pt x="18" y="56"/>
                    <a:pt x="30" y="55"/>
                  </a:cubicBezTo>
                  <a:cubicBezTo>
                    <a:pt x="42" y="54"/>
                    <a:pt x="51" y="47"/>
                    <a:pt x="50" y="39"/>
                  </a:cubicBezTo>
                  <a:cubicBezTo>
                    <a:pt x="49" y="31"/>
                    <a:pt x="39" y="26"/>
                    <a:pt x="27" y="27"/>
                  </a:cubicBezTo>
                  <a:close/>
                  <a:moveTo>
                    <a:pt x="22" y="52"/>
                  </a:moveTo>
                  <a:cubicBezTo>
                    <a:pt x="17" y="50"/>
                    <a:pt x="14" y="44"/>
                    <a:pt x="17" y="39"/>
                  </a:cubicBezTo>
                  <a:cubicBezTo>
                    <a:pt x="19" y="34"/>
                    <a:pt x="26" y="31"/>
                    <a:pt x="31" y="33"/>
                  </a:cubicBezTo>
                  <a:cubicBezTo>
                    <a:pt x="37" y="34"/>
                    <a:pt x="40" y="40"/>
                    <a:pt x="38" y="45"/>
                  </a:cubicBezTo>
                  <a:cubicBezTo>
                    <a:pt x="35" y="51"/>
                    <a:pt x="28" y="54"/>
                    <a:pt x="22" y="52"/>
                  </a:cubicBezTo>
                  <a:close/>
                  <a:moveTo>
                    <a:pt x="26" y="41"/>
                  </a:moveTo>
                  <a:cubicBezTo>
                    <a:pt x="24" y="40"/>
                    <a:pt x="21" y="41"/>
                    <a:pt x="20" y="43"/>
                  </a:cubicBezTo>
                  <a:cubicBezTo>
                    <a:pt x="19" y="45"/>
                    <a:pt x="20" y="47"/>
                    <a:pt x="21" y="48"/>
                  </a:cubicBezTo>
                  <a:cubicBezTo>
                    <a:pt x="23" y="49"/>
                    <a:pt x="26" y="48"/>
                    <a:pt x="27" y="46"/>
                  </a:cubicBezTo>
                  <a:cubicBezTo>
                    <a:pt x="28" y="44"/>
                    <a:pt x="27" y="42"/>
                    <a:pt x="26" y="41"/>
                  </a:cubicBezTo>
                  <a:close/>
                  <a:moveTo>
                    <a:pt x="30" y="39"/>
                  </a:moveTo>
                  <a:cubicBezTo>
                    <a:pt x="29" y="39"/>
                    <a:pt x="28" y="39"/>
                    <a:pt x="28" y="40"/>
                  </a:cubicBezTo>
                  <a:cubicBezTo>
                    <a:pt x="28" y="41"/>
                    <a:pt x="28" y="41"/>
                    <a:pt x="29" y="42"/>
                  </a:cubicBezTo>
                  <a:cubicBezTo>
                    <a:pt x="29" y="42"/>
                    <a:pt x="30" y="42"/>
                    <a:pt x="31" y="41"/>
                  </a:cubicBezTo>
                  <a:cubicBezTo>
                    <a:pt x="31" y="40"/>
                    <a:pt x="31" y="39"/>
                    <a:pt x="30" y="39"/>
                  </a:cubicBezTo>
                  <a:close/>
                  <a:moveTo>
                    <a:pt x="71" y="26"/>
                  </a:moveTo>
                  <a:cubicBezTo>
                    <a:pt x="70" y="28"/>
                    <a:pt x="69" y="28"/>
                    <a:pt x="67" y="28"/>
                  </a:cubicBezTo>
                  <a:cubicBezTo>
                    <a:pt x="66" y="27"/>
                    <a:pt x="65" y="26"/>
                    <a:pt x="66" y="24"/>
                  </a:cubicBezTo>
                  <a:cubicBezTo>
                    <a:pt x="67" y="20"/>
                    <a:pt x="66" y="15"/>
                    <a:pt x="63" y="11"/>
                  </a:cubicBezTo>
                  <a:cubicBezTo>
                    <a:pt x="59" y="7"/>
                    <a:pt x="54" y="6"/>
                    <a:pt x="50" y="7"/>
                  </a:cubicBezTo>
                  <a:cubicBezTo>
                    <a:pt x="48" y="7"/>
                    <a:pt x="47" y="6"/>
                    <a:pt x="47" y="5"/>
                  </a:cubicBezTo>
                  <a:cubicBezTo>
                    <a:pt x="46" y="3"/>
                    <a:pt x="47" y="2"/>
                    <a:pt x="49" y="2"/>
                  </a:cubicBezTo>
                  <a:cubicBezTo>
                    <a:pt x="55" y="0"/>
                    <a:pt x="62" y="2"/>
                    <a:pt x="67" y="7"/>
                  </a:cubicBezTo>
                  <a:cubicBezTo>
                    <a:pt x="72" y="13"/>
                    <a:pt x="73" y="20"/>
                    <a:pt x="71" y="26"/>
                  </a:cubicBezTo>
                  <a:close/>
                  <a:moveTo>
                    <a:pt x="61" y="23"/>
                  </a:moveTo>
                  <a:cubicBezTo>
                    <a:pt x="61" y="24"/>
                    <a:pt x="60" y="25"/>
                    <a:pt x="59" y="25"/>
                  </a:cubicBezTo>
                  <a:cubicBezTo>
                    <a:pt x="57" y="24"/>
                    <a:pt x="57" y="23"/>
                    <a:pt x="57" y="22"/>
                  </a:cubicBezTo>
                  <a:cubicBezTo>
                    <a:pt x="57" y="20"/>
                    <a:pt x="57" y="18"/>
                    <a:pt x="56" y="17"/>
                  </a:cubicBezTo>
                  <a:cubicBezTo>
                    <a:pt x="55" y="16"/>
                    <a:pt x="53" y="15"/>
                    <a:pt x="52" y="16"/>
                  </a:cubicBezTo>
                  <a:cubicBezTo>
                    <a:pt x="50" y="16"/>
                    <a:pt x="49" y="15"/>
                    <a:pt x="49" y="14"/>
                  </a:cubicBezTo>
                  <a:cubicBezTo>
                    <a:pt x="49" y="13"/>
                    <a:pt x="49" y="11"/>
                    <a:pt x="51" y="11"/>
                  </a:cubicBezTo>
                  <a:cubicBezTo>
                    <a:pt x="54" y="10"/>
                    <a:pt x="57" y="11"/>
                    <a:pt x="60" y="14"/>
                  </a:cubicBezTo>
                  <a:cubicBezTo>
                    <a:pt x="62" y="17"/>
                    <a:pt x="62" y="20"/>
                    <a:pt x="61" y="23"/>
                  </a:cubicBezTo>
                  <a:close/>
                </a:path>
              </a:pathLst>
            </a:custGeom>
            <a:solidFill>
              <a:schemeClr val="accent1"/>
            </a:solidFill>
            <a:ln>
              <a:noFill/>
            </a:ln>
          </p:spPr>
          <p:txBody>
            <a:bodyPr/>
            <a:lstStyle/>
            <a:p>
              <a:endParaRPr lang="en-US"/>
            </a:p>
          </p:txBody>
        </p:sp>
      </p:grpSp>
      <p:sp>
        <p:nvSpPr>
          <p:cNvPr id="133" name="文本框 132"/>
          <p:cNvSpPr txBox="1"/>
          <p:nvPr/>
        </p:nvSpPr>
        <p:spPr>
          <a:xfrm>
            <a:off x="5285521" y="793238"/>
            <a:ext cx="1620958" cy="523220"/>
          </a:xfrm>
          <a:prstGeom prst="rect">
            <a:avLst/>
          </a:prstGeom>
          <a:noFill/>
        </p:spPr>
        <p:txBody>
          <a:bodyPr wrap="none" rtlCol="0" anchor="ctr">
            <a:spAutoFit/>
          </a:bodyPr>
          <a:lstStyle>
            <a:defPPr>
              <a:defRPr lang="zh-CN"/>
            </a:defPPr>
            <a:lvl1pPr>
              <a:defRPr sz="9600">
                <a:solidFill>
                  <a:schemeClr val="accent1"/>
                </a:solidFill>
                <a:effectLst>
                  <a:outerShdw dist="63500" dir="5400000" algn="tl" rotWithShape="0">
                    <a:prstClr val="black">
                      <a:alpha val="10000"/>
                    </a:prstClr>
                  </a:outerShdw>
                </a:effectLst>
                <a:latin typeface="DIN-BlackItalic" pitchFamily="50" charset="0"/>
                <a:ea typeface="+mj-ea"/>
              </a:defRPr>
            </a:lvl1pPr>
          </a:lstStyle>
          <a:p>
            <a:pPr algn="ctr"/>
            <a:r>
              <a:rPr lang="zh-CN" altLang="en-US" sz="2800" dirty="0">
                <a:effectLst/>
              </a:rPr>
              <a:t>备用图表</a:t>
            </a:r>
          </a:p>
        </p:txBody>
      </p:sp>
      <p:cxnSp>
        <p:nvCxnSpPr>
          <p:cNvPr id="134" name="直接连接符 133"/>
          <p:cNvCxnSpPr/>
          <p:nvPr/>
        </p:nvCxnSpPr>
        <p:spPr>
          <a:xfrm>
            <a:off x="5822071" y="1440852"/>
            <a:ext cx="547857"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409673" y="1691946"/>
            <a:ext cx="9372654" cy="4218593"/>
            <a:chOff x="1043833" y="1556931"/>
            <a:chExt cx="10104334" cy="4547919"/>
          </a:xfrm>
        </p:grpSpPr>
        <p:grpSp>
          <p:nvGrpSpPr>
            <p:cNvPr id="306" name="Group 2"/>
            <p:cNvGrpSpPr/>
            <p:nvPr/>
          </p:nvGrpSpPr>
          <p:grpSpPr>
            <a:xfrm>
              <a:off x="10103854" y="1568325"/>
              <a:ext cx="348105" cy="349966"/>
              <a:chOff x="7989888" y="755650"/>
              <a:chExt cx="296863" cy="298450"/>
            </a:xfrm>
            <a:solidFill>
              <a:schemeClr val="accent1"/>
            </a:solidFill>
          </p:grpSpPr>
          <p:sp>
            <p:nvSpPr>
              <p:cNvPr id="564" name="Freeform 5"/>
              <p:cNvSpPr>
                <a:spLocks noEditPoints="1"/>
              </p:cNvSpPr>
              <p:nvPr/>
            </p:nvSpPr>
            <p:spPr bwMode="auto">
              <a:xfrm>
                <a:off x="7989888" y="755650"/>
                <a:ext cx="296863" cy="298450"/>
              </a:xfrm>
              <a:custGeom>
                <a:avLst/>
                <a:gdLst/>
                <a:ahLst/>
                <a:cxnLst>
                  <a:cxn ang="0">
                    <a:pos x="58" y="0"/>
                  </a:cxn>
                  <a:cxn ang="0">
                    <a:pos x="0" y="58"/>
                  </a:cxn>
                  <a:cxn ang="0">
                    <a:pos x="58" y="116"/>
                  </a:cxn>
                  <a:cxn ang="0">
                    <a:pos x="116" y="58"/>
                  </a:cxn>
                  <a:cxn ang="0">
                    <a:pos x="58" y="0"/>
                  </a:cxn>
                  <a:cxn ang="0">
                    <a:pos x="58" y="109"/>
                  </a:cxn>
                  <a:cxn ang="0">
                    <a:pos x="7" y="58"/>
                  </a:cxn>
                  <a:cxn ang="0">
                    <a:pos x="58" y="7"/>
                  </a:cxn>
                  <a:cxn ang="0">
                    <a:pos x="109" y="58"/>
                  </a:cxn>
                  <a:cxn ang="0">
                    <a:pos x="58" y="109"/>
                  </a:cxn>
                </a:cxnLst>
                <a:rect l="0" t="0" r="r" b="b"/>
                <a:pathLst>
                  <a:path w="116" h="116">
                    <a:moveTo>
                      <a:pt x="58" y="0"/>
                    </a:moveTo>
                    <a:cubicBezTo>
                      <a:pt x="26" y="0"/>
                      <a:pt x="0" y="26"/>
                      <a:pt x="0" y="58"/>
                    </a:cubicBezTo>
                    <a:cubicBezTo>
                      <a:pt x="0" y="90"/>
                      <a:pt x="26" y="116"/>
                      <a:pt x="58" y="116"/>
                    </a:cubicBezTo>
                    <a:cubicBezTo>
                      <a:pt x="90" y="116"/>
                      <a:pt x="116" y="90"/>
                      <a:pt x="116" y="58"/>
                    </a:cubicBezTo>
                    <a:cubicBezTo>
                      <a:pt x="116" y="26"/>
                      <a:pt x="90" y="0"/>
                      <a:pt x="58" y="0"/>
                    </a:cubicBezTo>
                    <a:close/>
                    <a:moveTo>
                      <a:pt x="58" y="109"/>
                    </a:moveTo>
                    <a:cubicBezTo>
                      <a:pt x="30" y="109"/>
                      <a:pt x="7" y="86"/>
                      <a:pt x="7" y="58"/>
                    </a:cubicBezTo>
                    <a:cubicBezTo>
                      <a:pt x="7" y="30"/>
                      <a:pt x="30" y="7"/>
                      <a:pt x="58" y="7"/>
                    </a:cubicBezTo>
                    <a:cubicBezTo>
                      <a:pt x="86" y="7"/>
                      <a:pt x="109" y="30"/>
                      <a:pt x="109" y="58"/>
                    </a:cubicBezTo>
                    <a:cubicBezTo>
                      <a:pt x="109" y="86"/>
                      <a:pt x="86" y="109"/>
                      <a:pt x="58" y="109"/>
                    </a:cubicBezTo>
                    <a:close/>
                  </a:path>
                </a:pathLst>
              </a:custGeom>
              <a:grpFill/>
              <a:ln w="9525">
                <a:noFill/>
                <a:round/>
              </a:ln>
            </p:spPr>
            <p:txBody>
              <a:bodyPr/>
              <a:lstStyle/>
              <a:p>
                <a:pPr fontAlgn="auto">
                  <a:spcBef>
                    <a:spcPts val="0"/>
                  </a:spcBef>
                  <a:spcAft>
                    <a:spcPts val="0"/>
                  </a:spcAft>
                  <a:defRPr/>
                </a:pPr>
                <a:endParaRPr lang="en-US">
                  <a:latin typeface="+mn-lt"/>
                  <a:ea typeface="+mn-ea"/>
                </a:endParaRPr>
              </a:p>
            </p:txBody>
          </p:sp>
          <p:sp>
            <p:nvSpPr>
              <p:cNvPr id="565" name="Freeform 6"/>
              <p:cNvSpPr/>
              <p:nvPr/>
            </p:nvSpPr>
            <p:spPr bwMode="auto">
              <a:xfrm>
                <a:off x="8043863" y="812800"/>
                <a:ext cx="138113" cy="138113"/>
              </a:xfrm>
              <a:custGeom>
                <a:avLst/>
                <a:gdLst/>
                <a:ahLst/>
                <a:cxnLst>
                  <a:cxn ang="0">
                    <a:pos x="37" y="0"/>
                  </a:cxn>
                  <a:cxn ang="0">
                    <a:pos x="0" y="36"/>
                  </a:cxn>
                  <a:cxn ang="0">
                    <a:pos x="5" y="54"/>
                  </a:cxn>
                  <a:cxn ang="0">
                    <a:pos x="54" y="4"/>
                  </a:cxn>
                  <a:cxn ang="0">
                    <a:pos x="37" y="0"/>
                  </a:cxn>
                </a:cxnLst>
                <a:rect l="0" t="0" r="r" b="b"/>
                <a:pathLst>
                  <a:path w="54" h="54">
                    <a:moveTo>
                      <a:pt x="37" y="0"/>
                    </a:moveTo>
                    <a:cubicBezTo>
                      <a:pt x="17" y="0"/>
                      <a:pt x="0" y="16"/>
                      <a:pt x="0" y="36"/>
                    </a:cubicBezTo>
                    <a:cubicBezTo>
                      <a:pt x="0" y="42"/>
                      <a:pt x="2" y="48"/>
                      <a:pt x="5" y="54"/>
                    </a:cubicBezTo>
                    <a:cubicBezTo>
                      <a:pt x="54" y="4"/>
                      <a:pt x="54" y="4"/>
                      <a:pt x="54" y="4"/>
                    </a:cubicBezTo>
                    <a:cubicBezTo>
                      <a:pt x="49" y="2"/>
                      <a:pt x="43" y="0"/>
                      <a:pt x="37" y="0"/>
                    </a:cubicBezTo>
                    <a:close/>
                  </a:path>
                </a:pathLst>
              </a:custGeom>
              <a:grpFill/>
              <a:ln w="9525">
                <a:noFill/>
                <a:round/>
              </a:ln>
            </p:spPr>
            <p:txBody>
              <a:bodyPr/>
              <a:lstStyle/>
              <a:p>
                <a:pPr fontAlgn="auto">
                  <a:spcBef>
                    <a:spcPts val="0"/>
                  </a:spcBef>
                  <a:spcAft>
                    <a:spcPts val="0"/>
                  </a:spcAft>
                  <a:defRPr/>
                </a:pPr>
                <a:endParaRPr lang="en-US">
                  <a:latin typeface="+mn-lt"/>
                  <a:ea typeface="+mn-ea"/>
                </a:endParaRPr>
              </a:p>
            </p:txBody>
          </p:sp>
          <p:sp>
            <p:nvSpPr>
              <p:cNvPr id="566" name="Freeform 7"/>
              <p:cNvSpPr/>
              <p:nvPr/>
            </p:nvSpPr>
            <p:spPr bwMode="auto">
              <a:xfrm>
                <a:off x="8091488" y="862013"/>
                <a:ext cx="138113" cy="134938"/>
              </a:xfrm>
              <a:custGeom>
                <a:avLst/>
                <a:gdLst/>
                <a:ahLst/>
                <a:cxnLst>
                  <a:cxn ang="0">
                    <a:pos x="49" y="0"/>
                  </a:cxn>
                  <a:cxn ang="0">
                    <a:pos x="0" y="49"/>
                  </a:cxn>
                  <a:cxn ang="0">
                    <a:pos x="18" y="53"/>
                  </a:cxn>
                  <a:cxn ang="0">
                    <a:pos x="54" y="17"/>
                  </a:cxn>
                  <a:cxn ang="0">
                    <a:pos x="49" y="0"/>
                  </a:cxn>
                </a:cxnLst>
                <a:rect l="0" t="0" r="r" b="b"/>
                <a:pathLst>
                  <a:path w="54" h="53">
                    <a:moveTo>
                      <a:pt x="49" y="0"/>
                    </a:moveTo>
                    <a:cubicBezTo>
                      <a:pt x="0" y="49"/>
                      <a:pt x="0" y="49"/>
                      <a:pt x="0" y="49"/>
                    </a:cubicBezTo>
                    <a:cubicBezTo>
                      <a:pt x="6" y="52"/>
                      <a:pt x="11" y="53"/>
                      <a:pt x="18" y="53"/>
                    </a:cubicBezTo>
                    <a:cubicBezTo>
                      <a:pt x="38" y="53"/>
                      <a:pt x="54" y="37"/>
                      <a:pt x="54" y="17"/>
                    </a:cubicBezTo>
                    <a:cubicBezTo>
                      <a:pt x="54" y="11"/>
                      <a:pt x="52" y="5"/>
                      <a:pt x="49" y="0"/>
                    </a:cubicBezTo>
                    <a:close/>
                  </a:path>
                </a:pathLst>
              </a:custGeom>
              <a:grpFill/>
              <a:ln w="9525">
                <a:noFill/>
                <a:round/>
              </a:ln>
            </p:spPr>
            <p:txBody>
              <a:bodyPr/>
              <a:lstStyle/>
              <a:p>
                <a:pPr fontAlgn="auto">
                  <a:spcBef>
                    <a:spcPts val="0"/>
                  </a:spcBef>
                  <a:spcAft>
                    <a:spcPts val="0"/>
                  </a:spcAft>
                  <a:defRPr/>
                </a:pPr>
                <a:endParaRPr lang="en-US">
                  <a:latin typeface="+mn-lt"/>
                  <a:ea typeface="+mn-ea"/>
                </a:endParaRPr>
              </a:p>
            </p:txBody>
          </p:sp>
        </p:grpSp>
        <p:sp>
          <p:nvSpPr>
            <p:cNvPr id="307" name="Freeform 8"/>
            <p:cNvSpPr/>
            <p:nvPr/>
          </p:nvSpPr>
          <p:spPr bwMode="auto">
            <a:xfrm>
              <a:off x="8702128" y="1560654"/>
              <a:ext cx="361135" cy="357412"/>
            </a:xfrm>
            <a:custGeom>
              <a:avLst/>
              <a:gdLst>
                <a:gd name="T0" fmla="*/ 100092 w 120"/>
                <a:gd name="T1" fmla="*/ 304800 h 119"/>
                <a:gd name="T2" fmla="*/ 228415 w 120"/>
                <a:gd name="T3" fmla="*/ 304800 h 119"/>
                <a:gd name="T4" fmla="*/ 292576 w 120"/>
                <a:gd name="T5" fmla="*/ 133190 h 119"/>
                <a:gd name="T6" fmla="*/ 256646 w 120"/>
                <a:gd name="T7" fmla="*/ 120383 h 119"/>
                <a:gd name="T8" fmla="*/ 241247 w 120"/>
                <a:gd name="T9" fmla="*/ 153681 h 119"/>
                <a:gd name="T10" fmla="*/ 228415 w 120"/>
                <a:gd name="T11" fmla="*/ 135751 h 119"/>
                <a:gd name="T12" fmla="*/ 241247 w 120"/>
                <a:gd name="T13" fmla="*/ 46104 h 119"/>
                <a:gd name="T14" fmla="*/ 202750 w 120"/>
                <a:gd name="T15" fmla="*/ 38420 h 119"/>
                <a:gd name="T16" fmla="*/ 189918 w 120"/>
                <a:gd name="T17" fmla="*/ 128067 h 119"/>
                <a:gd name="T18" fmla="*/ 169386 w 120"/>
                <a:gd name="T19" fmla="*/ 120383 h 119"/>
                <a:gd name="T20" fmla="*/ 166820 w 120"/>
                <a:gd name="T21" fmla="*/ 28175 h 119"/>
                <a:gd name="T22" fmla="*/ 123190 w 120"/>
                <a:gd name="T23" fmla="*/ 28175 h 119"/>
                <a:gd name="T24" fmla="*/ 125756 w 120"/>
                <a:gd name="T25" fmla="*/ 133190 h 119"/>
                <a:gd name="T26" fmla="*/ 110358 w 120"/>
                <a:gd name="T27" fmla="*/ 130629 h 119"/>
                <a:gd name="T28" fmla="*/ 82127 w 120"/>
                <a:gd name="T29" fmla="*/ 66595 h 119"/>
                <a:gd name="T30" fmla="*/ 41063 w 120"/>
                <a:gd name="T31" fmla="*/ 76840 h 119"/>
                <a:gd name="T32" fmla="*/ 79560 w 120"/>
                <a:gd name="T33" fmla="*/ 169049 h 119"/>
                <a:gd name="T34" fmla="*/ 74427 w 120"/>
                <a:gd name="T35" fmla="*/ 199785 h 119"/>
                <a:gd name="T36" fmla="*/ 35930 w 120"/>
                <a:gd name="T37" fmla="*/ 163926 h 119"/>
                <a:gd name="T38" fmla="*/ 7699 w 120"/>
                <a:gd name="T39" fmla="*/ 186978 h 119"/>
                <a:gd name="T40" fmla="*/ 66728 w 120"/>
                <a:gd name="T41" fmla="*/ 261257 h 119"/>
                <a:gd name="T42" fmla="*/ 100092 w 120"/>
                <a:gd name="T43" fmla="*/ 304800 h 119"/>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120" h="119">
                  <a:moveTo>
                    <a:pt x="39" y="119"/>
                  </a:moveTo>
                  <a:cubicBezTo>
                    <a:pt x="89" y="119"/>
                    <a:pt x="89" y="119"/>
                    <a:pt x="89" y="119"/>
                  </a:cubicBezTo>
                  <a:cubicBezTo>
                    <a:pt x="89" y="119"/>
                    <a:pt x="109" y="68"/>
                    <a:pt x="114" y="52"/>
                  </a:cubicBezTo>
                  <a:cubicBezTo>
                    <a:pt x="120" y="36"/>
                    <a:pt x="106" y="32"/>
                    <a:pt x="100" y="47"/>
                  </a:cubicBezTo>
                  <a:cubicBezTo>
                    <a:pt x="96" y="58"/>
                    <a:pt x="94" y="60"/>
                    <a:pt x="94" y="60"/>
                  </a:cubicBezTo>
                  <a:cubicBezTo>
                    <a:pt x="94" y="60"/>
                    <a:pt x="88" y="60"/>
                    <a:pt x="89" y="53"/>
                  </a:cubicBezTo>
                  <a:cubicBezTo>
                    <a:pt x="90" y="45"/>
                    <a:pt x="92" y="34"/>
                    <a:pt x="94" y="18"/>
                  </a:cubicBezTo>
                  <a:cubicBezTo>
                    <a:pt x="96" y="8"/>
                    <a:pt x="80" y="7"/>
                    <a:pt x="79" y="15"/>
                  </a:cubicBezTo>
                  <a:cubicBezTo>
                    <a:pt x="78" y="23"/>
                    <a:pt x="75" y="45"/>
                    <a:pt x="74" y="50"/>
                  </a:cubicBezTo>
                  <a:cubicBezTo>
                    <a:pt x="73" y="55"/>
                    <a:pt x="67" y="59"/>
                    <a:pt x="66" y="47"/>
                  </a:cubicBezTo>
                  <a:cubicBezTo>
                    <a:pt x="66" y="39"/>
                    <a:pt x="65" y="27"/>
                    <a:pt x="65" y="11"/>
                  </a:cubicBezTo>
                  <a:cubicBezTo>
                    <a:pt x="65" y="0"/>
                    <a:pt x="48" y="1"/>
                    <a:pt x="48" y="11"/>
                  </a:cubicBezTo>
                  <a:cubicBezTo>
                    <a:pt x="48" y="18"/>
                    <a:pt x="49" y="46"/>
                    <a:pt x="49" y="52"/>
                  </a:cubicBezTo>
                  <a:cubicBezTo>
                    <a:pt x="49" y="57"/>
                    <a:pt x="46" y="59"/>
                    <a:pt x="43" y="51"/>
                  </a:cubicBezTo>
                  <a:cubicBezTo>
                    <a:pt x="39" y="43"/>
                    <a:pt x="35" y="34"/>
                    <a:pt x="32" y="26"/>
                  </a:cubicBezTo>
                  <a:cubicBezTo>
                    <a:pt x="27" y="14"/>
                    <a:pt x="13" y="22"/>
                    <a:pt x="16" y="30"/>
                  </a:cubicBezTo>
                  <a:cubicBezTo>
                    <a:pt x="19" y="37"/>
                    <a:pt x="26" y="53"/>
                    <a:pt x="31" y="66"/>
                  </a:cubicBezTo>
                  <a:cubicBezTo>
                    <a:pt x="34" y="72"/>
                    <a:pt x="37" y="84"/>
                    <a:pt x="29" y="78"/>
                  </a:cubicBezTo>
                  <a:cubicBezTo>
                    <a:pt x="23" y="73"/>
                    <a:pt x="21" y="69"/>
                    <a:pt x="14" y="64"/>
                  </a:cubicBezTo>
                  <a:cubicBezTo>
                    <a:pt x="7" y="60"/>
                    <a:pt x="0" y="69"/>
                    <a:pt x="3" y="73"/>
                  </a:cubicBezTo>
                  <a:cubicBezTo>
                    <a:pt x="9" y="80"/>
                    <a:pt x="19" y="91"/>
                    <a:pt x="26" y="102"/>
                  </a:cubicBezTo>
                  <a:cubicBezTo>
                    <a:pt x="31" y="110"/>
                    <a:pt x="39" y="119"/>
                    <a:pt x="39" y="119"/>
                  </a:cubicBezTo>
                  <a:close/>
                </a:path>
              </a:pathLst>
            </a:custGeom>
            <a:solidFill>
              <a:schemeClr val="accent1"/>
            </a:solidFill>
            <a:ln>
              <a:noFill/>
            </a:ln>
          </p:spPr>
          <p:txBody>
            <a:bodyPr/>
            <a:lstStyle/>
            <a:p>
              <a:endParaRPr lang="en-US"/>
            </a:p>
          </p:txBody>
        </p:sp>
        <p:grpSp>
          <p:nvGrpSpPr>
            <p:cNvPr id="308" name="Group 4"/>
            <p:cNvGrpSpPr/>
            <p:nvPr/>
          </p:nvGrpSpPr>
          <p:grpSpPr>
            <a:xfrm>
              <a:off x="7337634" y="1568325"/>
              <a:ext cx="327628" cy="349967"/>
              <a:chOff x="5630863" y="755650"/>
              <a:chExt cx="279400" cy="298451"/>
            </a:xfrm>
            <a:solidFill>
              <a:schemeClr val="accent1"/>
            </a:solidFill>
          </p:grpSpPr>
          <p:sp>
            <p:nvSpPr>
              <p:cNvPr id="562" name="Freeform 9"/>
              <p:cNvSpPr/>
              <p:nvPr/>
            </p:nvSpPr>
            <p:spPr bwMode="auto">
              <a:xfrm>
                <a:off x="5667375" y="868363"/>
                <a:ext cx="204788" cy="185738"/>
              </a:xfrm>
              <a:custGeom>
                <a:avLst/>
                <a:gdLst/>
                <a:ahLst/>
                <a:cxnLst>
                  <a:cxn ang="0">
                    <a:pos x="66" y="58"/>
                  </a:cxn>
                  <a:cxn ang="0">
                    <a:pos x="58" y="58"/>
                  </a:cxn>
                  <a:cxn ang="0">
                    <a:pos x="58" y="0"/>
                  </a:cxn>
                  <a:cxn ang="0">
                    <a:pos x="44" y="0"/>
                  </a:cxn>
                  <a:cxn ang="0">
                    <a:pos x="44" y="58"/>
                  </a:cxn>
                  <a:cxn ang="0">
                    <a:pos x="37" y="58"/>
                  </a:cxn>
                  <a:cxn ang="0">
                    <a:pos x="37" y="0"/>
                  </a:cxn>
                  <a:cxn ang="0">
                    <a:pos x="22" y="0"/>
                  </a:cxn>
                  <a:cxn ang="0">
                    <a:pos x="22" y="58"/>
                  </a:cxn>
                  <a:cxn ang="0">
                    <a:pos x="15" y="58"/>
                  </a:cxn>
                  <a:cxn ang="0">
                    <a:pos x="15" y="0"/>
                  </a:cxn>
                  <a:cxn ang="0">
                    <a:pos x="0" y="0"/>
                  </a:cxn>
                  <a:cxn ang="0">
                    <a:pos x="0" y="69"/>
                  </a:cxn>
                  <a:cxn ang="0">
                    <a:pos x="4" y="72"/>
                  </a:cxn>
                  <a:cxn ang="0">
                    <a:pos x="77" y="72"/>
                  </a:cxn>
                  <a:cxn ang="0">
                    <a:pos x="80" y="69"/>
                  </a:cxn>
                  <a:cxn ang="0">
                    <a:pos x="80" y="0"/>
                  </a:cxn>
                  <a:cxn ang="0">
                    <a:pos x="66" y="0"/>
                  </a:cxn>
                  <a:cxn ang="0">
                    <a:pos x="66" y="58"/>
                  </a:cxn>
                </a:cxnLst>
                <a:rect l="0" t="0" r="r" b="b"/>
                <a:pathLst>
                  <a:path w="80" h="72">
                    <a:moveTo>
                      <a:pt x="66" y="58"/>
                    </a:moveTo>
                    <a:cubicBezTo>
                      <a:pt x="58" y="58"/>
                      <a:pt x="58" y="58"/>
                      <a:pt x="58" y="58"/>
                    </a:cubicBezTo>
                    <a:cubicBezTo>
                      <a:pt x="58" y="0"/>
                      <a:pt x="58" y="0"/>
                      <a:pt x="58" y="0"/>
                    </a:cubicBezTo>
                    <a:cubicBezTo>
                      <a:pt x="44" y="0"/>
                      <a:pt x="44" y="0"/>
                      <a:pt x="44" y="0"/>
                    </a:cubicBezTo>
                    <a:cubicBezTo>
                      <a:pt x="44" y="58"/>
                      <a:pt x="44" y="58"/>
                      <a:pt x="44" y="58"/>
                    </a:cubicBezTo>
                    <a:cubicBezTo>
                      <a:pt x="37" y="58"/>
                      <a:pt x="37" y="58"/>
                      <a:pt x="37" y="58"/>
                    </a:cubicBezTo>
                    <a:cubicBezTo>
                      <a:pt x="37" y="0"/>
                      <a:pt x="37" y="0"/>
                      <a:pt x="37" y="0"/>
                    </a:cubicBezTo>
                    <a:cubicBezTo>
                      <a:pt x="22" y="0"/>
                      <a:pt x="22" y="0"/>
                      <a:pt x="22" y="0"/>
                    </a:cubicBezTo>
                    <a:cubicBezTo>
                      <a:pt x="22" y="58"/>
                      <a:pt x="22" y="58"/>
                      <a:pt x="22" y="58"/>
                    </a:cubicBezTo>
                    <a:cubicBezTo>
                      <a:pt x="15" y="58"/>
                      <a:pt x="15" y="58"/>
                      <a:pt x="15" y="58"/>
                    </a:cubicBezTo>
                    <a:cubicBezTo>
                      <a:pt x="15" y="0"/>
                      <a:pt x="15" y="0"/>
                      <a:pt x="15" y="0"/>
                    </a:cubicBezTo>
                    <a:cubicBezTo>
                      <a:pt x="0" y="0"/>
                      <a:pt x="0" y="0"/>
                      <a:pt x="0" y="0"/>
                    </a:cubicBezTo>
                    <a:cubicBezTo>
                      <a:pt x="0" y="69"/>
                      <a:pt x="0" y="69"/>
                      <a:pt x="0" y="69"/>
                    </a:cubicBezTo>
                    <a:cubicBezTo>
                      <a:pt x="0" y="71"/>
                      <a:pt x="2" y="72"/>
                      <a:pt x="4" y="72"/>
                    </a:cubicBezTo>
                    <a:cubicBezTo>
                      <a:pt x="77" y="72"/>
                      <a:pt x="77" y="72"/>
                      <a:pt x="77" y="72"/>
                    </a:cubicBezTo>
                    <a:cubicBezTo>
                      <a:pt x="79" y="72"/>
                      <a:pt x="80" y="71"/>
                      <a:pt x="80" y="69"/>
                    </a:cubicBezTo>
                    <a:cubicBezTo>
                      <a:pt x="80" y="0"/>
                      <a:pt x="80" y="0"/>
                      <a:pt x="80" y="0"/>
                    </a:cubicBezTo>
                    <a:cubicBezTo>
                      <a:pt x="66" y="0"/>
                      <a:pt x="66" y="0"/>
                      <a:pt x="66" y="0"/>
                    </a:cubicBezTo>
                    <a:lnTo>
                      <a:pt x="66" y="58"/>
                    </a:lnTo>
                    <a:close/>
                  </a:path>
                </a:pathLst>
              </a:custGeom>
              <a:grpFill/>
              <a:ln w="9525">
                <a:noFill/>
                <a:round/>
              </a:ln>
            </p:spPr>
            <p:txBody>
              <a:bodyPr/>
              <a:lstStyle/>
              <a:p>
                <a:pPr fontAlgn="auto">
                  <a:spcBef>
                    <a:spcPts val="0"/>
                  </a:spcBef>
                  <a:spcAft>
                    <a:spcPts val="0"/>
                  </a:spcAft>
                  <a:defRPr/>
                </a:pPr>
                <a:endParaRPr lang="en-US">
                  <a:latin typeface="+mn-lt"/>
                  <a:ea typeface="+mn-ea"/>
                </a:endParaRPr>
              </a:p>
            </p:txBody>
          </p:sp>
          <p:sp>
            <p:nvSpPr>
              <p:cNvPr id="563" name="Freeform 10"/>
              <p:cNvSpPr>
                <a:spLocks noEditPoints="1"/>
              </p:cNvSpPr>
              <p:nvPr/>
            </p:nvSpPr>
            <p:spPr bwMode="auto">
              <a:xfrm>
                <a:off x="5630863" y="755650"/>
                <a:ext cx="279400" cy="92075"/>
              </a:xfrm>
              <a:custGeom>
                <a:avLst/>
                <a:gdLst/>
                <a:ahLst/>
                <a:cxnLst>
                  <a:cxn ang="0">
                    <a:pos x="101" y="15"/>
                  </a:cxn>
                  <a:cxn ang="0">
                    <a:pos x="72" y="15"/>
                  </a:cxn>
                  <a:cxn ang="0">
                    <a:pos x="72" y="4"/>
                  </a:cxn>
                  <a:cxn ang="0">
                    <a:pos x="69" y="0"/>
                  </a:cxn>
                  <a:cxn ang="0">
                    <a:pos x="40" y="0"/>
                  </a:cxn>
                  <a:cxn ang="0">
                    <a:pos x="36" y="4"/>
                  </a:cxn>
                  <a:cxn ang="0">
                    <a:pos x="36" y="15"/>
                  </a:cxn>
                  <a:cxn ang="0">
                    <a:pos x="7" y="15"/>
                  </a:cxn>
                  <a:cxn ang="0">
                    <a:pos x="0" y="22"/>
                  </a:cxn>
                  <a:cxn ang="0">
                    <a:pos x="0" y="29"/>
                  </a:cxn>
                  <a:cxn ang="0">
                    <a:pos x="7" y="36"/>
                  </a:cxn>
                  <a:cxn ang="0">
                    <a:pos x="101" y="36"/>
                  </a:cxn>
                  <a:cxn ang="0">
                    <a:pos x="109" y="29"/>
                  </a:cxn>
                  <a:cxn ang="0">
                    <a:pos x="109" y="22"/>
                  </a:cxn>
                  <a:cxn ang="0">
                    <a:pos x="101" y="15"/>
                  </a:cxn>
                  <a:cxn ang="0">
                    <a:pos x="43" y="15"/>
                  </a:cxn>
                  <a:cxn ang="0">
                    <a:pos x="43" y="7"/>
                  </a:cxn>
                  <a:cxn ang="0">
                    <a:pos x="65" y="7"/>
                  </a:cxn>
                  <a:cxn ang="0">
                    <a:pos x="65" y="15"/>
                  </a:cxn>
                  <a:cxn ang="0">
                    <a:pos x="43" y="15"/>
                  </a:cxn>
                </a:cxnLst>
                <a:rect l="0" t="0" r="r" b="b"/>
                <a:pathLst>
                  <a:path w="109" h="36">
                    <a:moveTo>
                      <a:pt x="101" y="15"/>
                    </a:moveTo>
                    <a:cubicBezTo>
                      <a:pt x="72" y="15"/>
                      <a:pt x="72" y="15"/>
                      <a:pt x="72" y="15"/>
                    </a:cubicBezTo>
                    <a:cubicBezTo>
                      <a:pt x="72" y="4"/>
                      <a:pt x="72" y="4"/>
                      <a:pt x="72" y="4"/>
                    </a:cubicBezTo>
                    <a:cubicBezTo>
                      <a:pt x="72" y="2"/>
                      <a:pt x="71" y="0"/>
                      <a:pt x="69" y="0"/>
                    </a:cubicBezTo>
                    <a:cubicBezTo>
                      <a:pt x="40" y="0"/>
                      <a:pt x="40" y="0"/>
                      <a:pt x="40" y="0"/>
                    </a:cubicBezTo>
                    <a:cubicBezTo>
                      <a:pt x="38" y="0"/>
                      <a:pt x="36" y="2"/>
                      <a:pt x="36" y="4"/>
                    </a:cubicBezTo>
                    <a:cubicBezTo>
                      <a:pt x="36" y="15"/>
                      <a:pt x="36" y="15"/>
                      <a:pt x="36" y="15"/>
                    </a:cubicBezTo>
                    <a:cubicBezTo>
                      <a:pt x="7" y="15"/>
                      <a:pt x="7" y="15"/>
                      <a:pt x="7" y="15"/>
                    </a:cubicBezTo>
                    <a:cubicBezTo>
                      <a:pt x="3" y="15"/>
                      <a:pt x="0" y="18"/>
                      <a:pt x="0" y="22"/>
                    </a:cubicBezTo>
                    <a:cubicBezTo>
                      <a:pt x="0" y="29"/>
                      <a:pt x="0" y="29"/>
                      <a:pt x="0" y="29"/>
                    </a:cubicBezTo>
                    <a:cubicBezTo>
                      <a:pt x="0" y="33"/>
                      <a:pt x="3" y="36"/>
                      <a:pt x="7" y="36"/>
                    </a:cubicBezTo>
                    <a:cubicBezTo>
                      <a:pt x="101" y="36"/>
                      <a:pt x="101" y="36"/>
                      <a:pt x="101" y="36"/>
                    </a:cubicBezTo>
                    <a:cubicBezTo>
                      <a:pt x="105" y="36"/>
                      <a:pt x="109" y="33"/>
                      <a:pt x="109" y="29"/>
                    </a:cubicBezTo>
                    <a:cubicBezTo>
                      <a:pt x="109" y="22"/>
                      <a:pt x="109" y="22"/>
                      <a:pt x="109" y="22"/>
                    </a:cubicBezTo>
                    <a:cubicBezTo>
                      <a:pt x="109" y="18"/>
                      <a:pt x="105" y="15"/>
                      <a:pt x="101" y="15"/>
                    </a:cubicBezTo>
                    <a:close/>
                    <a:moveTo>
                      <a:pt x="43" y="15"/>
                    </a:moveTo>
                    <a:cubicBezTo>
                      <a:pt x="43" y="7"/>
                      <a:pt x="43" y="7"/>
                      <a:pt x="43" y="7"/>
                    </a:cubicBezTo>
                    <a:cubicBezTo>
                      <a:pt x="65" y="7"/>
                      <a:pt x="65" y="7"/>
                      <a:pt x="65" y="7"/>
                    </a:cubicBezTo>
                    <a:cubicBezTo>
                      <a:pt x="65" y="15"/>
                      <a:pt x="65" y="15"/>
                      <a:pt x="65" y="15"/>
                    </a:cubicBezTo>
                    <a:lnTo>
                      <a:pt x="43" y="15"/>
                    </a:lnTo>
                    <a:close/>
                  </a:path>
                </a:pathLst>
              </a:custGeom>
              <a:grpFill/>
              <a:ln w="9525">
                <a:noFill/>
                <a:round/>
              </a:ln>
            </p:spPr>
            <p:txBody>
              <a:bodyPr/>
              <a:lstStyle/>
              <a:p>
                <a:pPr fontAlgn="auto">
                  <a:spcBef>
                    <a:spcPts val="0"/>
                  </a:spcBef>
                  <a:spcAft>
                    <a:spcPts val="0"/>
                  </a:spcAft>
                  <a:defRPr/>
                </a:pPr>
                <a:endParaRPr lang="en-US">
                  <a:latin typeface="+mn-lt"/>
                  <a:ea typeface="+mn-ea"/>
                </a:endParaRPr>
              </a:p>
            </p:txBody>
          </p:sp>
        </p:grpSp>
        <p:sp>
          <p:nvSpPr>
            <p:cNvPr id="309" name="Freeform 11"/>
            <p:cNvSpPr/>
            <p:nvPr/>
          </p:nvSpPr>
          <p:spPr bwMode="auto">
            <a:xfrm>
              <a:off x="6617225" y="1568100"/>
              <a:ext cx="240136" cy="307150"/>
            </a:xfrm>
            <a:custGeom>
              <a:avLst/>
              <a:gdLst>
                <a:gd name="T0" fmla="*/ 186869 w 80"/>
                <a:gd name="T1" fmla="*/ 112992 h 102"/>
                <a:gd name="T2" fmla="*/ 168950 w 80"/>
                <a:gd name="T3" fmla="*/ 128400 h 102"/>
                <a:gd name="T4" fmla="*/ 168950 w 80"/>
                <a:gd name="T5" fmla="*/ 128400 h 102"/>
                <a:gd name="T6" fmla="*/ 168950 w 80"/>
                <a:gd name="T7" fmla="*/ 112992 h 102"/>
                <a:gd name="T8" fmla="*/ 148471 w 80"/>
                <a:gd name="T9" fmla="*/ 92448 h 102"/>
                <a:gd name="T10" fmla="*/ 130552 w 80"/>
                <a:gd name="T11" fmla="*/ 112992 h 102"/>
                <a:gd name="T12" fmla="*/ 130552 w 80"/>
                <a:gd name="T13" fmla="*/ 92448 h 102"/>
                <a:gd name="T14" fmla="*/ 112633 w 80"/>
                <a:gd name="T15" fmla="*/ 74472 h 102"/>
                <a:gd name="T16" fmla="*/ 94714 w 80"/>
                <a:gd name="T17" fmla="*/ 92448 h 102"/>
                <a:gd name="T18" fmla="*/ 94714 w 80"/>
                <a:gd name="T19" fmla="*/ 17976 h 102"/>
                <a:gd name="T20" fmla="*/ 74236 w 80"/>
                <a:gd name="T21" fmla="*/ 0 h 102"/>
                <a:gd name="T22" fmla="*/ 56317 w 80"/>
                <a:gd name="T23" fmla="*/ 17976 h 102"/>
                <a:gd name="T24" fmla="*/ 56317 w 80"/>
                <a:gd name="T25" fmla="*/ 30816 h 102"/>
                <a:gd name="T26" fmla="*/ 56317 w 80"/>
                <a:gd name="T27" fmla="*/ 130969 h 102"/>
                <a:gd name="T28" fmla="*/ 56317 w 80"/>
                <a:gd name="T29" fmla="*/ 143809 h 102"/>
                <a:gd name="T30" fmla="*/ 51197 w 80"/>
                <a:gd name="T31" fmla="*/ 148945 h 102"/>
                <a:gd name="T32" fmla="*/ 46077 w 80"/>
                <a:gd name="T33" fmla="*/ 146377 h 102"/>
                <a:gd name="T34" fmla="*/ 12799 w 80"/>
                <a:gd name="T35" fmla="*/ 110424 h 102"/>
                <a:gd name="T36" fmla="*/ 2560 w 80"/>
                <a:gd name="T37" fmla="*/ 118128 h 102"/>
                <a:gd name="T38" fmla="*/ 2560 w 80"/>
                <a:gd name="T39" fmla="*/ 130969 h 102"/>
                <a:gd name="T40" fmla="*/ 61436 w 80"/>
                <a:gd name="T41" fmla="*/ 256801 h 102"/>
                <a:gd name="T42" fmla="*/ 69116 w 80"/>
                <a:gd name="T43" fmla="*/ 261937 h 102"/>
                <a:gd name="T44" fmla="*/ 176630 w 80"/>
                <a:gd name="T45" fmla="*/ 261937 h 102"/>
                <a:gd name="T46" fmla="*/ 204788 w 80"/>
                <a:gd name="T47" fmla="*/ 233689 h 102"/>
                <a:gd name="T48" fmla="*/ 204788 w 80"/>
                <a:gd name="T49" fmla="*/ 130969 h 102"/>
                <a:gd name="T50" fmla="*/ 186869 w 80"/>
                <a:gd name="T51" fmla="*/ 112992 h 102"/>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80" h="102">
                  <a:moveTo>
                    <a:pt x="73" y="44"/>
                  </a:moveTo>
                  <a:cubicBezTo>
                    <a:pt x="69" y="44"/>
                    <a:pt x="66" y="47"/>
                    <a:pt x="66" y="50"/>
                  </a:cubicBezTo>
                  <a:cubicBezTo>
                    <a:pt x="66" y="50"/>
                    <a:pt x="66" y="50"/>
                    <a:pt x="66" y="50"/>
                  </a:cubicBezTo>
                  <a:cubicBezTo>
                    <a:pt x="66" y="44"/>
                    <a:pt x="66" y="44"/>
                    <a:pt x="66" y="44"/>
                  </a:cubicBezTo>
                  <a:cubicBezTo>
                    <a:pt x="66" y="40"/>
                    <a:pt x="62" y="36"/>
                    <a:pt x="58" y="36"/>
                  </a:cubicBezTo>
                  <a:cubicBezTo>
                    <a:pt x="54" y="36"/>
                    <a:pt x="51" y="40"/>
                    <a:pt x="51" y="44"/>
                  </a:cubicBezTo>
                  <a:cubicBezTo>
                    <a:pt x="51" y="36"/>
                    <a:pt x="51" y="36"/>
                    <a:pt x="51" y="36"/>
                  </a:cubicBezTo>
                  <a:cubicBezTo>
                    <a:pt x="51" y="32"/>
                    <a:pt x="48" y="29"/>
                    <a:pt x="44" y="29"/>
                  </a:cubicBezTo>
                  <a:cubicBezTo>
                    <a:pt x="40" y="29"/>
                    <a:pt x="37" y="32"/>
                    <a:pt x="37" y="36"/>
                  </a:cubicBezTo>
                  <a:cubicBezTo>
                    <a:pt x="37" y="7"/>
                    <a:pt x="37" y="7"/>
                    <a:pt x="37" y="7"/>
                  </a:cubicBezTo>
                  <a:cubicBezTo>
                    <a:pt x="37" y="3"/>
                    <a:pt x="33" y="0"/>
                    <a:pt x="29" y="0"/>
                  </a:cubicBezTo>
                  <a:cubicBezTo>
                    <a:pt x="25" y="0"/>
                    <a:pt x="22" y="3"/>
                    <a:pt x="22" y="7"/>
                  </a:cubicBezTo>
                  <a:cubicBezTo>
                    <a:pt x="22" y="12"/>
                    <a:pt x="22" y="12"/>
                    <a:pt x="22" y="12"/>
                  </a:cubicBezTo>
                  <a:cubicBezTo>
                    <a:pt x="22" y="51"/>
                    <a:pt x="22" y="51"/>
                    <a:pt x="22" y="51"/>
                  </a:cubicBezTo>
                  <a:cubicBezTo>
                    <a:pt x="22" y="56"/>
                    <a:pt x="22" y="56"/>
                    <a:pt x="22" y="56"/>
                  </a:cubicBezTo>
                  <a:cubicBezTo>
                    <a:pt x="22" y="57"/>
                    <a:pt x="21" y="58"/>
                    <a:pt x="20" y="58"/>
                  </a:cubicBezTo>
                  <a:cubicBezTo>
                    <a:pt x="19" y="58"/>
                    <a:pt x="18" y="58"/>
                    <a:pt x="18" y="57"/>
                  </a:cubicBezTo>
                  <a:cubicBezTo>
                    <a:pt x="13" y="50"/>
                    <a:pt x="13" y="43"/>
                    <a:pt x="5" y="43"/>
                  </a:cubicBezTo>
                  <a:cubicBezTo>
                    <a:pt x="3" y="43"/>
                    <a:pt x="2" y="44"/>
                    <a:pt x="1" y="46"/>
                  </a:cubicBezTo>
                  <a:cubicBezTo>
                    <a:pt x="0" y="47"/>
                    <a:pt x="0" y="49"/>
                    <a:pt x="1" y="51"/>
                  </a:cubicBezTo>
                  <a:cubicBezTo>
                    <a:pt x="24" y="100"/>
                    <a:pt x="24" y="100"/>
                    <a:pt x="24" y="100"/>
                  </a:cubicBezTo>
                  <a:cubicBezTo>
                    <a:pt x="24" y="101"/>
                    <a:pt x="25" y="102"/>
                    <a:pt x="27" y="102"/>
                  </a:cubicBezTo>
                  <a:cubicBezTo>
                    <a:pt x="33" y="102"/>
                    <a:pt x="56" y="102"/>
                    <a:pt x="69" y="102"/>
                  </a:cubicBezTo>
                  <a:cubicBezTo>
                    <a:pt x="75" y="102"/>
                    <a:pt x="80" y="97"/>
                    <a:pt x="80" y="91"/>
                  </a:cubicBezTo>
                  <a:cubicBezTo>
                    <a:pt x="80" y="71"/>
                    <a:pt x="80" y="51"/>
                    <a:pt x="80" y="51"/>
                  </a:cubicBezTo>
                  <a:cubicBezTo>
                    <a:pt x="80" y="47"/>
                    <a:pt x="77" y="44"/>
                    <a:pt x="73" y="44"/>
                  </a:cubicBezTo>
                  <a:close/>
                </a:path>
              </a:pathLst>
            </a:custGeom>
            <a:solidFill>
              <a:schemeClr val="accent1"/>
            </a:solidFill>
            <a:ln>
              <a:noFill/>
            </a:ln>
          </p:spPr>
          <p:txBody>
            <a:bodyPr/>
            <a:lstStyle/>
            <a:p>
              <a:endParaRPr lang="en-US"/>
            </a:p>
          </p:txBody>
        </p:sp>
        <p:grpSp>
          <p:nvGrpSpPr>
            <p:cNvPr id="310" name="Group 6"/>
            <p:cNvGrpSpPr/>
            <p:nvPr/>
          </p:nvGrpSpPr>
          <p:grpSpPr>
            <a:xfrm>
              <a:off x="2436251" y="1665123"/>
              <a:ext cx="351828" cy="292259"/>
              <a:chOff x="1450975" y="838200"/>
              <a:chExt cx="300038" cy="249238"/>
            </a:xfrm>
            <a:solidFill>
              <a:schemeClr val="accent1"/>
            </a:solidFill>
          </p:grpSpPr>
          <p:sp>
            <p:nvSpPr>
              <p:cNvPr id="560" name="Freeform 12"/>
              <p:cNvSpPr>
                <a:spLocks noEditPoints="1"/>
              </p:cNvSpPr>
              <p:nvPr/>
            </p:nvSpPr>
            <p:spPr bwMode="auto">
              <a:xfrm>
                <a:off x="1450975" y="838200"/>
                <a:ext cx="300038" cy="249238"/>
              </a:xfrm>
              <a:custGeom>
                <a:avLst/>
                <a:gdLst/>
                <a:ahLst/>
                <a:cxnLst>
                  <a:cxn ang="0">
                    <a:pos x="1" y="42"/>
                  </a:cxn>
                  <a:cxn ang="0">
                    <a:pos x="0" y="46"/>
                  </a:cxn>
                  <a:cxn ang="0">
                    <a:pos x="117" y="56"/>
                  </a:cxn>
                  <a:cxn ang="0">
                    <a:pos x="117" y="51"/>
                  </a:cxn>
                  <a:cxn ang="0">
                    <a:pos x="1" y="42"/>
                  </a:cxn>
                  <a:cxn ang="0">
                    <a:pos x="58" y="75"/>
                  </a:cxn>
                  <a:cxn ang="0">
                    <a:pos x="33" y="47"/>
                  </a:cxn>
                  <a:cxn ang="0">
                    <a:pos x="62" y="23"/>
                  </a:cxn>
                  <a:cxn ang="0">
                    <a:pos x="86" y="51"/>
                  </a:cxn>
                  <a:cxn ang="0">
                    <a:pos x="58" y="75"/>
                  </a:cxn>
                </a:cxnLst>
                <a:rect l="0" t="0" r="r" b="b"/>
                <a:pathLst>
                  <a:path w="117" h="97">
                    <a:moveTo>
                      <a:pt x="1" y="42"/>
                    </a:moveTo>
                    <a:cubicBezTo>
                      <a:pt x="0" y="46"/>
                      <a:pt x="0" y="46"/>
                      <a:pt x="0" y="46"/>
                    </a:cubicBezTo>
                    <a:cubicBezTo>
                      <a:pt x="23" y="92"/>
                      <a:pt x="87" y="97"/>
                      <a:pt x="117" y="56"/>
                    </a:cubicBezTo>
                    <a:cubicBezTo>
                      <a:pt x="117" y="51"/>
                      <a:pt x="117" y="51"/>
                      <a:pt x="117" y="51"/>
                    </a:cubicBezTo>
                    <a:cubicBezTo>
                      <a:pt x="94" y="5"/>
                      <a:pt x="31" y="0"/>
                      <a:pt x="1" y="42"/>
                    </a:cubicBezTo>
                    <a:close/>
                    <a:moveTo>
                      <a:pt x="58" y="75"/>
                    </a:moveTo>
                    <a:cubicBezTo>
                      <a:pt x="43" y="74"/>
                      <a:pt x="32" y="61"/>
                      <a:pt x="33" y="47"/>
                    </a:cubicBezTo>
                    <a:cubicBezTo>
                      <a:pt x="35" y="32"/>
                      <a:pt x="47" y="21"/>
                      <a:pt x="62" y="23"/>
                    </a:cubicBezTo>
                    <a:cubicBezTo>
                      <a:pt x="76" y="24"/>
                      <a:pt x="87" y="36"/>
                      <a:pt x="86" y="51"/>
                    </a:cubicBezTo>
                    <a:cubicBezTo>
                      <a:pt x="85" y="66"/>
                      <a:pt x="72" y="76"/>
                      <a:pt x="58" y="75"/>
                    </a:cubicBezTo>
                    <a:close/>
                  </a:path>
                </a:pathLst>
              </a:custGeom>
              <a:grpFill/>
              <a:ln w="9525">
                <a:noFill/>
                <a:round/>
              </a:ln>
            </p:spPr>
            <p:txBody>
              <a:bodyPr/>
              <a:lstStyle/>
              <a:p>
                <a:pPr fontAlgn="auto">
                  <a:spcBef>
                    <a:spcPts val="0"/>
                  </a:spcBef>
                  <a:spcAft>
                    <a:spcPts val="0"/>
                  </a:spcAft>
                  <a:defRPr/>
                </a:pPr>
                <a:endParaRPr lang="en-US">
                  <a:latin typeface="+mn-lt"/>
                  <a:ea typeface="+mn-ea"/>
                </a:endParaRPr>
              </a:p>
            </p:txBody>
          </p:sp>
          <p:sp>
            <p:nvSpPr>
              <p:cNvPr id="561" name="Oval 13"/>
              <p:cNvSpPr>
                <a:spLocks noChangeArrowheads="1"/>
              </p:cNvSpPr>
              <p:nvPr/>
            </p:nvSpPr>
            <p:spPr bwMode="auto">
              <a:xfrm>
                <a:off x="1571625" y="930275"/>
                <a:ext cx="66675" cy="66675"/>
              </a:xfrm>
              <a:prstGeom prst="ellipse">
                <a:avLst/>
              </a:prstGeom>
              <a:grpFill/>
              <a:ln w="9525">
                <a:noFill/>
                <a:round/>
              </a:ln>
            </p:spPr>
            <p:txBody>
              <a:bodyPr/>
              <a:lstStyle/>
              <a:p>
                <a:pPr fontAlgn="auto">
                  <a:spcBef>
                    <a:spcPts val="0"/>
                  </a:spcBef>
                  <a:spcAft>
                    <a:spcPts val="0"/>
                  </a:spcAft>
                  <a:defRPr/>
                </a:pPr>
                <a:endParaRPr lang="en-US">
                  <a:latin typeface="+mn-lt"/>
                  <a:ea typeface="+mn-ea"/>
                </a:endParaRPr>
              </a:p>
            </p:txBody>
          </p:sp>
        </p:grpSp>
        <p:grpSp>
          <p:nvGrpSpPr>
            <p:cNvPr id="311" name="Group 7"/>
            <p:cNvGrpSpPr/>
            <p:nvPr/>
          </p:nvGrpSpPr>
          <p:grpSpPr>
            <a:xfrm>
              <a:off x="5922878" y="1566464"/>
              <a:ext cx="329489" cy="329489"/>
              <a:chOff x="4424363" y="754063"/>
              <a:chExt cx="280987" cy="280987"/>
            </a:xfrm>
            <a:solidFill>
              <a:schemeClr val="accent1"/>
            </a:solidFill>
          </p:grpSpPr>
          <p:sp>
            <p:nvSpPr>
              <p:cNvPr id="557" name="Freeform 253"/>
              <p:cNvSpPr/>
              <p:nvPr/>
            </p:nvSpPr>
            <p:spPr bwMode="auto">
              <a:xfrm>
                <a:off x="4424363" y="942975"/>
                <a:ext cx="92075" cy="92075"/>
              </a:xfrm>
              <a:custGeom>
                <a:avLst/>
                <a:gdLst/>
                <a:ahLst/>
                <a:cxnLst>
                  <a:cxn ang="0">
                    <a:pos x="8" y="0"/>
                  </a:cxn>
                  <a:cxn ang="0">
                    <a:pos x="3" y="29"/>
                  </a:cxn>
                  <a:cxn ang="0">
                    <a:pos x="0" y="58"/>
                  </a:cxn>
                  <a:cxn ang="0">
                    <a:pos x="29" y="53"/>
                  </a:cxn>
                  <a:cxn ang="0">
                    <a:pos x="58" y="50"/>
                  </a:cxn>
                  <a:cxn ang="0">
                    <a:pos x="32" y="24"/>
                  </a:cxn>
                  <a:cxn ang="0">
                    <a:pos x="8" y="0"/>
                  </a:cxn>
                </a:cxnLst>
                <a:rect l="0" t="0" r="r" b="b"/>
                <a:pathLst>
                  <a:path w="58" h="58">
                    <a:moveTo>
                      <a:pt x="8" y="0"/>
                    </a:moveTo>
                    <a:lnTo>
                      <a:pt x="3" y="29"/>
                    </a:lnTo>
                    <a:lnTo>
                      <a:pt x="0" y="58"/>
                    </a:lnTo>
                    <a:lnTo>
                      <a:pt x="29" y="53"/>
                    </a:lnTo>
                    <a:lnTo>
                      <a:pt x="58" y="50"/>
                    </a:lnTo>
                    <a:lnTo>
                      <a:pt x="32" y="24"/>
                    </a:lnTo>
                    <a:lnTo>
                      <a:pt x="8" y="0"/>
                    </a:lnTo>
                    <a:close/>
                  </a:path>
                </a:pathLst>
              </a:custGeom>
              <a:grpFill/>
              <a:ln w="9525">
                <a:noFill/>
                <a:round/>
              </a:ln>
            </p:spPr>
            <p:txBody>
              <a:bodyPr/>
              <a:lstStyle/>
              <a:p>
                <a:pPr fontAlgn="auto">
                  <a:spcBef>
                    <a:spcPts val="0"/>
                  </a:spcBef>
                  <a:spcAft>
                    <a:spcPts val="0"/>
                  </a:spcAft>
                  <a:defRPr/>
                </a:pPr>
                <a:endParaRPr lang="en-US">
                  <a:latin typeface="+mn-lt"/>
                  <a:ea typeface="+mn-ea"/>
                </a:endParaRPr>
              </a:p>
            </p:txBody>
          </p:sp>
          <p:sp>
            <p:nvSpPr>
              <p:cNvPr id="558" name="Freeform 254"/>
              <p:cNvSpPr/>
              <p:nvPr/>
            </p:nvSpPr>
            <p:spPr bwMode="auto">
              <a:xfrm>
                <a:off x="4449763" y="800100"/>
                <a:ext cx="206375" cy="209550"/>
              </a:xfrm>
              <a:custGeom>
                <a:avLst/>
                <a:gdLst/>
                <a:ahLst/>
                <a:cxnLst>
                  <a:cxn ang="0">
                    <a:pos x="50" y="114"/>
                  </a:cxn>
                  <a:cxn ang="0">
                    <a:pos x="40" y="106"/>
                  </a:cxn>
                  <a:cxn ang="0">
                    <a:pos x="114" y="32"/>
                  </a:cxn>
                  <a:cxn ang="0">
                    <a:pos x="98" y="16"/>
                  </a:cxn>
                  <a:cxn ang="0">
                    <a:pos x="24" y="90"/>
                  </a:cxn>
                  <a:cxn ang="0">
                    <a:pos x="16" y="82"/>
                  </a:cxn>
                  <a:cxn ang="0">
                    <a:pos x="90" y="8"/>
                  </a:cxn>
                  <a:cxn ang="0">
                    <a:pos x="82" y="0"/>
                  </a:cxn>
                  <a:cxn ang="0">
                    <a:pos x="0" y="82"/>
                  </a:cxn>
                  <a:cxn ang="0">
                    <a:pos x="50" y="132"/>
                  </a:cxn>
                  <a:cxn ang="0">
                    <a:pos x="130" y="50"/>
                  </a:cxn>
                  <a:cxn ang="0">
                    <a:pos x="122" y="42"/>
                  </a:cxn>
                  <a:cxn ang="0">
                    <a:pos x="50" y="114"/>
                  </a:cxn>
                </a:cxnLst>
                <a:rect l="0" t="0" r="r" b="b"/>
                <a:pathLst>
                  <a:path w="130" h="132">
                    <a:moveTo>
                      <a:pt x="50" y="114"/>
                    </a:moveTo>
                    <a:lnTo>
                      <a:pt x="40" y="106"/>
                    </a:lnTo>
                    <a:lnTo>
                      <a:pt x="114" y="32"/>
                    </a:lnTo>
                    <a:lnTo>
                      <a:pt x="98" y="16"/>
                    </a:lnTo>
                    <a:lnTo>
                      <a:pt x="24" y="90"/>
                    </a:lnTo>
                    <a:lnTo>
                      <a:pt x="16" y="82"/>
                    </a:lnTo>
                    <a:lnTo>
                      <a:pt x="90" y="8"/>
                    </a:lnTo>
                    <a:lnTo>
                      <a:pt x="82" y="0"/>
                    </a:lnTo>
                    <a:lnTo>
                      <a:pt x="0" y="82"/>
                    </a:lnTo>
                    <a:lnTo>
                      <a:pt x="50" y="132"/>
                    </a:lnTo>
                    <a:lnTo>
                      <a:pt x="130" y="50"/>
                    </a:lnTo>
                    <a:lnTo>
                      <a:pt x="122" y="42"/>
                    </a:lnTo>
                    <a:lnTo>
                      <a:pt x="50" y="114"/>
                    </a:lnTo>
                    <a:close/>
                  </a:path>
                </a:pathLst>
              </a:custGeom>
              <a:grpFill/>
              <a:ln w="9525">
                <a:noFill/>
                <a:round/>
              </a:ln>
            </p:spPr>
            <p:txBody>
              <a:bodyPr/>
              <a:lstStyle/>
              <a:p>
                <a:pPr fontAlgn="auto">
                  <a:spcBef>
                    <a:spcPts val="0"/>
                  </a:spcBef>
                  <a:spcAft>
                    <a:spcPts val="0"/>
                  </a:spcAft>
                  <a:defRPr/>
                </a:pPr>
                <a:endParaRPr lang="en-US">
                  <a:latin typeface="+mn-lt"/>
                  <a:ea typeface="+mn-ea"/>
                </a:endParaRPr>
              </a:p>
            </p:txBody>
          </p:sp>
          <p:sp>
            <p:nvSpPr>
              <p:cNvPr id="559" name="Freeform 255"/>
              <p:cNvSpPr/>
              <p:nvPr/>
            </p:nvSpPr>
            <p:spPr bwMode="auto">
              <a:xfrm>
                <a:off x="4594225" y="754063"/>
                <a:ext cx="111125" cy="112713"/>
              </a:xfrm>
              <a:custGeom>
                <a:avLst/>
                <a:gdLst/>
                <a:ahLst/>
                <a:cxnLst>
                  <a:cxn ang="0">
                    <a:pos x="40" y="24"/>
                  </a:cxn>
                  <a:cxn ang="0">
                    <a:pos x="20" y="3"/>
                  </a:cxn>
                  <a:cxn ang="0">
                    <a:pos x="10" y="3"/>
                  </a:cxn>
                  <a:cxn ang="0">
                    <a:pos x="9" y="4"/>
                  </a:cxn>
                  <a:cxn ang="0">
                    <a:pos x="9" y="4"/>
                  </a:cxn>
                  <a:cxn ang="0">
                    <a:pos x="0" y="13"/>
                  </a:cxn>
                  <a:cxn ang="0">
                    <a:pos x="30" y="44"/>
                  </a:cxn>
                  <a:cxn ang="0">
                    <a:pos x="40" y="34"/>
                  </a:cxn>
                  <a:cxn ang="0">
                    <a:pos x="40" y="34"/>
                  </a:cxn>
                  <a:cxn ang="0">
                    <a:pos x="40" y="33"/>
                  </a:cxn>
                  <a:cxn ang="0">
                    <a:pos x="40" y="24"/>
                  </a:cxn>
                </a:cxnLst>
                <a:rect l="0" t="0" r="r" b="b"/>
                <a:pathLst>
                  <a:path w="43" h="44">
                    <a:moveTo>
                      <a:pt x="40" y="24"/>
                    </a:moveTo>
                    <a:cubicBezTo>
                      <a:pt x="20" y="3"/>
                      <a:pt x="20" y="3"/>
                      <a:pt x="20" y="3"/>
                    </a:cubicBezTo>
                    <a:cubicBezTo>
                      <a:pt x="17" y="0"/>
                      <a:pt x="13" y="0"/>
                      <a:pt x="10" y="3"/>
                    </a:cubicBezTo>
                    <a:cubicBezTo>
                      <a:pt x="9" y="4"/>
                      <a:pt x="9" y="4"/>
                      <a:pt x="9" y="4"/>
                    </a:cubicBezTo>
                    <a:cubicBezTo>
                      <a:pt x="9" y="4"/>
                      <a:pt x="9" y="4"/>
                      <a:pt x="9" y="4"/>
                    </a:cubicBezTo>
                    <a:cubicBezTo>
                      <a:pt x="0" y="13"/>
                      <a:pt x="0" y="13"/>
                      <a:pt x="0" y="13"/>
                    </a:cubicBezTo>
                    <a:cubicBezTo>
                      <a:pt x="30" y="44"/>
                      <a:pt x="30" y="44"/>
                      <a:pt x="30" y="44"/>
                    </a:cubicBezTo>
                    <a:cubicBezTo>
                      <a:pt x="40" y="34"/>
                      <a:pt x="40" y="34"/>
                      <a:pt x="40" y="34"/>
                    </a:cubicBezTo>
                    <a:cubicBezTo>
                      <a:pt x="40" y="34"/>
                      <a:pt x="40" y="34"/>
                      <a:pt x="40" y="34"/>
                    </a:cubicBezTo>
                    <a:cubicBezTo>
                      <a:pt x="40" y="33"/>
                      <a:pt x="40" y="33"/>
                      <a:pt x="40" y="33"/>
                    </a:cubicBezTo>
                    <a:cubicBezTo>
                      <a:pt x="43" y="31"/>
                      <a:pt x="43" y="26"/>
                      <a:pt x="40" y="24"/>
                    </a:cubicBezTo>
                    <a:close/>
                  </a:path>
                </a:pathLst>
              </a:custGeom>
              <a:grpFill/>
              <a:ln w="9525">
                <a:noFill/>
                <a:round/>
              </a:ln>
            </p:spPr>
            <p:txBody>
              <a:bodyPr/>
              <a:lstStyle/>
              <a:p>
                <a:pPr fontAlgn="auto">
                  <a:spcBef>
                    <a:spcPts val="0"/>
                  </a:spcBef>
                  <a:spcAft>
                    <a:spcPts val="0"/>
                  </a:spcAft>
                  <a:defRPr/>
                </a:pPr>
                <a:endParaRPr lang="en-US">
                  <a:latin typeface="+mn-lt"/>
                  <a:ea typeface="+mn-ea"/>
                </a:endParaRPr>
              </a:p>
            </p:txBody>
          </p:sp>
        </p:grpSp>
        <p:sp>
          <p:nvSpPr>
            <p:cNvPr id="312" name="Freeform 8"/>
            <p:cNvSpPr/>
            <p:nvPr/>
          </p:nvSpPr>
          <p:spPr bwMode="auto">
            <a:xfrm>
              <a:off x="5189440" y="1556931"/>
              <a:ext cx="390920" cy="333211"/>
            </a:xfrm>
            <a:custGeom>
              <a:avLst/>
              <a:gdLst>
                <a:gd name="T0" fmla="*/ 92319 w 130"/>
                <a:gd name="T1" fmla="*/ 284162 h 111"/>
                <a:gd name="T2" fmla="*/ 58982 w 130"/>
                <a:gd name="T3" fmla="*/ 266242 h 111"/>
                <a:gd name="T4" fmla="*/ 56417 w 130"/>
                <a:gd name="T5" fmla="*/ 266242 h 111"/>
                <a:gd name="T6" fmla="*/ 56417 w 130"/>
                <a:gd name="T7" fmla="*/ 166401 h 111"/>
                <a:gd name="T8" fmla="*/ 141043 w 130"/>
                <a:gd name="T9" fmla="*/ 81921 h 111"/>
                <a:gd name="T10" fmla="*/ 192332 w 130"/>
                <a:gd name="T11" fmla="*/ 30720 h 111"/>
                <a:gd name="T12" fmla="*/ 284651 w 130"/>
                <a:gd name="T13" fmla="*/ 40960 h 111"/>
                <a:gd name="T14" fmla="*/ 315424 w 130"/>
                <a:gd name="T15" fmla="*/ 140801 h 111"/>
                <a:gd name="T16" fmla="*/ 194896 w 130"/>
                <a:gd name="T17" fmla="*/ 266242 h 111"/>
                <a:gd name="T18" fmla="*/ 176945 w 130"/>
                <a:gd name="T19" fmla="*/ 266242 h 111"/>
                <a:gd name="T20" fmla="*/ 176945 w 130"/>
                <a:gd name="T21" fmla="*/ 248322 h 111"/>
                <a:gd name="T22" fmla="*/ 294909 w 130"/>
                <a:gd name="T23" fmla="*/ 125441 h 111"/>
                <a:gd name="T24" fmla="*/ 266700 w 130"/>
                <a:gd name="T25" fmla="*/ 58880 h 111"/>
                <a:gd name="T26" fmla="*/ 212847 w 130"/>
                <a:gd name="T27" fmla="*/ 48640 h 111"/>
                <a:gd name="T28" fmla="*/ 158994 w 130"/>
                <a:gd name="T29" fmla="*/ 102401 h 111"/>
                <a:gd name="T30" fmla="*/ 76933 w 130"/>
                <a:gd name="T31" fmla="*/ 184321 h 111"/>
                <a:gd name="T32" fmla="*/ 76933 w 130"/>
                <a:gd name="T33" fmla="*/ 248322 h 111"/>
                <a:gd name="T34" fmla="*/ 76933 w 130"/>
                <a:gd name="T35" fmla="*/ 248322 h 111"/>
                <a:gd name="T36" fmla="*/ 110270 w 130"/>
                <a:gd name="T37" fmla="*/ 245762 h 111"/>
                <a:gd name="T38" fmla="*/ 133350 w 130"/>
                <a:gd name="T39" fmla="*/ 225282 h 111"/>
                <a:gd name="T40" fmla="*/ 225669 w 130"/>
                <a:gd name="T41" fmla="*/ 130561 h 111"/>
                <a:gd name="T42" fmla="*/ 228234 w 130"/>
                <a:gd name="T43" fmla="*/ 112641 h 111"/>
                <a:gd name="T44" fmla="*/ 207718 w 130"/>
                <a:gd name="T45" fmla="*/ 122881 h 111"/>
                <a:gd name="T46" fmla="*/ 120528 w 130"/>
                <a:gd name="T47" fmla="*/ 209921 h 111"/>
                <a:gd name="T48" fmla="*/ 100013 w 130"/>
                <a:gd name="T49" fmla="*/ 209921 h 111"/>
                <a:gd name="T50" fmla="*/ 102577 w 130"/>
                <a:gd name="T51" fmla="*/ 189441 h 111"/>
                <a:gd name="T52" fmla="*/ 187203 w 130"/>
                <a:gd name="T53" fmla="*/ 104961 h 111"/>
                <a:gd name="T54" fmla="*/ 246185 w 130"/>
                <a:gd name="T55" fmla="*/ 92161 h 111"/>
                <a:gd name="T56" fmla="*/ 246185 w 130"/>
                <a:gd name="T57" fmla="*/ 148481 h 111"/>
                <a:gd name="T58" fmla="*/ 151301 w 130"/>
                <a:gd name="T59" fmla="*/ 243202 h 111"/>
                <a:gd name="T60" fmla="*/ 128221 w 130"/>
                <a:gd name="T61" fmla="*/ 266242 h 111"/>
                <a:gd name="T62" fmla="*/ 92319 w 130"/>
                <a:gd name="T63" fmla="*/ 284162 h 111"/>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130" h="111">
                  <a:moveTo>
                    <a:pt x="36" y="111"/>
                  </a:moveTo>
                  <a:cubicBezTo>
                    <a:pt x="31" y="111"/>
                    <a:pt x="27" y="109"/>
                    <a:pt x="23" y="104"/>
                  </a:cubicBezTo>
                  <a:cubicBezTo>
                    <a:pt x="22" y="104"/>
                    <a:pt x="22" y="104"/>
                    <a:pt x="22" y="104"/>
                  </a:cubicBezTo>
                  <a:cubicBezTo>
                    <a:pt x="18" y="100"/>
                    <a:pt x="0" y="85"/>
                    <a:pt x="22" y="65"/>
                  </a:cubicBezTo>
                  <a:cubicBezTo>
                    <a:pt x="31" y="56"/>
                    <a:pt x="43" y="44"/>
                    <a:pt x="55" y="32"/>
                  </a:cubicBezTo>
                  <a:cubicBezTo>
                    <a:pt x="61" y="26"/>
                    <a:pt x="68" y="19"/>
                    <a:pt x="75" y="12"/>
                  </a:cubicBezTo>
                  <a:cubicBezTo>
                    <a:pt x="88" y="0"/>
                    <a:pt x="97" y="2"/>
                    <a:pt x="111" y="16"/>
                  </a:cubicBezTo>
                  <a:cubicBezTo>
                    <a:pt x="127" y="32"/>
                    <a:pt x="130" y="47"/>
                    <a:pt x="123" y="55"/>
                  </a:cubicBezTo>
                  <a:cubicBezTo>
                    <a:pt x="114" y="66"/>
                    <a:pt x="78" y="103"/>
                    <a:pt x="76" y="104"/>
                  </a:cubicBezTo>
                  <a:cubicBezTo>
                    <a:pt x="74" y="106"/>
                    <a:pt x="71" y="106"/>
                    <a:pt x="69" y="104"/>
                  </a:cubicBezTo>
                  <a:cubicBezTo>
                    <a:pt x="67" y="102"/>
                    <a:pt x="67" y="99"/>
                    <a:pt x="69" y="97"/>
                  </a:cubicBezTo>
                  <a:cubicBezTo>
                    <a:pt x="69" y="96"/>
                    <a:pt x="106" y="59"/>
                    <a:pt x="115" y="49"/>
                  </a:cubicBezTo>
                  <a:cubicBezTo>
                    <a:pt x="118" y="46"/>
                    <a:pt x="118" y="37"/>
                    <a:pt x="104" y="23"/>
                  </a:cubicBezTo>
                  <a:cubicBezTo>
                    <a:pt x="95" y="15"/>
                    <a:pt x="93" y="9"/>
                    <a:pt x="83" y="19"/>
                  </a:cubicBezTo>
                  <a:cubicBezTo>
                    <a:pt x="76" y="26"/>
                    <a:pt x="69" y="33"/>
                    <a:pt x="62" y="40"/>
                  </a:cubicBezTo>
                  <a:cubicBezTo>
                    <a:pt x="50" y="52"/>
                    <a:pt x="38" y="63"/>
                    <a:pt x="30" y="72"/>
                  </a:cubicBezTo>
                  <a:cubicBezTo>
                    <a:pt x="16" y="85"/>
                    <a:pt x="25" y="92"/>
                    <a:pt x="30" y="97"/>
                  </a:cubicBezTo>
                  <a:cubicBezTo>
                    <a:pt x="30" y="97"/>
                    <a:pt x="30" y="97"/>
                    <a:pt x="30" y="97"/>
                  </a:cubicBezTo>
                  <a:cubicBezTo>
                    <a:pt x="34" y="101"/>
                    <a:pt x="37" y="102"/>
                    <a:pt x="43" y="96"/>
                  </a:cubicBezTo>
                  <a:cubicBezTo>
                    <a:pt x="44" y="95"/>
                    <a:pt x="47" y="92"/>
                    <a:pt x="52" y="88"/>
                  </a:cubicBezTo>
                  <a:cubicBezTo>
                    <a:pt x="63" y="77"/>
                    <a:pt x="84" y="57"/>
                    <a:pt x="88" y="51"/>
                  </a:cubicBezTo>
                  <a:cubicBezTo>
                    <a:pt x="89" y="50"/>
                    <a:pt x="91" y="46"/>
                    <a:pt x="89" y="44"/>
                  </a:cubicBezTo>
                  <a:cubicBezTo>
                    <a:pt x="87" y="42"/>
                    <a:pt x="82" y="46"/>
                    <a:pt x="81" y="48"/>
                  </a:cubicBezTo>
                  <a:cubicBezTo>
                    <a:pt x="66" y="63"/>
                    <a:pt x="47" y="82"/>
                    <a:pt x="47" y="82"/>
                  </a:cubicBezTo>
                  <a:cubicBezTo>
                    <a:pt x="45" y="84"/>
                    <a:pt x="41" y="84"/>
                    <a:pt x="39" y="82"/>
                  </a:cubicBezTo>
                  <a:cubicBezTo>
                    <a:pt x="37" y="80"/>
                    <a:pt x="37" y="76"/>
                    <a:pt x="40" y="74"/>
                  </a:cubicBezTo>
                  <a:cubicBezTo>
                    <a:pt x="40" y="74"/>
                    <a:pt x="59" y="56"/>
                    <a:pt x="73" y="41"/>
                  </a:cubicBezTo>
                  <a:cubicBezTo>
                    <a:pt x="82" y="31"/>
                    <a:pt x="91" y="32"/>
                    <a:pt x="96" y="36"/>
                  </a:cubicBezTo>
                  <a:cubicBezTo>
                    <a:pt x="102" y="42"/>
                    <a:pt x="101" y="52"/>
                    <a:pt x="96" y="58"/>
                  </a:cubicBezTo>
                  <a:cubicBezTo>
                    <a:pt x="92" y="63"/>
                    <a:pt x="75" y="79"/>
                    <a:pt x="59" y="95"/>
                  </a:cubicBezTo>
                  <a:cubicBezTo>
                    <a:pt x="55" y="99"/>
                    <a:pt x="52" y="102"/>
                    <a:pt x="50" y="104"/>
                  </a:cubicBezTo>
                  <a:cubicBezTo>
                    <a:pt x="45" y="108"/>
                    <a:pt x="41" y="111"/>
                    <a:pt x="36" y="111"/>
                  </a:cubicBezTo>
                  <a:close/>
                </a:path>
              </a:pathLst>
            </a:custGeom>
            <a:solidFill>
              <a:schemeClr val="accent1"/>
            </a:solidFill>
            <a:ln>
              <a:noFill/>
            </a:ln>
          </p:spPr>
          <p:txBody>
            <a:bodyPr/>
            <a:lstStyle/>
            <a:p>
              <a:endParaRPr lang="en-US"/>
            </a:p>
          </p:txBody>
        </p:sp>
        <p:sp>
          <p:nvSpPr>
            <p:cNvPr id="313" name="Freeform 9"/>
            <p:cNvSpPr>
              <a:spLocks noEditPoints="1"/>
            </p:cNvSpPr>
            <p:nvPr/>
          </p:nvSpPr>
          <p:spPr bwMode="auto">
            <a:xfrm>
              <a:off x="8121334" y="1592300"/>
              <a:ext cx="240136" cy="325767"/>
            </a:xfrm>
            <a:custGeom>
              <a:avLst/>
              <a:gdLst>
                <a:gd name="T0" fmla="*/ 186869 w 80"/>
                <a:gd name="T1" fmla="*/ 110611 h 108"/>
                <a:gd name="T2" fmla="*/ 186869 w 80"/>
                <a:gd name="T3" fmla="*/ 84887 h 108"/>
                <a:gd name="T4" fmla="*/ 102394 w 80"/>
                <a:gd name="T5" fmla="*/ 0 h 108"/>
                <a:gd name="T6" fmla="*/ 17919 w 80"/>
                <a:gd name="T7" fmla="*/ 84887 h 108"/>
                <a:gd name="T8" fmla="*/ 17919 w 80"/>
                <a:gd name="T9" fmla="*/ 110611 h 108"/>
                <a:gd name="T10" fmla="*/ 0 w 80"/>
                <a:gd name="T11" fmla="*/ 110611 h 108"/>
                <a:gd name="T12" fmla="*/ 0 w 80"/>
                <a:gd name="T13" fmla="*/ 277813 h 108"/>
                <a:gd name="T14" fmla="*/ 204788 w 80"/>
                <a:gd name="T15" fmla="*/ 277813 h 108"/>
                <a:gd name="T16" fmla="*/ 204788 w 80"/>
                <a:gd name="T17" fmla="*/ 110611 h 108"/>
                <a:gd name="T18" fmla="*/ 186869 w 80"/>
                <a:gd name="T19" fmla="*/ 110611 h 108"/>
                <a:gd name="T20" fmla="*/ 115193 w 80"/>
                <a:gd name="T21" fmla="*/ 241800 h 108"/>
                <a:gd name="T22" fmla="*/ 84475 w 80"/>
                <a:gd name="T23" fmla="*/ 241800 h 108"/>
                <a:gd name="T24" fmla="*/ 92155 w 80"/>
                <a:gd name="T25" fmla="*/ 198070 h 108"/>
                <a:gd name="T26" fmla="*/ 84475 w 80"/>
                <a:gd name="T27" fmla="*/ 185209 h 108"/>
                <a:gd name="T28" fmla="*/ 99834 w 80"/>
                <a:gd name="T29" fmla="*/ 169775 h 108"/>
                <a:gd name="T30" fmla="*/ 115193 w 80"/>
                <a:gd name="T31" fmla="*/ 185209 h 108"/>
                <a:gd name="T32" fmla="*/ 107514 w 80"/>
                <a:gd name="T33" fmla="*/ 198070 h 108"/>
                <a:gd name="T34" fmla="*/ 115193 w 80"/>
                <a:gd name="T35" fmla="*/ 241800 h 108"/>
                <a:gd name="T36" fmla="*/ 148471 w 80"/>
                <a:gd name="T37" fmla="*/ 110611 h 108"/>
                <a:gd name="T38" fmla="*/ 56317 w 80"/>
                <a:gd name="T39" fmla="*/ 110611 h 108"/>
                <a:gd name="T40" fmla="*/ 56317 w 80"/>
                <a:gd name="T41" fmla="*/ 84887 h 108"/>
                <a:gd name="T42" fmla="*/ 102394 w 80"/>
                <a:gd name="T43" fmla="*/ 38585 h 108"/>
                <a:gd name="T44" fmla="*/ 148471 w 80"/>
                <a:gd name="T45" fmla="*/ 84887 h 108"/>
                <a:gd name="T46" fmla="*/ 148471 w 80"/>
                <a:gd name="T47" fmla="*/ 110611 h 108"/>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80" h="108">
                  <a:moveTo>
                    <a:pt x="73" y="43"/>
                  </a:moveTo>
                  <a:cubicBezTo>
                    <a:pt x="73" y="33"/>
                    <a:pt x="73" y="33"/>
                    <a:pt x="73" y="33"/>
                  </a:cubicBezTo>
                  <a:cubicBezTo>
                    <a:pt x="73" y="15"/>
                    <a:pt x="58" y="0"/>
                    <a:pt x="40" y="0"/>
                  </a:cubicBezTo>
                  <a:cubicBezTo>
                    <a:pt x="22" y="0"/>
                    <a:pt x="7" y="15"/>
                    <a:pt x="7" y="33"/>
                  </a:cubicBezTo>
                  <a:cubicBezTo>
                    <a:pt x="7" y="43"/>
                    <a:pt x="7" y="43"/>
                    <a:pt x="7" y="43"/>
                  </a:cubicBezTo>
                  <a:cubicBezTo>
                    <a:pt x="0" y="43"/>
                    <a:pt x="0" y="43"/>
                    <a:pt x="0" y="43"/>
                  </a:cubicBezTo>
                  <a:cubicBezTo>
                    <a:pt x="0" y="108"/>
                    <a:pt x="0" y="108"/>
                    <a:pt x="0" y="108"/>
                  </a:cubicBezTo>
                  <a:cubicBezTo>
                    <a:pt x="80" y="108"/>
                    <a:pt x="80" y="108"/>
                    <a:pt x="80" y="108"/>
                  </a:cubicBezTo>
                  <a:cubicBezTo>
                    <a:pt x="80" y="43"/>
                    <a:pt x="80" y="43"/>
                    <a:pt x="80" y="43"/>
                  </a:cubicBezTo>
                  <a:lnTo>
                    <a:pt x="73" y="43"/>
                  </a:lnTo>
                  <a:close/>
                  <a:moveTo>
                    <a:pt x="45" y="94"/>
                  </a:moveTo>
                  <a:cubicBezTo>
                    <a:pt x="33" y="94"/>
                    <a:pt x="33" y="94"/>
                    <a:pt x="33" y="94"/>
                  </a:cubicBezTo>
                  <a:cubicBezTo>
                    <a:pt x="36" y="77"/>
                    <a:pt x="36" y="77"/>
                    <a:pt x="36" y="77"/>
                  </a:cubicBezTo>
                  <a:cubicBezTo>
                    <a:pt x="34" y="76"/>
                    <a:pt x="33" y="74"/>
                    <a:pt x="33" y="72"/>
                  </a:cubicBezTo>
                  <a:cubicBezTo>
                    <a:pt x="33" y="69"/>
                    <a:pt x="36" y="66"/>
                    <a:pt x="39" y="66"/>
                  </a:cubicBezTo>
                  <a:cubicBezTo>
                    <a:pt x="42" y="66"/>
                    <a:pt x="45" y="69"/>
                    <a:pt x="45" y="72"/>
                  </a:cubicBezTo>
                  <a:cubicBezTo>
                    <a:pt x="45" y="74"/>
                    <a:pt x="44" y="76"/>
                    <a:pt x="42" y="77"/>
                  </a:cubicBezTo>
                  <a:lnTo>
                    <a:pt x="45" y="94"/>
                  </a:lnTo>
                  <a:close/>
                  <a:moveTo>
                    <a:pt x="58" y="43"/>
                  </a:moveTo>
                  <a:cubicBezTo>
                    <a:pt x="22" y="43"/>
                    <a:pt x="22" y="43"/>
                    <a:pt x="22" y="43"/>
                  </a:cubicBezTo>
                  <a:cubicBezTo>
                    <a:pt x="22" y="33"/>
                    <a:pt x="22" y="33"/>
                    <a:pt x="22" y="33"/>
                  </a:cubicBezTo>
                  <a:cubicBezTo>
                    <a:pt x="22" y="23"/>
                    <a:pt x="30" y="15"/>
                    <a:pt x="40" y="15"/>
                  </a:cubicBezTo>
                  <a:cubicBezTo>
                    <a:pt x="50" y="15"/>
                    <a:pt x="58" y="23"/>
                    <a:pt x="58" y="33"/>
                  </a:cubicBezTo>
                  <a:lnTo>
                    <a:pt x="58" y="43"/>
                  </a:lnTo>
                  <a:close/>
                </a:path>
              </a:pathLst>
            </a:custGeom>
            <a:solidFill>
              <a:schemeClr val="accent1"/>
            </a:solidFill>
            <a:ln>
              <a:noFill/>
            </a:ln>
          </p:spPr>
          <p:txBody>
            <a:bodyPr/>
            <a:lstStyle/>
            <a:p>
              <a:endParaRPr lang="en-US"/>
            </a:p>
          </p:txBody>
        </p:sp>
        <p:sp>
          <p:nvSpPr>
            <p:cNvPr id="314" name="Freeform 10"/>
            <p:cNvSpPr>
              <a:spLocks noEditPoints="1"/>
            </p:cNvSpPr>
            <p:nvPr/>
          </p:nvSpPr>
          <p:spPr bwMode="auto">
            <a:xfrm>
              <a:off x="9403922" y="1568100"/>
              <a:ext cx="351827" cy="327628"/>
            </a:xfrm>
            <a:custGeom>
              <a:avLst/>
              <a:gdLst>
                <a:gd name="T0" fmla="*/ 215411 w 117"/>
                <a:gd name="T1" fmla="*/ 0 h 109"/>
                <a:gd name="T2" fmla="*/ 130785 w 117"/>
                <a:gd name="T3" fmla="*/ 84589 h 109"/>
                <a:gd name="T4" fmla="*/ 130785 w 117"/>
                <a:gd name="T5" fmla="*/ 112785 h 109"/>
                <a:gd name="T6" fmla="*/ 0 w 117"/>
                <a:gd name="T7" fmla="*/ 112785 h 109"/>
                <a:gd name="T8" fmla="*/ 0 w 117"/>
                <a:gd name="T9" fmla="*/ 279400 h 109"/>
                <a:gd name="T10" fmla="*/ 205154 w 117"/>
                <a:gd name="T11" fmla="*/ 279400 h 109"/>
                <a:gd name="T12" fmla="*/ 205154 w 117"/>
                <a:gd name="T13" fmla="*/ 112785 h 109"/>
                <a:gd name="T14" fmla="*/ 169252 w 117"/>
                <a:gd name="T15" fmla="*/ 112785 h 109"/>
                <a:gd name="T16" fmla="*/ 169252 w 117"/>
                <a:gd name="T17" fmla="*/ 84589 h 109"/>
                <a:gd name="T18" fmla="*/ 215411 w 117"/>
                <a:gd name="T19" fmla="*/ 38450 h 109"/>
                <a:gd name="T20" fmla="*/ 261571 w 117"/>
                <a:gd name="T21" fmla="*/ 84589 h 109"/>
                <a:gd name="T22" fmla="*/ 261571 w 117"/>
                <a:gd name="T23" fmla="*/ 112785 h 109"/>
                <a:gd name="T24" fmla="*/ 300037 w 117"/>
                <a:gd name="T25" fmla="*/ 112785 h 109"/>
                <a:gd name="T26" fmla="*/ 300037 w 117"/>
                <a:gd name="T27" fmla="*/ 84589 h 109"/>
                <a:gd name="T28" fmla="*/ 215411 w 117"/>
                <a:gd name="T29" fmla="*/ 0 h 109"/>
                <a:gd name="T30" fmla="*/ 117963 w 117"/>
                <a:gd name="T31" fmla="*/ 243514 h 109"/>
                <a:gd name="T32" fmla="*/ 87190 w 117"/>
                <a:gd name="T33" fmla="*/ 243514 h 109"/>
                <a:gd name="T34" fmla="*/ 94883 w 117"/>
                <a:gd name="T35" fmla="*/ 199938 h 109"/>
                <a:gd name="T36" fmla="*/ 87190 w 117"/>
                <a:gd name="T37" fmla="*/ 184558 h 109"/>
                <a:gd name="T38" fmla="*/ 102577 w 117"/>
                <a:gd name="T39" fmla="*/ 169178 h 109"/>
                <a:gd name="T40" fmla="*/ 117963 w 117"/>
                <a:gd name="T41" fmla="*/ 184558 h 109"/>
                <a:gd name="T42" fmla="*/ 110270 w 117"/>
                <a:gd name="T43" fmla="*/ 199938 h 109"/>
                <a:gd name="T44" fmla="*/ 117963 w 117"/>
                <a:gd name="T45" fmla="*/ 243514 h 109"/>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117" h="109">
                  <a:moveTo>
                    <a:pt x="84" y="0"/>
                  </a:moveTo>
                  <a:cubicBezTo>
                    <a:pt x="66" y="0"/>
                    <a:pt x="51" y="15"/>
                    <a:pt x="51" y="33"/>
                  </a:cubicBezTo>
                  <a:cubicBezTo>
                    <a:pt x="51" y="44"/>
                    <a:pt x="51" y="44"/>
                    <a:pt x="51" y="44"/>
                  </a:cubicBezTo>
                  <a:cubicBezTo>
                    <a:pt x="0" y="44"/>
                    <a:pt x="0" y="44"/>
                    <a:pt x="0" y="44"/>
                  </a:cubicBezTo>
                  <a:cubicBezTo>
                    <a:pt x="0" y="109"/>
                    <a:pt x="0" y="109"/>
                    <a:pt x="0" y="109"/>
                  </a:cubicBezTo>
                  <a:cubicBezTo>
                    <a:pt x="80" y="109"/>
                    <a:pt x="80" y="109"/>
                    <a:pt x="80" y="109"/>
                  </a:cubicBezTo>
                  <a:cubicBezTo>
                    <a:pt x="80" y="44"/>
                    <a:pt x="80" y="44"/>
                    <a:pt x="80" y="44"/>
                  </a:cubicBezTo>
                  <a:cubicBezTo>
                    <a:pt x="66" y="44"/>
                    <a:pt x="66" y="44"/>
                    <a:pt x="66" y="44"/>
                  </a:cubicBezTo>
                  <a:cubicBezTo>
                    <a:pt x="66" y="33"/>
                    <a:pt x="66" y="33"/>
                    <a:pt x="66" y="33"/>
                  </a:cubicBezTo>
                  <a:cubicBezTo>
                    <a:pt x="66" y="23"/>
                    <a:pt x="74" y="15"/>
                    <a:pt x="84" y="15"/>
                  </a:cubicBezTo>
                  <a:cubicBezTo>
                    <a:pt x="94" y="15"/>
                    <a:pt x="102" y="23"/>
                    <a:pt x="102" y="33"/>
                  </a:cubicBezTo>
                  <a:cubicBezTo>
                    <a:pt x="102" y="44"/>
                    <a:pt x="102" y="44"/>
                    <a:pt x="102" y="44"/>
                  </a:cubicBezTo>
                  <a:cubicBezTo>
                    <a:pt x="117" y="44"/>
                    <a:pt x="117" y="44"/>
                    <a:pt x="117" y="44"/>
                  </a:cubicBezTo>
                  <a:cubicBezTo>
                    <a:pt x="117" y="33"/>
                    <a:pt x="117" y="33"/>
                    <a:pt x="117" y="33"/>
                  </a:cubicBezTo>
                  <a:cubicBezTo>
                    <a:pt x="117" y="15"/>
                    <a:pt x="102" y="0"/>
                    <a:pt x="84" y="0"/>
                  </a:cubicBezTo>
                  <a:close/>
                  <a:moveTo>
                    <a:pt x="46" y="95"/>
                  </a:moveTo>
                  <a:cubicBezTo>
                    <a:pt x="34" y="95"/>
                    <a:pt x="34" y="95"/>
                    <a:pt x="34" y="95"/>
                  </a:cubicBezTo>
                  <a:cubicBezTo>
                    <a:pt x="37" y="78"/>
                    <a:pt x="37" y="78"/>
                    <a:pt x="37" y="78"/>
                  </a:cubicBezTo>
                  <a:cubicBezTo>
                    <a:pt x="35" y="76"/>
                    <a:pt x="34" y="75"/>
                    <a:pt x="34" y="72"/>
                  </a:cubicBezTo>
                  <a:cubicBezTo>
                    <a:pt x="34" y="69"/>
                    <a:pt x="37" y="66"/>
                    <a:pt x="40" y="66"/>
                  </a:cubicBezTo>
                  <a:cubicBezTo>
                    <a:pt x="43" y="66"/>
                    <a:pt x="46" y="69"/>
                    <a:pt x="46" y="72"/>
                  </a:cubicBezTo>
                  <a:cubicBezTo>
                    <a:pt x="46" y="75"/>
                    <a:pt x="45" y="76"/>
                    <a:pt x="43" y="78"/>
                  </a:cubicBezTo>
                  <a:lnTo>
                    <a:pt x="46" y="95"/>
                  </a:lnTo>
                  <a:close/>
                </a:path>
              </a:pathLst>
            </a:custGeom>
            <a:solidFill>
              <a:schemeClr val="accent1"/>
            </a:solidFill>
            <a:ln>
              <a:noFill/>
            </a:ln>
          </p:spPr>
          <p:txBody>
            <a:bodyPr/>
            <a:lstStyle/>
            <a:p>
              <a:endParaRPr lang="en-US"/>
            </a:p>
          </p:txBody>
        </p:sp>
        <p:sp>
          <p:nvSpPr>
            <p:cNvPr id="315" name="Freeform 11"/>
            <p:cNvSpPr/>
            <p:nvPr/>
          </p:nvSpPr>
          <p:spPr bwMode="auto">
            <a:xfrm>
              <a:off x="1043833" y="1616500"/>
              <a:ext cx="299706" cy="301566"/>
            </a:xfrm>
            <a:custGeom>
              <a:avLst/>
              <a:gdLst>
                <a:gd name="T0" fmla="*/ 255588 w 161"/>
                <a:gd name="T1" fmla="*/ 223838 h 162"/>
                <a:gd name="T2" fmla="*/ 153988 w 161"/>
                <a:gd name="T3" fmla="*/ 120650 h 162"/>
                <a:gd name="T4" fmla="*/ 236538 w 161"/>
                <a:gd name="T5" fmla="*/ 79375 h 162"/>
                <a:gd name="T6" fmla="*/ 0 w 161"/>
                <a:gd name="T7" fmla="*/ 0 h 162"/>
                <a:gd name="T8" fmla="*/ 79375 w 161"/>
                <a:gd name="T9" fmla="*/ 238125 h 162"/>
                <a:gd name="T10" fmla="*/ 120650 w 161"/>
                <a:gd name="T11" fmla="*/ 157163 h 162"/>
                <a:gd name="T12" fmla="*/ 220663 w 161"/>
                <a:gd name="T13" fmla="*/ 257175 h 162"/>
                <a:gd name="T14" fmla="*/ 255588 w 161"/>
                <a:gd name="T15" fmla="*/ 223838 h 16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61" h="162">
                  <a:moveTo>
                    <a:pt x="161" y="141"/>
                  </a:moveTo>
                  <a:lnTo>
                    <a:pt x="97" y="76"/>
                  </a:lnTo>
                  <a:lnTo>
                    <a:pt x="149" y="50"/>
                  </a:lnTo>
                  <a:lnTo>
                    <a:pt x="0" y="0"/>
                  </a:lnTo>
                  <a:lnTo>
                    <a:pt x="50" y="150"/>
                  </a:lnTo>
                  <a:lnTo>
                    <a:pt x="76" y="99"/>
                  </a:lnTo>
                  <a:lnTo>
                    <a:pt x="139" y="162"/>
                  </a:lnTo>
                  <a:lnTo>
                    <a:pt x="161" y="141"/>
                  </a:lnTo>
                  <a:close/>
                </a:path>
              </a:pathLst>
            </a:custGeom>
            <a:solidFill>
              <a:schemeClr val="accent1"/>
            </a:solidFill>
            <a:ln>
              <a:noFill/>
            </a:ln>
          </p:spPr>
          <p:txBody>
            <a:bodyPr/>
            <a:lstStyle/>
            <a:p>
              <a:endParaRPr lang="en-US"/>
            </a:p>
          </p:txBody>
        </p:sp>
        <p:grpSp>
          <p:nvGrpSpPr>
            <p:cNvPr id="316" name="Group 12"/>
            <p:cNvGrpSpPr/>
            <p:nvPr/>
          </p:nvGrpSpPr>
          <p:grpSpPr>
            <a:xfrm>
              <a:off x="3830530" y="1568325"/>
              <a:ext cx="346243" cy="346243"/>
              <a:chOff x="2640013" y="755650"/>
              <a:chExt cx="295275" cy="295275"/>
            </a:xfrm>
            <a:solidFill>
              <a:schemeClr val="accent1"/>
            </a:solidFill>
          </p:grpSpPr>
          <p:sp>
            <p:nvSpPr>
              <p:cNvPr id="555" name="Rectangle 21"/>
              <p:cNvSpPr>
                <a:spLocks noChangeArrowheads="1"/>
              </p:cNvSpPr>
              <p:nvPr/>
            </p:nvSpPr>
            <p:spPr bwMode="auto">
              <a:xfrm>
                <a:off x="2714625" y="868363"/>
                <a:ext cx="112713" cy="36513"/>
              </a:xfrm>
              <a:prstGeom prst="rect">
                <a:avLst/>
              </a:prstGeom>
              <a:grpFill/>
              <a:ln w="9525">
                <a:noFill/>
                <a:miter lim="800000"/>
              </a:ln>
            </p:spPr>
            <p:txBody>
              <a:bodyPr/>
              <a:lstStyle/>
              <a:p>
                <a:pPr fontAlgn="auto">
                  <a:spcBef>
                    <a:spcPts val="0"/>
                  </a:spcBef>
                  <a:spcAft>
                    <a:spcPts val="0"/>
                  </a:spcAft>
                  <a:defRPr/>
                </a:pPr>
                <a:endParaRPr lang="en-US">
                  <a:latin typeface="+mn-lt"/>
                  <a:ea typeface="+mn-ea"/>
                </a:endParaRPr>
              </a:p>
            </p:txBody>
          </p:sp>
          <p:sp>
            <p:nvSpPr>
              <p:cNvPr id="556" name="Freeform 22"/>
              <p:cNvSpPr>
                <a:spLocks noEditPoints="1"/>
              </p:cNvSpPr>
              <p:nvPr/>
            </p:nvSpPr>
            <p:spPr bwMode="auto">
              <a:xfrm>
                <a:off x="2640013" y="755650"/>
                <a:ext cx="295275" cy="295275"/>
              </a:xfrm>
              <a:custGeom>
                <a:avLst/>
                <a:gdLst/>
                <a:ahLst/>
                <a:cxnLst>
                  <a:cxn ang="0">
                    <a:pos x="114" y="98"/>
                  </a:cxn>
                  <a:cxn ang="0">
                    <a:pos x="94" y="78"/>
                  </a:cxn>
                  <a:cxn ang="0">
                    <a:pos x="102" y="51"/>
                  </a:cxn>
                  <a:cxn ang="0">
                    <a:pos x="51" y="0"/>
                  </a:cxn>
                  <a:cxn ang="0">
                    <a:pos x="0" y="51"/>
                  </a:cxn>
                  <a:cxn ang="0">
                    <a:pos x="51" y="102"/>
                  </a:cxn>
                  <a:cxn ang="0">
                    <a:pos x="78" y="94"/>
                  </a:cxn>
                  <a:cxn ang="0">
                    <a:pos x="98" y="114"/>
                  </a:cxn>
                  <a:cxn ang="0">
                    <a:pos x="103" y="114"/>
                  </a:cxn>
                  <a:cxn ang="0">
                    <a:pos x="114" y="103"/>
                  </a:cxn>
                  <a:cxn ang="0">
                    <a:pos x="114" y="98"/>
                  </a:cxn>
                  <a:cxn ang="0">
                    <a:pos x="51" y="87"/>
                  </a:cxn>
                  <a:cxn ang="0">
                    <a:pos x="15" y="51"/>
                  </a:cxn>
                  <a:cxn ang="0">
                    <a:pos x="51" y="15"/>
                  </a:cxn>
                  <a:cxn ang="0">
                    <a:pos x="87" y="51"/>
                  </a:cxn>
                  <a:cxn ang="0">
                    <a:pos x="51" y="87"/>
                  </a:cxn>
                </a:cxnLst>
                <a:rect l="0" t="0" r="r" b="b"/>
                <a:pathLst>
                  <a:path w="115" h="115">
                    <a:moveTo>
                      <a:pt x="114" y="98"/>
                    </a:moveTo>
                    <a:cubicBezTo>
                      <a:pt x="94" y="78"/>
                      <a:pt x="94" y="78"/>
                      <a:pt x="94" y="78"/>
                    </a:cubicBezTo>
                    <a:cubicBezTo>
                      <a:pt x="99" y="70"/>
                      <a:pt x="102" y="61"/>
                      <a:pt x="102" y="51"/>
                    </a:cubicBezTo>
                    <a:cubicBezTo>
                      <a:pt x="102" y="23"/>
                      <a:pt x="79" y="0"/>
                      <a:pt x="51" y="0"/>
                    </a:cubicBezTo>
                    <a:cubicBezTo>
                      <a:pt x="23" y="0"/>
                      <a:pt x="0" y="23"/>
                      <a:pt x="0" y="51"/>
                    </a:cubicBezTo>
                    <a:cubicBezTo>
                      <a:pt x="0" y="79"/>
                      <a:pt x="23" y="102"/>
                      <a:pt x="51" y="102"/>
                    </a:cubicBezTo>
                    <a:cubicBezTo>
                      <a:pt x="61" y="102"/>
                      <a:pt x="70" y="99"/>
                      <a:pt x="78" y="94"/>
                    </a:cubicBezTo>
                    <a:cubicBezTo>
                      <a:pt x="98" y="114"/>
                      <a:pt x="98" y="114"/>
                      <a:pt x="98" y="114"/>
                    </a:cubicBezTo>
                    <a:cubicBezTo>
                      <a:pt x="100" y="115"/>
                      <a:pt x="102" y="115"/>
                      <a:pt x="103" y="114"/>
                    </a:cubicBezTo>
                    <a:cubicBezTo>
                      <a:pt x="114" y="103"/>
                      <a:pt x="114" y="103"/>
                      <a:pt x="114" y="103"/>
                    </a:cubicBezTo>
                    <a:cubicBezTo>
                      <a:pt x="115" y="102"/>
                      <a:pt x="115" y="100"/>
                      <a:pt x="114" y="98"/>
                    </a:cubicBezTo>
                    <a:close/>
                    <a:moveTo>
                      <a:pt x="51" y="87"/>
                    </a:moveTo>
                    <a:cubicBezTo>
                      <a:pt x="31" y="87"/>
                      <a:pt x="15" y="71"/>
                      <a:pt x="15" y="51"/>
                    </a:cubicBezTo>
                    <a:cubicBezTo>
                      <a:pt x="15" y="31"/>
                      <a:pt x="31" y="15"/>
                      <a:pt x="51" y="15"/>
                    </a:cubicBezTo>
                    <a:cubicBezTo>
                      <a:pt x="71" y="15"/>
                      <a:pt x="87" y="31"/>
                      <a:pt x="87" y="51"/>
                    </a:cubicBezTo>
                    <a:cubicBezTo>
                      <a:pt x="87" y="71"/>
                      <a:pt x="71" y="87"/>
                      <a:pt x="51" y="87"/>
                    </a:cubicBezTo>
                    <a:close/>
                  </a:path>
                </a:pathLst>
              </a:custGeom>
              <a:grpFill/>
              <a:ln w="9525">
                <a:noFill/>
                <a:round/>
              </a:ln>
            </p:spPr>
            <p:txBody>
              <a:bodyPr/>
              <a:lstStyle/>
              <a:p>
                <a:pPr fontAlgn="auto">
                  <a:spcBef>
                    <a:spcPts val="0"/>
                  </a:spcBef>
                  <a:spcAft>
                    <a:spcPts val="0"/>
                  </a:spcAft>
                  <a:defRPr/>
                </a:pPr>
                <a:endParaRPr lang="en-US">
                  <a:latin typeface="+mn-lt"/>
                  <a:ea typeface="+mn-ea"/>
                </a:endParaRPr>
              </a:p>
            </p:txBody>
          </p:sp>
        </p:grpSp>
        <p:grpSp>
          <p:nvGrpSpPr>
            <p:cNvPr id="317" name="Group 13"/>
            <p:cNvGrpSpPr/>
            <p:nvPr/>
          </p:nvGrpSpPr>
          <p:grpSpPr>
            <a:xfrm>
              <a:off x="4532323" y="1568325"/>
              <a:ext cx="346243" cy="346243"/>
              <a:chOff x="3238500" y="755650"/>
              <a:chExt cx="295275" cy="295275"/>
            </a:xfrm>
            <a:solidFill>
              <a:schemeClr val="accent1"/>
            </a:solidFill>
          </p:grpSpPr>
          <p:sp>
            <p:nvSpPr>
              <p:cNvPr id="553" name="Freeform 23"/>
              <p:cNvSpPr/>
              <p:nvPr/>
            </p:nvSpPr>
            <p:spPr bwMode="auto">
              <a:xfrm>
                <a:off x="3313113" y="830263"/>
                <a:ext cx="109538" cy="112713"/>
              </a:xfrm>
              <a:custGeom>
                <a:avLst/>
                <a:gdLst/>
                <a:ahLst/>
                <a:cxnLst>
                  <a:cxn ang="0">
                    <a:pos x="47" y="0"/>
                  </a:cxn>
                  <a:cxn ang="0">
                    <a:pos x="23" y="0"/>
                  </a:cxn>
                  <a:cxn ang="0">
                    <a:pos x="23" y="24"/>
                  </a:cxn>
                  <a:cxn ang="0">
                    <a:pos x="0" y="24"/>
                  </a:cxn>
                  <a:cxn ang="0">
                    <a:pos x="0" y="47"/>
                  </a:cxn>
                  <a:cxn ang="0">
                    <a:pos x="23" y="47"/>
                  </a:cxn>
                  <a:cxn ang="0">
                    <a:pos x="23" y="71"/>
                  </a:cxn>
                  <a:cxn ang="0">
                    <a:pos x="47" y="71"/>
                  </a:cxn>
                  <a:cxn ang="0">
                    <a:pos x="47" y="47"/>
                  </a:cxn>
                  <a:cxn ang="0">
                    <a:pos x="69" y="47"/>
                  </a:cxn>
                  <a:cxn ang="0">
                    <a:pos x="69" y="24"/>
                  </a:cxn>
                  <a:cxn ang="0">
                    <a:pos x="47" y="24"/>
                  </a:cxn>
                  <a:cxn ang="0">
                    <a:pos x="47" y="0"/>
                  </a:cxn>
                </a:cxnLst>
                <a:rect l="0" t="0" r="r" b="b"/>
                <a:pathLst>
                  <a:path w="69" h="71">
                    <a:moveTo>
                      <a:pt x="47" y="0"/>
                    </a:moveTo>
                    <a:lnTo>
                      <a:pt x="23" y="0"/>
                    </a:lnTo>
                    <a:lnTo>
                      <a:pt x="23" y="24"/>
                    </a:lnTo>
                    <a:lnTo>
                      <a:pt x="0" y="24"/>
                    </a:lnTo>
                    <a:lnTo>
                      <a:pt x="0" y="47"/>
                    </a:lnTo>
                    <a:lnTo>
                      <a:pt x="23" y="47"/>
                    </a:lnTo>
                    <a:lnTo>
                      <a:pt x="23" y="71"/>
                    </a:lnTo>
                    <a:lnTo>
                      <a:pt x="47" y="71"/>
                    </a:lnTo>
                    <a:lnTo>
                      <a:pt x="47" y="47"/>
                    </a:lnTo>
                    <a:lnTo>
                      <a:pt x="69" y="47"/>
                    </a:lnTo>
                    <a:lnTo>
                      <a:pt x="69" y="24"/>
                    </a:lnTo>
                    <a:lnTo>
                      <a:pt x="47" y="24"/>
                    </a:lnTo>
                    <a:lnTo>
                      <a:pt x="47" y="0"/>
                    </a:lnTo>
                    <a:close/>
                  </a:path>
                </a:pathLst>
              </a:custGeom>
              <a:grpFill/>
              <a:ln w="9525">
                <a:noFill/>
                <a:round/>
              </a:ln>
            </p:spPr>
            <p:txBody>
              <a:bodyPr/>
              <a:lstStyle/>
              <a:p>
                <a:pPr fontAlgn="auto">
                  <a:spcBef>
                    <a:spcPts val="0"/>
                  </a:spcBef>
                  <a:spcAft>
                    <a:spcPts val="0"/>
                  </a:spcAft>
                  <a:defRPr/>
                </a:pPr>
                <a:endParaRPr lang="en-US">
                  <a:latin typeface="+mn-lt"/>
                  <a:ea typeface="+mn-ea"/>
                </a:endParaRPr>
              </a:p>
            </p:txBody>
          </p:sp>
          <p:sp>
            <p:nvSpPr>
              <p:cNvPr id="554" name="Freeform 24"/>
              <p:cNvSpPr>
                <a:spLocks noEditPoints="1"/>
              </p:cNvSpPr>
              <p:nvPr/>
            </p:nvSpPr>
            <p:spPr bwMode="auto">
              <a:xfrm>
                <a:off x="3238500" y="755650"/>
                <a:ext cx="295275" cy="295275"/>
              </a:xfrm>
              <a:custGeom>
                <a:avLst/>
                <a:gdLst/>
                <a:ahLst/>
                <a:cxnLst>
                  <a:cxn ang="0">
                    <a:pos x="113" y="98"/>
                  </a:cxn>
                  <a:cxn ang="0">
                    <a:pos x="93" y="78"/>
                  </a:cxn>
                  <a:cxn ang="0">
                    <a:pos x="101" y="51"/>
                  </a:cxn>
                  <a:cxn ang="0">
                    <a:pos x="51" y="0"/>
                  </a:cxn>
                  <a:cxn ang="0">
                    <a:pos x="0" y="51"/>
                  </a:cxn>
                  <a:cxn ang="0">
                    <a:pos x="51" y="102"/>
                  </a:cxn>
                  <a:cxn ang="0">
                    <a:pos x="78" y="94"/>
                  </a:cxn>
                  <a:cxn ang="0">
                    <a:pos x="98" y="114"/>
                  </a:cxn>
                  <a:cxn ang="0">
                    <a:pos x="103" y="114"/>
                  </a:cxn>
                  <a:cxn ang="0">
                    <a:pos x="113" y="103"/>
                  </a:cxn>
                  <a:cxn ang="0">
                    <a:pos x="113" y="98"/>
                  </a:cxn>
                  <a:cxn ang="0">
                    <a:pos x="51" y="87"/>
                  </a:cxn>
                  <a:cxn ang="0">
                    <a:pos x="14" y="51"/>
                  </a:cxn>
                  <a:cxn ang="0">
                    <a:pos x="51" y="15"/>
                  </a:cxn>
                  <a:cxn ang="0">
                    <a:pos x="87" y="51"/>
                  </a:cxn>
                  <a:cxn ang="0">
                    <a:pos x="51" y="87"/>
                  </a:cxn>
                </a:cxnLst>
                <a:rect l="0" t="0" r="r" b="b"/>
                <a:pathLst>
                  <a:path w="115" h="115">
                    <a:moveTo>
                      <a:pt x="113" y="98"/>
                    </a:moveTo>
                    <a:cubicBezTo>
                      <a:pt x="93" y="78"/>
                      <a:pt x="93" y="78"/>
                      <a:pt x="93" y="78"/>
                    </a:cubicBezTo>
                    <a:cubicBezTo>
                      <a:pt x="98" y="70"/>
                      <a:pt x="101" y="61"/>
                      <a:pt x="101" y="51"/>
                    </a:cubicBezTo>
                    <a:cubicBezTo>
                      <a:pt x="101" y="23"/>
                      <a:pt x="79" y="0"/>
                      <a:pt x="51" y="0"/>
                    </a:cubicBezTo>
                    <a:cubicBezTo>
                      <a:pt x="23" y="0"/>
                      <a:pt x="0" y="23"/>
                      <a:pt x="0" y="51"/>
                    </a:cubicBezTo>
                    <a:cubicBezTo>
                      <a:pt x="0" y="79"/>
                      <a:pt x="23" y="102"/>
                      <a:pt x="51" y="102"/>
                    </a:cubicBezTo>
                    <a:cubicBezTo>
                      <a:pt x="61" y="102"/>
                      <a:pt x="70" y="99"/>
                      <a:pt x="78" y="94"/>
                    </a:cubicBezTo>
                    <a:cubicBezTo>
                      <a:pt x="98" y="114"/>
                      <a:pt x="98" y="114"/>
                      <a:pt x="98" y="114"/>
                    </a:cubicBezTo>
                    <a:cubicBezTo>
                      <a:pt x="99" y="115"/>
                      <a:pt x="102" y="115"/>
                      <a:pt x="103" y="114"/>
                    </a:cubicBezTo>
                    <a:cubicBezTo>
                      <a:pt x="113" y="103"/>
                      <a:pt x="113" y="103"/>
                      <a:pt x="113" y="103"/>
                    </a:cubicBezTo>
                    <a:cubicBezTo>
                      <a:pt x="115" y="102"/>
                      <a:pt x="115" y="100"/>
                      <a:pt x="113" y="98"/>
                    </a:cubicBezTo>
                    <a:close/>
                    <a:moveTo>
                      <a:pt x="51" y="87"/>
                    </a:moveTo>
                    <a:cubicBezTo>
                      <a:pt x="31" y="87"/>
                      <a:pt x="14" y="71"/>
                      <a:pt x="14" y="51"/>
                    </a:cubicBezTo>
                    <a:cubicBezTo>
                      <a:pt x="14" y="31"/>
                      <a:pt x="31" y="15"/>
                      <a:pt x="51" y="15"/>
                    </a:cubicBezTo>
                    <a:cubicBezTo>
                      <a:pt x="71" y="15"/>
                      <a:pt x="87" y="31"/>
                      <a:pt x="87" y="51"/>
                    </a:cubicBezTo>
                    <a:cubicBezTo>
                      <a:pt x="87" y="71"/>
                      <a:pt x="71" y="87"/>
                      <a:pt x="51" y="87"/>
                    </a:cubicBezTo>
                    <a:close/>
                  </a:path>
                </a:pathLst>
              </a:custGeom>
              <a:grpFill/>
              <a:ln w="9525">
                <a:noFill/>
                <a:round/>
              </a:ln>
            </p:spPr>
            <p:txBody>
              <a:bodyPr/>
              <a:lstStyle/>
              <a:p>
                <a:pPr fontAlgn="auto">
                  <a:spcBef>
                    <a:spcPts val="0"/>
                  </a:spcBef>
                  <a:spcAft>
                    <a:spcPts val="0"/>
                  </a:spcAft>
                  <a:defRPr/>
                </a:pPr>
                <a:endParaRPr lang="en-US">
                  <a:latin typeface="+mn-lt"/>
                  <a:ea typeface="+mn-ea"/>
                </a:endParaRPr>
              </a:p>
            </p:txBody>
          </p:sp>
        </p:grpSp>
        <p:sp>
          <p:nvSpPr>
            <p:cNvPr id="318" name="Freeform 25"/>
            <p:cNvSpPr>
              <a:spLocks noEditPoints="1"/>
            </p:cNvSpPr>
            <p:nvPr/>
          </p:nvSpPr>
          <p:spPr bwMode="auto">
            <a:xfrm>
              <a:off x="3138044" y="1575546"/>
              <a:ext cx="344381" cy="344381"/>
            </a:xfrm>
            <a:custGeom>
              <a:avLst/>
              <a:gdLst>
                <a:gd name="T0" fmla="*/ 291133 w 115"/>
                <a:gd name="T1" fmla="*/ 250272 h 115"/>
                <a:gd name="T2" fmla="*/ 240057 w 115"/>
                <a:gd name="T3" fmla="*/ 199196 h 115"/>
                <a:gd name="T4" fmla="*/ 260488 w 115"/>
                <a:gd name="T5" fmla="*/ 127690 h 115"/>
                <a:gd name="T6" fmla="*/ 130244 w 115"/>
                <a:gd name="T7" fmla="*/ 0 h 115"/>
                <a:gd name="T8" fmla="*/ 0 w 115"/>
                <a:gd name="T9" fmla="*/ 127690 h 115"/>
                <a:gd name="T10" fmla="*/ 130244 w 115"/>
                <a:gd name="T11" fmla="*/ 257934 h 115"/>
                <a:gd name="T12" fmla="*/ 199196 w 115"/>
                <a:gd name="T13" fmla="*/ 237503 h 115"/>
                <a:gd name="T14" fmla="*/ 250272 w 115"/>
                <a:gd name="T15" fmla="*/ 288579 h 115"/>
                <a:gd name="T16" fmla="*/ 265595 w 115"/>
                <a:gd name="T17" fmla="*/ 288579 h 115"/>
                <a:gd name="T18" fmla="*/ 291133 w 115"/>
                <a:gd name="T19" fmla="*/ 263041 h 115"/>
                <a:gd name="T20" fmla="*/ 291133 w 115"/>
                <a:gd name="T21" fmla="*/ 250272 h 115"/>
                <a:gd name="T22" fmla="*/ 130244 w 115"/>
                <a:gd name="T23" fmla="*/ 222181 h 115"/>
                <a:gd name="T24" fmla="*/ 38307 w 115"/>
                <a:gd name="T25" fmla="*/ 127690 h 115"/>
                <a:gd name="T26" fmla="*/ 130244 w 115"/>
                <a:gd name="T27" fmla="*/ 35753 h 115"/>
                <a:gd name="T28" fmla="*/ 222181 w 115"/>
                <a:gd name="T29" fmla="*/ 127690 h 115"/>
                <a:gd name="T30" fmla="*/ 130244 w 115"/>
                <a:gd name="T31" fmla="*/ 222181 h 115"/>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115" h="115">
                  <a:moveTo>
                    <a:pt x="114" y="98"/>
                  </a:moveTo>
                  <a:cubicBezTo>
                    <a:pt x="94" y="78"/>
                    <a:pt x="94" y="78"/>
                    <a:pt x="94" y="78"/>
                  </a:cubicBezTo>
                  <a:cubicBezTo>
                    <a:pt x="99" y="70"/>
                    <a:pt x="102" y="60"/>
                    <a:pt x="102" y="50"/>
                  </a:cubicBezTo>
                  <a:cubicBezTo>
                    <a:pt x="102" y="22"/>
                    <a:pt x="79" y="0"/>
                    <a:pt x="51" y="0"/>
                  </a:cubicBezTo>
                  <a:cubicBezTo>
                    <a:pt x="23" y="0"/>
                    <a:pt x="0" y="22"/>
                    <a:pt x="0" y="50"/>
                  </a:cubicBezTo>
                  <a:cubicBezTo>
                    <a:pt x="0" y="78"/>
                    <a:pt x="23" y="101"/>
                    <a:pt x="51" y="101"/>
                  </a:cubicBezTo>
                  <a:cubicBezTo>
                    <a:pt x="61" y="101"/>
                    <a:pt x="71" y="98"/>
                    <a:pt x="78" y="93"/>
                  </a:cubicBezTo>
                  <a:cubicBezTo>
                    <a:pt x="98" y="113"/>
                    <a:pt x="98" y="113"/>
                    <a:pt x="98" y="113"/>
                  </a:cubicBezTo>
                  <a:cubicBezTo>
                    <a:pt x="100" y="115"/>
                    <a:pt x="102" y="115"/>
                    <a:pt x="104" y="113"/>
                  </a:cubicBezTo>
                  <a:cubicBezTo>
                    <a:pt x="114" y="103"/>
                    <a:pt x="114" y="103"/>
                    <a:pt x="114" y="103"/>
                  </a:cubicBezTo>
                  <a:cubicBezTo>
                    <a:pt x="115" y="101"/>
                    <a:pt x="115" y="99"/>
                    <a:pt x="114" y="98"/>
                  </a:cubicBezTo>
                  <a:close/>
                  <a:moveTo>
                    <a:pt x="51" y="87"/>
                  </a:moveTo>
                  <a:cubicBezTo>
                    <a:pt x="31" y="87"/>
                    <a:pt x="15" y="70"/>
                    <a:pt x="15" y="50"/>
                  </a:cubicBezTo>
                  <a:cubicBezTo>
                    <a:pt x="15" y="30"/>
                    <a:pt x="31" y="14"/>
                    <a:pt x="51" y="14"/>
                  </a:cubicBezTo>
                  <a:cubicBezTo>
                    <a:pt x="71" y="14"/>
                    <a:pt x="87" y="30"/>
                    <a:pt x="87" y="50"/>
                  </a:cubicBezTo>
                  <a:cubicBezTo>
                    <a:pt x="87" y="70"/>
                    <a:pt x="71" y="87"/>
                    <a:pt x="51" y="87"/>
                  </a:cubicBezTo>
                  <a:close/>
                </a:path>
              </a:pathLst>
            </a:custGeom>
            <a:solidFill>
              <a:schemeClr val="accent1"/>
            </a:solidFill>
            <a:ln>
              <a:noFill/>
            </a:ln>
          </p:spPr>
          <p:txBody>
            <a:bodyPr/>
            <a:lstStyle/>
            <a:p>
              <a:endParaRPr lang="en-US"/>
            </a:p>
          </p:txBody>
        </p:sp>
        <p:sp>
          <p:nvSpPr>
            <p:cNvPr id="319" name="Freeform 26"/>
            <p:cNvSpPr/>
            <p:nvPr/>
          </p:nvSpPr>
          <p:spPr bwMode="auto">
            <a:xfrm>
              <a:off x="1740042" y="1568100"/>
              <a:ext cx="348105" cy="349966"/>
            </a:xfrm>
            <a:custGeom>
              <a:avLst/>
              <a:gdLst>
                <a:gd name="T0" fmla="*/ 296863 w 187"/>
                <a:gd name="T1" fmla="*/ 149225 h 188"/>
                <a:gd name="T2" fmla="*/ 222250 w 187"/>
                <a:gd name="T3" fmla="*/ 92075 h 188"/>
                <a:gd name="T4" fmla="*/ 222250 w 187"/>
                <a:gd name="T5" fmla="*/ 131763 h 188"/>
                <a:gd name="T6" fmla="*/ 166688 w 187"/>
                <a:gd name="T7" fmla="*/ 131763 h 188"/>
                <a:gd name="T8" fmla="*/ 166688 w 187"/>
                <a:gd name="T9" fmla="*/ 74613 h 188"/>
                <a:gd name="T10" fmla="*/ 204788 w 187"/>
                <a:gd name="T11" fmla="*/ 74613 h 188"/>
                <a:gd name="T12" fmla="*/ 149225 w 187"/>
                <a:gd name="T13" fmla="*/ 0 h 188"/>
                <a:gd name="T14" fmla="*/ 95250 w 187"/>
                <a:gd name="T15" fmla="*/ 74613 h 188"/>
                <a:gd name="T16" fmla="*/ 130175 w 187"/>
                <a:gd name="T17" fmla="*/ 74613 h 188"/>
                <a:gd name="T18" fmla="*/ 130175 w 187"/>
                <a:gd name="T19" fmla="*/ 131763 h 188"/>
                <a:gd name="T20" fmla="*/ 74613 w 187"/>
                <a:gd name="T21" fmla="*/ 131763 h 188"/>
                <a:gd name="T22" fmla="*/ 74613 w 187"/>
                <a:gd name="T23" fmla="*/ 92075 h 188"/>
                <a:gd name="T24" fmla="*/ 0 w 187"/>
                <a:gd name="T25" fmla="*/ 149225 h 188"/>
                <a:gd name="T26" fmla="*/ 74613 w 187"/>
                <a:gd name="T27" fmla="*/ 204788 h 188"/>
                <a:gd name="T28" fmla="*/ 74613 w 187"/>
                <a:gd name="T29" fmla="*/ 166688 h 188"/>
                <a:gd name="T30" fmla="*/ 130175 w 187"/>
                <a:gd name="T31" fmla="*/ 166688 h 188"/>
                <a:gd name="T32" fmla="*/ 130175 w 187"/>
                <a:gd name="T33" fmla="*/ 223838 h 188"/>
                <a:gd name="T34" fmla="*/ 95250 w 187"/>
                <a:gd name="T35" fmla="*/ 223838 h 188"/>
                <a:gd name="T36" fmla="*/ 149225 w 187"/>
                <a:gd name="T37" fmla="*/ 298450 h 188"/>
                <a:gd name="T38" fmla="*/ 204788 w 187"/>
                <a:gd name="T39" fmla="*/ 223838 h 188"/>
                <a:gd name="T40" fmla="*/ 166688 w 187"/>
                <a:gd name="T41" fmla="*/ 223838 h 188"/>
                <a:gd name="T42" fmla="*/ 166688 w 187"/>
                <a:gd name="T43" fmla="*/ 166688 h 188"/>
                <a:gd name="T44" fmla="*/ 222250 w 187"/>
                <a:gd name="T45" fmla="*/ 166688 h 188"/>
                <a:gd name="T46" fmla="*/ 222250 w 187"/>
                <a:gd name="T47" fmla="*/ 204788 h 188"/>
                <a:gd name="T48" fmla="*/ 296863 w 187"/>
                <a:gd name="T49" fmla="*/ 149225 h 188"/>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187" h="188">
                  <a:moveTo>
                    <a:pt x="187" y="94"/>
                  </a:moveTo>
                  <a:lnTo>
                    <a:pt x="140" y="58"/>
                  </a:lnTo>
                  <a:lnTo>
                    <a:pt x="140" y="83"/>
                  </a:lnTo>
                  <a:lnTo>
                    <a:pt x="105" y="83"/>
                  </a:lnTo>
                  <a:lnTo>
                    <a:pt x="105" y="47"/>
                  </a:lnTo>
                  <a:lnTo>
                    <a:pt x="129" y="47"/>
                  </a:lnTo>
                  <a:lnTo>
                    <a:pt x="94" y="0"/>
                  </a:lnTo>
                  <a:lnTo>
                    <a:pt x="60" y="47"/>
                  </a:lnTo>
                  <a:lnTo>
                    <a:pt x="82" y="47"/>
                  </a:lnTo>
                  <a:lnTo>
                    <a:pt x="82" y="83"/>
                  </a:lnTo>
                  <a:lnTo>
                    <a:pt x="47" y="83"/>
                  </a:lnTo>
                  <a:lnTo>
                    <a:pt x="47" y="58"/>
                  </a:lnTo>
                  <a:lnTo>
                    <a:pt x="0" y="94"/>
                  </a:lnTo>
                  <a:lnTo>
                    <a:pt x="47" y="129"/>
                  </a:lnTo>
                  <a:lnTo>
                    <a:pt x="47" y="105"/>
                  </a:lnTo>
                  <a:lnTo>
                    <a:pt x="82" y="105"/>
                  </a:lnTo>
                  <a:lnTo>
                    <a:pt x="82" y="141"/>
                  </a:lnTo>
                  <a:lnTo>
                    <a:pt x="60" y="141"/>
                  </a:lnTo>
                  <a:lnTo>
                    <a:pt x="94" y="188"/>
                  </a:lnTo>
                  <a:lnTo>
                    <a:pt x="129" y="141"/>
                  </a:lnTo>
                  <a:lnTo>
                    <a:pt x="105" y="141"/>
                  </a:lnTo>
                  <a:lnTo>
                    <a:pt x="105" y="105"/>
                  </a:lnTo>
                  <a:lnTo>
                    <a:pt x="140" y="105"/>
                  </a:lnTo>
                  <a:lnTo>
                    <a:pt x="140" y="129"/>
                  </a:lnTo>
                  <a:lnTo>
                    <a:pt x="187" y="94"/>
                  </a:lnTo>
                  <a:close/>
                </a:path>
              </a:pathLst>
            </a:custGeom>
            <a:solidFill>
              <a:schemeClr val="accent1"/>
            </a:solidFill>
            <a:ln>
              <a:noFill/>
            </a:ln>
          </p:spPr>
          <p:txBody>
            <a:bodyPr/>
            <a:lstStyle/>
            <a:p>
              <a:endParaRPr lang="en-US"/>
            </a:p>
          </p:txBody>
        </p:sp>
        <p:sp>
          <p:nvSpPr>
            <p:cNvPr id="320" name="Freeform 27"/>
            <p:cNvSpPr/>
            <p:nvPr/>
          </p:nvSpPr>
          <p:spPr bwMode="auto">
            <a:xfrm>
              <a:off x="10800062" y="1568100"/>
              <a:ext cx="348103" cy="349966"/>
            </a:xfrm>
            <a:custGeom>
              <a:avLst/>
              <a:gdLst>
                <a:gd name="T0" fmla="*/ 296862 w 187"/>
                <a:gd name="T1" fmla="*/ 92075 h 188"/>
                <a:gd name="T2" fmla="*/ 92075 w 187"/>
                <a:gd name="T3" fmla="*/ 298450 h 188"/>
                <a:gd name="T4" fmla="*/ 92075 w 187"/>
                <a:gd name="T5" fmla="*/ 204788 h 188"/>
                <a:gd name="T6" fmla="*/ 0 w 187"/>
                <a:gd name="T7" fmla="*/ 204788 h 188"/>
                <a:gd name="T8" fmla="*/ 204787 w 187"/>
                <a:gd name="T9" fmla="*/ 0 h 188"/>
                <a:gd name="T10" fmla="*/ 296862 w 187"/>
                <a:gd name="T11" fmla="*/ 92075 h 188"/>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87" h="188">
                  <a:moveTo>
                    <a:pt x="187" y="58"/>
                  </a:moveTo>
                  <a:lnTo>
                    <a:pt x="58" y="188"/>
                  </a:lnTo>
                  <a:lnTo>
                    <a:pt x="58" y="129"/>
                  </a:lnTo>
                  <a:lnTo>
                    <a:pt x="0" y="129"/>
                  </a:lnTo>
                  <a:lnTo>
                    <a:pt x="129" y="0"/>
                  </a:lnTo>
                  <a:lnTo>
                    <a:pt x="187" y="58"/>
                  </a:lnTo>
                  <a:close/>
                </a:path>
              </a:pathLst>
            </a:custGeom>
            <a:solidFill>
              <a:schemeClr val="accent1"/>
            </a:solidFill>
            <a:ln>
              <a:noFill/>
            </a:ln>
          </p:spPr>
          <p:txBody>
            <a:bodyPr/>
            <a:lstStyle/>
            <a:p>
              <a:endParaRPr lang="en-US"/>
            </a:p>
          </p:txBody>
        </p:sp>
        <p:sp>
          <p:nvSpPr>
            <p:cNvPr id="321" name="Freeform 28"/>
            <p:cNvSpPr>
              <a:spLocks noEditPoints="1"/>
            </p:cNvSpPr>
            <p:nvPr/>
          </p:nvSpPr>
          <p:spPr bwMode="auto">
            <a:xfrm>
              <a:off x="1043833" y="2266170"/>
              <a:ext cx="348105" cy="348105"/>
            </a:xfrm>
            <a:custGeom>
              <a:avLst/>
              <a:gdLst>
                <a:gd name="T0" fmla="*/ 148432 w 116"/>
                <a:gd name="T1" fmla="*/ 0 h 116"/>
                <a:gd name="T2" fmla="*/ 0 w 116"/>
                <a:gd name="T3" fmla="*/ 148432 h 116"/>
                <a:gd name="T4" fmla="*/ 148432 w 116"/>
                <a:gd name="T5" fmla="*/ 296863 h 116"/>
                <a:gd name="T6" fmla="*/ 296863 w 116"/>
                <a:gd name="T7" fmla="*/ 148432 h 116"/>
                <a:gd name="T8" fmla="*/ 148432 w 116"/>
                <a:gd name="T9" fmla="*/ 0 h 116"/>
                <a:gd name="T10" fmla="*/ 217529 w 116"/>
                <a:gd name="T11" fmla="*/ 245680 h 116"/>
                <a:gd name="T12" fmla="*/ 148432 w 116"/>
                <a:gd name="T13" fmla="*/ 194496 h 116"/>
                <a:gd name="T14" fmla="*/ 79334 w 116"/>
                <a:gd name="T15" fmla="*/ 245680 h 116"/>
                <a:gd name="T16" fmla="*/ 104926 w 116"/>
                <a:gd name="T17" fmla="*/ 163786 h 116"/>
                <a:gd name="T18" fmla="*/ 35828 w 116"/>
                <a:gd name="T19" fmla="*/ 115162 h 116"/>
                <a:gd name="T20" fmla="*/ 122840 w 116"/>
                <a:gd name="T21" fmla="*/ 115162 h 116"/>
                <a:gd name="T22" fmla="*/ 148432 w 116"/>
                <a:gd name="T23" fmla="*/ 33269 h 116"/>
                <a:gd name="T24" fmla="*/ 174023 w 116"/>
                <a:gd name="T25" fmla="*/ 115162 h 116"/>
                <a:gd name="T26" fmla="*/ 258476 w 116"/>
                <a:gd name="T27" fmla="*/ 115162 h 116"/>
                <a:gd name="T28" fmla="*/ 191937 w 116"/>
                <a:gd name="T29" fmla="*/ 163786 h 116"/>
                <a:gd name="T30" fmla="*/ 217529 w 116"/>
                <a:gd name="T31" fmla="*/ 245680 h 11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116" h="116">
                  <a:moveTo>
                    <a:pt x="58" y="0"/>
                  </a:moveTo>
                  <a:cubicBezTo>
                    <a:pt x="26" y="0"/>
                    <a:pt x="0" y="26"/>
                    <a:pt x="0" y="58"/>
                  </a:cubicBezTo>
                  <a:cubicBezTo>
                    <a:pt x="0" y="90"/>
                    <a:pt x="26" y="116"/>
                    <a:pt x="58" y="116"/>
                  </a:cubicBezTo>
                  <a:cubicBezTo>
                    <a:pt x="90" y="116"/>
                    <a:pt x="116" y="90"/>
                    <a:pt x="116" y="58"/>
                  </a:cubicBezTo>
                  <a:cubicBezTo>
                    <a:pt x="116" y="26"/>
                    <a:pt x="90" y="0"/>
                    <a:pt x="58" y="0"/>
                  </a:cubicBezTo>
                  <a:close/>
                  <a:moveTo>
                    <a:pt x="85" y="96"/>
                  </a:moveTo>
                  <a:cubicBezTo>
                    <a:pt x="58" y="76"/>
                    <a:pt x="58" y="76"/>
                    <a:pt x="58" y="76"/>
                  </a:cubicBezTo>
                  <a:cubicBezTo>
                    <a:pt x="31" y="96"/>
                    <a:pt x="31" y="96"/>
                    <a:pt x="31" y="96"/>
                  </a:cubicBezTo>
                  <a:cubicBezTo>
                    <a:pt x="41" y="64"/>
                    <a:pt x="41" y="64"/>
                    <a:pt x="41" y="64"/>
                  </a:cubicBezTo>
                  <a:cubicBezTo>
                    <a:pt x="14" y="45"/>
                    <a:pt x="14" y="45"/>
                    <a:pt x="14" y="45"/>
                  </a:cubicBezTo>
                  <a:cubicBezTo>
                    <a:pt x="48" y="45"/>
                    <a:pt x="48" y="45"/>
                    <a:pt x="48" y="45"/>
                  </a:cubicBezTo>
                  <a:cubicBezTo>
                    <a:pt x="58" y="13"/>
                    <a:pt x="58" y="13"/>
                    <a:pt x="58" y="13"/>
                  </a:cubicBezTo>
                  <a:cubicBezTo>
                    <a:pt x="68" y="45"/>
                    <a:pt x="68" y="45"/>
                    <a:pt x="68" y="45"/>
                  </a:cubicBezTo>
                  <a:cubicBezTo>
                    <a:pt x="101" y="45"/>
                    <a:pt x="101" y="45"/>
                    <a:pt x="101" y="45"/>
                  </a:cubicBezTo>
                  <a:cubicBezTo>
                    <a:pt x="75" y="64"/>
                    <a:pt x="75" y="64"/>
                    <a:pt x="75" y="64"/>
                  </a:cubicBezTo>
                  <a:lnTo>
                    <a:pt x="85" y="96"/>
                  </a:lnTo>
                  <a:close/>
                </a:path>
              </a:pathLst>
            </a:custGeom>
            <a:solidFill>
              <a:schemeClr val="accent1"/>
            </a:solidFill>
            <a:ln>
              <a:noFill/>
            </a:ln>
          </p:spPr>
          <p:txBody>
            <a:bodyPr/>
            <a:lstStyle/>
            <a:p>
              <a:endParaRPr lang="en-US"/>
            </a:p>
          </p:txBody>
        </p:sp>
        <p:grpSp>
          <p:nvGrpSpPr>
            <p:cNvPr id="322" name="Group 18"/>
            <p:cNvGrpSpPr/>
            <p:nvPr/>
          </p:nvGrpSpPr>
          <p:grpSpPr>
            <a:xfrm>
              <a:off x="5943355" y="2311071"/>
              <a:ext cx="325767" cy="303428"/>
              <a:chOff x="4441825" y="1389063"/>
              <a:chExt cx="277813" cy="258763"/>
            </a:xfrm>
            <a:solidFill>
              <a:schemeClr val="accent1"/>
            </a:solidFill>
          </p:grpSpPr>
          <p:sp>
            <p:nvSpPr>
              <p:cNvPr id="551" name="Freeform 29"/>
              <p:cNvSpPr/>
              <p:nvPr/>
            </p:nvSpPr>
            <p:spPr bwMode="auto">
              <a:xfrm>
                <a:off x="4479925" y="1611313"/>
                <a:ext cx="204788" cy="36513"/>
              </a:xfrm>
              <a:custGeom>
                <a:avLst/>
                <a:gdLst/>
                <a:ahLst/>
                <a:cxnLst>
                  <a:cxn ang="0">
                    <a:pos x="78" y="0"/>
                  </a:cxn>
                  <a:cxn ang="0">
                    <a:pos x="1" y="0"/>
                  </a:cxn>
                  <a:cxn ang="0">
                    <a:pos x="0" y="1"/>
                  </a:cxn>
                  <a:cxn ang="0">
                    <a:pos x="0" y="13"/>
                  </a:cxn>
                  <a:cxn ang="0">
                    <a:pos x="1" y="14"/>
                  </a:cxn>
                  <a:cxn ang="0">
                    <a:pos x="78" y="14"/>
                  </a:cxn>
                  <a:cxn ang="0">
                    <a:pos x="80" y="13"/>
                  </a:cxn>
                  <a:cxn ang="0">
                    <a:pos x="80" y="1"/>
                  </a:cxn>
                  <a:cxn ang="0">
                    <a:pos x="78" y="0"/>
                  </a:cxn>
                </a:cxnLst>
                <a:rect l="0" t="0" r="r" b="b"/>
                <a:pathLst>
                  <a:path w="80" h="14">
                    <a:moveTo>
                      <a:pt x="78" y="0"/>
                    </a:moveTo>
                    <a:cubicBezTo>
                      <a:pt x="1" y="0"/>
                      <a:pt x="1" y="0"/>
                      <a:pt x="1" y="0"/>
                    </a:cubicBezTo>
                    <a:cubicBezTo>
                      <a:pt x="0" y="0"/>
                      <a:pt x="0" y="1"/>
                      <a:pt x="0" y="1"/>
                    </a:cubicBezTo>
                    <a:cubicBezTo>
                      <a:pt x="0" y="13"/>
                      <a:pt x="0" y="13"/>
                      <a:pt x="0" y="13"/>
                    </a:cubicBezTo>
                    <a:cubicBezTo>
                      <a:pt x="0" y="14"/>
                      <a:pt x="0" y="14"/>
                      <a:pt x="1" y="14"/>
                    </a:cubicBezTo>
                    <a:cubicBezTo>
                      <a:pt x="78" y="14"/>
                      <a:pt x="78" y="14"/>
                      <a:pt x="78" y="14"/>
                    </a:cubicBezTo>
                    <a:cubicBezTo>
                      <a:pt x="79" y="14"/>
                      <a:pt x="80" y="14"/>
                      <a:pt x="80" y="13"/>
                    </a:cubicBezTo>
                    <a:cubicBezTo>
                      <a:pt x="80" y="1"/>
                      <a:pt x="80" y="1"/>
                      <a:pt x="80" y="1"/>
                    </a:cubicBezTo>
                    <a:cubicBezTo>
                      <a:pt x="80" y="1"/>
                      <a:pt x="79" y="0"/>
                      <a:pt x="78" y="0"/>
                    </a:cubicBezTo>
                    <a:close/>
                  </a:path>
                </a:pathLst>
              </a:custGeom>
              <a:grpFill/>
              <a:ln w="9525">
                <a:noFill/>
                <a:round/>
              </a:ln>
            </p:spPr>
            <p:txBody>
              <a:bodyPr/>
              <a:lstStyle/>
              <a:p>
                <a:pPr fontAlgn="auto">
                  <a:spcBef>
                    <a:spcPts val="0"/>
                  </a:spcBef>
                  <a:spcAft>
                    <a:spcPts val="0"/>
                  </a:spcAft>
                  <a:defRPr/>
                </a:pPr>
                <a:endParaRPr lang="en-US">
                  <a:latin typeface="+mn-lt"/>
                  <a:ea typeface="+mn-ea"/>
                </a:endParaRPr>
              </a:p>
            </p:txBody>
          </p:sp>
          <p:sp>
            <p:nvSpPr>
              <p:cNvPr id="552" name="Freeform 30"/>
              <p:cNvSpPr/>
              <p:nvPr/>
            </p:nvSpPr>
            <p:spPr bwMode="auto">
              <a:xfrm>
                <a:off x="4441825" y="1389063"/>
                <a:ext cx="277813" cy="204788"/>
              </a:xfrm>
              <a:custGeom>
                <a:avLst/>
                <a:gdLst/>
                <a:ahLst/>
                <a:cxnLst>
                  <a:cxn ang="0">
                    <a:pos x="109" y="11"/>
                  </a:cxn>
                  <a:cxn ang="0">
                    <a:pos x="98" y="0"/>
                  </a:cxn>
                  <a:cxn ang="0">
                    <a:pos x="87" y="11"/>
                  </a:cxn>
                  <a:cxn ang="0">
                    <a:pos x="92" y="20"/>
                  </a:cxn>
                  <a:cxn ang="0">
                    <a:pos x="73" y="58"/>
                  </a:cxn>
                  <a:cxn ang="0">
                    <a:pos x="60" y="20"/>
                  </a:cxn>
                  <a:cxn ang="0">
                    <a:pos x="66" y="11"/>
                  </a:cxn>
                  <a:cxn ang="0">
                    <a:pos x="55" y="0"/>
                  </a:cxn>
                  <a:cxn ang="0">
                    <a:pos x="44" y="11"/>
                  </a:cxn>
                  <a:cxn ang="0">
                    <a:pos x="49" y="20"/>
                  </a:cxn>
                  <a:cxn ang="0">
                    <a:pos x="36" y="58"/>
                  </a:cxn>
                  <a:cxn ang="0">
                    <a:pos x="17" y="20"/>
                  </a:cxn>
                  <a:cxn ang="0">
                    <a:pos x="22" y="11"/>
                  </a:cxn>
                  <a:cxn ang="0">
                    <a:pos x="11" y="0"/>
                  </a:cxn>
                  <a:cxn ang="0">
                    <a:pos x="0" y="11"/>
                  </a:cxn>
                  <a:cxn ang="0">
                    <a:pos x="8" y="21"/>
                  </a:cxn>
                  <a:cxn ang="0">
                    <a:pos x="15" y="80"/>
                  </a:cxn>
                  <a:cxn ang="0">
                    <a:pos x="95" y="80"/>
                  </a:cxn>
                  <a:cxn ang="0">
                    <a:pos x="101" y="21"/>
                  </a:cxn>
                  <a:cxn ang="0">
                    <a:pos x="109" y="11"/>
                  </a:cxn>
                </a:cxnLst>
                <a:rect l="0" t="0" r="r" b="b"/>
                <a:pathLst>
                  <a:path w="109" h="80">
                    <a:moveTo>
                      <a:pt x="109" y="11"/>
                    </a:moveTo>
                    <a:cubicBezTo>
                      <a:pt x="109" y="5"/>
                      <a:pt x="104" y="0"/>
                      <a:pt x="98" y="0"/>
                    </a:cubicBezTo>
                    <a:cubicBezTo>
                      <a:pt x="92" y="0"/>
                      <a:pt x="87" y="5"/>
                      <a:pt x="87" y="11"/>
                    </a:cubicBezTo>
                    <a:cubicBezTo>
                      <a:pt x="87" y="14"/>
                      <a:pt x="89" y="18"/>
                      <a:pt x="92" y="20"/>
                    </a:cubicBezTo>
                    <a:cubicBezTo>
                      <a:pt x="73" y="58"/>
                      <a:pt x="73" y="58"/>
                      <a:pt x="73" y="58"/>
                    </a:cubicBezTo>
                    <a:cubicBezTo>
                      <a:pt x="60" y="20"/>
                      <a:pt x="60" y="20"/>
                      <a:pt x="60" y="20"/>
                    </a:cubicBezTo>
                    <a:cubicBezTo>
                      <a:pt x="63" y="18"/>
                      <a:pt x="66" y="15"/>
                      <a:pt x="66" y="11"/>
                    </a:cubicBezTo>
                    <a:cubicBezTo>
                      <a:pt x="66" y="5"/>
                      <a:pt x="61" y="0"/>
                      <a:pt x="55" y="0"/>
                    </a:cubicBezTo>
                    <a:cubicBezTo>
                      <a:pt x="49" y="0"/>
                      <a:pt x="44" y="5"/>
                      <a:pt x="44" y="11"/>
                    </a:cubicBezTo>
                    <a:cubicBezTo>
                      <a:pt x="44" y="15"/>
                      <a:pt x="46" y="18"/>
                      <a:pt x="49" y="20"/>
                    </a:cubicBezTo>
                    <a:cubicBezTo>
                      <a:pt x="36" y="58"/>
                      <a:pt x="36" y="58"/>
                      <a:pt x="36" y="58"/>
                    </a:cubicBezTo>
                    <a:cubicBezTo>
                      <a:pt x="17" y="20"/>
                      <a:pt x="17" y="20"/>
                      <a:pt x="17" y="20"/>
                    </a:cubicBezTo>
                    <a:cubicBezTo>
                      <a:pt x="20" y="18"/>
                      <a:pt x="22" y="14"/>
                      <a:pt x="22" y="11"/>
                    </a:cubicBezTo>
                    <a:cubicBezTo>
                      <a:pt x="22" y="5"/>
                      <a:pt x="17" y="0"/>
                      <a:pt x="11" y="0"/>
                    </a:cubicBezTo>
                    <a:cubicBezTo>
                      <a:pt x="5" y="0"/>
                      <a:pt x="0" y="5"/>
                      <a:pt x="0" y="11"/>
                    </a:cubicBezTo>
                    <a:cubicBezTo>
                      <a:pt x="0" y="16"/>
                      <a:pt x="4" y="20"/>
                      <a:pt x="8" y="21"/>
                    </a:cubicBezTo>
                    <a:cubicBezTo>
                      <a:pt x="15" y="80"/>
                      <a:pt x="15" y="80"/>
                      <a:pt x="15" y="80"/>
                    </a:cubicBezTo>
                    <a:cubicBezTo>
                      <a:pt x="95" y="80"/>
                      <a:pt x="95" y="80"/>
                      <a:pt x="95" y="80"/>
                    </a:cubicBezTo>
                    <a:cubicBezTo>
                      <a:pt x="101" y="21"/>
                      <a:pt x="101" y="21"/>
                      <a:pt x="101" y="21"/>
                    </a:cubicBezTo>
                    <a:cubicBezTo>
                      <a:pt x="106" y="20"/>
                      <a:pt x="109" y="16"/>
                      <a:pt x="109" y="11"/>
                    </a:cubicBezTo>
                    <a:close/>
                  </a:path>
                </a:pathLst>
              </a:custGeom>
              <a:grpFill/>
              <a:ln w="9525">
                <a:noFill/>
                <a:round/>
              </a:ln>
            </p:spPr>
            <p:txBody>
              <a:bodyPr/>
              <a:lstStyle/>
              <a:p>
                <a:pPr fontAlgn="auto">
                  <a:spcBef>
                    <a:spcPts val="0"/>
                  </a:spcBef>
                  <a:spcAft>
                    <a:spcPts val="0"/>
                  </a:spcAft>
                  <a:defRPr/>
                </a:pPr>
                <a:endParaRPr lang="en-US">
                  <a:latin typeface="+mn-lt"/>
                  <a:ea typeface="+mn-ea"/>
                </a:endParaRPr>
              </a:p>
            </p:txBody>
          </p:sp>
        </p:grpSp>
        <p:grpSp>
          <p:nvGrpSpPr>
            <p:cNvPr id="323" name="Group 19"/>
            <p:cNvGrpSpPr/>
            <p:nvPr/>
          </p:nvGrpSpPr>
          <p:grpSpPr>
            <a:xfrm>
              <a:off x="7317157" y="2290594"/>
              <a:ext cx="348105" cy="323906"/>
              <a:chOff x="5613400" y="1371600"/>
              <a:chExt cx="296863" cy="276226"/>
            </a:xfrm>
            <a:solidFill>
              <a:schemeClr val="accent1"/>
            </a:solidFill>
          </p:grpSpPr>
          <p:sp>
            <p:nvSpPr>
              <p:cNvPr id="547" name="Freeform 31"/>
              <p:cNvSpPr/>
              <p:nvPr/>
            </p:nvSpPr>
            <p:spPr bwMode="auto">
              <a:xfrm>
                <a:off x="5613400" y="1371600"/>
                <a:ext cx="74613" cy="34925"/>
              </a:xfrm>
              <a:custGeom>
                <a:avLst/>
                <a:gdLst/>
                <a:ahLst/>
                <a:cxnLst>
                  <a:cxn ang="0">
                    <a:pos x="29" y="0"/>
                  </a:cxn>
                  <a:cxn ang="0">
                    <a:pos x="7" y="0"/>
                  </a:cxn>
                  <a:cxn ang="0">
                    <a:pos x="0" y="7"/>
                  </a:cxn>
                  <a:cxn ang="0">
                    <a:pos x="0" y="14"/>
                  </a:cxn>
                  <a:cxn ang="0">
                    <a:pos x="29" y="14"/>
                  </a:cxn>
                  <a:cxn ang="0">
                    <a:pos x="29" y="0"/>
                  </a:cxn>
                </a:cxnLst>
                <a:rect l="0" t="0" r="r" b="b"/>
                <a:pathLst>
                  <a:path w="29" h="14">
                    <a:moveTo>
                      <a:pt x="29" y="0"/>
                    </a:moveTo>
                    <a:cubicBezTo>
                      <a:pt x="7" y="0"/>
                      <a:pt x="7" y="0"/>
                      <a:pt x="7" y="0"/>
                    </a:cubicBezTo>
                    <a:cubicBezTo>
                      <a:pt x="3" y="0"/>
                      <a:pt x="0" y="3"/>
                      <a:pt x="0" y="7"/>
                    </a:cubicBezTo>
                    <a:cubicBezTo>
                      <a:pt x="0" y="14"/>
                      <a:pt x="0" y="14"/>
                      <a:pt x="0" y="14"/>
                    </a:cubicBezTo>
                    <a:cubicBezTo>
                      <a:pt x="29" y="14"/>
                      <a:pt x="29" y="14"/>
                      <a:pt x="29" y="14"/>
                    </a:cubicBezTo>
                    <a:lnTo>
                      <a:pt x="29" y="0"/>
                    </a:lnTo>
                    <a:close/>
                  </a:path>
                </a:pathLst>
              </a:custGeom>
              <a:grpFill/>
              <a:ln w="9525">
                <a:noFill/>
                <a:round/>
              </a:ln>
            </p:spPr>
            <p:txBody>
              <a:bodyPr/>
              <a:lstStyle/>
              <a:p>
                <a:pPr fontAlgn="auto">
                  <a:spcBef>
                    <a:spcPts val="0"/>
                  </a:spcBef>
                  <a:spcAft>
                    <a:spcPts val="0"/>
                  </a:spcAft>
                  <a:defRPr/>
                </a:pPr>
                <a:endParaRPr lang="en-US">
                  <a:latin typeface="+mn-lt"/>
                  <a:ea typeface="+mn-ea"/>
                </a:endParaRPr>
              </a:p>
            </p:txBody>
          </p:sp>
          <p:sp>
            <p:nvSpPr>
              <p:cNvPr id="548" name="Rectangle 32"/>
              <p:cNvSpPr>
                <a:spLocks noChangeArrowheads="1"/>
              </p:cNvSpPr>
              <p:nvPr/>
            </p:nvSpPr>
            <p:spPr bwMode="auto">
              <a:xfrm>
                <a:off x="5705475" y="1371600"/>
                <a:ext cx="92075" cy="34925"/>
              </a:xfrm>
              <a:prstGeom prst="rect">
                <a:avLst/>
              </a:prstGeom>
              <a:grpFill/>
              <a:ln w="9525">
                <a:noFill/>
                <a:miter lim="800000"/>
              </a:ln>
            </p:spPr>
            <p:txBody>
              <a:bodyPr/>
              <a:lstStyle/>
              <a:p>
                <a:pPr fontAlgn="auto">
                  <a:spcBef>
                    <a:spcPts val="0"/>
                  </a:spcBef>
                  <a:spcAft>
                    <a:spcPts val="0"/>
                  </a:spcAft>
                  <a:defRPr/>
                </a:pPr>
                <a:endParaRPr lang="en-US">
                  <a:latin typeface="+mn-lt"/>
                  <a:ea typeface="+mn-ea"/>
                </a:endParaRPr>
              </a:p>
            </p:txBody>
          </p:sp>
          <p:sp>
            <p:nvSpPr>
              <p:cNvPr id="549" name="Freeform 33"/>
              <p:cNvSpPr/>
              <p:nvPr/>
            </p:nvSpPr>
            <p:spPr bwMode="auto">
              <a:xfrm>
                <a:off x="5815013" y="1371600"/>
                <a:ext cx="95250" cy="34925"/>
              </a:xfrm>
              <a:custGeom>
                <a:avLst/>
                <a:gdLst/>
                <a:ahLst/>
                <a:cxnLst>
                  <a:cxn ang="0">
                    <a:pos x="29" y="0"/>
                  </a:cxn>
                  <a:cxn ang="0">
                    <a:pos x="0" y="0"/>
                  </a:cxn>
                  <a:cxn ang="0">
                    <a:pos x="0" y="14"/>
                  </a:cxn>
                  <a:cxn ang="0">
                    <a:pos x="37" y="14"/>
                  </a:cxn>
                  <a:cxn ang="0">
                    <a:pos x="37" y="7"/>
                  </a:cxn>
                  <a:cxn ang="0">
                    <a:pos x="29" y="0"/>
                  </a:cxn>
                </a:cxnLst>
                <a:rect l="0" t="0" r="r" b="b"/>
                <a:pathLst>
                  <a:path w="37" h="14">
                    <a:moveTo>
                      <a:pt x="29" y="0"/>
                    </a:moveTo>
                    <a:cubicBezTo>
                      <a:pt x="0" y="0"/>
                      <a:pt x="0" y="0"/>
                      <a:pt x="0" y="0"/>
                    </a:cubicBezTo>
                    <a:cubicBezTo>
                      <a:pt x="0" y="14"/>
                      <a:pt x="0" y="14"/>
                      <a:pt x="0" y="14"/>
                    </a:cubicBezTo>
                    <a:cubicBezTo>
                      <a:pt x="37" y="14"/>
                      <a:pt x="37" y="14"/>
                      <a:pt x="37" y="14"/>
                    </a:cubicBezTo>
                    <a:cubicBezTo>
                      <a:pt x="37" y="7"/>
                      <a:pt x="37" y="7"/>
                      <a:pt x="37" y="7"/>
                    </a:cubicBezTo>
                    <a:cubicBezTo>
                      <a:pt x="37" y="3"/>
                      <a:pt x="33" y="0"/>
                      <a:pt x="29" y="0"/>
                    </a:cubicBezTo>
                    <a:close/>
                  </a:path>
                </a:pathLst>
              </a:custGeom>
              <a:grpFill/>
              <a:ln w="9525">
                <a:noFill/>
                <a:round/>
              </a:ln>
            </p:spPr>
            <p:txBody>
              <a:bodyPr/>
              <a:lstStyle/>
              <a:p>
                <a:pPr fontAlgn="auto">
                  <a:spcBef>
                    <a:spcPts val="0"/>
                  </a:spcBef>
                  <a:spcAft>
                    <a:spcPts val="0"/>
                  </a:spcAft>
                  <a:defRPr/>
                </a:pPr>
                <a:endParaRPr lang="en-US">
                  <a:latin typeface="+mn-lt"/>
                  <a:ea typeface="+mn-ea"/>
                </a:endParaRPr>
              </a:p>
            </p:txBody>
          </p:sp>
          <p:sp>
            <p:nvSpPr>
              <p:cNvPr id="550" name="Freeform 34"/>
              <p:cNvSpPr>
                <a:spLocks noEditPoints="1"/>
              </p:cNvSpPr>
              <p:nvPr/>
            </p:nvSpPr>
            <p:spPr bwMode="auto">
              <a:xfrm>
                <a:off x="5613400" y="1423988"/>
                <a:ext cx="296863" cy="223838"/>
              </a:xfrm>
              <a:custGeom>
                <a:avLst/>
                <a:gdLst/>
                <a:ahLst/>
                <a:cxnLst>
                  <a:cxn ang="0">
                    <a:pos x="0" y="80"/>
                  </a:cxn>
                  <a:cxn ang="0">
                    <a:pos x="7" y="87"/>
                  </a:cxn>
                  <a:cxn ang="0">
                    <a:pos x="108" y="87"/>
                  </a:cxn>
                  <a:cxn ang="0">
                    <a:pos x="116" y="80"/>
                  </a:cxn>
                  <a:cxn ang="0">
                    <a:pos x="116" y="0"/>
                  </a:cxn>
                  <a:cxn ang="0">
                    <a:pos x="0" y="0"/>
                  </a:cxn>
                  <a:cxn ang="0">
                    <a:pos x="0" y="80"/>
                  </a:cxn>
                  <a:cxn ang="0">
                    <a:pos x="58" y="22"/>
                  </a:cxn>
                  <a:cxn ang="0">
                    <a:pos x="87" y="15"/>
                  </a:cxn>
                  <a:cxn ang="0">
                    <a:pos x="94" y="15"/>
                  </a:cxn>
                  <a:cxn ang="0">
                    <a:pos x="79" y="73"/>
                  </a:cxn>
                  <a:cxn ang="0">
                    <a:pos x="65" y="73"/>
                  </a:cxn>
                  <a:cxn ang="0">
                    <a:pos x="75" y="32"/>
                  </a:cxn>
                  <a:cxn ang="0">
                    <a:pos x="58" y="37"/>
                  </a:cxn>
                  <a:cxn ang="0">
                    <a:pos x="58" y="22"/>
                  </a:cxn>
                  <a:cxn ang="0">
                    <a:pos x="14" y="37"/>
                  </a:cxn>
                  <a:cxn ang="0">
                    <a:pos x="29" y="37"/>
                  </a:cxn>
                  <a:cxn ang="0">
                    <a:pos x="29" y="22"/>
                  </a:cxn>
                  <a:cxn ang="0">
                    <a:pos x="36" y="22"/>
                  </a:cxn>
                  <a:cxn ang="0">
                    <a:pos x="36" y="37"/>
                  </a:cxn>
                  <a:cxn ang="0">
                    <a:pos x="50" y="37"/>
                  </a:cxn>
                  <a:cxn ang="0">
                    <a:pos x="50" y="44"/>
                  </a:cxn>
                  <a:cxn ang="0">
                    <a:pos x="36" y="44"/>
                  </a:cxn>
                  <a:cxn ang="0">
                    <a:pos x="36" y="58"/>
                  </a:cxn>
                  <a:cxn ang="0">
                    <a:pos x="29" y="58"/>
                  </a:cxn>
                  <a:cxn ang="0">
                    <a:pos x="29" y="44"/>
                  </a:cxn>
                  <a:cxn ang="0">
                    <a:pos x="14" y="44"/>
                  </a:cxn>
                  <a:cxn ang="0">
                    <a:pos x="14" y="37"/>
                  </a:cxn>
                </a:cxnLst>
                <a:rect l="0" t="0" r="r" b="b"/>
                <a:pathLst>
                  <a:path w="116" h="87">
                    <a:moveTo>
                      <a:pt x="0" y="80"/>
                    </a:moveTo>
                    <a:cubicBezTo>
                      <a:pt x="0" y="84"/>
                      <a:pt x="3" y="87"/>
                      <a:pt x="7" y="87"/>
                    </a:cubicBezTo>
                    <a:cubicBezTo>
                      <a:pt x="108" y="87"/>
                      <a:pt x="108" y="87"/>
                      <a:pt x="108" y="87"/>
                    </a:cubicBezTo>
                    <a:cubicBezTo>
                      <a:pt x="112" y="87"/>
                      <a:pt x="116" y="84"/>
                      <a:pt x="116" y="80"/>
                    </a:cubicBezTo>
                    <a:cubicBezTo>
                      <a:pt x="116" y="0"/>
                      <a:pt x="116" y="0"/>
                      <a:pt x="116" y="0"/>
                    </a:cubicBezTo>
                    <a:cubicBezTo>
                      <a:pt x="0" y="0"/>
                      <a:pt x="0" y="0"/>
                      <a:pt x="0" y="0"/>
                    </a:cubicBezTo>
                    <a:lnTo>
                      <a:pt x="0" y="80"/>
                    </a:lnTo>
                    <a:close/>
                    <a:moveTo>
                      <a:pt x="58" y="22"/>
                    </a:moveTo>
                    <a:cubicBezTo>
                      <a:pt x="87" y="15"/>
                      <a:pt x="87" y="15"/>
                      <a:pt x="87" y="15"/>
                    </a:cubicBezTo>
                    <a:cubicBezTo>
                      <a:pt x="94" y="15"/>
                      <a:pt x="94" y="15"/>
                      <a:pt x="94" y="15"/>
                    </a:cubicBezTo>
                    <a:cubicBezTo>
                      <a:pt x="79" y="73"/>
                      <a:pt x="79" y="73"/>
                      <a:pt x="79" y="73"/>
                    </a:cubicBezTo>
                    <a:cubicBezTo>
                      <a:pt x="65" y="73"/>
                      <a:pt x="65" y="73"/>
                      <a:pt x="65" y="73"/>
                    </a:cubicBezTo>
                    <a:cubicBezTo>
                      <a:pt x="75" y="32"/>
                      <a:pt x="75" y="32"/>
                      <a:pt x="75" y="32"/>
                    </a:cubicBezTo>
                    <a:cubicBezTo>
                      <a:pt x="58" y="37"/>
                      <a:pt x="58" y="37"/>
                      <a:pt x="58" y="37"/>
                    </a:cubicBezTo>
                    <a:lnTo>
                      <a:pt x="58" y="22"/>
                    </a:lnTo>
                    <a:close/>
                    <a:moveTo>
                      <a:pt x="14" y="37"/>
                    </a:moveTo>
                    <a:cubicBezTo>
                      <a:pt x="29" y="37"/>
                      <a:pt x="29" y="37"/>
                      <a:pt x="29" y="37"/>
                    </a:cubicBezTo>
                    <a:cubicBezTo>
                      <a:pt x="29" y="22"/>
                      <a:pt x="29" y="22"/>
                      <a:pt x="29" y="22"/>
                    </a:cubicBezTo>
                    <a:cubicBezTo>
                      <a:pt x="36" y="22"/>
                      <a:pt x="36" y="22"/>
                      <a:pt x="36" y="22"/>
                    </a:cubicBezTo>
                    <a:cubicBezTo>
                      <a:pt x="36" y="37"/>
                      <a:pt x="36" y="37"/>
                      <a:pt x="36" y="37"/>
                    </a:cubicBezTo>
                    <a:cubicBezTo>
                      <a:pt x="50" y="37"/>
                      <a:pt x="50" y="37"/>
                      <a:pt x="50" y="37"/>
                    </a:cubicBezTo>
                    <a:cubicBezTo>
                      <a:pt x="50" y="44"/>
                      <a:pt x="50" y="44"/>
                      <a:pt x="50" y="44"/>
                    </a:cubicBezTo>
                    <a:cubicBezTo>
                      <a:pt x="36" y="44"/>
                      <a:pt x="36" y="44"/>
                      <a:pt x="36" y="44"/>
                    </a:cubicBezTo>
                    <a:cubicBezTo>
                      <a:pt x="36" y="58"/>
                      <a:pt x="36" y="58"/>
                      <a:pt x="36" y="58"/>
                    </a:cubicBezTo>
                    <a:cubicBezTo>
                      <a:pt x="29" y="58"/>
                      <a:pt x="29" y="58"/>
                      <a:pt x="29" y="58"/>
                    </a:cubicBezTo>
                    <a:cubicBezTo>
                      <a:pt x="29" y="44"/>
                      <a:pt x="29" y="44"/>
                      <a:pt x="29" y="44"/>
                    </a:cubicBezTo>
                    <a:cubicBezTo>
                      <a:pt x="14" y="44"/>
                      <a:pt x="14" y="44"/>
                      <a:pt x="14" y="44"/>
                    </a:cubicBezTo>
                    <a:lnTo>
                      <a:pt x="14" y="37"/>
                    </a:lnTo>
                    <a:close/>
                  </a:path>
                </a:pathLst>
              </a:custGeom>
              <a:grpFill/>
              <a:ln w="9525">
                <a:noFill/>
                <a:round/>
              </a:ln>
            </p:spPr>
            <p:txBody>
              <a:bodyPr/>
              <a:lstStyle/>
              <a:p>
                <a:pPr fontAlgn="auto">
                  <a:spcBef>
                    <a:spcPts val="0"/>
                  </a:spcBef>
                  <a:spcAft>
                    <a:spcPts val="0"/>
                  </a:spcAft>
                  <a:defRPr/>
                </a:pPr>
                <a:endParaRPr lang="en-US">
                  <a:latin typeface="+mn-lt"/>
                  <a:ea typeface="+mn-ea"/>
                </a:endParaRPr>
              </a:p>
            </p:txBody>
          </p:sp>
        </p:grpSp>
        <p:grpSp>
          <p:nvGrpSpPr>
            <p:cNvPr id="324" name="Group 20"/>
            <p:cNvGrpSpPr/>
            <p:nvPr/>
          </p:nvGrpSpPr>
          <p:grpSpPr>
            <a:xfrm>
              <a:off x="1740042" y="2266395"/>
              <a:ext cx="348105" cy="348105"/>
              <a:chOff x="857250" y="1350963"/>
              <a:chExt cx="296863" cy="296863"/>
            </a:xfrm>
            <a:solidFill>
              <a:schemeClr val="accent1"/>
            </a:solidFill>
          </p:grpSpPr>
          <p:sp>
            <p:nvSpPr>
              <p:cNvPr id="545" name="Freeform 35"/>
              <p:cNvSpPr>
                <a:spLocks noEditPoints="1"/>
              </p:cNvSpPr>
              <p:nvPr/>
            </p:nvSpPr>
            <p:spPr bwMode="auto">
              <a:xfrm>
                <a:off x="857250" y="1350963"/>
                <a:ext cx="296863" cy="296863"/>
              </a:xfrm>
              <a:custGeom>
                <a:avLst/>
                <a:gdLst/>
                <a:ahLst/>
                <a:cxnLst>
                  <a:cxn ang="0">
                    <a:pos x="58" y="0"/>
                  </a:cxn>
                  <a:cxn ang="0">
                    <a:pos x="0" y="58"/>
                  </a:cxn>
                  <a:cxn ang="0">
                    <a:pos x="58" y="116"/>
                  </a:cxn>
                  <a:cxn ang="0">
                    <a:pos x="116" y="58"/>
                  </a:cxn>
                  <a:cxn ang="0">
                    <a:pos x="58" y="0"/>
                  </a:cxn>
                  <a:cxn ang="0">
                    <a:pos x="58" y="109"/>
                  </a:cxn>
                  <a:cxn ang="0">
                    <a:pos x="7" y="58"/>
                  </a:cxn>
                  <a:cxn ang="0">
                    <a:pos x="58" y="8"/>
                  </a:cxn>
                  <a:cxn ang="0">
                    <a:pos x="109" y="58"/>
                  </a:cxn>
                  <a:cxn ang="0">
                    <a:pos x="58" y="109"/>
                  </a:cxn>
                </a:cxnLst>
                <a:rect l="0" t="0" r="r" b="b"/>
                <a:pathLst>
                  <a:path w="116" h="116">
                    <a:moveTo>
                      <a:pt x="58" y="0"/>
                    </a:moveTo>
                    <a:cubicBezTo>
                      <a:pt x="26" y="0"/>
                      <a:pt x="0" y="26"/>
                      <a:pt x="0" y="58"/>
                    </a:cubicBezTo>
                    <a:cubicBezTo>
                      <a:pt x="0" y="90"/>
                      <a:pt x="26" y="116"/>
                      <a:pt x="58" y="116"/>
                    </a:cubicBezTo>
                    <a:cubicBezTo>
                      <a:pt x="90" y="116"/>
                      <a:pt x="116" y="90"/>
                      <a:pt x="116" y="58"/>
                    </a:cubicBezTo>
                    <a:cubicBezTo>
                      <a:pt x="116" y="26"/>
                      <a:pt x="90" y="0"/>
                      <a:pt x="58" y="0"/>
                    </a:cubicBezTo>
                    <a:close/>
                    <a:moveTo>
                      <a:pt x="58" y="109"/>
                    </a:moveTo>
                    <a:cubicBezTo>
                      <a:pt x="30" y="109"/>
                      <a:pt x="7" y="86"/>
                      <a:pt x="7" y="58"/>
                    </a:cubicBezTo>
                    <a:cubicBezTo>
                      <a:pt x="7" y="30"/>
                      <a:pt x="30" y="8"/>
                      <a:pt x="58" y="8"/>
                    </a:cubicBezTo>
                    <a:cubicBezTo>
                      <a:pt x="86" y="8"/>
                      <a:pt x="109" y="30"/>
                      <a:pt x="109" y="58"/>
                    </a:cubicBezTo>
                    <a:cubicBezTo>
                      <a:pt x="109" y="86"/>
                      <a:pt x="86" y="109"/>
                      <a:pt x="58" y="109"/>
                    </a:cubicBezTo>
                    <a:close/>
                  </a:path>
                </a:pathLst>
              </a:custGeom>
              <a:grpFill/>
              <a:ln w="9525">
                <a:noFill/>
                <a:round/>
              </a:ln>
            </p:spPr>
            <p:txBody>
              <a:bodyPr/>
              <a:lstStyle/>
              <a:p>
                <a:pPr fontAlgn="auto">
                  <a:spcBef>
                    <a:spcPts val="0"/>
                  </a:spcBef>
                  <a:spcAft>
                    <a:spcPts val="0"/>
                  </a:spcAft>
                  <a:defRPr/>
                </a:pPr>
                <a:endParaRPr lang="en-US">
                  <a:latin typeface="+mn-lt"/>
                  <a:ea typeface="+mn-ea"/>
                </a:endParaRPr>
              </a:p>
            </p:txBody>
          </p:sp>
          <p:sp>
            <p:nvSpPr>
              <p:cNvPr id="546" name="Freeform 36"/>
              <p:cNvSpPr/>
              <p:nvPr/>
            </p:nvSpPr>
            <p:spPr bwMode="auto">
              <a:xfrm>
                <a:off x="895350" y="1381125"/>
                <a:ext cx="223838" cy="212725"/>
              </a:xfrm>
              <a:custGeom>
                <a:avLst/>
                <a:gdLst/>
                <a:ahLst/>
                <a:cxnLst>
                  <a:cxn ang="0">
                    <a:pos x="87" y="50"/>
                  </a:cxn>
                  <a:cxn ang="0">
                    <a:pos x="70" y="0"/>
                  </a:cxn>
                  <a:cxn ang="0">
                    <a:pos x="54" y="50"/>
                  </a:cxn>
                  <a:cxn ang="0">
                    <a:pos x="0" y="50"/>
                  </a:cxn>
                  <a:cxn ang="0">
                    <a:pos x="44" y="82"/>
                  </a:cxn>
                  <a:cxn ang="0">
                    <a:pos x="26" y="134"/>
                  </a:cxn>
                  <a:cxn ang="0">
                    <a:pos x="70" y="102"/>
                  </a:cxn>
                  <a:cxn ang="0">
                    <a:pos x="113" y="134"/>
                  </a:cxn>
                  <a:cxn ang="0">
                    <a:pos x="97" y="82"/>
                  </a:cxn>
                  <a:cxn ang="0">
                    <a:pos x="141" y="50"/>
                  </a:cxn>
                  <a:cxn ang="0">
                    <a:pos x="87" y="50"/>
                  </a:cxn>
                </a:cxnLst>
                <a:rect l="0" t="0" r="r" b="b"/>
                <a:pathLst>
                  <a:path w="141" h="134">
                    <a:moveTo>
                      <a:pt x="87" y="50"/>
                    </a:moveTo>
                    <a:lnTo>
                      <a:pt x="70" y="0"/>
                    </a:lnTo>
                    <a:lnTo>
                      <a:pt x="54" y="50"/>
                    </a:lnTo>
                    <a:lnTo>
                      <a:pt x="0" y="50"/>
                    </a:lnTo>
                    <a:lnTo>
                      <a:pt x="44" y="82"/>
                    </a:lnTo>
                    <a:lnTo>
                      <a:pt x="26" y="134"/>
                    </a:lnTo>
                    <a:lnTo>
                      <a:pt x="70" y="102"/>
                    </a:lnTo>
                    <a:lnTo>
                      <a:pt x="113" y="134"/>
                    </a:lnTo>
                    <a:lnTo>
                      <a:pt x="97" y="82"/>
                    </a:lnTo>
                    <a:lnTo>
                      <a:pt x="141" y="50"/>
                    </a:lnTo>
                    <a:lnTo>
                      <a:pt x="87" y="50"/>
                    </a:lnTo>
                    <a:close/>
                  </a:path>
                </a:pathLst>
              </a:custGeom>
              <a:grpFill/>
              <a:ln w="9525">
                <a:noFill/>
                <a:round/>
              </a:ln>
            </p:spPr>
            <p:txBody>
              <a:bodyPr/>
              <a:lstStyle/>
              <a:p>
                <a:pPr fontAlgn="auto">
                  <a:spcBef>
                    <a:spcPts val="0"/>
                  </a:spcBef>
                  <a:spcAft>
                    <a:spcPts val="0"/>
                  </a:spcAft>
                  <a:defRPr/>
                </a:pPr>
                <a:endParaRPr lang="en-US">
                  <a:latin typeface="+mn-lt"/>
                  <a:ea typeface="+mn-ea"/>
                </a:endParaRPr>
              </a:p>
            </p:txBody>
          </p:sp>
        </p:grpSp>
        <p:sp>
          <p:nvSpPr>
            <p:cNvPr id="325" name="Freeform 37"/>
            <p:cNvSpPr/>
            <p:nvPr/>
          </p:nvSpPr>
          <p:spPr bwMode="auto">
            <a:xfrm>
              <a:off x="5234116" y="2256863"/>
              <a:ext cx="340658" cy="309012"/>
            </a:xfrm>
            <a:custGeom>
              <a:avLst/>
              <a:gdLst>
                <a:gd name="T0" fmla="*/ 213385 w 113"/>
                <a:gd name="T1" fmla="*/ 12792 h 103"/>
                <a:gd name="T2" fmla="*/ 118262 w 113"/>
                <a:gd name="T3" fmla="*/ 17909 h 103"/>
                <a:gd name="T4" fmla="*/ 20567 w 113"/>
                <a:gd name="T5" fmla="*/ 35819 h 103"/>
                <a:gd name="T6" fmla="*/ 7713 w 113"/>
                <a:gd name="T7" fmla="*/ 35819 h 103"/>
                <a:gd name="T8" fmla="*/ 2571 w 113"/>
                <a:gd name="T9" fmla="*/ 51170 h 103"/>
                <a:gd name="T10" fmla="*/ 131116 w 113"/>
                <a:gd name="T11" fmla="*/ 258408 h 103"/>
                <a:gd name="T12" fmla="*/ 141400 w 113"/>
                <a:gd name="T13" fmla="*/ 263525 h 103"/>
                <a:gd name="T14" fmla="*/ 149112 w 113"/>
                <a:gd name="T15" fmla="*/ 260967 h 103"/>
                <a:gd name="T16" fmla="*/ 151683 w 113"/>
                <a:gd name="T17" fmla="*/ 245616 h 103"/>
                <a:gd name="T18" fmla="*/ 95123 w 113"/>
                <a:gd name="T19" fmla="*/ 153510 h 103"/>
                <a:gd name="T20" fmla="*/ 192818 w 113"/>
                <a:gd name="T21" fmla="*/ 138159 h 103"/>
                <a:gd name="T22" fmla="*/ 290512 w 113"/>
                <a:gd name="T23" fmla="*/ 130483 h 103"/>
                <a:gd name="T24" fmla="*/ 213385 w 113"/>
                <a:gd name="T25" fmla="*/ 12792 h 10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13" h="103">
                  <a:moveTo>
                    <a:pt x="83" y="5"/>
                  </a:moveTo>
                  <a:cubicBezTo>
                    <a:pt x="83" y="5"/>
                    <a:pt x="65" y="14"/>
                    <a:pt x="46" y="7"/>
                  </a:cubicBezTo>
                  <a:cubicBezTo>
                    <a:pt x="26" y="0"/>
                    <a:pt x="16" y="3"/>
                    <a:pt x="8" y="14"/>
                  </a:cubicBezTo>
                  <a:cubicBezTo>
                    <a:pt x="6" y="13"/>
                    <a:pt x="4" y="13"/>
                    <a:pt x="3" y="14"/>
                  </a:cubicBezTo>
                  <a:cubicBezTo>
                    <a:pt x="1" y="15"/>
                    <a:pt x="0" y="18"/>
                    <a:pt x="1" y="20"/>
                  </a:cubicBezTo>
                  <a:cubicBezTo>
                    <a:pt x="51" y="101"/>
                    <a:pt x="51" y="101"/>
                    <a:pt x="51" y="101"/>
                  </a:cubicBezTo>
                  <a:cubicBezTo>
                    <a:pt x="52" y="102"/>
                    <a:pt x="53" y="103"/>
                    <a:pt x="55" y="103"/>
                  </a:cubicBezTo>
                  <a:cubicBezTo>
                    <a:pt x="56" y="103"/>
                    <a:pt x="57" y="103"/>
                    <a:pt x="58" y="102"/>
                  </a:cubicBezTo>
                  <a:cubicBezTo>
                    <a:pt x="60" y="101"/>
                    <a:pt x="61" y="98"/>
                    <a:pt x="59" y="96"/>
                  </a:cubicBezTo>
                  <a:cubicBezTo>
                    <a:pt x="37" y="60"/>
                    <a:pt x="37" y="60"/>
                    <a:pt x="37" y="60"/>
                  </a:cubicBezTo>
                  <a:cubicBezTo>
                    <a:pt x="46" y="49"/>
                    <a:pt x="55" y="46"/>
                    <a:pt x="75" y="54"/>
                  </a:cubicBezTo>
                  <a:cubicBezTo>
                    <a:pt x="94" y="60"/>
                    <a:pt x="113" y="51"/>
                    <a:pt x="113" y="51"/>
                  </a:cubicBezTo>
                  <a:lnTo>
                    <a:pt x="83" y="5"/>
                  </a:lnTo>
                  <a:close/>
                </a:path>
              </a:pathLst>
            </a:custGeom>
            <a:solidFill>
              <a:schemeClr val="accent1"/>
            </a:solidFill>
            <a:ln>
              <a:noFill/>
            </a:ln>
          </p:spPr>
          <p:txBody>
            <a:bodyPr/>
            <a:lstStyle/>
            <a:p>
              <a:endParaRPr lang="en-US"/>
            </a:p>
          </p:txBody>
        </p:sp>
        <p:sp>
          <p:nvSpPr>
            <p:cNvPr id="326" name="Freeform 38"/>
            <p:cNvSpPr>
              <a:spLocks noEditPoints="1"/>
            </p:cNvSpPr>
            <p:nvPr/>
          </p:nvSpPr>
          <p:spPr bwMode="auto">
            <a:xfrm>
              <a:off x="3823084" y="2266170"/>
              <a:ext cx="295981" cy="348105"/>
            </a:xfrm>
            <a:custGeom>
              <a:avLst/>
              <a:gdLst>
                <a:gd name="T0" fmla="*/ 211618 w 99"/>
                <a:gd name="T1" fmla="*/ 112603 h 116"/>
                <a:gd name="T2" fmla="*/ 165725 w 99"/>
                <a:gd name="T3" fmla="*/ 130517 h 116"/>
                <a:gd name="T4" fmla="*/ 163175 w 99"/>
                <a:gd name="T5" fmla="*/ 127958 h 116"/>
                <a:gd name="T6" fmla="*/ 173374 w 99"/>
                <a:gd name="T7" fmla="*/ 56302 h 116"/>
                <a:gd name="T8" fmla="*/ 137679 w 99"/>
                <a:gd name="T9" fmla="*/ 84452 h 116"/>
                <a:gd name="T10" fmla="*/ 137679 w 99"/>
                <a:gd name="T11" fmla="*/ 0 h 116"/>
                <a:gd name="T12" fmla="*/ 7649 w 99"/>
                <a:gd name="T13" fmla="*/ 194496 h 116"/>
                <a:gd name="T14" fmla="*/ 99435 w 99"/>
                <a:gd name="T15" fmla="*/ 296863 h 116"/>
                <a:gd name="T16" fmla="*/ 211618 w 99"/>
                <a:gd name="T17" fmla="*/ 112603 h 116"/>
                <a:gd name="T18" fmla="*/ 112183 w 99"/>
                <a:gd name="T19" fmla="*/ 268712 h 116"/>
                <a:gd name="T20" fmla="*/ 58641 w 99"/>
                <a:gd name="T21" fmla="*/ 184260 h 116"/>
                <a:gd name="T22" fmla="*/ 89237 w 99"/>
                <a:gd name="T23" fmla="*/ 235443 h 116"/>
                <a:gd name="T24" fmla="*/ 117282 w 99"/>
                <a:gd name="T25" fmla="*/ 168905 h 116"/>
                <a:gd name="T26" fmla="*/ 132580 w 99"/>
                <a:gd name="T27" fmla="*/ 235443 h 116"/>
                <a:gd name="T28" fmla="*/ 170824 w 99"/>
                <a:gd name="T29" fmla="*/ 174023 h 116"/>
                <a:gd name="T30" fmla="*/ 112183 w 99"/>
                <a:gd name="T31" fmla="*/ 268712 h 11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99" h="116">
                  <a:moveTo>
                    <a:pt x="83" y="44"/>
                  </a:moveTo>
                  <a:cubicBezTo>
                    <a:pt x="83" y="44"/>
                    <a:pt x="78" y="44"/>
                    <a:pt x="65" y="51"/>
                  </a:cubicBezTo>
                  <a:cubicBezTo>
                    <a:pt x="64" y="50"/>
                    <a:pt x="64" y="50"/>
                    <a:pt x="64" y="50"/>
                  </a:cubicBezTo>
                  <a:cubicBezTo>
                    <a:pt x="65" y="41"/>
                    <a:pt x="66" y="29"/>
                    <a:pt x="68" y="22"/>
                  </a:cubicBezTo>
                  <a:cubicBezTo>
                    <a:pt x="67" y="23"/>
                    <a:pt x="61" y="28"/>
                    <a:pt x="54" y="33"/>
                  </a:cubicBezTo>
                  <a:cubicBezTo>
                    <a:pt x="51" y="25"/>
                    <a:pt x="50" y="9"/>
                    <a:pt x="54" y="0"/>
                  </a:cubicBezTo>
                  <a:cubicBezTo>
                    <a:pt x="22" y="23"/>
                    <a:pt x="3" y="56"/>
                    <a:pt x="3" y="76"/>
                  </a:cubicBezTo>
                  <a:cubicBezTo>
                    <a:pt x="3" y="92"/>
                    <a:pt x="1" y="116"/>
                    <a:pt x="39" y="116"/>
                  </a:cubicBezTo>
                  <a:cubicBezTo>
                    <a:pt x="99" y="116"/>
                    <a:pt x="68" y="73"/>
                    <a:pt x="83" y="44"/>
                  </a:cubicBezTo>
                  <a:close/>
                  <a:moveTo>
                    <a:pt x="44" y="105"/>
                  </a:moveTo>
                  <a:cubicBezTo>
                    <a:pt x="0" y="106"/>
                    <a:pt x="28" y="64"/>
                    <a:pt x="23" y="72"/>
                  </a:cubicBezTo>
                  <a:cubicBezTo>
                    <a:pt x="23" y="73"/>
                    <a:pt x="20" y="83"/>
                    <a:pt x="35" y="92"/>
                  </a:cubicBezTo>
                  <a:cubicBezTo>
                    <a:pt x="27" y="82"/>
                    <a:pt x="41" y="71"/>
                    <a:pt x="46" y="66"/>
                  </a:cubicBezTo>
                  <a:cubicBezTo>
                    <a:pt x="46" y="79"/>
                    <a:pt x="52" y="92"/>
                    <a:pt x="52" y="92"/>
                  </a:cubicBezTo>
                  <a:cubicBezTo>
                    <a:pt x="52" y="92"/>
                    <a:pt x="60" y="86"/>
                    <a:pt x="67" y="68"/>
                  </a:cubicBezTo>
                  <a:cubicBezTo>
                    <a:pt x="72" y="92"/>
                    <a:pt x="68" y="104"/>
                    <a:pt x="44" y="105"/>
                  </a:cubicBezTo>
                  <a:close/>
                </a:path>
              </a:pathLst>
            </a:custGeom>
            <a:solidFill>
              <a:schemeClr val="accent1"/>
            </a:solidFill>
            <a:ln>
              <a:noFill/>
            </a:ln>
          </p:spPr>
          <p:txBody>
            <a:bodyPr/>
            <a:lstStyle/>
            <a:p>
              <a:endParaRPr lang="en-US"/>
            </a:p>
          </p:txBody>
        </p:sp>
        <p:sp>
          <p:nvSpPr>
            <p:cNvPr id="327" name="Freeform 39"/>
            <p:cNvSpPr/>
            <p:nvPr/>
          </p:nvSpPr>
          <p:spPr bwMode="auto">
            <a:xfrm>
              <a:off x="6617225" y="2292231"/>
              <a:ext cx="348105" cy="322044"/>
            </a:xfrm>
            <a:custGeom>
              <a:avLst/>
              <a:gdLst>
                <a:gd name="T0" fmla="*/ 146050 w 187"/>
                <a:gd name="T1" fmla="*/ 0 h 173"/>
                <a:gd name="T2" fmla="*/ 187325 w 187"/>
                <a:gd name="T3" fmla="*/ 107950 h 173"/>
                <a:gd name="T4" fmla="*/ 296863 w 187"/>
                <a:gd name="T5" fmla="*/ 107950 h 173"/>
                <a:gd name="T6" fmla="*/ 203200 w 187"/>
                <a:gd name="T7" fmla="*/ 171450 h 173"/>
                <a:gd name="T8" fmla="*/ 242888 w 187"/>
                <a:gd name="T9" fmla="*/ 274638 h 173"/>
                <a:gd name="T10" fmla="*/ 146050 w 187"/>
                <a:gd name="T11" fmla="*/ 212725 h 173"/>
                <a:gd name="T12" fmla="*/ 57150 w 187"/>
                <a:gd name="T13" fmla="*/ 274638 h 173"/>
                <a:gd name="T14" fmla="*/ 87313 w 187"/>
                <a:gd name="T15" fmla="*/ 171450 h 173"/>
                <a:gd name="T16" fmla="*/ 0 w 187"/>
                <a:gd name="T17" fmla="*/ 107950 h 173"/>
                <a:gd name="T18" fmla="*/ 112713 w 187"/>
                <a:gd name="T19" fmla="*/ 107950 h 173"/>
                <a:gd name="T20" fmla="*/ 146050 w 187"/>
                <a:gd name="T21" fmla="*/ 0 h 17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87" h="173">
                  <a:moveTo>
                    <a:pt x="92" y="0"/>
                  </a:moveTo>
                  <a:lnTo>
                    <a:pt x="118" y="68"/>
                  </a:lnTo>
                  <a:lnTo>
                    <a:pt x="187" y="68"/>
                  </a:lnTo>
                  <a:lnTo>
                    <a:pt x="128" y="108"/>
                  </a:lnTo>
                  <a:lnTo>
                    <a:pt x="153" y="173"/>
                  </a:lnTo>
                  <a:lnTo>
                    <a:pt x="92" y="134"/>
                  </a:lnTo>
                  <a:lnTo>
                    <a:pt x="36" y="173"/>
                  </a:lnTo>
                  <a:lnTo>
                    <a:pt x="55" y="108"/>
                  </a:lnTo>
                  <a:lnTo>
                    <a:pt x="0" y="68"/>
                  </a:lnTo>
                  <a:lnTo>
                    <a:pt x="71" y="68"/>
                  </a:lnTo>
                  <a:lnTo>
                    <a:pt x="92" y="0"/>
                  </a:lnTo>
                  <a:close/>
                </a:path>
              </a:pathLst>
            </a:custGeom>
            <a:solidFill>
              <a:schemeClr val="accent1"/>
            </a:solidFill>
            <a:ln>
              <a:noFill/>
            </a:ln>
          </p:spPr>
          <p:txBody>
            <a:bodyPr/>
            <a:lstStyle/>
            <a:p>
              <a:endParaRPr lang="en-US"/>
            </a:p>
          </p:txBody>
        </p:sp>
        <p:sp>
          <p:nvSpPr>
            <p:cNvPr id="328" name="Freeform 40"/>
            <p:cNvSpPr/>
            <p:nvPr/>
          </p:nvSpPr>
          <p:spPr bwMode="auto">
            <a:xfrm>
              <a:off x="2436251" y="2243831"/>
              <a:ext cx="269921" cy="336936"/>
            </a:xfrm>
            <a:custGeom>
              <a:avLst/>
              <a:gdLst>
                <a:gd name="T0" fmla="*/ 0 w 90"/>
                <a:gd name="T1" fmla="*/ 174455 h 112"/>
                <a:gd name="T2" fmla="*/ 23019 w 90"/>
                <a:gd name="T3" fmla="*/ 156497 h 112"/>
                <a:gd name="T4" fmla="*/ 53711 w 90"/>
                <a:gd name="T5" fmla="*/ 159062 h 112"/>
                <a:gd name="T6" fmla="*/ 53711 w 90"/>
                <a:gd name="T7" fmla="*/ 159062 h 112"/>
                <a:gd name="T8" fmla="*/ 28134 w 90"/>
                <a:gd name="T9" fmla="*/ 156497 h 112"/>
                <a:gd name="T10" fmla="*/ 12788 w 90"/>
                <a:gd name="T11" fmla="*/ 135972 h 112"/>
                <a:gd name="T12" fmla="*/ 33249 w 90"/>
                <a:gd name="T13" fmla="*/ 118014 h 112"/>
                <a:gd name="T14" fmla="*/ 112536 w 90"/>
                <a:gd name="T15" fmla="*/ 125710 h 112"/>
                <a:gd name="T16" fmla="*/ 122767 w 90"/>
                <a:gd name="T17" fmla="*/ 125710 h 112"/>
                <a:gd name="T18" fmla="*/ 120209 w 90"/>
                <a:gd name="T19" fmla="*/ 59007 h 112"/>
                <a:gd name="T20" fmla="*/ 163689 w 90"/>
                <a:gd name="T21" fmla="*/ 23090 h 112"/>
                <a:gd name="T22" fmla="*/ 166247 w 90"/>
                <a:gd name="T23" fmla="*/ 79531 h 112"/>
                <a:gd name="T24" fmla="*/ 207169 w 90"/>
                <a:gd name="T25" fmla="*/ 161628 h 112"/>
                <a:gd name="T26" fmla="*/ 230188 w 90"/>
                <a:gd name="T27" fmla="*/ 174455 h 112"/>
                <a:gd name="T28" fmla="*/ 230188 w 90"/>
                <a:gd name="T29" fmla="*/ 274510 h 112"/>
                <a:gd name="T30" fmla="*/ 138113 w 90"/>
                <a:gd name="T31" fmla="*/ 287338 h 112"/>
                <a:gd name="T32" fmla="*/ 79287 w 90"/>
                <a:gd name="T33" fmla="*/ 282207 h 112"/>
                <a:gd name="T34" fmla="*/ 28134 w 90"/>
                <a:gd name="T35" fmla="*/ 277076 h 112"/>
                <a:gd name="T36" fmla="*/ 15346 w 90"/>
                <a:gd name="T37" fmla="*/ 253986 h 112"/>
                <a:gd name="T38" fmla="*/ 28134 w 90"/>
                <a:gd name="T39" fmla="*/ 236028 h 112"/>
                <a:gd name="T40" fmla="*/ 20461 w 90"/>
                <a:gd name="T41" fmla="*/ 236028 h 112"/>
                <a:gd name="T42" fmla="*/ 5115 w 90"/>
                <a:gd name="T43" fmla="*/ 215504 h 112"/>
                <a:gd name="T44" fmla="*/ 20461 w 90"/>
                <a:gd name="T45" fmla="*/ 197545 h 112"/>
                <a:gd name="T46" fmla="*/ 17904 w 90"/>
                <a:gd name="T47" fmla="*/ 197545 h 112"/>
                <a:gd name="T48" fmla="*/ 0 w 90"/>
                <a:gd name="T49" fmla="*/ 174455 h 11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90" h="112">
                  <a:moveTo>
                    <a:pt x="0" y="68"/>
                  </a:moveTo>
                  <a:cubicBezTo>
                    <a:pt x="1" y="64"/>
                    <a:pt x="5" y="61"/>
                    <a:pt x="9" y="61"/>
                  </a:cubicBezTo>
                  <a:cubicBezTo>
                    <a:pt x="21" y="62"/>
                    <a:pt x="21" y="62"/>
                    <a:pt x="21" y="62"/>
                  </a:cubicBezTo>
                  <a:cubicBezTo>
                    <a:pt x="21" y="62"/>
                    <a:pt x="21" y="62"/>
                    <a:pt x="21" y="62"/>
                  </a:cubicBezTo>
                  <a:cubicBezTo>
                    <a:pt x="11" y="61"/>
                    <a:pt x="11" y="61"/>
                    <a:pt x="11" y="61"/>
                  </a:cubicBezTo>
                  <a:cubicBezTo>
                    <a:pt x="8" y="61"/>
                    <a:pt x="5" y="57"/>
                    <a:pt x="5" y="53"/>
                  </a:cubicBezTo>
                  <a:cubicBezTo>
                    <a:pt x="6" y="48"/>
                    <a:pt x="9" y="45"/>
                    <a:pt x="13" y="46"/>
                  </a:cubicBezTo>
                  <a:cubicBezTo>
                    <a:pt x="44" y="49"/>
                    <a:pt x="44" y="49"/>
                    <a:pt x="44" y="49"/>
                  </a:cubicBezTo>
                  <a:cubicBezTo>
                    <a:pt x="48" y="49"/>
                    <a:pt x="48" y="49"/>
                    <a:pt x="48" y="49"/>
                  </a:cubicBezTo>
                  <a:cubicBezTo>
                    <a:pt x="48" y="49"/>
                    <a:pt x="42" y="46"/>
                    <a:pt x="47" y="23"/>
                  </a:cubicBezTo>
                  <a:cubicBezTo>
                    <a:pt x="52" y="0"/>
                    <a:pt x="64" y="9"/>
                    <a:pt x="64" y="9"/>
                  </a:cubicBezTo>
                  <a:cubicBezTo>
                    <a:pt x="64" y="9"/>
                    <a:pt x="65" y="28"/>
                    <a:pt x="65" y="31"/>
                  </a:cubicBezTo>
                  <a:cubicBezTo>
                    <a:pt x="66" y="34"/>
                    <a:pt x="81" y="63"/>
                    <a:pt x="81" y="63"/>
                  </a:cubicBezTo>
                  <a:cubicBezTo>
                    <a:pt x="81" y="65"/>
                    <a:pt x="90" y="66"/>
                    <a:pt x="90" y="68"/>
                  </a:cubicBezTo>
                  <a:cubicBezTo>
                    <a:pt x="90" y="81"/>
                    <a:pt x="90" y="93"/>
                    <a:pt x="90" y="107"/>
                  </a:cubicBezTo>
                  <a:cubicBezTo>
                    <a:pt x="80" y="104"/>
                    <a:pt x="75" y="112"/>
                    <a:pt x="54" y="112"/>
                  </a:cubicBezTo>
                  <a:cubicBezTo>
                    <a:pt x="47" y="112"/>
                    <a:pt x="38" y="111"/>
                    <a:pt x="31" y="110"/>
                  </a:cubicBezTo>
                  <a:cubicBezTo>
                    <a:pt x="11" y="108"/>
                    <a:pt x="11" y="108"/>
                    <a:pt x="11" y="108"/>
                  </a:cubicBezTo>
                  <a:cubicBezTo>
                    <a:pt x="8" y="107"/>
                    <a:pt x="6" y="104"/>
                    <a:pt x="6" y="99"/>
                  </a:cubicBezTo>
                  <a:cubicBezTo>
                    <a:pt x="7" y="96"/>
                    <a:pt x="8" y="93"/>
                    <a:pt x="11" y="92"/>
                  </a:cubicBezTo>
                  <a:cubicBezTo>
                    <a:pt x="8" y="92"/>
                    <a:pt x="8" y="92"/>
                    <a:pt x="8" y="92"/>
                  </a:cubicBezTo>
                  <a:cubicBezTo>
                    <a:pt x="5" y="92"/>
                    <a:pt x="2" y="88"/>
                    <a:pt x="2" y="84"/>
                  </a:cubicBezTo>
                  <a:cubicBezTo>
                    <a:pt x="3" y="80"/>
                    <a:pt x="5" y="77"/>
                    <a:pt x="8" y="77"/>
                  </a:cubicBezTo>
                  <a:cubicBezTo>
                    <a:pt x="7" y="77"/>
                    <a:pt x="7" y="77"/>
                    <a:pt x="7" y="77"/>
                  </a:cubicBezTo>
                  <a:cubicBezTo>
                    <a:pt x="3" y="76"/>
                    <a:pt x="0" y="73"/>
                    <a:pt x="0" y="68"/>
                  </a:cubicBezTo>
                  <a:close/>
                </a:path>
              </a:pathLst>
            </a:custGeom>
            <a:solidFill>
              <a:schemeClr val="accent1"/>
            </a:solidFill>
            <a:ln>
              <a:noFill/>
            </a:ln>
          </p:spPr>
          <p:txBody>
            <a:bodyPr/>
            <a:lstStyle/>
            <a:p>
              <a:endParaRPr lang="en-US"/>
            </a:p>
          </p:txBody>
        </p:sp>
        <p:sp>
          <p:nvSpPr>
            <p:cNvPr id="329" name="Freeform 41"/>
            <p:cNvSpPr/>
            <p:nvPr/>
          </p:nvSpPr>
          <p:spPr bwMode="auto">
            <a:xfrm>
              <a:off x="3134321" y="2281062"/>
              <a:ext cx="294120" cy="344382"/>
            </a:xfrm>
            <a:custGeom>
              <a:avLst/>
              <a:gdLst>
                <a:gd name="T0" fmla="*/ 248266 w 98"/>
                <a:gd name="T1" fmla="*/ 130244 h 115"/>
                <a:gd name="T2" fmla="*/ 227790 w 98"/>
                <a:gd name="T3" fmla="*/ 114921 h 115"/>
                <a:gd name="T4" fmla="*/ 204755 w 98"/>
                <a:gd name="T5" fmla="*/ 120029 h 115"/>
                <a:gd name="T6" fmla="*/ 204755 w 98"/>
                <a:gd name="T7" fmla="*/ 117475 h 115"/>
                <a:gd name="T8" fmla="*/ 232909 w 98"/>
                <a:gd name="T9" fmla="*/ 112368 h 115"/>
                <a:gd name="T10" fmla="*/ 248266 w 98"/>
                <a:gd name="T11" fmla="*/ 86829 h 115"/>
                <a:gd name="T12" fmla="*/ 225231 w 98"/>
                <a:gd name="T13" fmla="*/ 71507 h 115"/>
                <a:gd name="T14" fmla="*/ 222671 w 98"/>
                <a:gd name="T15" fmla="*/ 74060 h 115"/>
                <a:gd name="T16" fmla="*/ 230349 w 98"/>
                <a:gd name="T17" fmla="*/ 51076 h 115"/>
                <a:gd name="T18" fmla="*/ 209874 w 98"/>
                <a:gd name="T19" fmla="*/ 35753 h 115"/>
                <a:gd name="T20" fmla="*/ 204755 w 98"/>
                <a:gd name="T21" fmla="*/ 38307 h 115"/>
                <a:gd name="T22" fmla="*/ 209874 w 98"/>
                <a:gd name="T23" fmla="*/ 17877 h 115"/>
                <a:gd name="T24" fmla="*/ 189398 w 98"/>
                <a:gd name="T25" fmla="*/ 2554 h 115"/>
                <a:gd name="T26" fmla="*/ 140769 w 98"/>
                <a:gd name="T27" fmla="*/ 12769 h 115"/>
                <a:gd name="T28" fmla="*/ 84461 w 98"/>
                <a:gd name="T29" fmla="*/ 25538 h 115"/>
                <a:gd name="T30" fmla="*/ 0 w 98"/>
                <a:gd name="T31" fmla="*/ 68953 h 115"/>
                <a:gd name="T32" fmla="*/ 2559 w 98"/>
                <a:gd name="T33" fmla="*/ 163444 h 115"/>
                <a:gd name="T34" fmla="*/ 58867 w 98"/>
                <a:gd name="T35" fmla="*/ 165998 h 115"/>
                <a:gd name="T36" fmla="*/ 122853 w 98"/>
                <a:gd name="T37" fmla="*/ 229843 h 115"/>
                <a:gd name="T38" fmla="*/ 143329 w 98"/>
                <a:gd name="T39" fmla="*/ 283473 h 115"/>
                <a:gd name="T40" fmla="*/ 174042 w 98"/>
                <a:gd name="T41" fmla="*/ 234950 h 115"/>
                <a:gd name="T42" fmla="*/ 148447 w 98"/>
                <a:gd name="T43" fmla="*/ 173659 h 115"/>
                <a:gd name="T44" fmla="*/ 158685 w 98"/>
                <a:gd name="T45" fmla="*/ 171105 h 115"/>
                <a:gd name="T46" fmla="*/ 238028 w 98"/>
                <a:gd name="T47" fmla="*/ 153229 h 115"/>
                <a:gd name="T48" fmla="*/ 248266 w 98"/>
                <a:gd name="T49" fmla="*/ 130244 h 115"/>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98" h="115">
                  <a:moveTo>
                    <a:pt x="97" y="51"/>
                  </a:moveTo>
                  <a:cubicBezTo>
                    <a:pt x="96" y="46"/>
                    <a:pt x="93" y="44"/>
                    <a:pt x="89" y="45"/>
                  </a:cubicBezTo>
                  <a:cubicBezTo>
                    <a:pt x="80" y="47"/>
                    <a:pt x="80" y="47"/>
                    <a:pt x="80" y="47"/>
                  </a:cubicBezTo>
                  <a:cubicBezTo>
                    <a:pt x="80" y="46"/>
                    <a:pt x="80" y="46"/>
                    <a:pt x="80" y="46"/>
                  </a:cubicBezTo>
                  <a:cubicBezTo>
                    <a:pt x="91" y="44"/>
                    <a:pt x="91" y="44"/>
                    <a:pt x="91" y="44"/>
                  </a:cubicBezTo>
                  <a:cubicBezTo>
                    <a:pt x="95" y="43"/>
                    <a:pt x="98" y="39"/>
                    <a:pt x="97" y="34"/>
                  </a:cubicBezTo>
                  <a:cubicBezTo>
                    <a:pt x="96" y="30"/>
                    <a:pt x="92" y="28"/>
                    <a:pt x="88" y="28"/>
                  </a:cubicBezTo>
                  <a:cubicBezTo>
                    <a:pt x="87" y="29"/>
                    <a:pt x="87" y="29"/>
                    <a:pt x="87" y="29"/>
                  </a:cubicBezTo>
                  <a:cubicBezTo>
                    <a:pt x="90" y="27"/>
                    <a:pt x="91" y="24"/>
                    <a:pt x="90" y="20"/>
                  </a:cubicBezTo>
                  <a:cubicBezTo>
                    <a:pt x="89" y="16"/>
                    <a:pt x="86" y="13"/>
                    <a:pt x="82" y="14"/>
                  </a:cubicBezTo>
                  <a:cubicBezTo>
                    <a:pt x="80" y="15"/>
                    <a:pt x="80" y="15"/>
                    <a:pt x="80" y="15"/>
                  </a:cubicBezTo>
                  <a:cubicBezTo>
                    <a:pt x="81" y="13"/>
                    <a:pt x="82" y="10"/>
                    <a:pt x="82" y="7"/>
                  </a:cubicBezTo>
                  <a:cubicBezTo>
                    <a:pt x="81" y="3"/>
                    <a:pt x="77" y="0"/>
                    <a:pt x="74" y="1"/>
                  </a:cubicBezTo>
                  <a:cubicBezTo>
                    <a:pt x="55" y="5"/>
                    <a:pt x="55" y="5"/>
                    <a:pt x="55" y="5"/>
                  </a:cubicBezTo>
                  <a:cubicBezTo>
                    <a:pt x="48" y="6"/>
                    <a:pt x="39" y="8"/>
                    <a:pt x="33" y="10"/>
                  </a:cubicBezTo>
                  <a:cubicBezTo>
                    <a:pt x="13" y="17"/>
                    <a:pt x="10" y="26"/>
                    <a:pt x="0" y="27"/>
                  </a:cubicBezTo>
                  <a:cubicBezTo>
                    <a:pt x="0" y="43"/>
                    <a:pt x="0" y="49"/>
                    <a:pt x="1" y="64"/>
                  </a:cubicBezTo>
                  <a:cubicBezTo>
                    <a:pt x="1" y="65"/>
                    <a:pt x="22" y="64"/>
                    <a:pt x="23" y="65"/>
                  </a:cubicBezTo>
                  <a:cubicBezTo>
                    <a:pt x="23" y="65"/>
                    <a:pt x="46" y="88"/>
                    <a:pt x="48" y="90"/>
                  </a:cubicBezTo>
                  <a:cubicBezTo>
                    <a:pt x="49" y="93"/>
                    <a:pt x="56" y="111"/>
                    <a:pt x="56" y="111"/>
                  </a:cubicBezTo>
                  <a:cubicBezTo>
                    <a:pt x="56" y="111"/>
                    <a:pt x="71" y="115"/>
                    <a:pt x="68" y="92"/>
                  </a:cubicBezTo>
                  <a:cubicBezTo>
                    <a:pt x="65" y="69"/>
                    <a:pt x="58" y="68"/>
                    <a:pt x="58" y="68"/>
                  </a:cubicBezTo>
                  <a:cubicBezTo>
                    <a:pt x="62" y="67"/>
                    <a:pt x="62" y="67"/>
                    <a:pt x="62" y="67"/>
                  </a:cubicBezTo>
                  <a:cubicBezTo>
                    <a:pt x="93" y="60"/>
                    <a:pt x="93" y="60"/>
                    <a:pt x="93" y="60"/>
                  </a:cubicBezTo>
                  <a:cubicBezTo>
                    <a:pt x="96" y="59"/>
                    <a:pt x="98" y="55"/>
                    <a:pt x="97" y="51"/>
                  </a:cubicBezTo>
                  <a:close/>
                </a:path>
              </a:pathLst>
            </a:custGeom>
            <a:solidFill>
              <a:schemeClr val="accent1"/>
            </a:solidFill>
            <a:ln>
              <a:noFill/>
            </a:ln>
          </p:spPr>
          <p:txBody>
            <a:bodyPr/>
            <a:lstStyle/>
            <a:p>
              <a:endParaRPr lang="en-US"/>
            </a:p>
          </p:txBody>
        </p:sp>
        <p:sp>
          <p:nvSpPr>
            <p:cNvPr id="330" name="Freeform 42"/>
            <p:cNvSpPr>
              <a:spLocks noEditPoints="1"/>
            </p:cNvSpPr>
            <p:nvPr/>
          </p:nvSpPr>
          <p:spPr bwMode="auto">
            <a:xfrm>
              <a:off x="4526738" y="2266170"/>
              <a:ext cx="309012" cy="294120"/>
            </a:xfrm>
            <a:custGeom>
              <a:avLst/>
              <a:gdLst>
                <a:gd name="T0" fmla="*/ 204680 w 103"/>
                <a:gd name="T1" fmla="*/ 2559 h 98"/>
                <a:gd name="T2" fmla="*/ 191887 w 103"/>
                <a:gd name="T3" fmla="*/ 0 h 98"/>
                <a:gd name="T4" fmla="*/ 133042 w 103"/>
                <a:gd name="T5" fmla="*/ 33273 h 98"/>
                <a:gd name="T6" fmla="*/ 71638 w 103"/>
                <a:gd name="T7" fmla="*/ 0 h 98"/>
                <a:gd name="T8" fmla="*/ 58845 w 103"/>
                <a:gd name="T9" fmla="*/ 2559 h 98"/>
                <a:gd name="T10" fmla="*/ 0 w 103"/>
                <a:gd name="T11" fmla="*/ 71664 h 98"/>
                <a:gd name="T12" fmla="*/ 0 w 103"/>
                <a:gd name="T13" fmla="*/ 87021 h 98"/>
                <a:gd name="T14" fmla="*/ 133042 w 103"/>
                <a:gd name="T15" fmla="*/ 250825 h 98"/>
                <a:gd name="T16" fmla="*/ 263525 w 103"/>
                <a:gd name="T17" fmla="*/ 87021 h 98"/>
                <a:gd name="T18" fmla="*/ 263525 w 103"/>
                <a:gd name="T19" fmla="*/ 71664 h 98"/>
                <a:gd name="T20" fmla="*/ 204680 w 103"/>
                <a:gd name="T21" fmla="*/ 2559 h 98"/>
                <a:gd name="T22" fmla="*/ 235382 w 103"/>
                <a:gd name="T23" fmla="*/ 87021 h 98"/>
                <a:gd name="T24" fmla="*/ 133042 w 103"/>
                <a:gd name="T25" fmla="*/ 214993 h 98"/>
                <a:gd name="T26" fmla="*/ 30702 w 103"/>
                <a:gd name="T27" fmla="*/ 87021 h 98"/>
                <a:gd name="T28" fmla="*/ 30702 w 103"/>
                <a:gd name="T29" fmla="*/ 74224 h 98"/>
                <a:gd name="T30" fmla="*/ 63962 w 103"/>
                <a:gd name="T31" fmla="*/ 30713 h 98"/>
                <a:gd name="T32" fmla="*/ 71638 w 103"/>
                <a:gd name="T33" fmla="*/ 30713 h 98"/>
                <a:gd name="T34" fmla="*/ 110015 w 103"/>
                <a:gd name="T35" fmla="*/ 51189 h 98"/>
                <a:gd name="T36" fmla="*/ 133042 w 103"/>
                <a:gd name="T37" fmla="*/ 76783 h 98"/>
                <a:gd name="T38" fmla="*/ 153510 w 103"/>
                <a:gd name="T39" fmla="*/ 51189 h 98"/>
                <a:gd name="T40" fmla="*/ 191887 w 103"/>
                <a:gd name="T41" fmla="*/ 30713 h 98"/>
                <a:gd name="T42" fmla="*/ 202121 w 103"/>
                <a:gd name="T43" fmla="*/ 30713 h 98"/>
                <a:gd name="T44" fmla="*/ 235382 w 103"/>
                <a:gd name="T45" fmla="*/ 74224 h 98"/>
                <a:gd name="T46" fmla="*/ 235382 w 103"/>
                <a:gd name="T47" fmla="*/ 87021 h 98"/>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103" h="98">
                  <a:moveTo>
                    <a:pt x="80" y="1"/>
                  </a:moveTo>
                  <a:cubicBezTo>
                    <a:pt x="78" y="0"/>
                    <a:pt x="77" y="0"/>
                    <a:pt x="75" y="0"/>
                  </a:cubicBezTo>
                  <a:cubicBezTo>
                    <a:pt x="64" y="0"/>
                    <a:pt x="58" y="5"/>
                    <a:pt x="52" y="13"/>
                  </a:cubicBezTo>
                  <a:cubicBezTo>
                    <a:pt x="45" y="5"/>
                    <a:pt x="40" y="0"/>
                    <a:pt x="28" y="0"/>
                  </a:cubicBezTo>
                  <a:cubicBezTo>
                    <a:pt x="27" y="0"/>
                    <a:pt x="25" y="0"/>
                    <a:pt x="23" y="1"/>
                  </a:cubicBezTo>
                  <a:cubicBezTo>
                    <a:pt x="13" y="2"/>
                    <a:pt x="2" y="11"/>
                    <a:pt x="0" y="28"/>
                  </a:cubicBezTo>
                  <a:cubicBezTo>
                    <a:pt x="0" y="34"/>
                    <a:pt x="0" y="34"/>
                    <a:pt x="0" y="34"/>
                  </a:cubicBezTo>
                  <a:cubicBezTo>
                    <a:pt x="2" y="51"/>
                    <a:pt x="14" y="72"/>
                    <a:pt x="52" y="98"/>
                  </a:cubicBezTo>
                  <a:cubicBezTo>
                    <a:pt x="89" y="72"/>
                    <a:pt x="102" y="51"/>
                    <a:pt x="103" y="34"/>
                  </a:cubicBezTo>
                  <a:cubicBezTo>
                    <a:pt x="103" y="28"/>
                    <a:pt x="103" y="28"/>
                    <a:pt x="103" y="28"/>
                  </a:cubicBezTo>
                  <a:cubicBezTo>
                    <a:pt x="102" y="11"/>
                    <a:pt x="90" y="2"/>
                    <a:pt x="80" y="1"/>
                  </a:cubicBezTo>
                  <a:close/>
                  <a:moveTo>
                    <a:pt x="92" y="34"/>
                  </a:moveTo>
                  <a:cubicBezTo>
                    <a:pt x="90" y="49"/>
                    <a:pt x="77" y="65"/>
                    <a:pt x="52" y="84"/>
                  </a:cubicBezTo>
                  <a:cubicBezTo>
                    <a:pt x="26" y="65"/>
                    <a:pt x="13" y="49"/>
                    <a:pt x="12" y="34"/>
                  </a:cubicBezTo>
                  <a:cubicBezTo>
                    <a:pt x="12" y="29"/>
                    <a:pt x="12" y="29"/>
                    <a:pt x="12" y="29"/>
                  </a:cubicBezTo>
                  <a:cubicBezTo>
                    <a:pt x="13" y="17"/>
                    <a:pt x="20" y="12"/>
                    <a:pt x="25" y="12"/>
                  </a:cubicBezTo>
                  <a:cubicBezTo>
                    <a:pt x="26" y="12"/>
                    <a:pt x="27" y="12"/>
                    <a:pt x="28" y="12"/>
                  </a:cubicBezTo>
                  <a:cubicBezTo>
                    <a:pt x="35" y="12"/>
                    <a:pt x="38" y="14"/>
                    <a:pt x="43" y="20"/>
                  </a:cubicBezTo>
                  <a:cubicBezTo>
                    <a:pt x="52" y="30"/>
                    <a:pt x="52" y="30"/>
                    <a:pt x="52" y="30"/>
                  </a:cubicBezTo>
                  <a:cubicBezTo>
                    <a:pt x="60" y="20"/>
                    <a:pt x="60" y="20"/>
                    <a:pt x="60" y="20"/>
                  </a:cubicBezTo>
                  <a:cubicBezTo>
                    <a:pt x="66" y="14"/>
                    <a:pt x="69" y="12"/>
                    <a:pt x="75" y="12"/>
                  </a:cubicBezTo>
                  <a:cubicBezTo>
                    <a:pt x="76" y="12"/>
                    <a:pt x="78" y="12"/>
                    <a:pt x="79" y="12"/>
                  </a:cubicBezTo>
                  <a:cubicBezTo>
                    <a:pt x="83" y="12"/>
                    <a:pt x="91" y="17"/>
                    <a:pt x="92" y="29"/>
                  </a:cubicBezTo>
                  <a:lnTo>
                    <a:pt x="92" y="34"/>
                  </a:lnTo>
                  <a:close/>
                </a:path>
              </a:pathLst>
            </a:custGeom>
            <a:solidFill>
              <a:schemeClr val="accent1"/>
            </a:solidFill>
            <a:ln>
              <a:noFill/>
            </a:ln>
          </p:spPr>
          <p:txBody>
            <a:bodyPr/>
            <a:lstStyle/>
            <a:p>
              <a:endParaRPr lang="en-US"/>
            </a:p>
          </p:txBody>
        </p:sp>
        <p:grpSp>
          <p:nvGrpSpPr>
            <p:cNvPr id="331" name="Group 27"/>
            <p:cNvGrpSpPr/>
            <p:nvPr/>
          </p:nvGrpSpPr>
          <p:grpSpPr>
            <a:xfrm>
              <a:off x="3830530" y="2942126"/>
              <a:ext cx="348103" cy="372304"/>
              <a:chOff x="2640013" y="1927225"/>
              <a:chExt cx="296862" cy="317500"/>
            </a:xfrm>
            <a:solidFill>
              <a:schemeClr val="accent1"/>
            </a:solidFill>
          </p:grpSpPr>
          <p:sp>
            <p:nvSpPr>
              <p:cNvPr id="543" name="Freeform 43"/>
              <p:cNvSpPr>
                <a:spLocks noEditPoints="1"/>
              </p:cNvSpPr>
              <p:nvPr/>
            </p:nvSpPr>
            <p:spPr bwMode="auto">
              <a:xfrm>
                <a:off x="2660650" y="1927225"/>
                <a:ext cx="276225" cy="206375"/>
              </a:xfrm>
              <a:custGeom>
                <a:avLst/>
                <a:gdLst/>
                <a:ahLst/>
                <a:cxnLst>
                  <a:cxn ang="0">
                    <a:pos x="19" y="64"/>
                  </a:cxn>
                  <a:cxn ang="0">
                    <a:pos x="0" y="79"/>
                  </a:cxn>
                  <a:cxn ang="0">
                    <a:pos x="8" y="81"/>
                  </a:cxn>
                  <a:cxn ang="0">
                    <a:pos x="25" y="67"/>
                  </a:cxn>
                  <a:cxn ang="0">
                    <a:pos x="78" y="53"/>
                  </a:cxn>
                  <a:cxn ang="0">
                    <a:pos x="66" y="44"/>
                  </a:cxn>
                  <a:cxn ang="0">
                    <a:pos x="92" y="44"/>
                  </a:cxn>
                  <a:cxn ang="0">
                    <a:pos x="108" y="9"/>
                  </a:cxn>
                  <a:cxn ang="0">
                    <a:pos x="19" y="64"/>
                  </a:cxn>
                  <a:cxn ang="0">
                    <a:pos x="28" y="60"/>
                  </a:cxn>
                  <a:cxn ang="0">
                    <a:pos x="28" y="60"/>
                  </a:cxn>
                  <a:cxn ang="0">
                    <a:pos x="100" y="14"/>
                  </a:cxn>
                  <a:cxn ang="0">
                    <a:pos x="28" y="60"/>
                  </a:cxn>
                </a:cxnLst>
                <a:rect l="0" t="0" r="r" b="b"/>
                <a:pathLst>
                  <a:path w="108" h="81">
                    <a:moveTo>
                      <a:pt x="19" y="64"/>
                    </a:moveTo>
                    <a:cubicBezTo>
                      <a:pt x="0" y="79"/>
                      <a:pt x="0" y="79"/>
                      <a:pt x="0" y="79"/>
                    </a:cubicBezTo>
                    <a:cubicBezTo>
                      <a:pt x="8" y="81"/>
                      <a:pt x="8" y="81"/>
                      <a:pt x="8" y="81"/>
                    </a:cubicBezTo>
                    <a:cubicBezTo>
                      <a:pt x="25" y="67"/>
                      <a:pt x="25" y="67"/>
                      <a:pt x="25" y="67"/>
                    </a:cubicBezTo>
                    <a:cubicBezTo>
                      <a:pt x="58" y="66"/>
                      <a:pt x="78" y="53"/>
                      <a:pt x="78" y="53"/>
                    </a:cubicBezTo>
                    <a:cubicBezTo>
                      <a:pt x="66" y="44"/>
                      <a:pt x="66" y="44"/>
                      <a:pt x="66" y="44"/>
                    </a:cubicBezTo>
                    <a:cubicBezTo>
                      <a:pt x="66" y="44"/>
                      <a:pt x="87" y="42"/>
                      <a:pt x="92" y="44"/>
                    </a:cubicBezTo>
                    <a:cubicBezTo>
                      <a:pt x="97" y="42"/>
                      <a:pt x="106" y="34"/>
                      <a:pt x="108" y="9"/>
                    </a:cubicBezTo>
                    <a:cubicBezTo>
                      <a:pt x="49" y="0"/>
                      <a:pt x="34" y="33"/>
                      <a:pt x="19" y="64"/>
                    </a:cubicBezTo>
                    <a:close/>
                    <a:moveTo>
                      <a:pt x="28" y="60"/>
                    </a:moveTo>
                    <a:cubicBezTo>
                      <a:pt x="28" y="60"/>
                      <a:pt x="28" y="60"/>
                      <a:pt x="28" y="60"/>
                    </a:cubicBezTo>
                    <a:cubicBezTo>
                      <a:pt x="33" y="54"/>
                      <a:pt x="66" y="21"/>
                      <a:pt x="100" y="14"/>
                    </a:cubicBezTo>
                    <a:cubicBezTo>
                      <a:pt x="81" y="20"/>
                      <a:pt x="37" y="54"/>
                      <a:pt x="28" y="60"/>
                    </a:cubicBezTo>
                    <a:close/>
                  </a:path>
                </a:pathLst>
              </a:custGeom>
              <a:grpFill/>
              <a:ln w="9525">
                <a:noFill/>
                <a:round/>
              </a:ln>
            </p:spPr>
            <p:txBody>
              <a:bodyPr/>
              <a:lstStyle/>
              <a:p>
                <a:pPr fontAlgn="auto">
                  <a:spcBef>
                    <a:spcPts val="0"/>
                  </a:spcBef>
                  <a:spcAft>
                    <a:spcPts val="0"/>
                  </a:spcAft>
                  <a:defRPr/>
                </a:pPr>
                <a:endParaRPr lang="en-US">
                  <a:latin typeface="+mn-lt"/>
                  <a:ea typeface="+mn-ea"/>
                </a:endParaRPr>
              </a:p>
            </p:txBody>
          </p:sp>
          <p:sp>
            <p:nvSpPr>
              <p:cNvPr id="544" name="Freeform 44"/>
              <p:cNvSpPr/>
              <p:nvPr/>
            </p:nvSpPr>
            <p:spPr bwMode="auto">
              <a:xfrm>
                <a:off x="2640013" y="2149475"/>
                <a:ext cx="131763" cy="95250"/>
              </a:xfrm>
              <a:custGeom>
                <a:avLst/>
                <a:gdLst/>
                <a:ahLst/>
                <a:cxnLst>
                  <a:cxn ang="0">
                    <a:pos x="44" y="8"/>
                  </a:cxn>
                  <a:cxn ang="0">
                    <a:pos x="36" y="8"/>
                  </a:cxn>
                  <a:cxn ang="0">
                    <a:pos x="29" y="0"/>
                  </a:cxn>
                  <a:cxn ang="0">
                    <a:pos x="22" y="0"/>
                  </a:cxn>
                  <a:cxn ang="0">
                    <a:pos x="15" y="8"/>
                  </a:cxn>
                  <a:cxn ang="0">
                    <a:pos x="7" y="8"/>
                  </a:cxn>
                  <a:cxn ang="0">
                    <a:pos x="0" y="15"/>
                  </a:cxn>
                  <a:cxn ang="0">
                    <a:pos x="0" y="29"/>
                  </a:cxn>
                  <a:cxn ang="0">
                    <a:pos x="7" y="37"/>
                  </a:cxn>
                  <a:cxn ang="0">
                    <a:pos x="44" y="37"/>
                  </a:cxn>
                  <a:cxn ang="0">
                    <a:pos x="51" y="29"/>
                  </a:cxn>
                  <a:cxn ang="0">
                    <a:pos x="51" y="15"/>
                  </a:cxn>
                  <a:cxn ang="0">
                    <a:pos x="44" y="8"/>
                  </a:cxn>
                </a:cxnLst>
                <a:rect l="0" t="0" r="r" b="b"/>
                <a:pathLst>
                  <a:path w="51" h="37">
                    <a:moveTo>
                      <a:pt x="44" y="8"/>
                    </a:moveTo>
                    <a:cubicBezTo>
                      <a:pt x="36" y="8"/>
                      <a:pt x="36" y="8"/>
                      <a:pt x="36" y="8"/>
                    </a:cubicBezTo>
                    <a:cubicBezTo>
                      <a:pt x="36" y="4"/>
                      <a:pt x="33" y="0"/>
                      <a:pt x="29" y="0"/>
                    </a:cubicBezTo>
                    <a:cubicBezTo>
                      <a:pt x="22" y="0"/>
                      <a:pt x="22" y="0"/>
                      <a:pt x="22" y="0"/>
                    </a:cubicBezTo>
                    <a:cubicBezTo>
                      <a:pt x="18" y="0"/>
                      <a:pt x="15" y="4"/>
                      <a:pt x="15" y="8"/>
                    </a:cubicBezTo>
                    <a:cubicBezTo>
                      <a:pt x="7" y="8"/>
                      <a:pt x="7" y="8"/>
                      <a:pt x="7" y="8"/>
                    </a:cubicBezTo>
                    <a:cubicBezTo>
                      <a:pt x="3" y="8"/>
                      <a:pt x="0" y="11"/>
                      <a:pt x="0" y="15"/>
                    </a:cubicBezTo>
                    <a:cubicBezTo>
                      <a:pt x="0" y="29"/>
                      <a:pt x="0" y="29"/>
                      <a:pt x="0" y="29"/>
                    </a:cubicBezTo>
                    <a:cubicBezTo>
                      <a:pt x="0" y="33"/>
                      <a:pt x="3" y="37"/>
                      <a:pt x="7" y="37"/>
                    </a:cubicBezTo>
                    <a:cubicBezTo>
                      <a:pt x="44" y="37"/>
                      <a:pt x="44" y="37"/>
                      <a:pt x="44" y="37"/>
                    </a:cubicBezTo>
                    <a:cubicBezTo>
                      <a:pt x="48" y="37"/>
                      <a:pt x="51" y="33"/>
                      <a:pt x="51" y="29"/>
                    </a:cubicBezTo>
                    <a:cubicBezTo>
                      <a:pt x="51" y="15"/>
                      <a:pt x="51" y="15"/>
                      <a:pt x="51" y="15"/>
                    </a:cubicBezTo>
                    <a:cubicBezTo>
                      <a:pt x="51" y="11"/>
                      <a:pt x="48" y="8"/>
                      <a:pt x="44" y="8"/>
                    </a:cubicBezTo>
                    <a:close/>
                  </a:path>
                </a:pathLst>
              </a:custGeom>
              <a:grpFill/>
              <a:ln w="9525">
                <a:noFill/>
                <a:round/>
              </a:ln>
            </p:spPr>
            <p:txBody>
              <a:bodyPr/>
              <a:lstStyle/>
              <a:p>
                <a:pPr fontAlgn="auto">
                  <a:spcBef>
                    <a:spcPts val="0"/>
                  </a:spcBef>
                  <a:spcAft>
                    <a:spcPts val="0"/>
                  </a:spcAft>
                  <a:defRPr/>
                </a:pPr>
                <a:endParaRPr lang="en-US">
                  <a:latin typeface="+mn-lt"/>
                  <a:ea typeface="+mn-ea"/>
                </a:endParaRPr>
              </a:p>
            </p:txBody>
          </p:sp>
        </p:grpSp>
        <p:sp>
          <p:nvSpPr>
            <p:cNvPr id="332" name="Freeform 45"/>
            <p:cNvSpPr>
              <a:spLocks noEditPoints="1"/>
            </p:cNvSpPr>
            <p:nvPr/>
          </p:nvSpPr>
          <p:spPr bwMode="auto">
            <a:xfrm>
              <a:off x="5226670" y="3007055"/>
              <a:ext cx="348103" cy="307151"/>
            </a:xfrm>
            <a:custGeom>
              <a:avLst/>
              <a:gdLst>
                <a:gd name="T0" fmla="*/ 296862 w 187"/>
                <a:gd name="T1" fmla="*/ 57150 h 165"/>
                <a:gd name="T2" fmla="*/ 296862 w 187"/>
                <a:gd name="T3" fmla="*/ 0 h 165"/>
                <a:gd name="T4" fmla="*/ 239712 w 187"/>
                <a:gd name="T5" fmla="*/ 0 h 165"/>
                <a:gd name="T6" fmla="*/ 239712 w 187"/>
                <a:gd name="T7" fmla="*/ 19050 h 165"/>
                <a:gd name="T8" fmla="*/ 53975 w 187"/>
                <a:gd name="T9" fmla="*/ 19050 h 165"/>
                <a:gd name="T10" fmla="*/ 53975 w 187"/>
                <a:gd name="T11" fmla="*/ 0 h 165"/>
                <a:gd name="T12" fmla="*/ 0 w 187"/>
                <a:gd name="T13" fmla="*/ 0 h 165"/>
                <a:gd name="T14" fmla="*/ 0 w 187"/>
                <a:gd name="T15" fmla="*/ 57150 h 165"/>
                <a:gd name="T16" fmla="*/ 17462 w 187"/>
                <a:gd name="T17" fmla="*/ 57150 h 165"/>
                <a:gd name="T18" fmla="*/ 17462 w 187"/>
                <a:gd name="T19" fmla="*/ 204788 h 165"/>
                <a:gd name="T20" fmla="*/ 0 w 187"/>
                <a:gd name="T21" fmla="*/ 204788 h 165"/>
                <a:gd name="T22" fmla="*/ 0 w 187"/>
                <a:gd name="T23" fmla="*/ 261938 h 165"/>
                <a:gd name="T24" fmla="*/ 53975 w 187"/>
                <a:gd name="T25" fmla="*/ 261938 h 165"/>
                <a:gd name="T26" fmla="*/ 53975 w 187"/>
                <a:gd name="T27" fmla="*/ 241300 h 165"/>
                <a:gd name="T28" fmla="*/ 239712 w 187"/>
                <a:gd name="T29" fmla="*/ 241300 h 165"/>
                <a:gd name="T30" fmla="*/ 239712 w 187"/>
                <a:gd name="T31" fmla="*/ 261938 h 165"/>
                <a:gd name="T32" fmla="*/ 296862 w 187"/>
                <a:gd name="T33" fmla="*/ 261938 h 165"/>
                <a:gd name="T34" fmla="*/ 296862 w 187"/>
                <a:gd name="T35" fmla="*/ 204788 h 165"/>
                <a:gd name="T36" fmla="*/ 277812 w 187"/>
                <a:gd name="T37" fmla="*/ 204788 h 165"/>
                <a:gd name="T38" fmla="*/ 277812 w 187"/>
                <a:gd name="T39" fmla="*/ 57150 h 165"/>
                <a:gd name="T40" fmla="*/ 296862 w 187"/>
                <a:gd name="T41" fmla="*/ 57150 h 165"/>
                <a:gd name="T42" fmla="*/ 257175 w 187"/>
                <a:gd name="T43" fmla="*/ 19050 h 165"/>
                <a:gd name="T44" fmla="*/ 277812 w 187"/>
                <a:gd name="T45" fmla="*/ 19050 h 165"/>
                <a:gd name="T46" fmla="*/ 277812 w 187"/>
                <a:gd name="T47" fmla="*/ 38100 h 165"/>
                <a:gd name="T48" fmla="*/ 257175 w 187"/>
                <a:gd name="T49" fmla="*/ 38100 h 165"/>
                <a:gd name="T50" fmla="*/ 257175 w 187"/>
                <a:gd name="T51" fmla="*/ 19050 h 165"/>
                <a:gd name="T52" fmla="*/ 17462 w 187"/>
                <a:gd name="T53" fmla="*/ 19050 h 165"/>
                <a:gd name="T54" fmla="*/ 34925 w 187"/>
                <a:gd name="T55" fmla="*/ 19050 h 165"/>
                <a:gd name="T56" fmla="*/ 34925 w 187"/>
                <a:gd name="T57" fmla="*/ 38100 h 165"/>
                <a:gd name="T58" fmla="*/ 17462 w 187"/>
                <a:gd name="T59" fmla="*/ 38100 h 165"/>
                <a:gd name="T60" fmla="*/ 17462 w 187"/>
                <a:gd name="T61" fmla="*/ 19050 h 165"/>
                <a:gd name="T62" fmla="*/ 17462 w 187"/>
                <a:gd name="T63" fmla="*/ 241300 h 165"/>
                <a:gd name="T64" fmla="*/ 17462 w 187"/>
                <a:gd name="T65" fmla="*/ 223838 h 165"/>
                <a:gd name="T66" fmla="*/ 34925 w 187"/>
                <a:gd name="T67" fmla="*/ 223838 h 165"/>
                <a:gd name="T68" fmla="*/ 34925 w 187"/>
                <a:gd name="T69" fmla="*/ 241300 h 165"/>
                <a:gd name="T70" fmla="*/ 17462 w 187"/>
                <a:gd name="T71" fmla="*/ 241300 h 165"/>
                <a:gd name="T72" fmla="*/ 277812 w 187"/>
                <a:gd name="T73" fmla="*/ 241300 h 165"/>
                <a:gd name="T74" fmla="*/ 257175 w 187"/>
                <a:gd name="T75" fmla="*/ 241300 h 165"/>
                <a:gd name="T76" fmla="*/ 257175 w 187"/>
                <a:gd name="T77" fmla="*/ 223838 h 165"/>
                <a:gd name="T78" fmla="*/ 277812 w 187"/>
                <a:gd name="T79" fmla="*/ 223838 h 165"/>
                <a:gd name="T80" fmla="*/ 277812 w 187"/>
                <a:gd name="T81" fmla="*/ 241300 h 165"/>
                <a:gd name="T82" fmla="*/ 257175 w 187"/>
                <a:gd name="T83" fmla="*/ 204788 h 165"/>
                <a:gd name="T84" fmla="*/ 239712 w 187"/>
                <a:gd name="T85" fmla="*/ 204788 h 165"/>
                <a:gd name="T86" fmla="*/ 239712 w 187"/>
                <a:gd name="T87" fmla="*/ 223838 h 165"/>
                <a:gd name="T88" fmla="*/ 53975 w 187"/>
                <a:gd name="T89" fmla="*/ 223838 h 165"/>
                <a:gd name="T90" fmla="*/ 53975 w 187"/>
                <a:gd name="T91" fmla="*/ 204788 h 165"/>
                <a:gd name="T92" fmla="*/ 34925 w 187"/>
                <a:gd name="T93" fmla="*/ 204788 h 165"/>
                <a:gd name="T94" fmla="*/ 34925 w 187"/>
                <a:gd name="T95" fmla="*/ 57150 h 165"/>
                <a:gd name="T96" fmla="*/ 53975 w 187"/>
                <a:gd name="T97" fmla="*/ 57150 h 165"/>
                <a:gd name="T98" fmla="*/ 53975 w 187"/>
                <a:gd name="T99" fmla="*/ 38100 h 165"/>
                <a:gd name="T100" fmla="*/ 239712 w 187"/>
                <a:gd name="T101" fmla="*/ 38100 h 165"/>
                <a:gd name="T102" fmla="*/ 239712 w 187"/>
                <a:gd name="T103" fmla="*/ 57150 h 165"/>
                <a:gd name="T104" fmla="*/ 257175 w 187"/>
                <a:gd name="T105" fmla="*/ 57150 h 165"/>
                <a:gd name="T106" fmla="*/ 257175 w 187"/>
                <a:gd name="T107" fmla="*/ 204788 h 165"/>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187" h="165">
                  <a:moveTo>
                    <a:pt x="187" y="36"/>
                  </a:moveTo>
                  <a:lnTo>
                    <a:pt x="187" y="0"/>
                  </a:lnTo>
                  <a:lnTo>
                    <a:pt x="151" y="0"/>
                  </a:lnTo>
                  <a:lnTo>
                    <a:pt x="151" y="12"/>
                  </a:lnTo>
                  <a:lnTo>
                    <a:pt x="34" y="12"/>
                  </a:lnTo>
                  <a:lnTo>
                    <a:pt x="34" y="0"/>
                  </a:lnTo>
                  <a:lnTo>
                    <a:pt x="0" y="0"/>
                  </a:lnTo>
                  <a:lnTo>
                    <a:pt x="0" y="36"/>
                  </a:lnTo>
                  <a:lnTo>
                    <a:pt x="11" y="36"/>
                  </a:lnTo>
                  <a:lnTo>
                    <a:pt x="11" y="129"/>
                  </a:lnTo>
                  <a:lnTo>
                    <a:pt x="0" y="129"/>
                  </a:lnTo>
                  <a:lnTo>
                    <a:pt x="0" y="165"/>
                  </a:lnTo>
                  <a:lnTo>
                    <a:pt x="34" y="165"/>
                  </a:lnTo>
                  <a:lnTo>
                    <a:pt x="34" y="152"/>
                  </a:lnTo>
                  <a:lnTo>
                    <a:pt x="151" y="152"/>
                  </a:lnTo>
                  <a:lnTo>
                    <a:pt x="151" y="165"/>
                  </a:lnTo>
                  <a:lnTo>
                    <a:pt x="187" y="165"/>
                  </a:lnTo>
                  <a:lnTo>
                    <a:pt x="187" y="129"/>
                  </a:lnTo>
                  <a:lnTo>
                    <a:pt x="175" y="129"/>
                  </a:lnTo>
                  <a:lnTo>
                    <a:pt x="175" y="36"/>
                  </a:lnTo>
                  <a:lnTo>
                    <a:pt x="187" y="36"/>
                  </a:lnTo>
                  <a:close/>
                  <a:moveTo>
                    <a:pt x="162" y="12"/>
                  </a:moveTo>
                  <a:lnTo>
                    <a:pt x="175" y="12"/>
                  </a:lnTo>
                  <a:lnTo>
                    <a:pt x="175" y="24"/>
                  </a:lnTo>
                  <a:lnTo>
                    <a:pt x="162" y="24"/>
                  </a:lnTo>
                  <a:lnTo>
                    <a:pt x="162" y="12"/>
                  </a:lnTo>
                  <a:close/>
                  <a:moveTo>
                    <a:pt x="11" y="12"/>
                  </a:moveTo>
                  <a:lnTo>
                    <a:pt x="22" y="12"/>
                  </a:lnTo>
                  <a:lnTo>
                    <a:pt x="22" y="24"/>
                  </a:lnTo>
                  <a:lnTo>
                    <a:pt x="11" y="24"/>
                  </a:lnTo>
                  <a:lnTo>
                    <a:pt x="11" y="12"/>
                  </a:lnTo>
                  <a:close/>
                  <a:moveTo>
                    <a:pt x="11" y="152"/>
                  </a:moveTo>
                  <a:lnTo>
                    <a:pt x="11" y="141"/>
                  </a:lnTo>
                  <a:lnTo>
                    <a:pt x="22" y="141"/>
                  </a:lnTo>
                  <a:lnTo>
                    <a:pt x="22" y="152"/>
                  </a:lnTo>
                  <a:lnTo>
                    <a:pt x="11" y="152"/>
                  </a:lnTo>
                  <a:close/>
                  <a:moveTo>
                    <a:pt x="175" y="152"/>
                  </a:moveTo>
                  <a:lnTo>
                    <a:pt x="162" y="152"/>
                  </a:lnTo>
                  <a:lnTo>
                    <a:pt x="162" y="141"/>
                  </a:lnTo>
                  <a:lnTo>
                    <a:pt x="175" y="141"/>
                  </a:lnTo>
                  <a:lnTo>
                    <a:pt x="175" y="152"/>
                  </a:lnTo>
                  <a:close/>
                  <a:moveTo>
                    <a:pt x="162" y="129"/>
                  </a:moveTo>
                  <a:lnTo>
                    <a:pt x="151" y="129"/>
                  </a:lnTo>
                  <a:lnTo>
                    <a:pt x="151" y="141"/>
                  </a:lnTo>
                  <a:lnTo>
                    <a:pt x="34" y="141"/>
                  </a:lnTo>
                  <a:lnTo>
                    <a:pt x="34" y="129"/>
                  </a:lnTo>
                  <a:lnTo>
                    <a:pt x="22" y="129"/>
                  </a:lnTo>
                  <a:lnTo>
                    <a:pt x="22" y="36"/>
                  </a:lnTo>
                  <a:lnTo>
                    <a:pt x="34" y="36"/>
                  </a:lnTo>
                  <a:lnTo>
                    <a:pt x="34" y="24"/>
                  </a:lnTo>
                  <a:lnTo>
                    <a:pt x="151" y="24"/>
                  </a:lnTo>
                  <a:lnTo>
                    <a:pt x="151" y="36"/>
                  </a:lnTo>
                  <a:lnTo>
                    <a:pt x="162" y="36"/>
                  </a:lnTo>
                  <a:lnTo>
                    <a:pt x="162" y="129"/>
                  </a:lnTo>
                  <a:close/>
                </a:path>
              </a:pathLst>
            </a:custGeom>
            <a:solidFill>
              <a:schemeClr val="accent1"/>
            </a:solidFill>
            <a:ln>
              <a:noFill/>
            </a:ln>
          </p:spPr>
          <p:txBody>
            <a:bodyPr/>
            <a:lstStyle/>
            <a:p>
              <a:endParaRPr lang="en-US"/>
            </a:p>
          </p:txBody>
        </p:sp>
        <p:grpSp>
          <p:nvGrpSpPr>
            <p:cNvPr id="333" name="Group 29"/>
            <p:cNvGrpSpPr/>
            <p:nvPr/>
          </p:nvGrpSpPr>
          <p:grpSpPr>
            <a:xfrm>
              <a:off x="5922878" y="3007280"/>
              <a:ext cx="346243" cy="307150"/>
              <a:chOff x="4424363" y="1982788"/>
              <a:chExt cx="295275" cy="261937"/>
            </a:xfrm>
            <a:solidFill>
              <a:schemeClr val="accent1"/>
            </a:solidFill>
          </p:grpSpPr>
          <p:sp>
            <p:nvSpPr>
              <p:cNvPr id="535" name="Rectangle 46"/>
              <p:cNvSpPr>
                <a:spLocks noChangeArrowheads="1"/>
              </p:cNvSpPr>
              <p:nvPr/>
            </p:nvSpPr>
            <p:spPr bwMode="auto">
              <a:xfrm>
                <a:off x="4497388" y="2001838"/>
                <a:ext cx="149225" cy="19050"/>
              </a:xfrm>
              <a:prstGeom prst="rect">
                <a:avLst/>
              </a:prstGeom>
              <a:grpFill/>
              <a:ln w="9525">
                <a:noFill/>
                <a:miter lim="800000"/>
              </a:ln>
            </p:spPr>
            <p:txBody>
              <a:bodyPr/>
              <a:lstStyle/>
              <a:p>
                <a:pPr fontAlgn="auto">
                  <a:spcBef>
                    <a:spcPts val="0"/>
                  </a:spcBef>
                  <a:spcAft>
                    <a:spcPts val="0"/>
                  </a:spcAft>
                  <a:defRPr/>
                </a:pPr>
                <a:endParaRPr lang="en-US">
                  <a:latin typeface="+mn-lt"/>
                  <a:ea typeface="+mn-ea"/>
                </a:endParaRPr>
              </a:p>
            </p:txBody>
          </p:sp>
          <p:sp>
            <p:nvSpPr>
              <p:cNvPr id="536" name="Rectangle 47"/>
              <p:cNvSpPr>
                <a:spLocks noChangeArrowheads="1"/>
              </p:cNvSpPr>
              <p:nvPr/>
            </p:nvSpPr>
            <p:spPr bwMode="auto">
              <a:xfrm>
                <a:off x="4497388" y="2206625"/>
                <a:ext cx="149225" cy="17463"/>
              </a:xfrm>
              <a:prstGeom prst="rect">
                <a:avLst/>
              </a:prstGeom>
              <a:grpFill/>
              <a:ln w="9525">
                <a:noFill/>
                <a:miter lim="800000"/>
              </a:ln>
            </p:spPr>
            <p:txBody>
              <a:bodyPr/>
              <a:lstStyle/>
              <a:p>
                <a:pPr fontAlgn="auto">
                  <a:spcBef>
                    <a:spcPts val="0"/>
                  </a:spcBef>
                  <a:spcAft>
                    <a:spcPts val="0"/>
                  </a:spcAft>
                  <a:defRPr/>
                </a:pPr>
                <a:endParaRPr lang="en-US">
                  <a:latin typeface="+mn-lt"/>
                  <a:ea typeface="+mn-ea"/>
                </a:endParaRPr>
              </a:p>
            </p:txBody>
          </p:sp>
          <p:sp>
            <p:nvSpPr>
              <p:cNvPr id="537" name="Rectangle 48"/>
              <p:cNvSpPr>
                <a:spLocks noChangeArrowheads="1"/>
              </p:cNvSpPr>
              <p:nvPr/>
            </p:nvSpPr>
            <p:spPr bwMode="auto">
              <a:xfrm>
                <a:off x="4441825" y="2057400"/>
                <a:ext cx="17463" cy="112713"/>
              </a:xfrm>
              <a:prstGeom prst="rect">
                <a:avLst/>
              </a:prstGeom>
              <a:grpFill/>
              <a:ln w="9525">
                <a:noFill/>
                <a:miter lim="800000"/>
              </a:ln>
            </p:spPr>
            <p:txBody>
              <a:bodyPr/>
              <a:lstStyle/>
              <a:p>
                <a:pPr fontAlgn="auto">
                  <a:spcBef>
                    <a:spcPts val="0"/>
                  </a:spcBef>
                  <a:spcAft>
                    <a:spcPts val="0"/>
                  </a:spcAft>
                  <a:defRPr/>
                </a:pPr>
                <a:endParaRPr lang="en-US">
                  <a:latin typeface="+mn-lt"/>
                  <a:ea typeface="+mn-ea"/>
                </a:endParaRPr>
              </a:p>
            </p:txBody>
          </p:sp>
          <p:sp>
            <p:nvSpPr>
              <p:cNvPr id="538" name="Rectangle 49"/>
              <p:cNvSpPr>
                <a:spLocks noChangeArrowheads="1"/>
              </p:cNvSpPr>
              <p:nvPr/>
            </p:nvSpPr>
            <p:spPr bwMode="auto">
              <a:xfrm>
                <a:off x="4684713" y="2057400"/>
                <a:ext cx="17463" cy="112713"/>
              </a:xfrm>
              <a:prstGeom prst="rect">
                <a:avLst/>
              </a:prstGeom>
              <a:grpFill/>
              <a:ln w="9525">
                <a:noFill/>
                <a:miter lim="800000"/>
              </a:ln>
            </p:spPr>
            <p:txBody>
              <a:bodyPr/>
              <a:lstStyle/>
              <a:p>
                <a:pPr fontAlgn="auto">
                  <a:spcBef>
                    <a:spcPts val="0"/>
                  </a:spcBef>
                  <a:spcAft>
                    <a:spcPts val="0"/>
                  </a:spcAft>
                  <a:defRPr/>
                </a:pPr>
                <a:endParaRPr lang="en-US">
                  <a:latin typeface="+mn-lt"/>
                  <a:ea typeface="+mn-ea"/>
                </a:endParaRPr>
              </a:p>
            </p:txBody>
          </p:sp>
          <p:sp>
            <p:nvSpPr>
              <p:cNvPr id="539" name="Oval 50"/>
              <p:cNvSpPr>
                <a:spLocks noChangeArrowheads="1"/>
              </p:cNvSpPr>
              <p:nvPr/>
            </p:nvSpPr>
            <p:spPr bwMode="auto">
              <a:xfrm>
                <a:off x="4424363" y="1982788"/>
                <a:ext cx="55563" cy="57150"/>
              </a:xfrm>
              <a:prstGeom prst="ellipse">
                <a:avLst/>
              </a:prstGeom>
              <a:grpFill/>
              <a:ln w="9525">
                <a:noFill/>
                <a:round/>
              </a:ln>
            </p:spPr>
            <p:txBody>
              <a:bodyPr/>
              <a:lstStyle/>
              <a:p>
                <a:pPr fontAlgn="auto">
                  <a:spcBef>
                    <a:spcPts val="0"/>
                  </a:spcBef>
                  <a:spcAft>
                    <a:spcPts val="0"/>
                  </a:spcAft>
                  <a:defRPr/>
                </a:pPr>
                <a:endParaRPr lang="en-US">
                  <a:latin typeface="+mn-lt"/>
                  <a:ea typeface="+mn-ea"/>
                </a:endParaRPr>
              </a:p>
            </p:txBody>
          </p:sp>
          <p:sp>
            <p:nvSpPr>
              <p:cNvPr id="540" name="Oval 51"/>
              <p:cNvSpPr>
                <a:spLocks noChangeArrowheads="1"/>
              </p:cNvSpPr>
              <p:nvPr/>
            </p:nvSpPr>
            <p:spPr bwMode="auto">
              <a:xfrm>
                <a:off x="4664075" y="1982788"/>
                <a:ext cx="55563" cy="57150"/>
              </a:xfrm>
              <a:prstGeom prst="ellipse">
                <a:avLst/>
              </a:prstGeom>
              <a:grpFill/>
              <a:ln w="9525">
                <a:noFill/>
                <a:round/>
              </a:ln>
            </p:spPr>
            <p:txBody>
              <a:bodyPr/>
              <a:lstStyle/>
              <a:p>
                <a:pPr fontAlgn="auto">
                  <a:spcBef>
                    <a:spcPts val="0"/>
                  </a:spcBef>
                  <a:spcAft>
                    <a:spcPts val="0"/>
                  </a:spcAft>
                  <a:defRPr/>
                </a:pPr>
                <a:endParaRPr lang="en-US">
                  <a:latin typeface="+mn-lt"/>
                  <a:ea typeface="+mn-ea"/>
                </a:endParaRPr>
              </a:p>
            </p:txBody>
          </p:sp>
          <p:sp>
            <p:nvSpPr>
              <p:cNvPr id="541" name="Oval 52"/>
              <p:cNvSpPr>
                <a:spLocks noChangeArrowheads="1"/>
              </p:cNvSpPr>
              <p:nvPr/>
            </p:nvSpPr>
            <p:spPr bwMode="auto">
              <a:xfrm>
                <a:off x="4664075" y="2187575"/>
                <a:ext cx="55563" cy="57150"/>
              </a:xfrm>
              <a:prstGeom prst="ellipse">
                <a:avLst/>
              </a:prstGeom>
              <a:grpFill/>
              <a:ln w="9525">
                <a:noFill/>
                <a:round/>
              </a:ln>
            </p:spPr>
            <p:txBody>
              <a:bodyPr/>
              <a:lstStyle/>
              <a:p>
                <a:pPr fontAlgn="auto">
                  <a:spcBef>
                    <a:spcPts val="0"/>
                  </a:spcBef>
                  <a:spcAft>
                    <a:spcPts val="0"/>
                  </a:spcAft>
                  <a:defRPr/>
                </a:pPr>
                <a:endParaRPr lang="en-US">
                  <a:latin typeface="+mn-lt"/>
                  <a:ea typeface="+mn-ea"/>
                </a:endParaRPr>
              </a:p>
            </p:txBody>
          </p:sp>
          <p:sp>
            <p:nvSpPr>
              <p:cNvPr id="542" name="Oval 53"/>
              <p:cNvSpPr>
                <a:spLocks noChangeArrowheads="1"/>
              </p:cNvSpPr>
              <p:nvPr/>
            </p:nvSpPr>
            <p:spPr bwMode="auto">
              <a:xfrm>
                <a:off x="4424363" y="2187575"/>
                <a:ext cx="55563" cy="57150"/>
              </a:xfrm>
              <a:prstGeom prst="ellipse">
                <a:avLst/>
              </a:prstGeom>
              <a:grpFill/>
              <a:ln w="9525">
                <a:noFill/>
                <a:round/>
              </a:ln>
            </p:spPr>
            <p:txBody>
              <a:bodyPr/>
              <a:lstStyle/>
              <a:p>
                <a:pPr fontAlgn="auto">
                  <a:spcBef>
                    <a:spcPts val="0"/>
                  </a:spcBef>
                  <a:spcAft>
                    <a:spcPts val="0"/>
                  </a:spcAft>
                  <a:defRPr/>
                </a:pPr>
                <a:endParaRPr lang="en-US">
                  <a:latin typeface="+mn-lt"/>
                  <a:ea typeface="+mn-ea"/>
                </a:endParaRPr>
              </a:p>
            </p:txBody>
          </p:sp>
        </p:grpSp>
        <p:sp>
          <p:nvSpPr>
            <p:cNvPr id="334" name="Freeform 54"/>
            <p:cNvSpPr>
              <a:spLocks noEditPoints="1"/>
            </p:cNvSpPr>
            <p:nvPr/>
          </p:nvSpPr>
          <p:spPr bwMode="auto">
            <a:xfrm>
              <a:off x="7317157" y="2966102"/>
              <a:ext cx="303428" cy="323905"/>
            </a:xfrm>
            <a:custGeom>
              <a:avLst/>
              <a:gdLst>
                <a:gd name="T0" fmla="*/ 184150 w 163"/>
                <a:gd name="T1" fmla="*/ 92075 h 174"/>
                <a:gd name="T2" fmla="*/ 184150 w 163"/>
                <a:gd name="T3" fmla="*/ 0 h 174"/>
                <a:gd name="T4" fmla="*/ 0 w 163"/>
                <a:gd name="T5" fmla="*/ 0 h 174"/>
                <a:gd name="T6" fmla="*/ 0 w 163"/>
                <a:gd name="T7" fmla="*/ 184150 h 174"/>
                <a:gd name="T8" fmla="*/ 74613 w 163"/>
                <a:gd name="T9" fmla="*/ 184150 h 174"/>
                <a:gd name="T10" fmla="*/ 74613 w 163"/>
                <a:gd name="T11" fmla="*/ 276225 h 174"/>
                <a:gd name="T12" fmla="*/ 258763 w 163"/>
                <a:gd name="T13" fmla="*/ 276225 h 174"/>
                <a:gd name="T14" fmla="*/ 258763 w 163"/>
                <a:gd name="T15" fmla="*/ 92075 h 174"/>
                <a:gd name="T16" fmla="*/ 184150 w 163"/>
                <a:gd name="T17" fmla="*/ 92075 h 174"/>
                <a:gd name="T18" fmla="*/ 239713 w 163"/>
                <a:gd name="T19" fmla="*/ 258763 h 174"/>
                <a:gd name="T20" fmla="*/ 92075 w 163"/>
                <a:gd name="T21" fmla="*/ 258763 h 174"/>
                <a:gd name="T22" fmla="*/ 92075 w 163"/>
                <a:gd name="T23" fmla="*/ 184150 h 174"/>
                <a:gd name="T24" fmla="*/ 184150 w 163"/>
                <a:gd name="T25" fmla="*/ 184150 h 174"/>
                <a:gd name="T26" fmla="*/ 184150 w 163"/>
                <a:gd name="T27" fmla="*/ 109538 h 174"/>
                <a:gd name="T28" fmla="*/ 239713 w 163"/>
                <a:gd name="T29" fmla="*/ 109538 h 174"/>
                <a:gd name="T30" fmla="*/ 239713 w 163"/>
                <a:gd name="T31" fmla="*/ 258763 h 174"/>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163" h="174">
                  <a:moveTo>
                    <a:pt x="116" y="58"/>
                  </a:moveTo>
                  <a:lnTo>
                    <a:pt x="116" y="0"/>
                  </a:lnTo>
                  <a:lnTo>
                    <a:pt x="0" y="0"/>
                  </a:lnTo>
                  <a:lnTo>
                    <a:pt x="0" y="116"/>
                  </a:lnTo>
                  <a:lnTo>
                    <a:pt x="47" y="116"/>
                  </a:lnTo>
                  <a:lnTo>
                    <a:pt x="47" y="174"/>
                  </a:lnTo>
                  <a:lnTo>
                    <a:pt x="163" y="174"/>
                  </a:lnTo>
                  <a:lnTo>
                    <a:pt x="163" y="58"/>
                  </a:lnTo>
                  <a:lnTo>
                    <a:pt x="116" y="58"/>
                  </a:lnTo>
                  <a:close/>
                  <a:moveTo>
                    <a:pt x="151" y="163"/>
                  </a:moveTo>
                  <a:lnTo>
                    <a:pt x="58" y="163"/>
                  </a:lnTo>
                  <a:lnTo>
                    <a:pt x="58" y="116"/>
                  </a:lnTo>
                  <a:lnTo>
                    <a:pt x="116" y="116"/>
                  </a:lnTo>
                  <a:lnTo>
                    <a:pt x="116" y="69"/>
                  </a:lnTo>
                  <a:lnTo>
                    <a:pt x="151" y="69"/>
                  </a:lnTo>
                  <a:lnTo>
                    <a:pt x="151" y="163"/>
                  </a:lnTo>
                  <a:close/>
                </a:path>
              </a:pathLst>
            </a:custGeom>
            <a:solidFill>
              <a:schemeClr val="accent1"/>
            </a:solidFill>
            <a:ln>
              <a:noFill/>
            </a:ln>
          </p:spPr>
          <p:txBody>
            <a:bodyPr/>
            <a:lstStyle/>
            <a:p>
              <a:endParaRPr lang="en-US"/>
            </a:p>
          </p:txBody>
        </p:sp>
        <p:sp>
          <p:nvSpPr>
            <p:cNvPr id="335" name="Freeform 55"/>
            <p:cNvSpPr>
              <a:spLocks noEditPoints="1"/>
            </p:cNvSpPr>
            <p:nvPr/>
          </p:nvSpPr>
          <p:spPr bwMode="auto">
            <a:xfrm>
              <a:off x="6617225" y="2966102"/>
              <a:ext cx="307151" cy="303428"/>
            </a:xfrm>
            <a:custGeom>
              <a:avLst/>
              <a:gdLst>
                <a:gd name="T0" fmla="*/ 187325 w 165"/>
                <a:gd name="T1" fmla="*/ 73025 h 163"/>
                <a:gd name="T2" fmla="*/ 187325 w 165"/>
                <a:gd name="T3" fmla="*/ 0 h 163"/>
                <a:gd name="T4" fmla="*/ 0 w 165"/>
                <a:gd name="T5" fmla="*/ 0 h 163"/>
                <a:gd name="T6" fmla="*/ 0 w 165"/>
                <a:gd name="T7" fmla="*/ 184150 h 163"/>
                <a:gd name="T8" fmla="*/ 74613 w 165"/>
                <a:gd name="T9" fmla="*/ 184150 h 163"/>
                <a:gd name="T10" fmla="*/ 74613 w 165"/>
                <a:gd name="T11" fmla="*/ 258763 h 163"/>
                <a:gd name="T12" fmla="*/ 261938 w 165"/>
                <a:gd name="T13" fmla="*/ 258763 h 163"/>
                <a:gd name="T14" fmla="*/ 261938 w 165"/>
                <a:gd name="T15" fmla="*/ 73025 h 163"/>
                <a:gd name="T16" fmla="*/ 187325 w 165"/>
                <a:gd name="T17" fmla="*/ 73025 h 163"/>
                <a:gd name="T18" fmla="*/ 242888 w 165"/>
                <a:gd name="T19" fmla="*/ 239713 h 163"/>
                <a:gd name="T20" fmla="*/ 95250 w 165"/>
                <a:gd name="T21" fmla="*/ 239713 h 163"/>
                <a:gd name="T22" fmla="*/ 95250 w 165"/>
                <a:gd name="T23" fmla="*/ 92075 h 163"/>
                <a:gd name="T24" fmla="*/ 242888 w 165"/>
                <a:gd name="T25" fmla="*/ 92075 h 163"/>
                <a:gd name="T26" fmla="*/ 242888 w 165"/>
                <a:gd name="T27" fmla="*/ 239713 h 163"/>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165" h="163">
                  <a:moveTo>
                    <a:pt x="118" y="46"/>
                  </a:moveTo>
                  <a:lnTo>
                    <a:pt x="118" y="0"/>
                  </a:lnTo>
                  <a:lnTo>
                    <a:pt x="0" y="0"/>
                  </a:lnTo>
                  <a:lnTo>
                    <a:pt x="0" y="116"/>
                  </a:lnTo>
                  <a:lnTo>
                    <a:pt x="47" y="116"/>
                  </a:lnTo>
                  <a:lnTo>
                    <a:pt x="47" y="163"/>
                  </a:lnTo>
                  <a:lnTo>
                    <a:pt x="165" y="163"/>
                  </a:lnTo>
                  <a:lnTo>
                    <a:pt x="165" y="46"/>
                  </a:lnTo>
                  <a:lnTo>
                    <a:pt x="118" y="46"/>
                  </a:lnTo>
                  <a:close/>
                  <a:moveTo>
                    <a:pt x="153" y="151"/>
                  </a:moveTo>
                  <a:lnTo>
                    <a:pt x="60" y="151"/>
                  </a:lnTo>
                  <a:lnTo>
                    <a:pt x="60" y="58"/>
                  </a:lnTo>
                  <a:lnTo>
                    <a:pt x="153" y="58"/>
                  </a:lnTo>
                  <a:lnTo>
                    <a:pt x="153" y="151"/>
                  </a:lnTo>
                  <a:close/>
                </a:path>
              </a:pathLst>
            </a:custGeom>
            <a:solidFill>
              <a:schemeClr val="accent1"/>
            </a:solidFill>
            <a:ln>
              <a:noFill/>
            </a:ln>
          </p:spPr>
          <p:txBody>
            <a:bodyPr/>
            <a:lstStyle/>
            <a:p>
              <a:endParaRPr lang="en-US"/>
            </a:p>
          </p:txBody>
        </p:sp>
        <p:grpSp>
          <p:nvGrpSpPr>
            <p:cNvPr id="336" name="Group 32"/>
            <p:cNvGrpSpPr/>
            <p:nvPr/>
          </p:nvGrpSpPr>
          <p:grpSpPr>
            <a:xfrm>
              <a:off x="4526738" y="2966327"/>
              <a:ext cx="307151" cy="348103"/>
              <a:chOff x="3233738" y="1947863"/>
              <a:chExt cx="261938" cy="296862"/>
            </a:xfrm>
            <a:solidFill>
              <a:schemeClr val="accent1"/>
            </a:solidFill>
          </p:grpSpPr>
          <p:sp>
            <p:nvSpPr>
              <p:cNvPr id="533" name="Freeform 56"/>
              <p:cNvSpPr>
                <a:spLocks noEditPoints="1"/>
              </p:cNvSpPr>
              <p:nvPr/>
            </p:nvSpPr>
            <p:spPr bwMode="auto">
              <a:xfrm>
                <a:off x="3233738" y="1947863"/>
                <a:ext cx="261938" cy="147638"/>
              </a:xfrm>
              <a:custGeom>
                <a:avLst/>
                <a:gdLst/>
                <a:ahLst/>
                <a:cxnLst>
                  <a:cxn ang="0">
                    <a:pos x="8" y="58"/>
                  </a:cxn>
                  <a:cxn ang="0">
                    <a:pos x="95" y="58"/>
                  </a:cxn>
                  <a:cxn ang="0">
                    <a:pos x="102" y="50"/>
                  </a:cxn>
                  <a:cxn ang="0">
                    <a:pos x="95" y="43"/>
                  </a:cxn>
                  <a:cxn ang="0">
                    <a:pos x="73" y="43"/>
                  </a:cxn>
                  <a:cxn ang="0">
                    <a:pos x="66" y="36"/>
                  </a:cxn>
                  <a:cxn ang="0">
                    <a:pos x="66" y="7"/>
                  </a:cxn>
                  <a:cxn ang="0">
                    <a:pos x="58" y="0"/>
                  </a:cxn>
                  <a:cxn ang="0">
                    <a:pos x="44" y="0"/>
                  </a:cxn>
                  <a:cxn ang="0">
                    <a:pos x="37" y="7"/>
                  </a:cxn>
                  <a:cxn ang="0">
                    <a:pos x="37" y="36"/>
                  </a:cxn>
                  <a:cxn ang="0">
                    <a:pos x="29" y="43"/>
                  </a:cxn>
                  <a:cxn ang="0">
                    <a:pos x="8" y="43"/>
                  </a:cxn>
                  <a:cxn ang="0">
                    <a:pos x="0" y="50"/>
                  </a:cxn>
                  <a:cxn ang="0">
                    <a:pos x="8" y="58"/>
                  </a:cxn>
                  <a:cxn ang="0">
                    <a:pos x="48" y="7"/>
                  </a:cxn>
                  <a:cxn ang="0">
                    <a:pos x="55" y="7"/>
                  </a:cxn>
                  <a:cxn ang="0">
                    <a:pos x="58" y="10"/>
                  </a:cxn>
                  <a:cxn ang="0">
                    <a:pos x="55" y="14"/>
                  </a:cxn>
                  <a:cxn ang="0">
                    <a:pos x="48" y="14"/>
                  </a:cxn>
                  <a:cxn ang="0">
                    <a:pos x="44" y="10"/>
                  </a:cxn>
                  <a:cxn ang="0">
                    <a:pos x="48" y="7"/>
                  </a:cxn>
                </a:cxnLst>
                <a:rect l="0" t="0" r="r" b="b"/>
                <a:pathLst>
                  <a:path w="102" h="58">
                    <a:moveTo>
                      <a:pt x="8" y="58"/>
                    </a:moveTo>
                    <a:cubicBezTo>
                      <a:pt x="95" y="58"/>
                      <a:pt x="95" y="58"/>
                      <a:pt x="95" y="58"/>
                    </a:cubicBezTo>
                    <a:cubicBezTo>
                      <a:pt x="99" y="58"/>
                      <a:pt x="102" y="54"/>
                      <a:pt x="102" y="50"/>
                    </a:cubicBezTo>
                    <a:cubicBezTo>
                      <a:pt x="102" y="46"/>
                      <a:pt x="99" y="43"/>
                      <a:pt x="95" y="43"/>
                    </a:cubicBezTo>
                    <a:cubicBezTo>
                      <a:pt x="73" y="43"/>
                      <a:pt x="73" y="43"/>
                      <a:pt x="73" y="43"/>
                    </a:cubicBezTo>
                    <a:cubicBezTo>
                      <a:pt x="69" y="43"/>
                      <a:pt x="66" y="40"/>
                      <a:pt x="66" y="36"/>
                    </a:cubicBezTo>
                    <a:cubicBezTo>
                      <a:pt x="66" y="7"/>
                      <a:pt x="66" y="7"/>
                      <a:pt x="66" y="7"/>
                    </a:cubicBezTo>
                    <a:cubicBezTo>
                      <a:pt x="66" y="3"/>
                      <a:pt x="62" y="0"/>
                      <a:pt x="58" y="0"/>
                    </a:cubicBezTo>
                    <a:cubicBezTo>
                      <a:pt x="44" y="0"/>
                      <a:pt x="44" y="0"/>
                      <a:pt x="44" y="0"/>
                    </a:cubicBezTo>
                    <a:cubicBezTo>
                      <a:pt x="40" y="0"/>
                      <a:pt x="37" y="3"/>
                      <a:pt x="37" y="7"/>
                    </a:cubicBezTo>
                    <a:cubicBezTo>
                      <a:pt x="37" y="36"/>
                      <a:pt x="37" y="36"/>
                      <a:pt x="37" y="36"/>
                    </a:cubicBezTo>
                    <a:cubicBezTo>
                      <a:pt x="37" y="40"/>
                      <a:pt x="33" y="43"/>
                      <a:pt x="29" y="43"/>
                    </a:cubicBezTo>
                    <a:cubicBezTo>
                      <a:pt x="8" y="43"/>
                      <a:pt x="8" y="43"/>
                      <a:pt x="8" y="43"/>
                    </a:cubicBezTo>
                    <a:cubicBezTo>
                      <a:pt x="4" y="43"/>
                      <a:pt x="0" y="46"/>
                      <a:pt x="0" y="50"/>
                    </a:cubicBezTo>
                    <a:cubicBezTo>
                      <a:pt x="0" y="54"/>
                      <a:pt x="4" y="58"/>
                      <a:pt x="8" y="58"/>
                    </a:cubicBezTo>
                    <a:close/>
                    <a:moveTo>
                      <a:pt x="48" y="7"/>
                    </a:moveTo>
                    <a:cubicBezTo>
                      <a:pt x="55" y="7"/>
                      <a:pt x="55" y="7"/>
                      <a:pt x="55" y="7"/>
                    </a:cubicBezTo>
                    <a:cubicBezTo>
                      <a:pt x="57" y="7"/>
                      <a:pt x="58" y="8"/>
                      <a:pt x="58" y="10"/>
                    </a:cubicBezTo>
                    <a:cubicBezTo>
                      <a:pt x="58" y="12"/>
                      <a:pt x="57" y="14"/>
                      <a:pt x="55" y="14"/>
                    </a:cubicBezTo>
                    <a:cubicBezTo>
                      <a:pt x="48" y="14"/>
                      <a:pt x="48" y="14"/>
                      <a:pt x="48" y="14"/>
                    </a:cubicBezTo>
                    <a:cubicBezTo>
                      <a:pt x="46" y="14"/>
                      <a:pt x="44" y="12"/>
                      <a:pt x="44" y="10"/>
                    </a:cubicBezTo>
                    <a:cubicBezTo>
                      <a:pt x="44" y="8"/>
                      <a:pt x="46" y="7"/>
                      <a:pt x="48" y="7"/>
                    </a:cubicBezTo>
                    <a:close/>
                  </a:path>
                </a:pathLst>
              </a:custGeom>
              <a:grpFill/>
              <a:ln w="9525">
                <a:noFill/>
                <a:round/>
              </a:ln>
            </p:spPr>
            <p:txBody>
              <a:bodyPr/>
              <a:lstStyle/>
              <a:p>
                <a:pPr fontAlgn="auto">
                  <a:spcBef>
                    <a:spcPts val="0"/>
                  </a:spcBef>
                  <a:spcAft>
                    <a:spcPts val="0"/>
                  </a:spcAft>
                  <a:defRPr/>
                </a:pPr>
                <a:endParaRPr lang="en-US">
                  <a:latin typeface="+mn-lt"/>
                  <a:ea typeface="+mn-ea"/>
                </a:endParaRPr>
              </a:p>
            </p:txBody>
          </p:sp>
          <p:sp>
            <p:nvSpPr>
              <p:cNvPr id="534" name="Freeform 57"/>
              <p:cNvSpPr/>
              <p:nvPr/>
            </p:nvSpPr>
            <p:spPr bwMode="auto">
              <a:xfrm>
                <a:off x="3233738" y="2114550"/>
                <a:ext cx="261938" cy="130175"/>
              </a:xfrm>
              <a:custGeom>
                <a:avLst/>
                <a:gdLst/>
                <a:ahLst/>
                <a:cxnLst>
                  <a:cxn ang="0">
                    <a:pos x="92" y="0"/>
                  </a:cxn>
                  <a:cxn ang="0">
                    <a:pos x="11" y="0"/>
                  </a:cxn>
                  <a:cxn ang="0">
                    <a:pos x="7" y="3"/>
                  </a:cxn>
                  <a:cxn ang="0">
                    <a:pos x="0" y="51"/>
                  </a:cxn>
                  <a:cxn ang="0">
                    <a:pos x="22" y="51"/>
                  </a:cxn>
                  <a:cxn ang="0">
                    <a:pos x="29" y="29"/>
                  </a:cxn>
                  <a:cxn ang="0">
                    <a:pos x="29" y="51"/>
                  </a:cxn>
                  <a:cxn ang="0">
                    <a:pos x="73" y="51"/>
                  </a:cxn>
                  <a:cxn ang="0">
                    <a:pos x="73" y="29"/>
                  </a:cxn>
                  <a:cxn ang="0">
                    <a:pos x="80" y="51"/>
                  </a:cxn>
                  <a:cxn ang="0">
                    <a:pos x="102" y="51"/>
                  </a:cxn>
                  <a:cxn ang="0">
                    <a:pos x="95" y="3"/>
                  </a:cxn>
                  <a:cxn ang="0">
                    <a:pos x="92" y="0"/>
                  </a:cxn>
                </a:cxnLst>
                <a:rect l="0" t="0" r="r" b="b"/>
                <a:pathLst>
                  <a:path w="102" h="51">
                    <a:moveTo>
                      <a:pt x="92" y="0"/>
                    </a:moveTo>
                    <a:cubicBezTo>
                      <a:pt x="11" y="0"/>
                      <a:pt x="11" y="0"/>
                      <a:pt x="11" y="0"/>
                    </a:cubicBezTo>
                    <a:cubicBezTo>
                      <a:pt x="9" y="0"/>
                      <a:pt x="7" y="1"/>
                      <a:pt x="7" y="3"/>
                    </a:cubicBezTo>
                    <a:cubicBezTo>
                      <a:pt x="0" y="51"/>
                      <a:pt x="0" y="51"/>
                      <a:pt x="0" y="51"/>
                    </a:cubicBezTo>
                    <a:cubicBezTo>
                      <a:pt x="22" y="51"/>
                      <a:pt x="22" y="51"/>
                      <a:pt x="22" y="51"/>
                    </a:cubicBezTo>
                    <a:cubicBezTo>
                      <a:pt x="29" y="29"/>
                      <a:pt x="29" y="29"/>
                      <a:pt x="29" y="29"/>
                    </a:cubicBezTo>
                    <a:cubicBezTo>
                      <a:pt x="29" y="51"/>
                      <a:pt x="29" y="51"/>
                      <a:pt x="29" y="51"/>
                    </a:cubicBezTo>
                    <a:cubicBezTo>
                      <a:pt x="73" y="51"/>
                      <a:pt x="73" y="51"/>
                      <a:pt x="73" y="51"/>
                    </a:cubicBezTo>
                    <a:cubicBezTo>
                      <a:pt x="73" y="29"/>
                      <a:pt x="73" y="29"/>
                      <a:pt x="73" y="29"/>
                    </a:cubicBezTo>
                    <a:cubicBezTo>
                      <a:pt x="80" y="51"/>
                      <a:pt x="80" y="51"/>
                      <a:pt x="80" y="51"/>
                    </a:cubicBezTo>
                    <a:cubicBezTo>
                      <a:pt x="102" y="51"/>
                      <a:pt x="102" y="51"/>
                      <a:pt x="102" y="51"/>
                    </a:cubicBezTo>
                    <a:cubicBezTo>
                      <a:pt x="95" y="3"/>
                      <a:pt x="95" y="3"/>
                      <a:pt x="95" y="3"/>
                    </a:cubicBezTo>
                    <a:cubicBezTo>
                      <a:pt x="95" y="1"/>
                      <a:pt x="93" y="0"/>
                      <a:pt x="92" y="0"/>
                    </a:cubicBezTo>
                    <a:close/>
                  </a:path>
                </a:pathLst>
              </a:custGeom>
              <a:grpFill/>
              <a:ln w="9525">
                <a:noFill/>
                <a:round/>
              </a:ln>
            </p:spPr>
            <p:txBody>
              <a:bodyPr/>
              <a:lstStyle/>
              <a:p>
                <a:pPr fontAlgn="auto">
                  <a:spcBef>
                    <a:spcPts val="0"/>
                  </a:spcBef>
                  <a:spcAft>
                    <a:spcPts val="0"/>
                  </a:spcAft>
                  <a:defRPr/>
                </a:pPr>
                <a:endParaRPr lang="en-US">
                  <a:latin typeface="+mn-lt"/>
                  <a:ea typeface="+mn-ea"/>
                </a:endParaRPr>
              </a:p>
            </p:txBody>
          </p:sp>
        </p:grpSp>
        <p:grpSp>
          <p:nvGrpSpPr>
            <p:cNvPr id="337" name="Group 33"/>
            <p:cNvGrpSpPr/>
            <p:nvPr/>
          </p:nvGrpSpPr>
          <p:grpSpPr>
            <a:xfrm>
              <a:off x="3134321" y="2986802"/>
              <a:ext cx="346243" cy="351828"/>
              <a:chOff x="2046288" y="1965325"/>
              <a:chExt cx="295275" cy="300038"/>
            </a:xfrm>
            <a:solidFill>
              <a:schemeClr val="accent1"/>
            </a:solidFill>
          </p:grpSpPr>
          <p:sp>
            <p:nvSpPr>
              <p:cNvPr id="531" name="Freeform 58"/>
              <p:cNvSpPr/>
              <p:nvPr/>
            </p:nvSpPr>
            <p:spPr bwMode="auto">
              <a:xfrm>
                <a:off x="2157413" y="1965325"/>
                <a:ext cx="184150" cy="182563"/>
              </a:xfrm>
              <a:custGeom>
                <a:avLst/>
                <a:gdLst/>
                <a:ahLst/>
                <a:cxnLst>
                  <a:cxn ang="0">
                    <a:pos x="67" y="4"/>
                  </a:cxn>
                  <a:cxn ang="0">
                    <a:pos x="57" y="5"/>
                  </a:cxn>
                  <a:cxn ang="0">
                    <a:pos x="22" y="40"/>
                  </a:cxn>
                  <a:cxn ang="0">
                    <a:pos x="0" y="52"/>
                  </a:cxn>
                  <a:cxn ang="0">
                    <a:pos x="19" y="71"/>
                  </a:cxn>
                  <a:cxn ang="0">
                    <a:pos x="32" y="49"/>
                  </a:cxn>
                  <a:cxn ang="0">
                    <a:pos x="66" y="15"/>
                  </a:cxn>
                  <a:cxn ang="0">
                    <a:pos x="67" y="4"/>
                  </a:cxn>
                </a:cxnLst>
                <a:rect l="0" t="0" r="r" b="b"/>
                <a:pathLst>
                  <a:path w="72" h="71">
                    <a:moveTo>
                      <a:pt x="67" y="4"/>
                    </a:moveTo>
                    <a:cubicBezTo>
                      <a:pt x="62" y="0"/>
                      <a:pt x="57" y="5"/>
                      <a:pt x="57" y="5"/>
                    </a:cubicBezTo>
                    <a:cubicBezTo>
                      <a:pt x="57" y="5"/>
                      <a:pt x="28" y="34"/>
                      <a:pt x="22" y="40"/>
                    </a:cubicBezTo>
                    <a:cubicBezTo>
                      <a:pt x="16" y="45"/>
                      <a:pt x="0" y="52"/>
                      <a:pt x="0" y="52"/>
                    </a:cubicBezTo>
                    <a:cubicBezTo>
                      <a:pt x="19" y="71"/>
                      <a:pt x="19" y="71"/>
                      <a:pt x="19" y="71"/>
                    </a:cubicBezTo>
                    <a:cubicBezTo>
                      <a:pt x="19" y="71"/>
                      <a:pt x="26" y="55"/>
                      <a:pt x="32" y="49"/>
                    </a:cubicBezTo>
                    <a:cubicBezTo>
                      <a:pt x="37" y="43"/>
                      <a:pt x="66" y="15"/>
                      <a:pt x="66" y="15"/>
                    </a:cubicBezTo>
                    <a:cubicBezTo>
                      <a:pt x="66" y="15"/>
                      <a:pt x="72" y="9"/>
                      <a:pt x="67" y="4"/>
                    </a:cubicBezTo>
                    <a:close/>
                  </a:path>
                </a:pathLst>
              </a:custGeom>
              <a:grpFill/>
              <a:ln w="9525">
                <a:noFill/>
                <a:round/>
              </a:ln>
            </p:spPr>
            <p:txBody>
              <a:bodyPr/>
              <a:lstStyle/>
              <a:p>
                <a:pPr fontAlgn="auto">
                  <a:spcBef>
                    <a:spcPts val="0"/>
                  </a:spcBef>
                  <a:spcAft>
                    <a:spcPts val="0"/>
                  </a:spcAft>
                  <a:defRPr/>
                </a:pPr>
                <a:endParaRPr lang="en-US">
                  <a:latin typeface="+mn-lt"/>
                  <a:ea typeface="+mn-ea"/>
                </a:endParaRPr>
              </a:p>
            </p:txBody>
          </p:sp>
          <p:sp>
            <p:nvSpPr>
              <p:cNvPr id="532" name="Freeform 59"/>
              <p:cNvSpPr>
                <a:spLocks noEditPoints="1"/>
              </p:cNvSpPr>
              <p:nvPr/>
            </p:nvSpPr>
            <p:spPr bwMode="auto">
              <a:xfrm>
                <a:off x="2046288" y="2114550"/>
                <a:ext cx="144463" cy="150813"/>
              </a:xfrm>
              <a:custGeom>
                <a:avLst/>
                <a:gdLst/>
                <a:ahLst/>
                <a:cxnLst>
                  <a:cxn ang="0">
                    <a:pos x="22" y="13"/>
                  </a:cxn>
                  <a:cxn ang="0">
                    <a:pos x="0" y="49"/>
                  </a:cxn>
                  <a:cxn ang="0">
                    <a:pos x="56" y="19"/>
                  </a:cxn>
                  <a:cxn ang="0">
                    <a:pos x="37" y="0"/>
                  </a:cxn>
                  <a:cxn ang="0">
                    <a:pos x="22" y="13"/>
                  </a:cxn>
                  <a:cxn ang="0">
                    <a:pos x="16" y="43"/>
                  </a:cxn>
                  <a:cxn ang="0">
                    <a:pos x="36" y="8"/>
                  </a:cxn>
                  <a:cxn ang="0">
                    <a:pos x="16" y="43"/>
                  </a:cxn>
                </a:cxnLst>
                <a:rect l="0" t="0" r="r" b="b"/>
                <a:pathLst>
                  <a:path w="56" h="59">
                    <a:moveTo>
                      <a:pt x="22" y="13"/>
                    </a:moveTo>
                    <a:cubicBezTo>
                      <a:pt x="13" y="34"/>
                      <a:pt x="14" y="46"/>
                      <a:pt x="0" y="49"/>
                    </a:cubicBezTo>
                    <a:cubicBezTo>
                      <a:pt x="56" y="59"/>
                      <a:pt x="56" y="19"/>
                      <a:pt x="56" y="19"/>
                    </a:cubicBezTo>
                    <a:cubicBezTo>
                      <a:pt x="37" y="0"/>
                      <a:pt x="37" y="0"/>
                      <a:pt x="37" y="0"/>
                    </a:cubicBezTo>
                    <a:cubicBezTo>
                      <a:pt x="37" y="0"/>
                      <a:pt x="26" y="3"/>
                      <a:pt x="22" y="13"/>
                    </a:cubicBezTo>
                    <a:close/>
                    <a:moveTo>
                      <a:pt x="16" y="43"/>
                    </a:moveTo>
                    <a:cubicBezTo>
                      <a:pt x="21" y="38"/>
                      <a:pt x="27" y="14"/>
                      <a:pt x="36" y="8"/>
                    </a:cubicBezTo>
                    <a:cubicBezTo>
                      <a:pt x="42" y="12"/>
                      <a:pt x="36" y="31"/>
                      <a:pt x="16" y="43"/>
                    </a:cubicBezTo>
                    <a:close/>
                  </a:path>
                </a:pathLst>
              </a:custGeom>
              <a:grpFill/>
              <a:ln w="9525">
                <a:noFill/>
                <a:round/>
              </a:ln>
            </p:spPr>
            <p:txBody>
              <a:bodyPr/>
              <a:lstStyle/>
              <a:p>
                <a:pPr fontAlgn="auto">
                  <a:spcBef>
                    <a:spcPts val="0"/>
                  </a:spcBef>
                  <a:spcAft>
                    <a:spcPts val="0"/>
                  </a:spcAft>
                  <a:defRPr/>
                </a:pPr>
                <a:endParaRPr lang="en-US">
                  <a:latin typeface="+mn-lt"/>
                  <a:ea typeface="+mn-ea"/>
                </a:endParaRPr>
              </a:p>
            </p:txBody>
          </p:sp>
        </p:grpSp>
        <p:sp>
          <p:nvSpPr>
            <p:cNvPr id="338" name="Freeform 60"/>
            <p:cNvSpPr>
              <a:spLocks noEditPoints="1"/>
            </p:cNvSpPr>
            <p:nvPr/>
          </p:nvSpPr>
          <p:spPr bwMode="auto">
            <a:xfrm>
              <a:off x="9403922" y="2966102"/>
              <a:ext cx="351827" cy="348105"/>
            </a:xfrm>
            <a:custGeom>
              <a:avLst/>
              <a:gdLst>
                <a:gd name="T0" fmla="*/ 259006 w 117"/>
                <a:gd name="T1" fmla="*/ 120281 h 116"/>
                <a:gd name="T2" fmla="*/ 166687 w 117"/>
                <a:gd name="T3" fmla="*/ 212411 h 116"/>
                <a:gd name="T4" fmla="*/ 87190 w 117"/>
                <a:gd name="T5" fmla="*/ 212411 h 116"/>
                <a:gd name="T6" fmla="*/ 87190 w 117"/>
                <a:gd name="T7" fmla="*/ 130517 h 116"/>
                <a:gd name="T8" fmla="*/ 176945 w 117"/>
                <a:gd name="T9" fmla="*/ 38387 h 116"/>
                <a:gd name="T10" fmla="*/ 135914 w 117"/>
                <a:gd name="T11" fmla="*/ 0 h 116"/>
                <a:gd name="T12" fmla="*/ 46160 w 117"/>
                <a:gd name="T13" fmla="*/ 89571 h 116"/>
                <a:gd name="T14" fmla="*/ 46160 w 117"/>
                <a:gd name="T15" fmla="*/ 250798 h 116"/>
                <a:gd name="T16" fmla="*/ 207718 w 117"/>
                <a:gd name="T17" fmla="*/ 250798 h 116"/>
                <a:gd name="T18" fmla="*/ 300037 w 117"/>
                <a:gd name="T19" fmla="*/ 161227 h 116"/>
                <a:gd name="T20" fmla="*/ 259006 w 117"/>
                <a:gd name="T21" fmla="*/ 120281 h 116"/>
                <a:gd name="T22" fmla="*/ 135914 w 117"/>
                <a:gd name="T23" fmla="*/ 20473 h 116"/>
                <a:gd name="T24" fmla="*/ 156430 w 117"/>
                <a:gd name="T25" fmla="*/ 38387 h 116"/>
                <a:gd name="T26" fmla="*/ 125657 w 117"/>
                <a:gd name="T27" fmla="*/ 69097 h 116"/>
                <a:gd name="T28" fmla="*/ 105141 w 117"/>
                <a:gd name="T29" fmla="*/ 48624 h 116"/>
                <a:gd name="T30" fmla="*/ 135914 w 117"/>
                <a:gd name="T31" fmla="*/ 20473 h 116"/>
                <a:gd name="T32" fmla="*/ 228233 w 117"/>
                <a:gd name="T33" fmla="*/ 171464 h 116"/>
                <a:gd name="T34" fmla="*/ 259006 w 117"/>
                <a:gd name="T35" fmla="*/ 140754 h 116"/>
                <a:gd name="T36" fmla="*/ 279522 w 117"/>
                <a:gd name="T37" fmla="*/ 161227 h 116"/>
                <a:gd name="T38" fmla="*/ 248749 w 117"/>
                <a:gd name="T39" fmla="*/ 191937 h 116"/>
                <a:gd name="T40" fmla="*/ 228233 w 117"/>
                <a:gd name="T41" fmla="*/ 171464 h 11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117" h="116">
                  <a:moveTo>
                    <a:pt x="101" y="47"/>
                  </a:moveTo>
                  <a:cubicBezTo>
                    <a:pt x="65" y="83"/>
                    <a:pt x="65" y="83"/>
                    <a:pt x="65" y="83"/>
                  </a:cubicBezTo>
                  <a:cubicBezTo>
                    <a:pt x="56" y="91"/>
                    <a:pt x="42" y="91"/>
                    <a:pt x="34" y="83"/>
                  </a:cubicBezTo>
                  <a:cubicBezTo>
                    <a:pt x="25" y="74"/>
                    <a:pt x="25" y="60"/>
                    <a:pt x="34" y="51"/>
                  </a:cubicBezTo>
                  <a:cubicBezTo>
                    <a:pt x="69" y="15"/>
                    <a:pt x="69" y="15"/>
                    <a:pt x="69" y="15"/>
                  </a:cubicBezTo>
                  <a:cubicBezTo>
                    <a:pt x="53" y="0"/>
                    <a:pt x="53" y="0"/>
                    <a:pt x="53" y="0"/>
                  </a:cubicBezTo>
                  <a:cubicBezTo>
                    <a:pt x="18" y="35"/>
                    <a:pt x="18" y="35"/>
                    <a:pt x="18" y="35"/>
                  </a:cubicBezTo>
                  <a:cubicBezTo>
                    <a:pt x="0" y="53"/>
                    <a:pt x="0" y="81"/>
                    <a:pt x="18" y="98"/>
                  </a:cubicBezTo>
                  <a:cubicBezTo>
                    <a:pt x="35" y="116"/>
                    <a:pt x="64" y="116"/>
                    <a:pt x="81" y="98"/>
                  </a:cubicBezTo>
                  <a:cubicBezTo>
                    <a:pt x="117" y="63"/>
                    <a:pt x="117" y="63"/>
                    <a:pt x="117" y="63"/>
                  </a:cubicBezTo>
                  <a:lnTo>
                    <a:pt x="101" y="47"/>
                  </a:lnTo>
                  <a:close/>
                  <a:moveTo>
                    <a:pt x="53" y="8"/>
                  </a:moveTo>
                  <a:cubicBezTo>
                    <a:pt x="61" y="15"/>
                    <a:pt x="61" y="15"/>
                    <a:pt x="61" y="15"/>
                  </a:cubicBezTo>
                  <a:cubicBezTo>
                    <a:pt x="49" y="27"/>
                    <a:pt x="49" y="27"/>
                    <a:pt x="49" y="27"/>
                  </a:cubicBezTo>
                  <a:cubicBezTo>
                    <a:pt x="41" y="19"/>
                    <a:pt x="41" y="19"/>
                    <a:pt x="41" y="19"/>
                  </a:cubicBezTo>
                  <a:lnTo>
                    <a:pt x="53" y="8"/>
                  </a:lnTo>
                  <a:close/>
                  <a:moveTo>
                    <a:pt x="89" y="67"/>
                  </a:moveTo>
                  <a:cubicBezTo>
                    <a:pt x="101" y="55"/>
                    <a:pt x="101" y="55"/>
                    <a:pt x="101" y="55"/>
                  </a:cubicBezTo>
                  <a:cubicBezTo>
                    <a:pt x="109" y="63"/>
                    <a:pt x="109" y="63"/>
                    <a:pt x="109" y="63"/>
                  </a:cubicBezTo>
                  <a:cubicBezTo>
                    <a:pt x="97" y="75"/>
                    <a:pt x="97" y="75"/>
                    <a:pt x="97" y="75"/>
                  </a:cubicBezTo>
                  <a:lnTo>
                    <a:pt x="89" y="67"/>
                  </a:lnTo>
                  <a:close/>
                </a:path>
              </a:pathLst>
            </a:custGeom>
            <a:solidFill>
              <a:schemeClr val="accent1"/>
            </a:solidFill>
            <a:ln>
              <a:noFill/>
            </a:ln>
          </p:spPr>
          <p:txBody>
            <a:bodyPr/>
            <a:lstStyle/>
            <a:p>
              <a:endParaRPr lang="en-US"/>
            </a:p>
          </p:txBody>
        </p:sp>
        <p:grpSp>
          <p:nvGrpSpPr>
            <p:cNvPr id="339" name="Group 35"/>
            <p:cNvGrpSpPr/>
            <p:nvPr/>
          </p:nvGrpSpPr>
          <p:grpSpPr>
            <a:xfrm>
              <a:off x="8013366" y="3029619"/>
              <a:ext cx="348105" cy="284813"/>
              <a:chOff x="6207125" y="2001838"/>
              <a:chExt cx="296863" cy="242887"/>
            </a:xfrm>
            <a:solidFill>
              <a:schemeClr val="accent1"/>
            </a:solidFill>
          </p:grpSpPr>
          <p:sp>
            <p:nvSpPr>
              <p:cNvPr id="528" name="Rectangle 61"/>
              <p:cNvSpPr>
                <a:spLocks noChangeArrowheads="1"/>
              </p:cNvSpPr>
              <p:nvPr/>
            </p:nvSpPr>
            <p:spPr bwMode="auto">
              <a:xfrm>
                <a:off x="6316663" y="2001838"/>
                <a:ext cx="187325" cy="130175"/>
              </a:xfrm>
              <a:prstGeom prst="rect">
                <a:avLst/>
              </a:prstGeom>
              <a:grpFill/>
              <a:ln w="9525">
                <a:noFill/>
                <a:miter lim="800000"/>
              </a:ln>
            </p:spPr>
            <p:txBody>
              <a:bodyPr/>
              <a:lstStyle/>
              <a:p>
                <a:pPr fontAlgn="auto">
                  <a:spcBef>
                    <a:spcPts val="0"/>
                  </a:spcBef>
                  <a:spcAft>
                    <a:spcPts val="0"/>
                  </a:spcAft>
                  <a:defRPr/>
                </a:pPr>
                <a:endParaRPr lang="en-US">
                  <a:latin typeface="+mn-lt"/>
                  <a:ea typeface="+mn-ea"/>
                </a:endParaRPr>
              </a:p>
            </p:txBody>
          </p:sp>
          <p:sp>
            <p:nvSpPr>
              <p:cNvPr id="529" name="Freeform 62"/>
              <p:cNvSpPr/>
              <p:nvPr/>
            </p:nvSpPr>
            <p:spPr bwMode="auto">
              <a:xfrm>
                <a:off x="6262688" y="2057400"/>
                <a:ext cx="184150" cy="130175"/>
              </a:xfrm>
              <a:custGeom>
                <a:avLst/>
                <a:gdLst/>
                <a:ahLst/>
                <a:cxnLst>
                  <a:cxn ang="0">
                    <a:pos x="23" y="0"/>
                  </a:cxn>
                  <a:cxn ang="0">
                    <a:pos x="0" y="0"/>
                  </a:cxn>
                  <a:cxn ang="0">
                    <a:pos x="0" y="82"/>
                  </a:cxn>
                  <a:cxn ang="0">
                    <a:pos x="116" y="82"/>
                  </a:cxn>
                  <a:cxn ang="0">
                    <a:pos x="116" y="58"/>
                  </a:cxn>
                  <a:cxn ang="0">
                    <a:pos x="23" y="58"/>
                  </a:cxn>
                  <a:cxn ang="0">
                    <a:pos x="23" y="0"/>
                  </a:cxn>
                </a:cxnLst>
                <a:rect l="0" t="0" r="r" b="b"/>
                <a:pathLst>
                  <a:path w="116" h="82">
                    <a:moveTo>
                      <a:pt x="23" y="0"/>
                    </a:moveTo>
                    <a:lnTo>
                      <a:pt x="0" y="0"/>
                    </a:lnTo>
                    <a:lnTo>
                      <a:pt x="0" y="82"/>
                    </a:lnTo>
                    <a:lnTo>
                      <a:pt x="116" y="82"/>
                    </a:lnTo>
                    <a:lnTo>
                      <a:pt x="116" y="58"/>
                    </a:lnTo>
                    <a:lnTo>
                      <a:pt x="23" y="58"/>
                    </a:lnTo>
                    <a:lnTo>
                      <a:pt x="23" y="0"/>
                    </a:lnTo>
                    <a:close/>
                  </a:path>
                </a:pathLst>
              </a:custGeom>
              <a:grpFill/>
              <a:ln w="9525">
                <a:noFill/>
                <a:round/>
              </a:ln>
            </p:spPr>
            <p:txBody>
              <a:bodyPr/>
              <a:lstStyle/>
              <a:p>
                <a:pPr fontAlgn="auto">
                  <a:spcBef>
                    <a:spcPts val="0"/>
                  </a:spcBef>
                  <a:spcAft>
                    <a:spcPts val="0"/>
                  </a:spcAft>
                  <a:defRPr/>
                </a:pPr>
                <a:endParaRPr lang="en-US">
                  <a:latin typeface="+mn-lt"/>
                  <a:ea typeface="+mn-ea"/>
                </a:endParaRPr>
              </a:p>
            </p:txBody>
          </p:sp>
          <p:sp>
            <p:nvSpPr>
              <p:cNvPr id="530" name="Freeform 63"/>
              <p:cNvSpPr/>
              <p:nvPr/>
            </p:nvSpPr>
            <p:spPr bwMode="auto">
              <a:xfrm>
                <a:off x="6207125" y="2114550"/>
                <a:ext cx="184150" cy="130175"/>
              </a:xfrm>
              <a:custGeom>
                <a:avLst/>
                <a:gdLst/>
                <a:ahLst/>
                <a:cxnLst>
                  <a:cxn ang="0">
                    <a:pos x="22" y="0"/>
                  </a:cxn>
                  <a:cxn ang="0">
                    <a:pos x="0" y="0"/>
                  </a:cxn>
                  <a:cxn ang="0">
                    <a:pos x="0" y="82"/>
                  </a:cxn>
                  <a:cxn ang="0">
                    <a:pos x="116" y="82"/>
                  </a:cxn>
                  <a:cxn ang="0">
                    <a:pos x="116" y="58"/>
                  </a:cxn>
                  <a:cxn ang="0">
                    <a:pos x="22" y="58"/>
                  </a:cxn>
                  <a:cxn ang="0">
                    <a:pos x="22" y="0"/>
                  </a:cxn>
                </a:cxnLst>
                <a:rect l="0" t="0" r="r" b="b"/>
                <a:pathLst>
                  <a:path w="116" h="82">
                    <a:moveTo>
                      <a:pt x="22" y="0"/>
                    </a:moveTo>
                    <a:lnTo>
                      <a:pt x="0" y="0"/>
                    </a:lnTo>
                    <a:lnTo>
                      <a:pt x="0" y="82"/>
                    </a:lnTo>
                    <a:lnTo>
                      <a:pt x="116" y="82"/>
                    </a:lnTo>
                    <a:lnTo>
                      <a:pt x="116" y="58"/>
                    </a:lnTo>
                    <a:lnTo>
                      <a:pt x="22" y="58"/>
                    </a:lnTo>
                    <a:lnTo>
                      <a:pt x="22" y="0"/>
                    </a:lnTo>
                    <a:close/>
                  </a:path>
                </a:pathLst>
              </a:custGeom>
              <a:grpFill/>
              <a:ln w="9525">
                <a:noFill/>
                <a:round/>
              </a:ln>
            </p:spPr>
            <p:txBody>
              <a:bodyPr/>
              <a:lstStyle/>
              <a:p>
                <a:pPr fontAlgn="auto">
                  <a:spcBef>
                    <a:spcPts val="0"/>
                  </a:spcBef>
                  <a:spcAft>
                    <a:spcPts val="0"/>
                  </a:spcAft>
                  <a:defRPr/>
                </a:pPr>
                <a:endParaRPr lang="en-US">
                  <a:latin typeface="+mn-lt"/>
                  <a:ea typeface="+mn-ea"/>
                </a:endParaRPr>
              </a:p>
            </p:txBody>
          </p:sp>
        </p:grpSp>
        <p:sp>
          <p:nvSpPr>
            <p:cNvPr id="340" name="Freeform 64"/>
            <p:cNvSpPr>
              <a:spLocks noEditPoints="1"/>
            </p:cNvSpPr>
            <p:nvPr/>
          </p:nvSpPr>
          <p:spPr bwMode="auto">
            <a:xfrm>
              <a:off x="8709574" y="2986579"/>
              <a:ext cx="346243" cy="327628"/>
            </a:xfrm>
            <a:custGeom>
              <a:avLst/>
              <a:gdLst>
                <a:gd name="T0" fmla="*/ 165456 w 116"/>
                <a:gd name="T1" fmla="*/ 0 h 109"/>
                <a:gd name="T2" fmla="*/ 0 w 116"/>
                <a:gd name="T3" fmla="*/ 184558 h 109"/>
                <a:gd name="T4" fmla="*/ 56000 w 116"/>
                <a:gd name="T5" fmla="*/ 184558 h 109"/>
                <a:gd name="T6" fmla="*/ 112001 w 116"/>
                <a:gd name="T7" fmla="*/ 205064 h 109"/>
                <a:gd name="T8" fmla="*/ 165456 w 116"/>
                <a:gd name="T9" fmla="*/ 279400 h 109"/>
                <a:gd name="T10" fmla="*/ 295275 w 116"/>
                <a:gd name="T11" fmla="*/ 130728 h 109"/>
                <a:gd name="T12" fmla="*/ 165456 w 116"/>
                <a:gd name="T13" fmla="*/ 0 h 109"/>
                <a:gd name="T14" fmla="*/ 73819 w 116"/>
                <a:gd name="T15" fmla="*/ 133292 h 109"/>
                <a:gd name="T16" fmla="*/ 50909 w 116"/>
                <a:gd name="T17" fmla="*/ 110222 h 109"/>
                <a:gd name="T18" fmla="*/ 73819 w 116"/>
                <a:gd name="T19" fmla="*/ 87152 h 109"/>
                <a:gd name="T20" fmla="*/ 96728 w 116"/>
                <a:gd name="T21" fmla="*/ 110222 h 109"/>
                <a:gd name="T22" fmla="*/ 73819 w 116"/>
                <a:gd name="T23" fmla="*/ 133292 h 109"/>
                <a:gd name="T24" fmla="*/ 114546 w 116"/>
                <a:gd name="T25" fmla="*/ 64083 h 109"/>
                <a:gd name="T26" fmla="*/ 140001 w 116"/>
                <a:gd name="T27" fmla="*/ 41013 h 109"/>
                <a:gd name="T28" fmla="*/ 162910 w 116"/>
                <a:gd name="T29" fmla="*/ 64083 h 109"/>
                <a:gd name="T30" fmla="*/ 140001 w 116"/>
                <a:gd name="T31" fmla="*/ 87152 h 109"/>
                <a:gd name="T32" fmla="*/ 114546 w 116"/>
                <a:gd name="T33" fmla="*/ 64083 h 109"/>
                <a:gd name="T34" fmla="*/ 175638 w 116"/>
                <a:gd name="T35" fmla="*/ 228134 h 109"/>
                <a:gd name="T36" fmla="*/ 142547 w 116"/>
                <a:gd name="T37" fmla="*/ 194811 h 109"/>
                <a:gd name="T38" fmla="*/ 175638 w 116"/>
                <a:gd name="T39" fmla="*/ 161488 h 109"/>
                <a:gd name="T40" fmla="*/ 208729 w 116"/>
                <a:gd name="T41" fmla="*/ 194811 h 109"/>
                <a:gd name="T42" fmla="*/ 175638 w 116"/>
                <a:gd name="T43" fmla="*/ 228134 h 109"/>
                <a:gd name="T44" fmla="*/ 231638 w 116"/>
                <a:gd name="T45" fmla="*/ 171741 h 109"/>
                <a:gd name="T46" fmla="*/ 216365 w 116"/>
                <a:gd name="T47" fmla="*/ 158925 h 109"/>
                <a:gd name="T48" fmla="*/ 231638 w 116"/>
                <a:gd name="T49" fmla="*/ 143545 h 109"/>
                <a:gd name="T50" fmla="*/ 244366 w 116"/>
                <a:gd name="T51" fmla="*/ 158925 h 109"/>
                <a:gd name="T52" fmla="*/ 231638 w 116"/>
                <a:gd name="T53" fmla="*/ 171741 h 109"/>
                <a:gd name="T54" fmla="*/ 213820 w 116"/>
                <a:gd name="T55" fmla="*/ 115349 h 109"/>
                <a:gd name="T56" fmla="*/ 180729 w 116"/>
                <a:gd name="T57" fmla="*/ 84589 h 109"/>
                <a:gd name="T58" fmla="*/ 213820 w 116"/>
                <a:gd name="T59" fmla="*/ 51266 h 109"/>
                <a:gd name="T60" fmla="*/ 244366 w 116"/>
                <a:gd name="T61" fmla="*/ 84589 h 109"/>
                <a:gd name="T62" fmla="*/ 213820 w 116"/>
                <a:gd name="T63" fmla="*/ 115349 h 109"/>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116" h="109">
                  <a:moveTo>
                    <a:pt x="65" y="0"/>
                  </a:moveTo>
                  <a:cubicBezTo>
                    <a:pt x="22" y="0"/>
                    <a:pt x="0" y="43"/>
                    <a:pt x="0" y="72"/>
                  </a:cubicBezTo>
                  <a:cubicBezTo>
                    <a:pt x="0" y="80"/>
                    <a:pt x="15" y="94"/>
                    <a:pt x="22" y="72"/>
                  </a:cubicBezTo>
                  <a:cubicBezTo>
                    <a:pt x="25" y="63"/>
                    <a:pt x="44" y="65"/>
                    <a:pt x="44" y="80"/>
                  </a:cubicBezTo>
                  <a:cubicBezTo>
                    <a:pt x="44" y="96"/>
                    <a:pt x="51" y="109"/>
                    <a:pt x="65" y="109"/>
                  </a:cubicBezTo>
                  <a:cubicBezTo>
                    <a:pt x="109" y="109"/>
                    <a:pt x="116" y="72"/>
                    <a:pt x="116" y="51"/>
                  </a:cubicBezTo>
                  <a:cubicBezTo>
                    <a:pt x="116" y="29"/>
                    <a:pt x="109" y="0"/>
                    <a:pt x="65" y="0"/>
                  </a:cubicBezTo>
                  <a:close/>
                  <a:moveTo>
                    <a:pt x="29" y="52"/>
                  </a:moveTo>
                  <a:cubicBezTo>
                    <a:pt x="24" y="52"/>
                    <a:pt x="20" y="48"/>
                    <a:pt x="20" y="43"/>
                  </a:cubicBezTo>
                  <a:cubicBezTo>
                    <a:pt x="20" y="38"/>
                    <a:pt x="24" y="34"/>
                    <a:pt x="29" y="34"/>
                  </a:cubicBezTo>
                  <a:cubicBezTo>
                    <a:pt x="34" y="34"/>
                    <a:pt x="38" y="38"/>
                    <a:pt x="38" y="43"/>
                  </a:cubicBezTo>
                  <a:cubicBezTo>
                    <a:pt x="38" y="48"/>
                    <a:pt x="34" y="52"/>
                    <a:pt x="29" y="52"/>
                  </a:cubicBezTo>
                  <a:close/>
                  <a:moveTo>
                    <a:pt x="45" y="25"/>
                  </a:moveTo>
                  <a:cubicBezTo>
                    <a:pt x="45" y="20"/>
                    <a:pt x="50" y="16"/>
                    <a:pt x="55" y="16"/>
                  </a:cubicBezTo>
                  <a:cubicBezTo>
                    <a:pt x="60" y="16"/>
                    <a:pt x="64" y="20"/>
                    <a:pt x="64" y="25"/>
                  </a:cubicBezTo>
                  <a:cubicBezTo>
                    <a:pt x="64" y="30"/>
                    <a:pt x="60" y="34"/>
                    <a:pt x="55" y="34"/>
                  </a:cubicBezTo>
                  <a:cubicBezTo>
                    <a:pt x="50" y="34"/>
                    <a:pt x="45" y="30"/>
                    <a:pt x="45" y="25"/>
                  </a:cubicBezTo>
                  <a:close/>
                  <a:moveTo>
                    <a:pt x="69" y="89"/>
                  </a:moveTo>
                  <a:cubicBezTo>
                    <a:pt x="62" y="89"/>
                    <a:pt x="56" y="83"/>
                    <a:pt x="56" y="76"/>
                  </a:cubicBezTo>
                  <a:cubicBezTo>
                    <a:pt x="56" y="69"/>
                    <a:pt x="62" y="63"/>
                    <a:pt x="69" y="63"/>
                  </a:cubicBezTo>
                  <a:cubicBezTo>
                    <a:pt x="76" y="63"/>
                    <a:pt x="82" y="69"/>
                    <a:pt x="82" y="76"/>
                  </a:cubicBezTo>
                  <a:cubicBezTo>
                    <a:pt x="82" y="83"/>
                    <a:pt x="76" y="89"/>
                    <a:pt x="69" y="89"/>
                  </a:cubicBezTo>
                  <a:close/>
                  <a:moveTo>
                    <a:pt x="91" y="67"/>
                  </a:moveTo>
                  <a:cubicBezTo>
                    <a:pt x="88" y="67"/>
                    <a:pt x="85" y="65"/>
                    <a:pt x="85" y="62"/>
                  </a:cubicBezTo>
                  <a:cubicBezTo>
                    <a:pt x="85" y="59"/>
                    <a:pt x="88" y="56"/>
                    <a:pt x="91" y="56"/>
                  </a:cubicBezTo>
                  <a:cubicBezTo>
                    <a:pt x="94" y="56"/>
                    <a:pt x="96" y="59"/>
                    <a:pt x="96" y="62"/>
                  </a:cubicBezTo>
                  <a:cubicBezTo>
                    <a:pt x="96" y="65"/>
                    <a:pt x="94" y="67"/>
                    <a:pt x="91" y="67"/>
                  </a:cubicBezTo>
                  <a:close/>
                  <a:moveTo>
                    <a:pt x="84" y="45"/>
                  </a:moveTo>
                  <a:cubicBezTo>
                    <a:pt x="77" y="45"/>
                    <a:pt x="71" y="40"/>
                    <a:pt x="71" y="33"/>
                  </a:cubicBezTo>
                  <a:cubicBezTo>
                    <a:pt x="71" y="26"/>
                    <a:pt x="77" y="20"/>
                    <a:pt x="84" y="20"/>
                  </a:cubicBezTo>
                  <a:cubicBezTo>
                    <a:pt x="91" y="20"/>
                    <a:pt x="96" y="26"/>
                    <a:pt x="96" y="33"/>
                  </a:cubicBezTo>
                  <a:cubicBezTo>
                    <a:pt x="96" y="40"/>
                    <a:pt x="91" y="45"/>
                    <a:pt x="84" y="45"/>
                  </a:cubicBezTo>
                  <a:close/>
                </a:path>
              </a:pathLst>
            </a:custGeom>
            <a:solidFill>
              <a:schemeClr val="accent1"/>
            </a:solidFill>
            <a:ln>
              <a:noFill/>
            </a:ln>
          </p:spPr>
          <p:txBody>
            <a:bodyPr/>
            <a:lstStyle/>
            <a:p>
              <a:endParaRPr lang="en-US"/>
            </a:p>
          </p:txBody>
        </p:sp>
        <p:grpSp>
          <p:nvGrpSpPr>
            <p:cNvPr id="341" name="Group 37"/>
            <p:cNvGrpSpPr/>
            <p:nvPr/>
          </p:nvGrpSpPr>
          <p:grpSpPr>
            <a:xfrm>
              <a:off x="10800062" y="2986802"/>
              <a:ext cx="348105" cy="327629"/>
              <a:chOff x="8583613" y="1965325"/>
              <a:chExt cx="296863" cy="279401"/>
            </a:xfrm>
            <a:solidFill>
              <a:schemeClr val="accent1"/>
            </a:solidFill>
          </p:grpSpPr>
          <p:sp>
            <p:nvSpPr>
              <p:cNvPr id="525" name="Freeform 65"/>
              <p:cNvSpPr/>
              <p:nvPr/>
            </p:nvSpPr>
            <p:spPr bwMode="auto">
              <a:xfrm>
                <a:off x="8583613" y="1965325"/>
                <a:ext cx="296863" cy="109538"/>
              </a:xfrm>
              <a:custGeom>
                <a:avLst/>
                <a:gdLst/>
                <a:ahLst/>
                <a:cxnLst>
                  <a:cxn ang="0">
                    <a:pos x="108" y="15"/>
                  </a:cxn>
                  <a:cxn ang="0">
                    <a:pos x="58" y="0"/>
                  </a:cxn>
                  <a:cxn ang="0">
                    <a:pos x="8" y="15"/>
                  </a:cxn>
                  <a:cxn ang="0">
                    <a:pos x="0" y="28"/>
                  </a:cxn>
                  <a:cxn ang="0">
                    <a:pos x="0" y="36"/>
                  </a:cxn>
                  <a:cxn ang="0">
                    <a:pos x="7" y="43"/>
                  </a:cxn>
                  <a:cxn ang="0">
                    <a:pos x="22" y="43"/>
                  </a:cxn>
                  <a:cxn ang="0">
                    <a:pos x="29" y="36"/>
                  </a:cxn>
                  <a:cxn ang="0">
                    <a:pos x="33" y="24"/>
                  </a:cxn>
                  <a:cxn ang="0">
                    <a:pos x="58" y="15"/>
                  </a:cxn>
                  <a:cxn ang="0">
                    <a:pos x="83" y="24"/>
                  </a:cxn>
                  <a:cxn ang="0">
                    <a:pos x="87" y="36"/>
                  </a:cxn>
                  <a:cxn ang="0">
                    <a:pos x="95" y="43"/>
                  </a:cxn>
                  <a:cxn ang="0">
                    <a:pos x="109" y="43"/>
                  </a:cxn>
                  <a:cxn ang="0">
                    <a:pos x="116" y="36"/>
                  </a:cxn>
                  <a:cxn ang="0">
                    <a:pos x="116" y="28"/>
                  </a:cxn>
                  <a:cxn ang="0">
                    <a:pos x="108" y="15"/>
                  </a:cxn>
                </a:cxnLst>
                <a:rect l="0" t="0" r="r" b="b"/>
                <a:pathLst>
                  <a:path w="116" h="43">
                    <a:moveTo>
                      <a:pt x="108" y="15"/>
                    </a:moveTo>
                    <a:cubicBezTo>
                      <a:pt x="99" y="7"/>
                      <a:pt x="87" y="0"/>
                      <a:pt x="58" y="0"/>
                    </a:cubicBezTo>
                    <a:cubicBezTo>
                      <a:pt x="29" y="0"/>
                      <a:pt x="17" y="7"/>
                      <a:pt x="8" y="15"/>
                    </a:cubicBezTo>
                    <a:cubicBezTo>
                      <a:pt x="3" y="19"/>
                      <a:pt x="0" y="22"/>
                      <a:pt x="0" y="28"/>
                    </a:cubicBezTo>
                    <a:cubicBezTo>
                      <a:pt x="0" y="36"/>
                      <a:pt x="0" y="36"/>
                      <a:pt x="0" y="36"/>
                    </a:cubicBezTo>
                    <a:cubicBezTo>
                      <a:pt x="0" y="40"/>
                      <a:pt x="3" y="43"/>
                      <a:pt x="7" y="43"/>
                    </a:cubicBezTo>
                    <a:cubicBezTo>
                      <a:pt x="22" y="43"/>
                      <a:pt x="22" y="43"/>
                      <a:pt x="22" y="43"/>
                    </a:cubicBezTo>
                    <a:cubicBezTo>
                      <a:pt x="26" y="43"/>
                      <a:pt x="29" y="40"/>
                      <a:pt x="29" y="36"/>
                    </a:cubicBezTo>
                    <a:cubicBezTo>
                      <a:pt x="29" y="32"/>
                      <a:pt x="30" y="29"/>
                      <a:pt x="33" y="24"/>
                    </a:cubicBezTo>
                    <a:cubicBezTo>
                      <a:pt x="37" y="20"/>
                      <a:pt x="44" y="14"/>
                      <a:pt x="58" y="15"/>
                    </a:cubicBezTo>
                    <a:cubicBezTo>
                      <a:pt x="73" y="14"/>
                      <a:pt x="80" y="20"/>
                      <a:pt x="83" y="24"/>
                    </a:cubicBezTo>
                    <a:cubicBezTo>
                      <a:pt x="87" y="29"/>
                      <a:pt x="87" y="32"/>
                      <a:pt x="87" y="36"/>
                    </a:cubicBezTo>
                    <a:cubicBezTo>
                      <a:pt x="87" y="40"/>
                      <a:pt x="91" y="43"/>
                      <a:pt x="95" y="43"/>
                    </a:cubicBezTo>
                    <a:cubicBezTo>
                      <a:pt x="109" y="43"/>
                      <a:pt x="109" y="43"/>
                      <a:pt x="109" y="43"/>
                    </a:cubicBezTo>
                    <a:cubicBezTo>
                      <a:pt x="113" y="43"/>
                      <a:pt x="116" y="40"/>
                      <a:pt x="116" y="36"/>
                    </a:cubicBezTo>
                    <a:cubicBezTo>
                      <a:pt x="116" y="28"/>
                      <a:pt x="116" y="28"/>
                      <a:pt x="116" y="28"/>
                    </a:cubicBezTo>
                    <a:cubicBezTo>
                      <a:pt x="116" y="22"/>
                      <a:pt x="113" y="19"/>
                      <a:pt x="108" y="15"/>
                    </a:cubicBezTo>
                    <a:close/>
                  </a:path>
                </a:pathLst>
              </a:custGeom>
              <a:grpFill/>
              <a:ln w="9525">
                <a:noFill/>
                <a:round/>
              </a:ln>
            </p:spPr>
            <p:txBody>
              <a:bodyPr/>
              <a:lstStyle/>
              <a:p>
                <a:pPr fontAlgn="auto">
                  <a:spcBef>
                    <a:spcPts val="0"/>
                  </a:spcBef>
                  <a:spcAft>
                    <a:spcPts val="0"/>
                  </a:spcAft>
                  <a:defRPr/>
                </a:pPr>
                <a:endParaRPr lang="en-US">
                  <a:latin typeface="+mn-lt"/>
                  <a:ea typeface="+mn-ea"/>
                </a:endParaRPr>
              </a:p>
            </p:txBody>
          </p:sp>
          <p:sp>
            <p:nvSpPr>
              <p:cNvPr id="526" name="Oval 66"/>
              <p:cNvSpPr>
                <a:spLocks noChangeArrowheads="1"/>
              </p:cNvSpPr>
              <p:nvPr/>
            </p:nvSpPr>
            <p:spPr bwMode="auto">
              <a:xfrm>
                <a:off x="8696325" y="2132013"/>
                <a:ext cx="73025" cy="74613"/>
              </a:xfrm>
              <a:prstGeom prst="ellipse">
                <a:avLst/>
              </a:prstGeom>
              <a:grpFill/>
              <a:ln w="9525">
                <a:noFill/>
                <a:round/>
              </a:ln>
            </p:spPr>
            <p:txBody>
              <a:bodyPr/>
              <a:lstStyle/>
              <a:p>
                <a:pPr fontAlgn="auto">
                  <a:spcBef>
                    <a:spcPts val="0"/>
                  </a:spcBef>
                  <a:spcAft>
                    <a:spcPts val="0"/>
                  </a:spcAft>
                  <a:defRPr/>
                </a:pPr>
                <a:endParaRPr lang="en-US">
                  <a:latin typeface="+mn-lt"/>
                  <a:ea typeface="+mn-ea"/>
                </a:endParaRPr>
              </a:p>
            </p:txBody>
          </p:sp>
          <p:sp>
            <p:nvSpPr>
              <p:cNvPr id="527" name="Freeform 67"/>
              <p:cNvSpPr>
                <a:spLocks noEditPoints="1"/>
              </p:cNvSpPr>
              <p:nvPr/>
            </p:nvSpPr>
            <p:spPr bwMode="auto">
              <a:xfrm>
                <a:off x="8601075" y="2039938"/>
                <a:ext cx="260350" cy="204788"/>
              </a:xfrm>
              <a:custGeom>
                <a:avLst/>
                <a:gdLst/>
                <a:ahLst/>
                <a:cxnLst>
                  <a:cxn ang="0">
                    <a:pos x="76" y="14"/>
                  </a:cxn>
                  <a:cxn ang="0">
                    <a:pos x="73" y="14"/>
                  </a:cxn>
                  <a:cxn ang="0">
                    <a:pos x="73" y="5"/>
                  </a:cxn>
                  <a:cxn ang="0">
                    <a:pos x="66" y="0"/>
                  </a:cxn>
                  <a:cxn ang="0">
                    <a:pos x="58" y="5"/>
                  </a:cxn>
                  <a:cxn ang="0">
                    <a:pos x="58" y="14"/>
                  </a:cxn>
                  <a:cxn ang="0">
                    <a:pos x="44" y="14"/>
                  </a:cxn>
                  <a:cxn ang="0">
                    <a:pos x="44" y="5"/>
                  </a:cxn>
                  <a:cxn ang="0">
                    <a:pos x="37" y="0"/>
                  </a:cxn>
                  <a:cxn ang="0">
                    <a:pos x="29" y="5"/>
                  </a:cxn>
                  <a:cxn ang="0">
                    <a:pos x="29" y="14"/>
                  </a:cxn>
                  <a:cxn ang="0">
                    <a:pos x="26" y="14"/>
                  </a:cxn>
                  <a:cxn ang="0">
                    <a:pos x="20" y="18"/>
                  </a:cxn>
                  <a:cxn ang="0">
                    <a:pos x="0" y="58"/>
                  </a:cxn>
                  <a:cxn ang="0">
                    <a:pos x="0" y="72"/>
                  </a:cxn>
                  <a:cxn ang="0">
                    <a:pos x="8" y="80"/>
                  </a:cxn>
                  <a:cxn ang="0">
                    <a:pos x="95" y="80"/>
                  </a:cxn>
                  <a:cxn ang="0">
                    <a:pos x="102" y="72"/>
                  </a:cxn>
                  <a:cxn ang="0">
                    <a:pos x="102" y="59"/>
                  </a:cxn>
                  <a:cxn ang="0">
                    <a:pos x="82" y="17"/>
                  </a:cxn>
                  <a:cxn ang="0">
                    <a:pos x="76" y="14"/>
                  </a:cxn>
                  <a:cxn ang="0">
                    <a:pos x="51" y="72"/>
                  </a:cxn>
                  <a:cxn ang="0">
                    <a:pos x="29" y="51"/>
                  </a:cxn>
                  <a:cxn ang="0">
                    <a:pos x="51" y="29"/>
                  </a:cxn>
                  <a:cxn ang="0">
                    <a:pos x="73" y="51"/>
                  </a:cxn>
                  <a:cxn ang="0">
                    <a:pos x="51" y="72"/>
                  </a:cxn>
                </a:cxnLst>
                <a:rect l="0" t="0" r="r" b="b"/>
                <a:pathLst>
                  <a:path w="102" h="80">
                    <a:moveTo>
                      <a:pt x="76" y="14"/>
                    </a:moveTo>
                    <a:cubicBezTo>
                      <a:pt x="73" y="14"/>
                      <a:pt x="73" y="14"/>
                      <a:pt x="73" y="14"/>
                    </a:cubicBezTo>
                    <a:cubicBezTo>
                      <a:pt x="73" y="5"/>
                      <a:pt x="73" y="5"/>
                      <a:pt x="73" y="5"/>
                    </a:cubicBezTo>
                    <a:cubicBezTo>
                      <a:pt x="73" y="2"/>
                      <a:pt x="70" y="0"/>
                      <a:pt x="66" y="0"/>
                    </a:cubicBezTo>
                    <a:cubicBezTo>
                      <a:pt x="62" y="0"/>
                      <a:pt x="58" y="2"/>
                      <a:pt x="58" y="5"/>
                    </a:cubicBezTo>
                    <a:cubicBezTo>
                      <a:pt x="58" y="14"/>
                      <a:pt x="58" y="14"/>
                      <a:pt x="58" y="14"/>
                    </a:cubicBezTo>
                    <a:cubicBezTo>
                      <a:pt x="44" y="14"/>
                      <a:pt x="44" y="14"/>
                      <a:pt x="44" y="14"/>
                    </a:cubicBezTo>
                    <a:cubicBezTo>
                      <a:pt x="44" y="5"/>
                      <a:pt x="44" y="5"/>
                      <a:pt x="44" y="5"/>
                    </a:cubicBezTo>
                    <a:cubicBezTo>
                      <a:pt x="44" y="2"/>
                      <a:pt x="41" y="0"/>
                      <a:pt x="37" y="0"/>
                    </a:cubicBezTo>
                    <a:cubicBezTo>
                      <a:pt x="33" y="0"/>
                      <a:pt x="29" y="2"/>
                      <a:pt x="29" y="5"/>
                    </a:cubicBezTo>
                    <a:cubicBezTo>
                      <a:pt x="29" y="14"/>
                      <a:pt x="29" y="14"/>
                      <a:pt x="29" y="14"/>
                    </a:cubicBezTo>
                    <a:cubicBezTo>
                      <a:pt x="26" y="14"/>
                      <a:pt x="26" y="14"/>
                      <a:pt x="26" y="14"/>
                    </a:cubicBezTo>
                    <a:cubicBezTo>
                      <a:pt x="23" y="14"/>
                      <a:pt x="21" y="16"/>
                      <a:pt x="20" y="18"/>
                    </a:cubicBezTo>
                    <a:cubicBezTo>
                      <a:pt x="14" y="26"/>
                      <a:pt x="0" y="48"/>
                      <a:pt x="0" y="58"/>
                    </a:cubicBezTo>
                    <a:cubicBezTo>
                      <a:pt x="0" y="72"/>
                      <a:pt x="0" y="72"/>
                      <a:pt x="0" y="72"/>
                    </a:cubicBezTo>
                    <a:cubicBezTo>
                      <a:pt x="0" y="76"/>
                      <a:pt x="4" y="80"/>
                      <a:pt x="8" y="80"/>
                    </a:cubicBezTo>
                    <a:cubicBezTo>
                      <a:pt x="95" y="80"/>
                      <a:pt x="95" y="80"/>
                      <a:pt x="95" y="80"/>
                    </a:cubicBezTo>
                    <a:cubicBezTo>
                      <a:pt x="99" y="80"/>
                      <a:pt x="102" y="76"/>
                      <a:pt x="102" y="72"/>
                    </a:cubicBezTo>
                    <a:cubicBezTo>
                      <a:pt x="102" y="66"/>
                      <a:pt x="102" y="59"/>
                      <a:pt x="102" y="59"/>
                    </a:cubicBezTo>
                    <a:cubicBezTo>
                      <a:pt x="102" y="46"/>
                      <a:pt x="88" y="25"/>
                      <a:pt x="82" y="17"/>
                    </a:cubicBezTo>
                    <a:cubicBezTo>
                      <a:pt x="81" y="16"/>
                      <a:pt x="79" y="14"/>
                      <a:pt x="76" y="14"/>
                    </a:cubicBezTo>
                    <a:close/>
                    <a:moveTo>
                      <a:pt x="51" y="72"/>
                    </a:moveTo>
                    <a:cubicBezTo>
                      <a:pt x="39" y="72"/>
                      <a:pt x="29" y="63"/>
                      <a:pt x="29" y="51"/>
                    </a:cubicBezTo>
                    <a:cubicBezTo>
                      <a:pt x="29" y="39"/>
                      <a:pt x="39" y="29"/>
                      <a:pt x="51" y="29"/>
                    </a:cubicBezTo>
                    <a:cubicBezTo>
                      <a:pt x="63" y="29"/>
                      <a:pt x="73" y="39"/>
                      <a:pt x="73" y="51"/>
                    </a:cubicBezTo>
                    <a:cubicBezTo>
                      <a:pt x="73" y="63"/>
                      <a:pt x="63" y="72"/>
                      <a:pt x="51" y="72"/>
                    </a:cubicBezTo>
                    <a:close/>
                  </a:path>
                </a:pathLst>
              </a:custGeom>
              <a:grpFill/>
              <a:ln w="9525">
                <a:noFill/>
                <a:round/>
              </a:ln>
            </p:spPr>
            <p:txBody>
              <a:bodyPr/>
              <a:lstStyle/>
              <a:p>
                <a:pPr fontAlgn="auto">
                  <a:spcBef>
                    <a:spcPts val="0"/>
                  </a:spcBef>
                  <a:spcAft>
                    <a:spcPts val="0"/>
                  </a:spcAft>
                  <a:defRPr/>
                </a:pPr>
                <a:endParaRPr lang="en-US">
                  <a:latin typeface="+mn-lt"/>
                  <a:ea typeface="+mn-ea"/>
                </a:endParaRPr>
              </a:p>
            </p:txBody>
          </p:sp>
        </p:grpSp>
        <p:grpSp>
          <p:nvGrpSpPr>
            <p:cNvPr id="342" name="Group 38"/>
            <p:cNvGrpSpPr/>
            <p:nvPr/>
          </p:nvGrpSpPr>
          <p:grpSpPr>
            <a:xfrm>
              <a:off x="3830530" y="3662536"/>
              <a:ext cx="297844" cy="348103"/>
              <a:chOff x="2640013" y="2541588"/>
              <a:chExt cx="254000" cy="296862"/>
            </a:xfrm>
            <a:solidFill>
              <a:schemeClr val="accent1"/>
            </a:solidFill>
          </p:grpSpPr>
          <p:sp>
            <p:nvSpPr>
              <p:cNvPr id="523" name="Freeform 68"/>
              <p:cNvSpPr/>
              <p:nvPr/>
            </p:nvSpPr>
            <p:spPr bwMode="auto">
              <a:xfrm>
                <a:off x="2651125" y="2541588"/>
                <a:ext cx="242888" cy="233363"/>
              </a:xfrm>
              <a:custGeom>
                <a:avLst/>
                <a:gdLst/>
                <a:ahLst/>
                <a:cxnLst>
                  <a:cxn ang="0">
                    <a:pos x="88" y="14"/>
                  </a:cxn>
                  <a:cxn ang="0">
                    <a:pos x="95" y="7"/>
                  </a:cxn>
                  <a:cxn ang="0">
                    <a:pos x="88" y="0"/>
                  </a:cxn>
                  <a:cxn ang="0">
                    <a:pos x="81" y="7"/>
                  </a:cxn>
                  <a:cxn ang="0">
                    <a:pos x="82" y="11"/>
                  </a:cxn>
                  <a:cxn ang="0">
                    <a:pos x="46" y="35"/>
                  </a:cxn>
                  <a:cxn ang="0">
                    <a:pos x="13" y="3"/>
                  </a:cxn>
                  <a:cxn ang="0">
                    <a:pos x="5" y="1"/>
                  </a:cxn>
                  <a:cxn ang="0">
                    <a:pos x="0" y="8"/>
                  </a:cxn>
                  <a:cxn ang="0">
                    <a:pos x="24" y="67"/>
                  </a:cxn>
                  <a:cxn ang="0">
                    <a:pos x="83" y="91"/>
                  </a:cxn>
                  <a:cxn ang="0">
                    <a:pos x="90" y="87"/>
                  </a:cxn>
                  <a:cxn ang="0">
                    <a:pos x="89" y="78"/>
                  </a:cxn>
                  <a:cxn ang="0">
                    <a:pos x="60" y="49"/>
                  </a:cxn>
                  <a:cxn ang="0">
                    <a:pos x="84" y="13"/>
                  </a:cxn>
                  <a:cxn ang="0">
                    <a:pos x="88" y="14"/>
                  </a:cxn>
                </a:cxnLst>
                <a:rect l="0" t="0" r="r" b="b"/>
                <a:pathLst>
                  <a:path w="95" h="91">
                    <a:moveTo>
                      <a:pt x="88" y="14"/>
                    </a:moveTo>
                    <a:cubicBezTo>
                      <a:pt x="92" y="14"/>
                      <a:pt x="95" y="11"/>
                      <a:pt x="95" y="7"/>
                    </a:cubicBezTo>
                    <a:cubicBezTo>
                      <a:pt x="95" y="3"/>
                      <a:pt x="92" y="0"/>
                      <a:pt x="88" y="0"/>
                    </a:cubicBezTo>
                    <a:cubicBezTo>
                      <a:pt x="84" y="0"/>
                      <a:pt x="81" y="3"/>
                      <a:pt x="81" y="7"/>
                    </a:cubicBezTo>
                    <a:cubicBezTo>
                      <a:pt x="81" y="9"/>
                      <a:pt x="81" y="10"/>
                      <a:pt x="82" y="11"/>
                    </a:cubicBezTo>
                    <a:cubicBezTo>
                      <a:pt x="46" y="35"/>
                      <a:pt x="46" y="35"/>
                      <a:pt x="46" y="35"/>
                    </a:cubicBezTo>
                    <a:cubicBezTo>
                      <a:pt x="13" y="3"/>
                      <a:pt x="13" y="3"/>
                      <a:pt x="13" y="3"/>
                    </a:cubicBezTo>
                    <a:cubicBezTo>
                      <a:pt x="11" y="0"/>
                      <a:pt x="8" y="0"/>
                      <a:pt x="5" y="1"/>
                    </a:cubicBezTo>
                    <a:cubicBezTo>
                      <a:pt x="2" y="2"/>
                      <a:pt x="0" y="5"/>
                      <a:pt x="0" y="8"/>
                    </a:cubicBezTo>
                    <a:cubicBezTo>
                      <a:pt x="0" y="30"/>
                      <a:pt x="8" y="51"/>
                      <a:pt x="24" y="67"/>
                    </a:cubicBezTo>
                    <a:cubicBezTo>
                      <a:pt x="40" y="83"/>
                      <a:pt x="62" y="91"/>
                      <a:pt x="83" y="91"/>
                    </a:cubicBezTo>
                    <a:cubicBezTo>
                      <a:pt x="86" y="91"/>
                      <a:pt x="89" y="89"/>
                      <a:pt x="90" y="87"/>
                    </a:cubicBezTo>
                    <a:cubicBezTo>
                      <a:pt x="92" y="84"/>
                      <a:pt x="91" y="81"/>
                      <a:pt x="89" y="78"/>
                    </a:cubicBezTo>
                    <a:cubicBezTo>
                      <a:pt x="60" y="49"/>
                      <a:pt x="60" y="49"/>
                      <a:pt x="60" y="49"/>
                    </a:cubicBezTo>
                    <a:cubicBezTo>
                      <a:pt x="84" y="13"/>
                      <a:pt x="84" y="13"/>
                      <a:pt x="84" y="13"/>
                    </a:cubicBezTo>
                    <a:cubicBezTo>
                      <a:pt x="85" y="14"/>
                      <a:pt x="86" y="14"/>
                      <a:pt x="88" y="14"/>
                    </a:cubicBezTo>
                    <a:close/>
                  </a:path>
                </a:pathLst>
              </a:custGeom>
              <a:grpFill/>
              <a:ln w="9525">
                <a:noFill/>
                <a:round/>
              </a:ln>
            </p:spPr>
            <p:txBody>
              <a:bodyPr/>
              <a:lstStyle/>
              <a:p>
                <a:pPr fontAlgn="auto">
                  <a:spcBef>
                    <a:spcPts val="0"/>
                  </a:spcBef>
                  <a:spcAft>
                    <a:spcPts val="0"/>
                  </a:spcAft>
                  <a:defRPr/>
                </a:pPr>
                <a:endParaRPr lang="en-US">
                  <a:latin typeface="+mn-lt"/>
                  <a:ea typeface="+mn-ea"/>
                </a:endParaRPr>
              </a:p>
            </p:txBody>
          </p:sp>
          <p:sp>
            <p:nvSpPr>
              <p:cNvPr id="524" name="Freeform 69"/>
              <p:cNvSpPr/>
              <p:nvPr/>
            </p:nvSpPr>
            <p:spPr bwMode="auto">
              <a:xfrm>
                <a:off x="2640013" y="2730500"/>
                <a:ext cx="120650" cy="107950"/>
              </a:xfrm>
              <a:custGeom>
                <a:avLst/>
                <a:gdLst/>
                <a:ahLst/>
                <a:cxnLst>
                  <a:cxn ang="0">
                    <a:pos x="41" y="16"/>
                  </a:cxn>
                  <a:cxn ang="0">
                    <a:pos x="39" y="14"/>
                  </a:cxn>
                  <a:cxn ang="0">
                    <a:pos x="21" y="0"/>
                  </a:cxn>
                  <a:cxn ang="0">
                    <a:pos x="21" y="0"/>
                  </a:cxn>
                  <a:cxn ang="0">
                    <a:pos x="21" y="0"/>
                  </a:cxn>
                  <a:cxn ang="0">
                    <a:pos x="0" y="37"/>
                  </a:cxn>
                  <a:cxn ang="0">
                    <a:pos x="1" y="40"/>
                  </a:cxn>
                  <a:cxn ang="0">
                    <a:pos x="4" y="42"/>
                  </a:cxn>
                  <a:cxn ang="0">
                    <a:pos x="44" y="42"/>
                  </a:cxn>
                  <a:cxn ang="0">
                    <a:pos x="46" y="41"/>
                  </a:cxn>
                  <a:cxn ang="0">
                    <a:pos x="47" y="37"/>
                  </a:cxn>
                  <a:cxn ang="0">
                    <a:pos x="41" y="16"/>
                  </a:cxn>
                </a:cxnLst>
                <a:rect l="0" t="0" r="r" b="b"/>
                <a:pathLst>
                  <a:path w="47" h="42">
                    <a:moveTo>
                      <a:pt x="41" y="16"/>
                    </a:moveTo>
                    <a:cubicBezTo>
                      <a:pt x="41" y="15"/>
                      <a:pt x="40" y="15"/>
                      <a:pt x="39" y="14"/>
                    </a:cubicBezTo>
                    <a:cubicBezTo>
                      <a:pt x="33" y="11"/>
                      <a:pt x="27" y="6"/>
                      <a:pt x="21" y="0"/>
                    </a:cubicBezTo>
                    <a:cubicBezTo>
                      <a:pt x="21" y="0"/>
                      <a:pt x="21" y="0"/>
                      <a:pt x="21" y="0"/>
                    </a:cubicBezTo>
                    <a:cubicBezTo>
                      <a:pt x="21" y="0"/>
                      <a:pt x="21" y="0"/>
                      <a:pt x="21" y="0"/>
                    </a:cubicBezTo>
                    <a:cubicBezTo>
                      <a:pt x="0" y="37"/>
                      <a:pt x="0" y="37"/>
                      <a:pt x="0" y="37"/>
                    </a:cubicBezTo>
                    <a:cubicBezTo>
                      <a:pt x="0" y="38"/>
                      <a:pt x="0" y="39"/>
                      <a:pt x="1" y="40"/>
                    </a:cubicBezTo>
                    <a:cubicBezTo>
                      <a:pt x="1" y="41"/>
                      <a:pt x="2" y="42"/>
                      <a:pt x="4" y="42"/>
                    </a:cubicBezTo>
                    <a:cubicBezTo>
                      <a:pt x="44" y="42"/>
                      <a:pt x="44" y="42"/>
                      <a:pt x="44" y="42"/>
                    </a:cubicBezTo>
                    <a:cubicBezTo>
                      <a:pt x="45" y="42"/>
                      <a:pt x="46" y="42"/>
                      <a:pt x="46" y="41"/>
                    </a:cubicBezTo>
                    <a:cubicBezTo>
                      <a:pt x="47" y="40"/>
                      <a:pt x="47" y="39"/>
                      <a:pt x="47" y="37"/>
                    </a:cubicBezTo>
                    <a:lnTo>
                      <a:pt x="41" y="16"/>
                    </a:lnTo>
                    <a:close/>
                  </a:path>
                </a:pathLst>
              </a:custGeom>
              <a:grpFill/>
              <a:ln w="9525">
                <a:noFill/>
                <a:round/>
              </a:ln>
            </p:spPr>
            <p:txBody>
              <a:bodyPr/>
              <a:lstStyle/>
              <a:p>
                <a:pPr fontAlgn="auto">
                  <a:spcBef>
                    <a:spcPts val="0"/>
                  </a:spcBef>
                  <a:spcAft>
                    <a:spcPts val="0"/>
                  </a:spcAft>
                  <a:defRPr/>
                </a:pPr>
                <a:endParaRPr lang="en-US">
                  <a:latin typeface="+mn-lt"/>
                  <a:ea typeface="+mn-ea"/>
                </a:endParaRPr>
              </a:p>
            </p:txBody>
          </p:sp>
        </p:grpSp>
        <p:sp>
          <p:nvSpPr>
            <p:cNvPr id="343" name="Freeform 70"/>
            <p:cNvSpPr>
              <a:spLocks noEditPoints="1"/>
            </p:cNvSpPr>
            <p:nvPr/>
          </p:nvSpPr>
          <p:spPr bwMode="auto">
            <a:xfrm>
              <a:off x="1043833" y="3662310"/>
              <a:ext cx="327628" cy="342520"/>
            </a:xfrm>
            <a:custGeom>
              <a:avLst/>
              <a:gdLst>
                <a:gd name="T0" fmla="*/ 76899 w 109"/>
                <a:gd name="T1" fmla="*/ 281851 h 114"/>
                <a:gd name="T2" fmla="*/ 7690 w 109"/>
                <a:gd name="T3" fmla="*/ 215232 h 114"/>
                <a:gd name="T4" fmla="*/ 5127 w 109"/>
                <a:gd name="T5" fmla="*/ 115303 h 114"/>
                <a:gd name="T6" fmla="*/ 41013 w 109"/>
                <a:gd name="T7" fmla="*/ 46121 h 114"/>
                <a:gd name="T8" fmla="*/ 107659 w 109"/>
                <a:gd name="T9" fmla="*/ 5125 h 114"/>
                <a:gd name="T10" fmla="*/ 202501 w 109"/>
                <a:gd name="T11" fmla="*/ 7687 h 114"/>
                <a:gd name="T12" fmla="*/ 269147 w 109"/>
                <a:gd name="T13" fmla="*/ 74306 h 114"/>
                <a:gd name="T14" fmla="*/ 276837 w 109"/>
                <a:gd name="T15" fmla="*/ 163986 h 114"/>
                <a:gd name="T16" fmla="*/ 243514 w 109"/>
                <a:gd name="T17" fmla="*/ 212669 h 114"/>
                <a:gd name="T18" fmla="*/ 205064 w 109"/>
                <a:gd name="T19" fmla="*/ 217794 h 114"/>
                <a:gd name="T20" fmla="*/ 187121 w 109"/>
                <a:gd name="T21" fmla="*/ 207545 h 114"/>
                <a:gd name="T22" fmla="*/ 181994 w 109"/>
                <a:gd name="T23" fmla="*/ 194733 h 114"/>
                <a:gd name="T24" fmla="*/ 169178 w 109"/>
                <a:gd name="T25" fmla="*/ 197296 h 114"/>
                <a:gd name="T26" fmla="*/ 153798 w 109"/>
                <a:gd name="T27" fmla="*/ 212669 h 114"/>
                <a:gd name="T28" fmla="*/ 128165 w 109"/>
                <a:gd name="T29" fmla="*/ 220356 h 114"/>
                <a:gd name="T30" fmla="*/ 84589 w 109"/>
                <a:gd name="T31" fmla="*/ 202420 h 114"/>
                <a:gd name="T32" fmla="*/ 69209 w 109"/>
                <a:gd name="T33" fmla="*/ 151175 h 114"/>
                <a:gd name="T34" fmla="*/ 89716 w 109"/>
                <a:gd name="T35" fmla="*/ 92242 h 114"/>
                <a:gd name="T36" fmla="*/ 146108 w 109"/>
                <a:gd name="T37" fmla="*/ 71744 h 114"/>
                <a:gd name="T38" fmla="*/ 179431 w 109"/>
                <a:gd name="T39" fmla="*/ 74306 h 114"/>
                <a:gd name="T40" fmla="*/ 202501 w 109"/>
                <a:gd name="T41" fmla="*/ 79431 h 114"/>
                <a:gd name="T42" fmla="*/ 199938 w 109"/>
                <a:gd name="T43" fmla="*/ 161424 h 114"/>
                <a:gd name="T44" fmla="*/ 199938 w 109"/>
                <a:gd name="T45" fmla="*/ 179360 h 114"/>
                <a:gd name="T46" fmla="*/ 212754 w 109"/>
                <a:gd name="T47" fmla="*/ 197296 h 114"/>
                <a:gd name="T48" fmla="*/ 235824 w 109"/>
                <a:gd name="T49" fmla="*/ 192171 h 114"/>
                <a:gd name="T50" fmla="*/ 248640 w 109"/>
                <a:gd name="T51" fmla="*/ 153737 h 114"/>
                <a:gd name="T52" fmla="*/ 243514 w 109"/>
                <a:gd name="T53" fmla="*/ 84555 h 114"/>
                <a:gd name="T54" fmla="*/ 189684 w 109"/>
                <a:gd name="T55" fmla="*/ 30747 h 114"/>
                <a:gd name="T56" fmla="*/ 97406 w 109"/>
                <a:gd name="T57" fmla="*/ 33310 h 114"/>
                <a:gd name="T58" fmla="*/ 35886 w 109"/>
                <a:gd name="T59" fmla="*/ 102491 h 114"/>
                <a:gd name="T60" fmla="*/ 35886 w 109"/>
                <a:gd name="T61" fmla="*/ 202420 h 114"/>
                <a:gd name="T62" fmla="*/ 89716 w 109"/>
                <a:gd name="T63" fmla="*/ 261353 h 114"/>
                <a:gd name="T64" fmla="*/ 158925 w 109"/>
                <a:gd name="T65" fmla="*/ 266477 h 114"/>
                <a:gd name="T66" fmla="*/ 202501 w 109"/>
                <a:gd name="T67" fmla="*/ 258790 h 114"/>
                <a:gd name="T68" fmla="*/ 215317 w 109"/>
                <a:gd name="T69" fmla="*/ 276726 h 114"/>
                <a:gd name="T70" fmla="*/ 135855 w 109"/>
                <a:gd name="T71" fmla="*/ 292100 h 114"/>
                <a:gd name="T72" fmla="*/ 125602 w 109"/>
                <a:gd name="T73" fmla="*/ 97367 h 114"/>
                <a:gd name="T74" fmla="*/ 102532 w 109"/>
                <a:gd name="T75" fmla="*/ 130676 h 114"/>
                <a:gd name="T76" fmla="*/ 110222 w 109"/>
                <a:gd name="T77" fmla="*/ 187046 h 114"/>
                <a:gd name="T78" fmla="*/ 148672 w 109"/>
                <a:gd name="T79" fmla="*/ 192171 h 114"/>
                <a:gd name="T80" fmla="*/ 166615 w 109"/>
                <a:gd name="T81" fmla="*/ 163986 h 114"/>
                <a:gd name="T82" fmla="*/ 171741 w 109"/>
                <a:gd name="T83" fmla="*/ 94804 h 114"/>
                <a:gd name="T84" fmla="*/ 158925 w 109"/>
                <a:gd name="T85" fmla="*/ 92242 h 114"/>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109" h="114">
                  <a:moveTo>
                    <a:pt x="53" y="114"/>
                  </a:moveTo>
                  <a:cubicBezTo>
                    <a:pt x="45" y="114"/>
                    <a:pt x="37" y="113"/>
                    <a:pt x="30" y="110"/>
                  </a:cubicBezTo>
                  <a:cubicBezTo>
                    <a:pt x="24" y="108"/>
                    <a:pt x="18" y="104"/>
                    <a:pt x="14" y="100"/>
                  </a:cubicBezTo>
                  <a:cubicBezTo>
                    <a:pt x="9" y="96"/>
                    <a:pt x="6" y="90"/>
                    <a:pt x="3" y="84"/>
                  </a:cubicBezTo>
                  <a:cubicBezTo>
                    <a:pt x="1" y="77"/>
                    <a:pt x="0" y="70"/>
                    <a:pt x="0" y="61"/>
                  </a:cubicBezTo>
                  <a:cubicBezTo>
                    <a:pt x="0" y="56"/>
                    <a:pt x="0" y="50"/>
                    <a:pt x="2" y="45"/>
                  </a:cubicBezTo>
                  <a:cubicBezTo>
                    <a:pt x="3" y="39"/>
                    <a:pt x="5" y="34"/>
                    <a:pt x="7" y="30"/>
                  </a:cubicBezTo>
                  <a:cubicBezTo>
                    <a:pt x="10" y="25"/>
                    <a:pt x="12" y="21"/>
                    <a:pt x="16" y="18"/>
                  </a:cubicBezTo>
                  <a:cubicBezTo>
                    <a:pt x="19" y="14"/>
                    <a:pt x="23" y="11"/>
                    <a:pt x="28" y="8"/>
                  </a:cubicBezTo>
                  <a:cubicBezTo>
                    <a:pt x="32" y="5"/>
                    <a:pt x="37" y="3"/>
                    <a:pt x="42" y="2"/>
                  </a:cubicBezTo>
                  <a:cubicBezTo>
                    <a:pt x="47" y="1"/>
                    <a:pt x="53" y="0"/>
                    <a:pt x="59" y="0"/>
                  </a:cubicBezTo>
                  <a:cubicBezTo>
                    <a:pt x="66" y="0"/>
                    <a:pt x="73" y="1"/>
                    <a:pt x="79" y="3"/>
                  </a:cubicBezTo>
                  <a:cubicBezTo>
                    <a:pt x="85" y="6"/>
                    <a:pt x="91" y="9"/>
                    <a:pt x="95" y="13"/>
                  </a:cubicBezTo>
                  <a:cubicBezTo>
                    <a:pt x="99" y="18"/>
                    <a:pt x="103" y="23"/>
                    <a:pt x="105" y="29"/>
                  </a:cubicBezTo>
                  <a:cubicBezTo>
                    <a:pt x="108" y="35"/>
                    <a:pt x="109" y="43"/>
                    <a:pt x="109" y="50"/>
                  </a:cubicBezTo>
                  <a:cubicBezTo>
                    <a:pt x="109" y="55"/>
                    <a:pt x="109" y="59"/>
                    <a:pt x="108" y="64"/>
                  </a:cubicBezTo>
                  <a:cubicBezTo>
                    <a:pt x="107" y="68"/>
                    <a:pt x="105" y="72"/>
                    <a:pt x="103" y="75"/>
                  </a:cubicBezTo>
                  <a:cubicBezTo>
                    <a:pt x="101" y="78"/>
                    <a:pt x="98" y="81"/>
                    <a:pt x="95" y="83"/>
                  </a:cubicBezTo>
                  <a:cubicBezTo>
                    <a:pt x="92" y="85"/>
                    <a:pt x="89" y="86"/>
                    <a:pt x="85" y="86"/>
                  </a:cubicBezTo>
                  <a:cubicBezTo>
                    <a:pt x="83" y="86"/>
                    <a:pt x="82" y="86"/>
                    <a:pt x="80" y="85"/>
                  </a:cubicBezTo>
                  <a:cubicBezTo>
                    <a:pt x="79" y="85"/>
                    <a:pt x="77" y="84"/>
                    <a:pt x="76" y="83"/>
                  </a:cubicBezTo>
                  <a:cubicBezTo>
                    <a:pt x="75" y="83"/>
                    <a:pt x="74" y="82"/>
                    <a:pt x="73" y="81"/>
                  </a:cubicBezTo>
                  <a:cubicBezTo>
                    <a:pt x="72" y="80"/>
                    <a:pt x="72" y="79"/>
                    <a:pt x="71" y="78"/>
                  </a:cubicBezTo>
                  <a:cubicBezTo>
                    <a:pt x="71" y="76"/>
                    <a:pt x="71" y="76"/>
                    <a:pt x="71" y="76"/>
                  </a:cubicBezTo>
                  <a:cubicBezTo>
                    <a:pt x="68" y="76"/>
                    <a:pt x="68" y="76"/>
                    <a:pt x="68" y="76"/>
                  </a:cubicBezTo>
                  <a:cubicBezTo>
                    <a:pt x="66" y="77"/>
                    <a:pt x="66" y="77"/>
                    <a:pt x="66" y="77"/>
                  </a:cubicBezTo>
                  <a:cubicBezTo>
                    <a:pt x="65" y="78"/>
                    <a:pt x="64" y="80"/>
                    <a:pt x="63" y="81"/>
                  </a:cubicBezTo>
                  <a:cubicBezTo>
                    <a:pt x="62" y="82"/>
                    <a:pt x="61" y="82"/>
                    <a:pt x="60" y="83"/>
                  </a:cubicBezTo>
                  <a:cubicBezTo>
                    <a:pt x="58" y="84"/>
                    <a:pt x="57" y="85"/>
                    <a:pt x="55" y="85"/>
                  </a:cubicBezTo>
                  <a:cubicBezTo>
                    <a:pt x="54" y="86"/>
                    <a:pt x="52" y="86"/>
                    <a:pt x="50" y="86"/>
                  </a:cubicBezTo>
                  <a:cubicBezTo>
                    <a:pt x="46" y="86"/>
                    <a:pt x="43" y="85"/>
                    <a:pt x="40" y="84"/>
                  </a:cubicBezTo>
                  <a:cubicBezTo>
                    <a:pt x="37" y="83"/>
                    <a:pt x="35" y="81"/>
                    <a:pt x="33" y="79"/>
                  </a:cubicBezTo>
                  <a:cubicBezTo>
                    <a:pt x="31" y="76"/>
                    <a:pt x="30" y="74"/>
                    <a:pt x="29" y="70"/>
                  </a:cubicBezTo>
                  <a:cubicBezTo>
                    <a:pt x="28" y="67"/>
                    <a:pt x="27" y="63"/>
                    <a:pt x="27" y="59"/>
                  </a:cubicBezTo>
                  <a:cubicBezTo>
                    <a:pt x="27" y="55"/>
                    <a:pt x="28" y="50"/>
                    <a:pt x="29" y="46"/>
                  </a:cubicBezTo>
                  <a:cubicBezTo>
                    <a:pt x="31" y="42"/>
                    <a:pt x="33" y="39"/>
                    <a:pt x="35" y="36"/>
                  </a:cubicBezTo>
                  <a:cubicBezTo>
                    <a:pt x="38" y="34"/>
                    <a:pt x="41" y="31"/>
                    <a:pt x="45" y="30"/>
                  </a:cubicBezTo>
                  <a:cubicBezTo>
                    <a:pt x="48" y="28"/>
                    <a:pt x="53" y="28"/>
                    <a:pt x="57" y="28"/>
                  </a:cubicBezTo>
                  <a:cubicBezTo>
                    <a:pt x="59" y="28"/>
                    <a:pt x="62" y="28"/>
                    <a:pt x="64" y="28"/>
                  </a:cubicBezTo>
                  <a:cubicBezTo>
                    <a:pt x="66" y="28"/>
                    <a:pt x="68" y="28"/>
                    <a:pt x="70" y="29"/>
                  </a:cubicBezTo>
                  <a:cubicBezTo>
                    <a:pt x="72" y="29"/>
                    <a:pt x="74" y="30"/>
                    <a:pt x="76" y="30"/>
                  </a:cubicBezTo>
                  <a:cubicBezTo>
                    <a:pt x="77" y="30"/>
                    <a:pt x="78" y="31"/>
                    <a:pt x="79" y="31"/>
                  </a:cubicBezTo>
                  <a:cubicBezTo>
                    <a:pt x="78" y="60"/>
                    <a:pt x="78" y="60"/>
                    <a:pt x="78" y="60"/>
                  </a:cubicBezTo>
                  <a:cubicBezTo>
                    <a:pt x="78" y="61"/>
                    <a:pt x="78" y="62"/>
                    <a:pt x="78" y="63"/>
                  </a:cubicBezTo>
                  <a:cubicBezTo>
                    <a:pt x="78" y="65"/>
                    <a:pt x="78" y="65"/>
                    <a:pt x="78" y="65"/>
                  </a:cubicBezTo>
                  <a:cubicBezTo>
                    <a:pt x="78" y="67"/>
                    <a:pt x="78" y="69"/>
                    <a:pt x="78" y="70"/>
                  </a:cubicBezTo>
                  <a:cubicBezTo>
                    <a:pt x="79" y="72"/>
                    <a:pt x="79" y="73"/>
                    <a:pt x="80" y="74"/>
                  </a:cubicBezTo>
                  <a:cubicBezTo>
                    <a:pt x="80" y="75"/>
                    <a:pt x="81" y="76"/>
                    <a:pt x="83" y="77"/>
                  </a:cubicBezTo>
                  <a:cubicBezTo>
                    <a:pt x="83" y="77"/>
                    <a:pt x="84" y="77"/>
                    <a:pt x="86" y="77"/>
                  </a:cubicBezTo>
                  <a:cubicBezTo>
                    <a:pt x="88" y="77"/>
                    <a:pt x="90" y="76"/>
                    <a:pt x="92" y="75"/>
                  </a:cubicBezTo>
                  <a:cubicBezTo>
                    <a:pt x="93" y="73"/>
                    <a:pt x="94" y="71"/>
                    <a:pt x="95" y="68"/>
                  </a:cubicBezTo>
                  <a:cubicBezTo>
                    <a:pt x="96" y="66"/>
                    <a:pt x="97" y="63"/>
                    <a:pt x="97" y="60"/>
                  </a:cubicBezTo>
                  <a:cubicBezTo>
                    <a:pt x="98" y="57"/>
                    <a:pt x="98" y="54"/>
                    <a:pt x="98" y="50"/>
                  </a:cubicBezTo>
                  <a:cubicBezTo>
                    <a:pt x="98" y="44"/>
                    <a:pt x="97" y="38"/>
                    <a:pt x="95" y="33"/>
                  </a:cubicBezTo>
                  <a:cubicBezTo>
                    <a:pt x="93" y="28"/>
                    <a:pt x="90" y="23"/>
                    <a:pt x="87" y="20"/>
                  </a:cubicBezTo>
                  <a:cubicBezTo>
                    <a:pt x="83" y="16"/>
                    <a:pt x="79" y="13"/>
                    <a:pt x="74" y="12"/>
                  </a:cubicBezTo>
                  <a:cubicBezTo>
                    <a:pt x="70" y="10"/>
                    <a:pt x="64" y="9"/>
                    <a:pt x="59" y="9"/>
                  </a:cubicBezTo>
                  <a:cubicBezTo>
                    <a:pt x="51" y="9"/>
                    <a:pt x="44" y="10"/>
                    <a:pt x="38" y="13"/>
                  </a:cubicBezTo>
                  <a:cubicBezTo>
                    <a:pt x="32" y="15"/>
                    <a:pt x="27" y="19"/>
                    <a:pt x="23" y="24"/>
                  </a:cubicBezTo>
                  <a:cubicBezTo>
                    <a:pt x="19" y="28"/>
                    <a:pt x="16" y="34"/>
                    <a:pt x="14" y="40"/>
                  </a:cubicBezTo>
                  <a:cubicBezTo>
                    <a:pt x="12" y="46"/>
                    <a:pt x="11" y="53"/>
                    <a:pt x="11" y="61"/>
                  </a:cubicBezTo>
                  <a:cubicBezTo>
                    <a:pt x="11" y="68"/>
                    <a:pt x="12" y="74"/>
                    <a:pt x="14" y="79"/>
                  </a:cubicBezTo>
                  <a:cubicBezTo>
                    <a:pt x="16" y="85"/>
                    <a:pt x="18" y="90"/>
                    <a:pt x="22" y="93"/>
                  </a:cubicBezTo>
                  <a:cubicBezTo>
                    <a:pt x="26" y="97"/>
                    <a:pt x="30" y="100"/>
                    <a:pt x="35" y="102"/>
                  </a:cubicBezTo>
                  <a:cubicBezTo>
                    <a:pt x="40" y="104"/>
                    <a:pt x="46" y="105"/>
                    <a:pt x="53" y="105"/>
                  </a:cubicBezTo>
                  <a:cubicBezTo>
                    <a:pt x="56" y="105"/>
                    <a:pt x="59" y="105"/>
                    <a:pt x="62" y="104"/>
                  </a:cubicBezTo>
                  <a:cubicBezTo>
                    <a:pt x="64" y="104"/>
                    <a:pt x="67" y="103"/>
                    <a:pt x="70" y="103"/>
                  </a:cubicBezTo>
                  <a:cubicBezTo>
                    <a:pt x="73" y="102"/>
                    <a:pt x="76" y="101"/>
                    <a:pt x="79" y="101"/>
                  </a:cubicBezTo>
                  <a:cubicBezTo>
                    <a:pt x="80" y="100"/>
                    <a:pt x="82" y="100"/>
                    <a:pt x="84" y="99"/>
                  </a:cubicBezTo>
                  <a:cubicBezTo>
                    <a:pt x="84" y="108"/>
                    <a:pt x="84" y="108"/>
                    <a:pt x="84" y="108"/>
                  </a:cubicBezTo>
                  <a:cubicBezTo>
                    <a:pt x="80" y="110"/>
                    <a:pt x="75" y="111"/>
                    <a:pt x="70" y="112"/>
                  </a:cubicBezTo>
                  <a:cubicBezTo>
                    <a:pt x="65" y="113"/>
                    <a:pt x="59" y="114"/>
                    <a:pt x="53" y="114"/>
                  </a:cubicBezTo>
                  <a:close/>
                  <a:moveTo>
                    <a:pt x="57" y="36"/>
                  </a:moveTo>
                  <a:cubicBezTo>
                    <a:pt x="54" y="36"/>
                    <a:pt x="51" y="37"/>
                    <a:pt x="49" y="38"/>
                  </a:cubicBezTo>
                  <a:cubicBezTo>
                    <a:pt x="47" y="40"/>
                    <a:pt x="45" y="41"/>
                    <a:pt x="43" y="44"/>
                  </a:cubicBezTo>
                  <a:cubicBezTo>
                    <a:pt x="42" y="46"/>
                    <a:pt x="41" y="48"/>
                    <a:pt x="40" y="51"/>
                  </a:cubicBezTo>
                  <a:cubicBezTo>
                    <a:pt x="40" y="54"/>
                    <a:pt x="39" y="57"/>
                    <a:pt x="39" y="60"/>
                  </a:cubicBezTo>
                  <a:cubicBezTo>
                    <a:pt x="39" y="66"/>
                    <a:pt x="40" y="70"/>
                    <a:pt x="43" y="73"/>
                  </a:cubicBezTo>
                  <a:cubicBezTo>
                    <a:pt x="45" y="76"/>
                    <a:pt x="48" y="77"/>
                    <a:pt x="52" y="77"/>
                  </a:cubicBezTo>
                  <a:cubicBezTo>
                    <a:pt x="54" y="77"/>
                    <a:pt x="56" y="77"/>
                    <a:pt x="58" y="75"/>
                  </a:cubicBezTo>
                  <a:cubicBezTo>
                    <a:pt x="60" y="74"/>
                    <a:pt x="62" y="73"/>
                    <a:pt x="63" y="71"/>
                  </a:cubicBezTo>
                  <a:cubicBezTo>
                    <a:pt x="64" y="69"/>
                    <a:pt x="65" y="66"/>
                    <a:pt x="65" y="64"/>
                  </a:cubicBezTo>
                  <a:cubicBezTo>
                    <a:pt x="66" y="61"/>
                    <a:pt x="66" y="58"/>
                    <a:pt x="66" y="55"/>
                  </a:cubicBezTo>
                  <a:cubicBezTo>
                    <a:pt x="67" y="37"/>
                    <a:pt x="67" y="37"/>
                    <a:pt x="67" y="37"/>
                  </a:cubicBezTo>
                  <a:cubicBezTo>
                    <a:pt x="65" y="37"/>
                    <a:pt x="65" y="37"/>
                    <a:pt x="65" y="37"/>
                  </a:cubicBezTo>
                  <a:cubicBezTo>
                    <a:pt x="64" y="37"/>
                    <a:pt x="63" y="36"/>
                    <a:pt x="62" y="36"/>
                  </a:cubicBezTo>
                  <a:cubicBezTo>
                    <a:pt x="60" y="36"/>
                    <a:pt x="59" y="36"/>
                    <a:pt x="57" y="36"/>
                  </a:cubicBezTo>
                  <a:close/>
                </a:path>
              </a:pathLst>
            </a:custGeom>
            <a:solidFill>
              <a:schemeClr val="accent1"/>
            </a:solidFill>
            <a:ln>
              <a:noFill/>
            </a:ln>
          </p:spPr>
          <p:txBody>
            <a:bodyPr/>
            <a:lstStyle/>
            <a:p>
              <a:endParaRPr lang="en-US"/>
            </a:p>
          </p:txBody>
        </p:sp>
        <p:sp>
          <p:nvSpPr>
            <p:cNvPr id="344" name="Freeform 71"/>
            <p:cNvSpPr>
              <a:spLocks noEditPoints="1"/>
            </p:cNvSpPr>
            <p:nvPr/>
          </p:nvSpPr>
          <p:spPr bwMode="auto">
            <a:xfrm>
              <a:off x="3156659" y="3662310"/>
              <a:ext cx="325766" cy="348105"/>
            </a:xfrm>
            <a:custGeom>
              <a:avLst/>
              <a:gdLst>
                <a:gd name="T0" fmla="*/ 259971 w 109"/>
                <a:gd name="T1" fmla="*/ 74216 h 116"/>
                <a:gd name="T2" fmla="*/ 112144 w 109"/>
                <a:gd name="T3" fmla="*/ 74216 h 116"/>
                <a:gd name="T4" fmla="*/ 112144 w 109"/>
                <a:gd name="T5" fmla="*/ 56302 h 116"/>
                <a:gd name="T6" fmla="*/ 137632 w 109"/>
                <a:gd name="T7" fmla="*/ 56302 h 116"/>
                <a:gd name="T8" fmla="*/ 165668 w 109"/>
                <a:gd name="T9" fmla="*/ 28151 h 116"/>
                <a:gd name="T10" fmla="*/ 137632 w 109"/>
                <a:gd name="T11" fmla="*/ 0 h 116"/>
                <a:gd name="T12" fmla="*/ 91754 w 109"/>
                <a:gd name="T13" fmla="*/ 0 h 116"/>
                <a:gd name="T14" fmla="*/ 73913 w 109"/>
                <a:gd name="T15" fmla="*/ 17914 h 116"/>
                <a:gd name="T16" fmla="*/ 73913 w 109"/>
                <a:gd name="T17" fmla="*/ 74216 h 116"/>
                <a:gd name="T18" fmla="*/ 17841 w 109"/>
                <a:gd name="T19" fmla="*/ 74216 h 116"/>
                <a:gd name="T20" fmla="*/ 0 w 109"/>
                <a:gd name="T21" fmla="*/ 92130 h 116"/>
                <a:gd name="T22" fmla="*/ 0 w 109"/>
                <a:gd name="T23" fmla="*/ 204733 h 116"/>
                <a:gd name="T24" fmla="*/ 17841 w 109"/>
                <a:gd name="T25" fmla="*/ 222647 h 116"/>
                <a:gd name="T26" fmla="*/ 112144 w 109"/>
                <a:gd name="T27" fmla="*/ 222647 h 116"/>
                <a:gd name="T28" fmla="*/ 112144 w 109"/>
                <a:gd name="T29" fmla="*/ 296863 h 116"/>
                <a:gd name="T30" fmla="*/ 186058 w 109"/>
                <a:gd name="T31" fmla="*/ 296863 h 116"/>
                <a:gd name="T32" fmla="*/ 186058 w 109"/>
                <a:gd name="T33" fmla="*/ 222647 h 116"/>
                <a:gd name="T34" fmla="*/ 259971 w 109"/>
                <a:gd name="T35" fmla="*/ 222647 h 116"/>
                <a:gd name="T36" fmla="*/ 277812 w 109"/>
                <a:gd name="T37" fmla="*/ 204733 h 116"/>
                <a:gd name="T38" fmla="*/ 277812 w 109"/>
                <a:gd name="T39" fmla="*/ 92130 h 116"/>
                <a:gd name="T40" fmla="*/ 259971 w 109"/>
                <a:gd name="T41" fmla="*/ 74216 h 116"/>
                <a:gd name="T42" fmla="*/ 147827 w 109"/>
                <a:gd name="T43" fmla="*/ 278949 h 116"/>
                <a:gd name="T44" fmla="*/ 129985 w 109"/>
                <a:gd name="T45" fmla="*/ 278949 h 116"/>
                <a:gd name="T46" fmla="*/ 129985 w 109"/>
                <a:gd name="T47" fmla="*/ 222647 h 116"/>
                <a:gd name="T48" fmla="*/ 147827 w 109"/>
                <a:gd name="T49" fmla="*/ 222647 h 116"/>
                <a:gd name="T50" fmla="*/ 147827 w 109"/>
                <a:gd name="T51" fmla="*/ 278949 h 116"/>
                <a:gd name="T52" fmla="*/ 259971 w 109"/>
                <a:gd name="T53" fmla="*/ 204733 h 116"/>
                <a:gd name="T54" fmla="*/ 17841 w 109"/>
                <a:gd name="T55" fmla="*/ 204733 h 116"/>
                <a:gd name="T56" fmla="*/ 17841 w 109"/>
                <a:gd name="T57" fmla="*/ 92130 h 116"/>
                <a:gd name="T58" fmla="*/ 73913 w 109"/>
                <a:gd name="T59" fmla="*/ 92130 h 116"/>
                <a:gd name="T60" fmla="*/ 73913 w 109"/>
                <a:gd name="T61" fmla="*/ 148432 h 116"/>
                <a:gd name="T62" fmla="*/ 91754 w 109"/>
                <a:gd name="T63" fmla="*/ 166346 h 116"/>
                <a:gd name="T64" fmla="*/ 112144 w 109"/>
                <a:gd name="T65" fmla="*/ 148432 h 116"/>
                <a:gd name="T66" fmla="*/ 112144 w 109"/>
                <a:gd name="T67" fmla="*/ 92130 h 116"/>
                <a:gd name="T68" fmla="*/ 259971 w 109"/>
                <a:gd name="T69" fmla="*/ 92130 h 116"/>
                <a:gd name="T70" fmla="*/ 259971 w 109"/>
                <a:gd name="T71" fmla="*/ 204733 h 11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109" h="116">
                  <a:moveTo>
                    <a:pt x="102" y="29"/>
                  </a:moveTo>
                  <a:cubicBezTo>
                    <a:pt x="44" y="29"/>
                    <a:pt x="44" y="29"/>
                    <a:pt x="44" y="29"/>
                  </a:cubicBezTo>
                  <a:cubicBezTo>
                    <a:pt x="44" y="22"/>
                    <a:pt x="44" y="22"/>
                    <a:pt x="44" y="22"/>
                  </a:cubicBezTo>
                  <a:cubicBezTo>
                    <a:pt x="54" y="22"/>
                    <a:pt x="54" y="22"/>
                    <a:pt x="54" y="22"/>
                  </a:cubicBezTo>
                  <a:cubicBezTo>
                    <a:pt x="60" y="22"/>
                    <a:pt x="65" y="17"/>
                    <a:pt x="65" y="11"/>
                  </a:cubicBezTo>
                  <a:cubicBezTo>
                    <a:pt x="65" y="5"/>
                    <a:pt x="60" y="0"/>
                    <a:pt x="54" y="0"/>
                  </a:cubicBezTo>
                  <a:cubicBezTo>
                    <a:pt x="36" y="0"/>
                    <a:pt x="36" y="0"/>
                    <a:pt x="36" y="0"/>
                  </a:cubicBezTo>
                  <a:cubicBezTo>
                    <a:pt x="32" y="0"/>
                    <a:pt x="29" y="3"/>
                    <a:pt x="29" y="7"/>
                  </a:cubicBezTo>
                  <a:cubicBezTo>
                    <a:pt x="29" y="29"/>
                    <a:pt x="29" y="29"/>
                    <a:pt x="29" y="29"/>
                  </a:cubicBezTo>
                  <a:cubicBezTo>
                    <a:pt x="7" y="29"/>
                    <a:pt x="7" y="29"/>
                    <a:pt x="7" y="29"/>
                  </a:cubicBezTo>
                  <a:cubicBezTo>
                    <a:pt x="3" y="29"/>
                    <a:pt x="0" y="32"/>
                    <a:pt x="0" y="36"/>
                  </a:cubicBezTo>
                  <a:cubicBezTo>
                    <a:pt x="0" y="80"/>
                    <a:pt x="0" y="80"/>
                    <a:pt x="0" y="80"/>
                  </a:cubicBezTo>
                  <a:cubicBezTo>
                    <a:pt x="0" y="84"/>
                    <a:pt x="3" y="87"/>
                    <a:pt x="7" y="87"/>
                  </a:cubicBezTo>
                  <a:cubicBezTo>
                    <a:pt x="44" y="87"/>
                    <a:pt x="44" y="87"/>
                    <a:pt x="44" y="87"/>
                  </a:cubicBezTo>
                  <a:cubicBezTo>
                    <a:pt x="44" y="116"/>
                    <a:pt x="44" y="116"/>
                    <a:pt x="44" y="116"/>
                  </a:cubicBezTo>
                  <a:cubicBezTo>
                    <a:pt x="73" y="116"/>
                    <a:pt x="73" y="116"/>
                    <a:pt x="73" y="116"/>
                  </a:cubicBezTo>
                  <a:cubicBezTo>
                    <a:pt x="73" y="87"/>
                    <a:pt x="73" y="87"/>
                    <a:pt x="73" y="87"/>
                  </a:cubicBezTo>
                  <a:cubicBezTo>
                    <a:pt x="102" y="87"/>
                    <a:pt x="102" y="87"/>
                    <a:pt x="102" y="87"/>
                  </a:cubicBezTo>
                  <a:cubicBezTo>
                    <a:pt x="106" y="87"/>
                    <a:pt x="109" y="84"/>
                    <a:pt x="109" y="80"/>
                  </a:cubicBezTo>
                  <a:cubicBezTo>
                    <a:pt x="109" y="36"/>
                    <a:pt x="109" y="36"/>
                    <a:pt x="109" y="36"/>
                  </a:cubicBezTo>
                  <a:cubicBezTo>
                    <a:pt x="109" y="32"/>
                    <a:pt x="106" y="29"/>
                    <a:pt x="102" y="29"/>
                  </a:cubicBezTo>
                  <a:close/>
                  <a:moveTo>
                    <a:pt x="58" y="109"/>
                  </a:moveTo>
                  <a:cubicBezTo>
                    <a:pt x="51" y="109"/>
                    <a:pt x="51" y="109"/>
                    <a:pt x="51" y="109"/>
                  </a:cubicBezTo>
                  <a:cubicBezTo>
                    <a:pt x="51" y="87"/>
                    <a:pt x="51" y="87"/>
                    <a:pt x="51" y="87"/>
                  </a:cubicBezTo>
                  <a:cubicBezTo>
                    <a:pt x="58" y="87"/>
                    <a:pt x="58" y="87"/>
                    <a:pt x="58" y="87"/>
                  </a:cubicBezTo>
                  <a:lnTo>
                    <a:pt x="58" y="109"/>
                  </a:lnTo>
                  <a:close/>
                  <a:moveTo>
                    <a:pt x="102" y="80"/>
                  </a:moveTo>
                  <a:cubicBezTo>
                    <a:pt x="7" y="80"/>
                    <a:pt x="7" y="80"/>
                    <a:pt x="7" y="80"/>
                  </a:cubicBezTo>
                  <a:cubicBezTo>
                    <a:pt x="7" y="36"/>
                    <a:pt x="7" y="36"/>
                    <a:pt x="7" y="36"/>
                  </a:cubicBezTo>
                  <a:cubicBezTo>
                    <a:pt x="29" y="36"/>
                    <a:pt x="29" y="36"/>
                    <a:pt x="29" y="36"/>
                  </a:cubicBezTo>
                  <a:cubicBezTo>
                    <a:pt x="29" y="58"/>
                    <a:pt x="29" y="58"/>
                    <a:pt x="29" y="58"/>
                  </a:cubicBezTo>
                  <a:cubicBezTo>
                    <a:pt x="29" y="62"/>
                    <a:pt x="32" y="65"/>
                    <a:pt x="36" y="65"/>
                  </a:cubicBezTo>
                  <a:cubicBezTo>
                    <a:pt x="40" y="65"/>
                    <a:pt x="44" y="62"/>
                    <a:pt x="44" y="58"/>
                  </a:cubicBezTo>
                  <a:cubicBezTo>
                    <a:pt x="44" y="36"/>
                    <a:pt x="44" y="36"/>
                    <a:pt x="44" y="36"/>
                  </a:cubicBezTo>
                  <a:cubicBezTo>
                    <a:pt x="102" y="36"/>
                    <a:pt x="102" y="36"/>
                    <a:pt x="102" y="36"/>
                  </a:cubicBezTo>
                  <a:lnTo>
                    <a:pt x="102" y="80"/>
                  </a:lnTo>
                  <a:close/>
                </a:path>
              </a:pathLst>
            </a:custGeom>
            <a:solidFill>
              <a:schemeClr val="accent1"/>
            </a:solidFill>
            <a:ln>
              <a:noFill/>
            </a:ln>
          </p:spPr>
          <p:txBody>
            <a:bodyPr/>
            <a:lstStyle/>
            <a:p>
              <a:endParaRPr lang="en-US"/>
            </a:p>
          </p:txBody>
        </p:sp>
        <p:grpSp>
          <p:nvGrpSpPr>
            <p:cNvPr id="345" name="Group 41"/>
            <p:cNvGrpSpPr/>
            <p:nvPr/>
          </p:nvGrpSpPr>
          <p:grpSpPr>
            <a:xfrm>
              <a:off x="5334638" y="3662536"/>
              <a:ext cx="240136" cy="348105"/>
              <a:chOff x="3922713" y="2541588"/>
              <a:chExt cx="204788" cy="296863"/>
            </a:xfrm>
            <a:solidFill>
              <a:schemeClr val="accent1"/>
            </a:solidFill>
          </p:grpSpPr>
          <p:sp>
            <p:nvSpPr>
              <p:cNvPr id="512" name="Rectangle 72"/>
              <p:cNvSpPr>
                <a:spLocks noChangeArrowheads="1"/>
              </p:cNvSpPr>
              <p:nvPr/>
            </p:nvSpPr>
            <p:spPr bwMode="auto">
              <a:xfrm>
                <a:off x="3957638" y="2616200"/>
                <a:ext cx="130175" cy="109538"/>
              </a:xfrm>
              <a:prstGeom prst="rect">
                <a:avLst/>
              </a:prstGeom>
              <a:grpFill/>
              <a:ln w="9525">
                <a:noFill/>
                <a:miter lim="800000"/>
              </a:ln>
            </p:spPr>
            <p:txBody>
              <a:bodyPr/>
              <a:lstStyle/>
              <a:p>
                <a:pPr fontAlgn="auto">
                  <a:spcBef>
                    <a:spcPts val="0"/>
                  </a:spcBef>
                  <a:spcAft>
                    <a:spcPts val="0"/>
                  </a:spcAft>
                  <a:defRPr/>
                </a:pPr>
                <a:endParaRPr lang="en-US">
                  <a:latin typeface="+mn-lt"/>
                  <a:ea typeface="+mn-ea"/>
                </a:endParaRPr>
              </a:p>
            </p:txBody>
          </p:sp>
          <p:sp>
            <p:nvSpPr>
              <p:cNvPr id="513" name="Rectangle 73"/>
              <p:cNvSpPr>
                <a:spLocks noChangeArrowheads="1"/>
              </p:cNvSpPr>
              <p:nvPr/>
            </p:nvSpPr>
            <p:spPr bwMode="auto">
              <a:xfrm>
                <a:off x="3995738" y="2578100"/>
                <a:ext cx="57150" cy="20638"/>
              </a:xfrm>
              <a:prstGeom prst="rect">
                <a:avLst/>
              </a:prstGeom>
              <a:grpFill/>
              <a:ln w="9525">
                <a:noFill/>
                <a:miter lim="800000"/>
              </a:ln>
            </p:spPr>
            <p:txBody>
              <a:bodyPr/>
              <a:lstStyle/>
              <a:p>
                <a:pPr fontAlgn="auto">
                  <a:spcBef>
                    <a:spcPts val="0"/>
                  </a:spcBef>
                  <a:spcAft>
                    <a:spcPts val="0"/>
                  </a:spcAft>
                  <a:defRPr/>
                </a:pPr>
                <a:endParaRPr lang="en-US">
                  <a:latin typeface="+mn-lt"/>
                  <a:ea typeface="+mn-ea"/>
                </a:endParaRPr>
              </a:p>
            </p:txBody>
          </p:sp>
          <p:sp>
            <p:nvSpPr>
              <p:cNvPr id="514" name="Freeform 74"/>
              <p:cNvSpPr>
                <a:spLocks noEditPoints="1"/>
              </p:cNvSpPr>
              <p:nvPr/>
            </p:nvSpPr>
            <p:spPr bwMode="auto">
              <a:xfrm>
                <a:off x="3922713" y="2541588"/>
                <a:ext cx="204788" cy="296863"/>
              </a:xfrm>
              <a:custGeom>
                <a:avLst/>
                <a:gdLst/>
                <a:ahLst/>
                <a:cxnLst>
                  <a:cxn ang="0">
                    <a:pos x="65" y="0"/>
                  </a:cxn>
                  <a:cxn ang="0">
                    <a:pos x="14" y="0"/>
                  </a:cxn>
                  <a:cxn ang="0">
                    <a:pos x="0" y="14"/>
                  </a:cxn>
                  <a:cxn ang="0">
                    <a:pos x="0" y="102"/>
                  </a:cxn>
                  <a:cxn ang="0">
                    <a:pos x="14" y="116"/>
                  </a:cxn>
                  <a:cxn ang="0">
                    <a:pos x="65" y="116"/>
                  </a:cxn>
                  <a:cxn ang="0">
                    <a:pos x="80" y="102"/>
                  </a:cxn>
                  <a:cxn ang="0">
                    <a:pos x="80" y="14"/>
                  </a:cxn>
                  <a:cxn ang="0">
                    <a:pos x="65" y="0"/>
                  </a:cxn>
                  <a:cxn ang="0">
                    <a:pos x="73" y="102"/>
                  </a:cxn>
                  <a:cxn ang="0">
                    <a:pos x="65" y="109"/>
                  </a:cxn>
                  <a:cxn ang="0">
                    <a:pos x="14" y="109"/>
                  </a:cxn>
                  <a:cxn ang="0">
                    <a:pos x="7" y="102"/>
                  </a:cxn>
                  <a:cxn ang="0">
                    <a:pos x="7" y="14"/>
                  </a:cxn>
                  <a:cxn ang="0">
                    <a:pos x="14" y="7"/>
                  </a:cxn>
                  <a:cxn ang="0">
                    <a:pos x="65" y="7"/>
                  </a:cxn>
                  <a:cxn ang="0">
                    <a:pos x="73" y="14"/>
                  </a:cxn>
                  <a:cxn ang="0">
                    <a:pos x="73" y="102"/>
                  </a:cxn>
                </a:cxnLst>
                <a:rect l="0" t="0" r="r" b="b"/>
                <a:pathLst>
                  <a:path w="80" h="116">
                    <a:moveTo>
                      <a:pt x="65" y="0"/>
                    </a:moveTo>
                    <a:cubicBezTo>
                      <a:pt x="14" y="0"/>
                      <a:pt x="14" y="0"/>
                      <a:pt x="14" y="0"/>
                    </a:cubicBezTo>
                    <a:cubicBezTo>
                      <a:pt x="6" y="0"/>
                      <a:pt x="0" y="6"/>
                      <a:pt x="0" y="14"/>
                    </a:cubicBezTo>
                    <a:cubicBezTo>
                      <a:pt x="0" y="102"/>
                      <a:pt x="0" y="102"/>
                      <a:pt x="0" y="102"/>
                    </a:cubicBezTo>
                    <a:cubicBezTo>
                      <a:pt x="0" y="110"/>
                      <a:pt x="6" y="116"/>
                      <a:pt x="14" y="116"/>
                    </a:cubicBezTo>
                    <a:cubicBezTo>
                      <a:pt x="65" y="116"/>
                      <a:pt x="65" y="116"/>
                      <a:pt x="65" y="116"/>
                    </a:cubicBezTo>
                    <a:cubicBezTo>
                      <a:pt x="73" y="116"/>
                      <a:pt x="80" y="110"/>
                      <a:pt x="80" y="102"/>
                    </a:cubicBezTo>
                    <a:cubicBezTo>
                      <a:pt x="80" y="14"/>
                      <a:pt x="80" y="14"/>
                      <a:pt x="80" y="14"/>
                    </a:cubicBezTo>
                    <a:cubicBezTo>
                      <a:pt x="80" y="6"/>
                      <a:pt x="73" y="0"/>
                      <a:pt x="65" y="0"/>
                    </a:cubicBezTo>
                    <a:close/>
                    <a:moveTo>
                      <a:pt x="73" y="102"/>
                    </a:moveTo>
                    <a:cubicBezTo>
                      <a:pt x="73" y="106"/>
                      <a:pt x="69" y="109"/>
                      <a:pt x="65" y="109"/>
                    </a:cubicBezTo>
                    <a:cubicBezTo>
                      <a:pt x="14" y="109"/>
                      <a:pt x="14" y="109"/>
                      <a:pt x="14" y="109"/>
                    </a:cubicBezTo>
                    <a:cubicBezTo>
                      <a:pt x="10" y="109"/>
                      <a:pt x="7" y="106"/>
                      <a:pt x="7" y="102"/>
                    </a:cubicBezTo>
                    <a:cubicBezTo>
                      <a:pt x="7" y="14"/>
                      <a:pt x="7" y="14"/>
                      <a:pt x="7" y="14"/>
                    </a:cubicBezTo>
                    <a:cubicBezTo>
                      <a:pt x="7" y="10"/>
                      <a:pt x="10" y="7"/>
                      <a:pt x="14" y="7"/>
                    </a:cubicBezTo>
                    <a:cubicBezTo>
                      <a:pt x="65" y="7"/>
                      <a:pt x="65" y="7"/>
                      <a:pt x="65" y="7"/>
                    </a:cubicBezTo>
                    <a:cubicBezTo>
                      <a:pt x="69" y="7"/>
                      <a:pt x="73" y="10"/>
                      <a:pt x="73" y="14"/>
                    </a:cubicBezTo>
                    <a:lnTo>
                      <a:pt x="73" y="102"/>
                    </a:lnTo>
                    <a:close/>
                  </a:path>
                </a:pathLst>
              </a:custGeom>
              <a:grpFill/>
              <a:ln w="9525">
                <a:noFill/>
                <a:round/>
              </a:ln>
            </p:spPr>
            <p:txBody>
              <a:bodyPr/>
              <a:lstStyle/>
              <a:p>
                <a:pPr fontAlgn="auto">
                  <a:spcBef>
                    <a:spcPts val="0"/>
                  </a:spcBef>
                  <a:spcAft>
                    <a:spcPts val="0"/>
                  </a:spcAft>
                  <a:defRPr/>
                </a:pPr>
                <a:endParaRPr lang="en-US">
                  <a:latin typeface="+mn-lt"/>
                  <a:ea typeface="+mn-ea"/>
                </a:endParaRPr>
              </a:p>
            </p:txBody>
          </p:sp>
          <p:sp>
            <p:nvSpPr>
              <p:cNvPr id="515" name="Rectangle 75"/>
              <p:cNvSpPr>
                <a:spLocks noChangeArrowheads="1"/>
              </p:cNvSpPr>
              <p:nvPr/>
            </p:nvSpPr>
            <p:spPr bwMode="auto">
              <a:xfrm>
                <a:off x="3957638" y="2782888"/>
                <a:ext cx="20638" cy="20638"/>
              </a:xfrm>
              <a:prstGeom prst="rect">
                <a:avLst/>
              </a:prstGeom>
              <a:grpFill/>
              <a:ln w="9525">
                <a:noFill/>
                <a:miter lim="800000"/>
              </a:ln>
            </p:spPr>
            <p:txBody>
              <a:bodyPr/>
              <a:lstStyle/>
              <a:p>
                <a:pPr fontAlgn="auto">
                  <a:spcBef>
                    <a:spcPts val="0"/>
                  </a:spcBef>
                  <a:spcAft>
                    <a:spcPts val="0"/>
                  </a:spcAft>
                  <a:defRPr/>
                </a:pPr>
                <a:endParaRPr lang="en-US">
                  <a:latin typeface="+mn-lt"/>
                  <a:ea typeface="+mn-ea"/>
                </a:endParaRPr>
              </a:p>
            </p:txBody>
          </p:sp>
          <p:sp>
            <p:nvSpPr>
              <p:cNvPr id="516" name="Rectangle 76"/>
              <p:cNvSpPr>
                <a:spLocks noChangeArrowheads="1"/>
              </p:cNvSpPr>
              <p:nvPr/>
            </p:nvSpPr>
            <p:spPr bwMode="auto">
              <a:xfrm>
                <a:off x="3995738" y="2782888"/>
                <a:ext cx="19050" cy="20638"/>
              </a:xfrm>
              <a:prstGeom prst="rect">
                <a:avLst/>
              </a:prstGeom>
              <a:grpFill/>
              <a:ln w="9525">
                <a:noFill/>
                <a:miter lim="800000"/>
              </a:ln>
            </p:spPr>
            <p:txBody>
              <a:bodyPr/>
              <a:lstStyle/>
              <a:p>
                <a:pPr fontAlgn="auto">
                  <a:spcBef>
                    <a:spcPts val="0"/>
                  </a:spcBef>
                  <a:spcAft>
                    <a:spcPts val="0"/>
                  </a:spcAft>
                  <a:defRPr/>
                </a:pPr>
                <a:endParaRPr lang="en-US">
                  <a:latin typeface="+mn-lt"/>
                  <a:ea typeface="+mn-ea"/>
                </a:endParaRPr>
              </a:p>
            </p:txBody>
          </p:sp>
          <p:sp>
            <p:nvSpPr>
              <p:cNvPr id="517" name="Rectangle 77"/>
              <p:cNvSpPr>
                <a:spLocks noChangeArrowheads="1"/>
              </p:cNvSpPr>
              <p:nvPr/>
            </p:nvSpPr>
            <p:spPr bwMode="auto">
              <a:xfrm>
                <a:off x="4032250" y="2782888"/>
                <a:ext cx="20638" cy="20638"/>
              </a:xfrm>
              <a:prstGeom prst="rect">
                <a:avLst/>
              </a:prstGeom>
              <a:grpFill/>
              <a:ln w="9525">
                <a:noFill/>
                <a:miter lim="800000"/>
              </a:ln>
            </p:spPr>
            <p:txBody>
              <a:bodyPr/>
              <a:lstStyle/>
              <a:p>
                <a:pPr fontAlgn="auto">
                  <a:spcBef>
                    <a:spcPts val="0"/>
                  </a:spcBef>
                  <a:spcAft>
                    <a:spcPts val="0"/>
                  </a:spcAft>
                  <a:defRPr/>
                </a:pPr>
                <a:endParaRPr lang="en-US">
                  <a:latin typeface="+mn-lt"/>
                  <a:ea typeface="+mn-ea"/>
                </a:endParaRPr>
              </a:p>
            </p:txBody>
          </p:sp>
          <p:sp>
            <p:nvSpPr>
              <p:cNvPr id="518" name="Rectangle 78"/>
              <p:cNvSpPr>
                <a:spLocks noChangeArrowheads="1"/>
              </p:cNvSpPr>
              <p:nvPr/>
            </p:nvSpPr>
            <p:spPr bwMode="auto">
              <a:xfrm>
                <a:off x="4070350" y="2782888"/>
                <a:ext cx="17463" cy="20638"/>
              </a:xfrm>
              <a:prstGeom prst="rect">
                <a:avLst/>
              </a:prstGeom>
              <a:grpFill/>
              <a:ln w="9525">
                <a:noFill/>
                <a:miter lim="800000"/>
              </a:ln>
            </p:spPr>
            <p:txBody>
              <a:bodyPr/>
              <a:lstStyle/>
              <a:p>
                <a:pPr fontAlgn="auto">
                  <a:spcBef>
                    <a:spcPts val="0"/>
                  </a:spcBef>
                  <a:spcAft>
                    <a:spcPts val="0"/>
                  </a:spcAft>
                  <a:defRPr/>
                </a:pPr>
                <a:endParaRPr lang="en-US">
                  <a:latin typeface="+mn-lt"/>
                  <a:ea typeface="+mn-ea"/>
                </a:endParaRPr>
              </a:p>
            </p:txBody>
          </p:sp>
          <p:sp>
            <p:nvSpPr>
              <p:cNvPr id="519" name="Rectangle 79"/>
              <p:cNvSpPr>
                <a:spLocks noChangeArrowheads="1"/>
              </p:cNvSpPr>
              <p:nvPr/>
            </p:nvSpPr>
            <p:spPr bwMode="auto">
              <a:xfrm>
                <a:off x="3957638" y="2746375"/>
                <a:ext cx="20638" cy="17463"/>
              </a:xfrm>
              <a:prstGeom prst="rect">
                <a:avLst/>
              </a:prstGeom>
              <a:grpFill/>
              <a:ln w="9525">
                <a:noFill/>
                <a:miter lim="800000"/>
              </a:ln>
            </p:spPr>
            <p:txBody>
              <a:bodyPr/>
              <a:lstStyle/>
              <a:p>
                <a:pPr fontAlgn="auto">
                  <a:spcBef>
                    <a:spcPts val="0"/>
                  </a:spcBef>
                  <a:spcAft>
                    <a:spcPts val="0"/>
                  </a:spcAft>
                  <a:defRPr/>
                </a:pPr>
                <a:endParaRPr lang="en-US">
                  <a:latin typeface="+mn-lt"/>
                  <a:ea typeface="+mn-ea"/>
                </a:endParaRPr>
              </a:p>
            </p:txBody>
          </p:sp>
          <p:sp>
            <p:nvSpPr>
              <p:cNvPr id="520" name="Rectangle 80"/>
              <p:cNvSpPr>
                <a:spLocks noChangeArrowheads="1"/>
              </p:cNvSpPr>
              <p:nvPr/>
            </p:nvSpPr>
            <p:spPr bwMode="auto">
              <a:xfrm>
                <a:off x="3995738" y="2746375"/>
                <a:ext cx="19050" cy="17463"/>
              </a:xfrm>
              <a:prstGeom prst="rect">
                <a:avLst/>
              </a:prstGeom>
              <a:grpFill/>
              <a:ln w="9525">
                <a:noFill/>
                <a:miter lim="800000"/>
              </a:ln>
            </p:spPr>
            <p:txBody>
              <a:bodyPr/>
              <a:lstStyle/>
              <a:p>
                <a:pPr fontAlgn="auto">
                  <a:spcBef>
                    <a:spcPts val="0"/>
                  </a:spcBef>
                  <a:spcAft>
                    <a:spcPts val="0"/>
                  </a:spcAft>
                  <a:defRPr/>
                </a:pPr>
                <a:endParaRPr lang="en-US">
                  <a:latin typeface="+mn-lt"/>
                  <a:ea typeface="+mn-ea"/>
                </a:endParaRPr>
              </a:p>
            </p:txBody>
          </p:sp>
          <p:sp>
            <p:nvSpPr>
              <p:cNvPr id="521" name="Rectangle 81"/>
              <p:cNvSpPr>
                <a:spLocks noChangeArrowheads="1"/>
              </p:cNvSpPr>
              <p:nvPr/>
            </p:nvSpPr>
            <p:spPr bwMode="auto">
              <a:xfrm>
                <a:off x="4032250" y="2746375"/>
                <a:ext cx="20638" cy="17463"/>
              </a:xfrm>
              <a:prstGeom prst="rect">
                <a:avLst/>
              </a:prstGeom>
              <a:grpFill/>
              <a:ln w="9525">
                <a:noFill/>
                <a:miter lim="800000"/>
              </a:ln>
            </p:spPr>
            <p:txBody>
              <a:bodyPr/>
              <a:lstStyle/>
              <a:p>
                <a:pPr fontAlgn="auto">
                  <a:spcBef>
                    <a:spcPts val="0"/>
                  </a:spcBef>
                  <a:spcAft>
                    <a:spcPts val="0"/>
                  </a:spcAft>
                  <a:defRPr/>
                </a:pPr>
                <a:endParaRPr lang="en-US">
                  <a:latin typeface="+mn-lt"/>
                  <a:ea typeface="+mn-ea"/>
                </a:endParaRPr>
              </a:p>
            </p:txBody>
          </p:sp>
          <p:sp>
            <p:nvSpPr>
              <p:cNvPr id="522" name="Rectangle 82"/>
              <p:cNvSpPr>
                <a:spLocks noChangeArrowheads="1"/>
              </p:cNvSpPr>
              <p:nvPr/>
            </p:nvSpPr>
            <p:spPr bwMode="auto">
              <a:xfrm>
                <a:off x="4070350" y="2746375"/>
                <a:ext cx="17463" cy="17463"/>
              </a:xfrm>
              <a:prstGeom prst="rect">
                <a:avLst/>
              </a:prstGeom>
              <a:grpFill/>
              <a:ln w="9525">
                <a:noFill/>
                <a:miter lim="800000"/>
              </a:ln>
            </p:spPr>
            <p:txBody>
              <a:bodyPr/>
              <a:lstStyle/>
              <a:p>
                <a:pPr fontAlgn="auto">
                  <a:spcBef>
                    <a:spcPts val="0"/>
                  </a:spcBef>
                  <a:spcAft>
                    <a:spcPts val="0"/>
                  </a:spcAft>
                  <a:defRPr/>
                </a:pPr>
                <a:endParaRPr lang="en-US">
                  <a:latin typeface="+mn-lt"/>
                  <a:ea typeface="+mn-ea"/>
                </a:endParaRPr>
              </a:p>
            </p:txBody>
          </p:sp>
        </p:grpSp>
        <p:grpSp>
          <p:nvGrpSpPr>
            <p:cNvPr id="346" name="Group 42"/>
            <p:cNvGrpSpPr/>
            <p:nvPr/>
          </p:nvGrpSpPr>
          <p:grpSpPr>
            <a:xfrm>
              <a:off x="10103854" y="3662536"/>
              <a:ext cx="348105" cy="348105"/>
              <a:chOff x="7989888" y="2541588"/>
              <a:chExt cx="296863" cy="296863"/>
            </a:xfrm>
            <a:solidFill>
              <a:schemeClr val="accent1"/>
            </a:solidFill>
          </p:grpSpPr>
          <p:sp>
            <p:nvSpPr>
              <p:cNvPr id="508" name="Freeform 83"/>
              <p:cNvSpPr>
                <a:spLocks noEditPoints="1"/>
              </p:cNvSpPr>
              <p:nvPr/>
            </p:nvSpPr>
            <p:spPr bwMode="auto">
              <a:xfrm>
                <a:off x="7989888" y="2541588"/>
                <a:ext cx="296863" cy="296863"/>
              </a:xfrm>
              <a:custGeom>
                <a:avLst/>
                <a:gdLst/>
                <a:ahLst/>
                <a:cxnLst>
                  <a:cxn ang="0">
                    <a:pos x="58" y="0"/>
                  </a:cxn>
                  <a:cxn ang="0">
                    <a:pos x="0" y="58"/>
                  </a:cxn>
                  <a:cxn ang="0">
                    <a:pos x="58" y="116"/>
                  </a:cxn>
                  <a:cxn ang="0">
                    <a:pos x="116" y="58"/>
                  </a:cxn>
                  <a:cxn ang="0">
                    <a:pos x="58" y="0"/>
                  </a:cxn>
                  <a:cxn ang="0">
                    <a:pos x="58" y="109"/>
                  </a:cxn>
                  <a:cxn ang="0">
                    <a:pos x="7" y="58"/>
                  </a:cxn>
                  <a:cxn ang="0">
                    <a:pos x="58" y="7"/>
                  </a:cxn>
                  <a:cxn ang="0">
                    <a:pos x="109" y="58"/>
                  </a:cxn>
                  <a:cxn ang="0">
                    <a:pos x="58" y="109"/>
                  </a:cxn>
                </a:cxnLst>
                <a:rect l="0" t="0" r="r" b="b"/>
                <a:pathLst>
                  <a:path w="116" h="116">
                    <a:moveTo>
                      <a:pt x="58" y="0"/>
                    </a:moveTo>
                    <a:cubicBezTo>
                      <a:pt x="26" y="0"/>
                      <a:pt x="0" y="26"/>
                      <a:pt x="0" y="58"/>
                    </a:cubicBezTo>
                    <a:cubicBezTo>
                      <a:pt x="0" y="90"/>
                      <a:pt x="26" y="116"/>
                      <a:pt x="58" y="116"/>
                    </a:cubicBezTo>
                    <a:cubicBezTo>
                      <a:pt x="90" y="116"/>
                      <a:pt x="116" y="90"/>
                      <a:pt x="116" y="58"/>
                    </a:cubicBezTo>
                    <a:cubicBezTo>
                      <a:pt x="116" y="26"/>
                      <a:pt x="90" y="0"/>
                      <a:pt x="58" y="0"/>
                    </a:cubicBezTo>
                    <a:close/>
                    <a:moveTo>
                      <a:pt x="58" y="109"/>
                    </a:moveTo>
                    <a:cubicBezTo>
                      <a:pt x="30" y="109"/>
                      <a:pt x="7" y="86"/>
                      <a:pt x="7" y="58"/>
                    </a:cubicBezTo>
                    <a:cubicBezTo>
                      <a:pt x="7" y="30"/>
                      <a:pt x="30" y="7"/>
                      <a:pt x="58" y="7"/>
                    </a:cubicBezTo>
                    <a:cubicBezTo>
                      <a:pt x="86" y="7"/>
                      <a:pt x="109" y="30"/>
                      <a:pt x="109" y="58"/>
                    </a:cubicBezTo>
                    <a:cubicBezTo>
                      <a:pt x="109" y="86"/>
                      <a:pt x="86" y="109"/>
                      <a:pt x="58" y="109"/>
                    </a:cubicBezTo>
                    <a:close/>
                  </a:path>
                </a:pathLst>
              </a:custGeom>
              <a:grpFill/>
              <a:ln w="9525">
                <a:noFill/>
                <a:round/>
              </a:ln>
            </p:spPr>
            <p:txBody>
              <a:bodyPr/>
              <a:lstStyle/>
              <a:p>
                <a:pPr fontAlgn="auto">
                  <a:spcBef>
                    <a:spcPts val="0"/>
                  </a:spcBef>
                  <a:spcAft>
                    <a:spcPts val="0"/>
                  </a:spcAft>
                  <a:defRPr/>
                </a:pPr>
                <a:endParaRPr lang="en-US">
                  <a:latin typeface="+mn-lt"/>
                  <a:ea typeface="+mn-ea"/>
                </a:endParaRPr>
              </a:p>
            </p:txBody>
          </p:sp>
          <p:sp>
            <p:nvSpPr>
              <p:cNvPr id="509" name="Oval 84"/>
              <p:cNvSpPr>
                <a:spLocks noChangeArrowheads="1"/>
              </p:cNvSpPr>
              <p:nvPr/>
            </p:nvSpPr>
            <p:spPr bwMode="auto">
              <a:xfrm>
                <a:off x="8081963" y="2616200"/>
                <a:ext cx="38100" cy="55563"/>
              </a:xfrm>
              <a:prstGeom prst="ellipse">
                <a:avLst/>
              </a:prstGeom>
              <a:grpFill/>
              <a:ln w="9525">
                <a:noFill/>
                <a:round/>
              </a:ln>
            </p:spPr>
            <p:txBody>
              <a:bodyPr/>
              <a:lstStyle/>
              <a:p>
                <a:pPr fontAlgn="auto">
                  <a:spcBef>
                    <a:spcPts val="0"/>
                  </a:spcBef>
                  <a:spcAft>
                    <a:spcPts val="0"/>
                  </a:spcAft>
                  <a:defRPr/>
                </a:pPr>
                <a:endParaRPr lang="en-US">
                  <a:latin typeface="+mn-lt"/>
                  <a:ea typeface="+mn-ea"/>
                </a:endParaRPr>
              </a:p>
            </p:txBody>
          </p:sp>
          <p:sp>
            <p:nvSpPr>
              <p:cNvPr id="510" name="Oval 85"/>
              <p:cNvSpPr>
                <a:spLocks noChangeArrowheads="1"/>
              </p:cNvSpPr>
              <p:nvPr/>
            </p:nvSpPr>
            <p:spPr bwMode="auto">
              <a:xfrm>
                <a:off x="8156575" y="2616200"/>
                <a:ext cx="38100" cy="55563"/>
              </a:xfrm>
              <a:prstGeom prst="ellipse">
                <a:avLst/>
              </a:prstGeom>
              <a:grpFill/>
              <a:ln w="9525">
                <a:noFill/>
                <a:round/>
              </a:ln>
            </p:spPr>
            <p:txBody>
              <a:bodyPr/>
              <a:lstStyle/>
              <a:p>
                <a:pPr fontAlgn="auto">
                  <a:spcBef>
                    <a:spcPts val="0"/>
                  </a:spcBef>
                  <a:spcAft>
                    <a:spcPts val="0"/>
                  </a:spcAft>
                  <a:defRPr/>
                </a:pPr>
                <a:endParaRPr lang="en-US">
                  <a:latin typeface="+mn-lt"/>
                  <a:ea typeface="+mn-ea"/>
                </a:endParaRPr>
              </a:p>
            </p:txBody>
          </p:sp>
          <p:sp>
            <p:nvSpPr>
              <p:cNvPr id="511" name="Freeform 86"/>
              <p:cNvSpPr/>
              <p:nvPr/>
            </p:nvSpPr>
            <p:spPr bwMode="auto">
              <a:xfrm>
                <a:off x="8048625" y="2708275"/>
                <a:ext cx="179388" cy="74613"/>
              </a:xfrm>
              <a:custGeom>
                <a:avLst/>
                <a:gdLst/>
                <a:ahLst/>
                <a:cxnLst>
                  <a:cxn ang="0">
                    <a:pos x="4" y="12"/>
                  </a:cxn>
                  <a:cxn ang="0">
                    <a:pos x="35" y="29"/>
                  </a:cxn>
                  <a:cxn ang="0">
                    <a:pos x="66" y="12"/>
                  </a:cxn>
                  <a:cxn ang="0">
                    <a:pos x="70" y="0"/>
                  </a:cxn>
                  <a:cxn ang="0">
                    <a:pos x="0" y="0"/>
                  </a:cxn>
                  <a:cxn ang="0">
                    <a:pos x="4" y="12"/>
                  </a:cxn>
                </a:cxnLst>
                <a:rect l="0" t="0" r="r" b="b"/>
                <a:pathLst>
                  <a:path w="70" h="29">
                    <a:moveTo>
                      <a:pt x="4" y="12"/>
                    </a:moveTo>
                    <a:cubicBezTo>
                      <a:pt x="10" y="22"/>
                      <a:pt x="22" y="29"/>
                      <a:pt x="35" y="29"/>
                    </a:cubicBezTo>
                    <a:cubicBezTo>
                      <a:pt x="48" y="29"/>
                      <a:pt x="59" y="22"/>
                      <a:pt x="66" y="12"/>
                    </a:cubicBezTo>
                    <a:cubicBezTo>
                      <a:pt x="68" y="8"/>
                      <a:pt x="69" y="4"/>
                      <a:pt x="70" y="0"/>
                    </a:cubicBezTo>
                    <a:cubicBezTo>
                      <a:pt x="0" y="0"/>
                      <a:pt x="0" y="0"/>
                      <a:pt x="0" y="0"/>
                    </a:cubicBezTo>
                    <a:cubicBezTo>
                      <a:pt x="0" y="4"/>
                      <a:pt x="2" y="8"/>
                      <a:pt x="4" y="12"/>
                    </a:cubicBezTo>
                    <a:close/>
                  </a:path>
                </a:pathLst>
              </a:custGeom>
              <a:grpFill/>
              <a:ln w="9525">
                <a:noFill/>
                <a:round/>
              </a:ln>
            </p:spPr>
            <p:txBody>
              <a:bodyPr/>
              <a:lstStyle/>
              <a:p>
                <a:pPr fontAlgn="auto">
                  <a:spcBef>
                    <a:spcPts val="0"/>
                  </a:spcBef>
                  <a:spcAft>
                    <a:spcPts val="0"/>
                  </a:spcAft>
                  <a:defRPr/>
                </a:pPr>
                <a:endParaRPr lang="en-US">
                  <a:latin typeface="+mn-lt"/>
                  <a:ea typeface="+mn-ea"/>
                </a:endParaRPr>
              </a:p>
            </p:txBody>
          </p:sp>
        </p:grpSp>
        <p:grpSp>
          <p:nvGrpSpPr>
            <p:cNvPr id="347" name="Group 43"/>
            <p:cNvGrpSpPr/>
            <p:nvPr/>
          </p:nvGrpSpPr>
          <p:grpSpPr>
            <a:xfrm>
              <a:off x="10777724" y="3662536"/>
              <a:ext cx="348105" cy="348105"/>
              <a:chOff x="8564563" y="2541588"/>
              <a:chExt cx="296863" cy="296863"/>
            </a:xfrm>
            <a:solidFill>
              <a:schemeClr val="accent1"/>
            </a:solidFill>
          </p:grpSpPr>
          <p:sp>
            <p:nvSpPr>
              <p:cNvPr id="504" name="Freeform 87"/>
              <p:cNvSpPr>
                <a:spLocks noEditPoints="1"/>
              </p:cNvSpPr>
              <p:nvPr/>
            </p:nvSpPr>
            <p:spPr bwMode="auto">
              <a:xfrm>
                <a:off x="8564563" y="2541588"/>
                <a:ext cx="296863" cy="296863"/>
              </a:xfrm>
              <a:custGeom>
                <a:avLst/>
                <a:gdLst/>
                <a:ahLst/>
                <a:cxnLst>
                  <a:cxn ang="0">
                    <a:pos x="58" y="0"/>
                  </a:cxn>
                  <a:cxn ang="0">
                    <a:pos x="0" y="58"/>
                  </a:cxn>
                  <a:cxn ang="0">
                    <a:pos x="58" y="116"/>
                  </a:cxn>
                  <a:cxn ang="0">
                    <a:pos x="116" y="58"/>
                  </a:cxn>
                  <a:cxn ang="0">
                    <a:pos x="58" y="0"/>
                  </a:cxn>
                  <a:cxn ang="0">
                    <a:pos x="58" y="109"/>
                  </a:cxn>
                  <a:cxn ang="0">
                    <a:pos x="7" y="58"/>
                  </a:cxn>
                  <a:cxn ang="0">
                    <a:pos x="58" y="7"/>
                  </a:cxn>
                  <a:cxn ang="0">
                    <a:pos x="109" y="58"/>
                  </a:cxn>
                  <a:cxn ang="0">
                    <a:pos x="58" y="109"/>
                  </a:cxn>
                </a:cxnLst>
                <a:rect l="0" t="0" r="r" b="b"/>
                <a:pathLst>
                  <a:path w="116" h="116">
                    <a:moveTo>
                      <a:pt x="58" y="0"/>
                    </a:moveTo>
                    <a:cubicBezTo>
                      <a:pt x="26" y="0"/>
                      <a:pt x="0" y="26"/>
                      <a:pt x="0" y="58"/>
                    </a:cubicBezTo>
                    <a:cubicBezTo>
                      <a:pt x="0" y="90"/>
                      <a:pt x="26" y="116"/>
                      <a:pt x="58" y="116"/>
                    </a:cubicBezTo>
                    <a:cubicBezTo>
                      <a:pt x="90" y="116"/>
                      <a:pt x="116" y="90"/>
                      <a:pt x="116" y="58"/>
                    </a:cubicBezTo>
                    <a:cubicBezTo>
                      <a:pt x="116" y="26"/>
                      <a:pt x="90" y="0"/>
                      <a:pt x="58" y="0"/>
                    </a:cubicBezTo>
                    <a:close/>
                    <a:moveTo>
                      <a:pt x="58" y="109"/>
                    </a:moveTo>
                    <a:cubicBezTo>
                      <a:pt x="30" y="109"/>
                      <a:pt x="7" y="86"/>
                      <a:pt x="7" y="58"/>
                    </a:cubicBezTo>
                    <a:cubicBezTo>
                      <a:pt x="7" y="30"/>
                      <a:pt x="30" y="7"/>
                      <a:pt x="58" y="7"/>
                    </a:cubicBezTo>
                    <a:cubicBezTo>
                      <a:pt x="86" y="7"/>
                      <a:pt x="109" y="30"/>
                      <a:pt x="109" y="58"/>
                    </a:cubicBezTo>
                    <a:cubicBezTo>
                      <a:pt x="109" y="86"/>
                      <a:pt x="86" y="109"/>
                      <a:pt x="58" y="109"/>
                    </a:cubicBezTo>
                    <a:close/>
                  </a:path>
                </a:pathLst>
              </a:custGeom>
              <a:grpFill/>
              <a:ln w="9525">
                <a:noFill/>
                <a:round/>
              </a:ln>
            </p:spPr>
            <p:txBody>
              <a:bodyPr/>
              <a:lstStyle/>
              <a:p>
                <a:pPr fontAlgn="auto">
                  <a:spcBef>
                    <a:spcPts val="0"/>
                  </a:spcBef>
                  <a:spcAft>
                    <a:spcPts val="0"/>
                  </a:spcAft>
                  <a:defRPr/>
                </a:pPr>
                <a:endParaRPr lang="en-US">
                  <a:latin typeface="+mn-lt"/>
                  <a:ea typeface="+mn-ea"/>
                </a:endParaRPr>
              </a:p>
            </p:txBody>
          </p:sp>
          <p:sp>
            <p:nvSpPr>
              <p:cNvPr id="505" name="Oval 88"/>
              <p:cNvSpPr>
                <a:spLocks noChangeArrowheads="1"/>
              </p:cNvSpPr>
              <p:nvPr/>
            </p:nvSpPr>
            <p:spPr bwMode="auto">
              <a:xfrm>
                <a:off x="8656638" y="2616200"/>
                <a:ext cx="39688" cy="55563"/>
              </a:xfrm>
              <a:prstGeom prst="ellipse">
                <a:avLst/>
              </a:prstGeom>
              <a:grpFill/>
              <a:ln w="9525">
                <a:noFill/>
                <a:round/>
              </a:ln>
            </p:spPr>
            <p:txBody>
              <a:bodyPr/>
              <a:lstStyle/>
              <a:p>
                <a:pPr fontAlgn="auto">
                  <a:spcBef>
                    <a:spcPts val="0"/>
                  </a:spcBef>
                  <a:spcAft>
                    <a:spcPts val="0"/>
                  </a:spcAft>
                  <a:defRPr/>
                </a:pPr>
                <a:endParaRPr lang="en-US">
                  <a:latin typeface="+mn-lt"/>
                  <a:ea typeface="+mn-ea"/>
                </a:endParaRPr>
              </a:p>
            </p:txBody>
          </p:sp>
          <p:sp>
            <p:nvSpPr>
              <p:cNvPr id="506" name="Freeform 89"/>
              <p:cNvSpPr/>
              <p:nvPr/>
            </p:nvSpPr>
            <p:spPr bwMode="auto">
              <a:xfrm>
                <a:off x="8639175" y="2708275"/>
                <a:ext cx="149225" cy="74613"/>
              </a:xfrm>
              <a:custGeom>
                <a:avLst/>
                <a:gdLst/>
                <a:ahLst/>
                <a:cxnLst>
                  <a:cxn ang="0">
                    <a:pos x="29" y="15"/>
                  </a:cxn>
                  <a:cxn ang="0">
                    <a:pos x="0" y="0"/>
                  </a:cxn>
                  <a:cxn ang="0">
                    <a:pos x="0" y="0"/>
                  </a:cxn>
                  <a:cxn ang="0">
                    <a:pos x="29" y="29"/>
                  </a:cxn>
                  <a:cxn ang="0">
                    <a:pos x="58" y="0"/>
                  </a:cxn>
                  <a:cxn ang="0">
                    <a:pos x="58" y="0"/>
                  </a:cxn>
                  <a:cxn ang="0">
                    <a:pos x="29" y="15"/>
                  </a:cxn>
                </a:cxnLst>
                <a:rect l="0" t="0" r="r" b="b"/>
                <a:pathLst>
                  <a:path w="58" h="29">
                    <a:moveTo>
                      <a:pt x="29" y="15"/>
                    </a:moveTo>
                    <a:cubicBezTo>
                      <a:pt x="17" y="15"/>
                      <a:pt x="6" y="9"/>
                      <a:pt x="0" y="0"/>
                    </a:cubicBezTo>
                    <a:cubicBezTo>
                      <a:pt x="0" y="0"/>
                      <a:pt x="0" y="0"/>
                      <a:pt x="0" y="0"/>
                    </a:cubicBezTo>
                    <a:cubicBezTo>
                      <a:pt x="0" y="16"/>
                      <a:pt x="13" y="29"/>
                      <a:pt x="29" y="29"/>
                    </a:cubicBezTo>
                    <a:cubicBezTo>
                      <a:pt x="45" y="29"/>
                      <a:pt x="58" y="16"/>
                      <a:pt x="58" y="0"/>
                    </a:cubicBezTo>
                    <a:cubicBezTo>
                      <a:pt x="58" y="0"/>
                      <a:pt x="58" y="0"/>
                      <a:pt x="58" y="0"/>
                    </a:cubicBezTo>
                    <a:cubicBezTo>
                      <a:pt x="51" y="9"/>
                      <a:pt x="41" y="15"/>
                      <a:pt x="29" y="15"/>
                    </a:cubicBezTo>
                    <a:close/>
                  </a:path>
                </a:pathLst>
              </a:custGeom>
              <a:grpFill/>
              <a:ln w="9525">
                <a:noFill/>
                <a:round/>
              </a:ln>
            </p:spPr>
            <p:txBody>
              <a:bodyPr/>
              <a:lstStyle/>
              <a:p>
                <a:pPr fontAlgn="auto">
                  <a:spcBef>
                    <a:spcPts val="0"/>
                  </a:spcBef>
                  <a:spcAft>
                    <a:spcPts val="0"/>
                  </a:spcAft>
                  <a:defRPr/>
                </a:pPr>
                <a:endParaRPr lang="en-US">
                  <a:latin typeface="+mn-lt"/>
                  <a:ea typeface="+mn-ea"/>
                </a:endParaRPr>
              </a:p>
            </p:txBody>
          </p:sp>
          <p:sp>
            <p:nvSpPr>
              <p:cNvPr id="507" name="Rectangle 90"/>
              <p:cNvSpPr>
                <a:spLocks noChangeArrowheads="1"/>
              </p:cNvSpPr>
              <p:nvPr/>
            </p:nvSpPr>
            <p:spPr bwMode="auto">
              <a:xfrm>
                <a:off x="8731250" y="2633663"/>
                <a:ext cx="57150" cy="17463"/>
              </a:xfrm>
              <a:prstGeom prst="rect">
                <a:avLst/>
              </a:prstGeom>
              <a:grpFill/>
              <a:ln w="9525">
                <a:noFill/>
                <a:miter lim="800000"/>
              </a:ln>
            </p:spPr>
            <p:txBody>
              <a:bodyPr/>
              <a:lstStyle/>
              <a:p>
                <a:pPr fontAlgn="auto">
                  <a:spcBef>
                    <a:spcPts val="0"/>
                  </a:spcBef>
                  <a:spcAft>
                    <a:spcPts val="0"/>
                  </a:spcAft>
                  <a:defRPr/>
                </a:pPr>
                <a:endParaRPr lang="en-US">
                  <a:latin typeface="+mn-lt"/>
                  <a:ea typeface="+mn-ea"/>
                </a:endParaRPr>
              </a:p>
            </p:txBody>
          </p:sp>
        </p:grpSp>
        <p:grpSp>
          <p:nvGrpSpPr>
            <p:cNvPr id="348" name="Group 44"/>
            <p:cNvGrpSpPr/>
            <p:nvPr/>
          </p:nvGrpSpPr>
          <p:grpSpPr>
            <a:xfrm>
              <a:off x="1043833" y="4358743"/>
              <a:ext cx="348105" cy="349966"/>
              <a:chOff x="263525" y="3135313"/>
              <a:chExt cx="296863" cy="298450"/>
            </a:xfrm>
            <a:solidFill>
              <a:schemeClr val="accent1"/>
            </a:solidFill>
          </p:grpSpPr>
          <p:sp>
            <p:nvSpPr>
              <p:cNvPr id="500" name="Freeform 91"/>
              <p:cNvSpPr>
                <a:spLocks noEditPoints="1"/>
              </p:cNvSpPr>
              <p:nvPr/>
            </p:nvSpPr>
            <p:spPr bwMode="auto">
              <a:xfrm>
                <a:off x="263525" y="3135313"/>
                <a:ext cx="296863" cy="298450"/>
              </a:xfrm>
              <a:custGeom>
                <a:avLst/>
                <a:gdLst/>
                <a:ahLst/>
                <a:cxnLst>
                  <a:cxn ang="0">
                    <a:pos x="58" y="0"/>
                  </a:cxn>
                  <a:cxn ang="0">
                    <a:pos x="0" y="58"/>
                  </a:cxn>
                  <a:cxn ang="0">
                    <a:pos x="58" y="116"/>
                  </a:cxn>
                  <a:cxn ang="0">
                    <a:pos x="116" y="58"/>
                  </a:cxn>
                  <a:cxn ang="0">
                    <a:pos x="58" y="0"/>
                  </a:cxn>
                  <a:cxn ang="0">
                    <a:pos x="58" y="109"/>
                  </a:cxn>
                  <a:cxn ang="0">
                    <a:pos x="7" y="58"/>
                  </a:cxn>
                  <a:cxn ang="0">
                    <a:pos x="58" y="7"/>
                  </a:cxn>
                  <a:cxn ang="0">
                    <a:pos x="109" y="58"/>
                  </a:cxn>
                  <a:cxn ang="0">
                    <a:pos x="58" y="109"/>
                  </a:cxn>
                </a:cxnLst>
                <a:rect l="0" t="0" r="r" b="b"/>
                <a:pathLst>
                  <a:path w="116" h="116">
                    <a:moveTo>
                      <a:pt x="58" y="0"/>
                    </a:moveTo>
                    <a:cubicBezTo>
                      <a:pt x="26" y="0"/>
                      <a:pt x="0" y="26"/>
                      <a:pt x="0" y="58"/>
                    </a:cubicBezTo>
                    <a:cubicBezTo>
                      <a:pt x="0" y="90"/>
                      <a:pt x="26" y="116"/>
                      <a:pt x="58" y="116"/>
                    </a:cubicBezTo>
                    <a:cubicBezTo>
                      <a:pt x="90" y="116"/>
                      <a:pt x="116" y="90"/>
                      <a:pt x="116" y="58"/>
                    </a:cubicBezTo>
                    <a:cubicBezTo>
                      <a:pt x="116" y="26"/>
                      <a:pt x="90" y="0"/>
                      <a:pt x="58" y="0"/>
                    </a:cubicBezTo>
                    <a:close/>
                    <a:moveTo>
                      <a:pt x="58" y="109"/>
                    </a:moveTo>
                    <a:cubicBezTo>
                      <a:pt x="30" y="109"/>
                      <a:pt x="7" y="86"/>
                      <a:pt x="7" y="58"/>
                    </a:cubicBezTo>
                    <a:cubicBezTo>
                      <a:pt x="7" y="30"/>
                      <a:pt x="30" y="7"/>
                      <a:pt x="58" y="7"/>
                    </a:cubicBezTo>
                    <a:cubicBezTo>
                      <a:pt x="86" y="7"/>
                      <a:pt x="109" y="30"/>
                      <a:pt x="109" y="58"/>
                    </a:cubicBezTo>
                    <a:cubicBezTo>
                      <a:pt x="109" y="86"/>
                      <a:pt x="86" y="109"/>
                      <a:pt x="58" y="109"/>
                    </a:cubicBezTo>
                    <a:close/>
                  </a:path>
                </a:pathLst>
              </a:custGeom>
              <a:grpFill/>
              <a:ln w="9525">
                <a:noFill/>
                <a:round/>
              </a:ln>
            </p:spPr>
            <p:txBody>
              <a:bodyPr/>
              <a:lstStyle/>
              <a:p>
                <a:pPr fontAlgn="auto">
                  <a:spcBef>
                    <a:spcPts val="0"/>
                  </a:spcBef>
                  <a:spcAft>
                    <a:spcPts val="0"/>
                  </a:spcAft>
                  <a:defRPr/>
                </a:pPr>
                <a:endParaRPr lang="en-US">
                  <a:latin typeface="+mn-lt"/>
                  <a:ea typeface="+mn-ea"/>
                </a:endParaRPr>
              </a:p>
            </p:txBody>
          </p:sp>
          <p:sp>
            <p:nvSpPr>
              <p:cNvPr id="501" name="Oval 92"/>
              <p:cNvSpPr>
                <a:spLocks noChangeArrowheads="1"/>
              </p:cNvSpPr>
              <p:nvPr/>
            </p:nvSpPr>
            <p:spPr bwMode="auto">
              <a:xfrm>
                <a:off x="355600" y="3209925"/>
                <a:ext cx="39688" cy="57150"/>
              </a:xfrm>
              <a:prstGeom prst="ellipse">
                <a:avLst/>
              </a:prstGeom>
              <a:grpFill/>
              <a:ln w="9525">
                <a:noFill/>
                <a:round/>
              </a:ln>
            </p:spPr>
            <p:txBody>
              <a:bodyPr/>
              <a:lstStyle/>
              <a:p>
                <a:pPr fontAlgn="auto">
                  <a:spcBef>
                    <a:spcPts val="0"/>
                  </a:spcBef>
                  <a:spcAft>
                    <a:spcPts val="0"/>
                  </a:spcAft>
                  <a:defRPr/>
                </a:pPr>
                <a:endParaRPr lang="en-US">
                  <a:latin typeface="+mn-lt"/>
                  <a:ea typeface="+mn-ea"/>
                </a:endParaRPr>
              </a:p>
            </p:txBody>
          </p:sp>
          <p:sp>
            <p:nvSpPr>
              <p:cNvPr id="502" name="Oval 93"/>
              <p:cNvSpPr>
                <a:spLocks noChangeArrowheads="1"/>
              </p:cNvSpPr>
              <p:nvPr/>
            </p:nvSpPr>
            <p:spPr bwMode="auto">
              <a:xfrm>
                <a:off x="430213" y="3209925"/>
                <a:ext cx="38100" cy="57150"/>
              </a:xfrm>
              <a:prstGeom prst="ellipse">
                <a:avLst/>
              </a:prstGeom>
              <a:grpFill/>
              <a:ln w="9525">
                <a:noFill/>
                <a:round/>
              </a:ln>
            </p:spPr>
            <p:txBody>
              <a:bodyPr/>
              <a:lstStyle/>
              <a:p>
                <a:pPr fontAlgn="auto">
                  <a:spcBef>
                    <a:spcPts val="0"/>
                  </a:spcBef>
                  <a:spcAft>
                    <a:spcPts val="0"/>
                  </a:spcAft>
                  <a:defRPr/>
                </a:pPr>
                <a:endParaRPr lang="en-US">
                  <a:latin typeface="+mn-lt"/>
                  <a:ea typeface="+mn-ea"/>
                </a:endParaRPr>
              </a:p>
            </p:txBody>
          </p:sp>
          <p:sp>
            <p:nvSpPr>
              <p:cNvPr id="503" name="Oval 94"/>
              <p:cNvSpPr>
                <a:spLocks noChangeArrowheads="1"/>
              </p:cNvSpPr>
              <p:nvPr/>
            </p:nvSpPr>
            <p:spPr bwMode="auto">
              <a:xfrm>
                <a:off x="374650" y="3305175"/>
                <a:ext cx="73025" cy="74613"/>
              </a:xfrm>
              <a:prstGeom prst="ellipse">
                <a:avLst/>
              </a:prstGeom>
              <a:grpFill/>
              <a:ln w="9525">
                <a:noFill/>
                <a:round/>
              </a:ln>
            </p:spPr>
            <p:txBody>
              <a:bodyPr/>
              <a:lstStyle/>
              <a:p>
                <a:pPr fontAlgn="auto">
                  <a:spcBef>
                    <a:spcPts val="0"/>
                  </a:spcBef>
                  <a:spcAft>
                    <a:spcPts val="0"/>
                  </a:spcAft>
                  <a:defRPr/>
                </a:pPr>
                <a:endParaRPr lang="en-US">
                  <a:latin typeface="+mn-lt"/>
                  <a:ea typeface="+mn-ea"/>
                </a:endParaRPr>
              </a:p>
            </p:txBody>
          </p:sp>
        </p:grpSp>
        <p:grpSp>
          <p:nvGrpSpPr>
            <p:cNvPr id="349" name="Group 45"/>
            <p:cNvGrpSpPr/>
            <p:nvPr/>
          </p:nvGrpSpPr>
          <p:grpSpPr>
            <a:xfrm>
              <a:off x="8013366" y="3662536"/>
              <a:ext cx="348105" cy="348105"/>
              <a:chOff x="6207125" y="2541588"/>
              <a:chExt cx="296863" cy="296863"/>
            </a:xfrm>
            <a:solidFill>
              <a:schemeClr val="accent1"/>
            </a:solidFill>
          </p:grpSpPr>
          <p:sp>
            <p:nvSpPr>
              <p:cNvPr id="496" name="Freeform 95"/>
              <p:cNvSpPr>
                <a:spLocks noEditPoints="1"/>
              </p:cNvSpPr>
              <p:nvPr/>
            </p:nvSpPr>
            <p:spPr bwMode="auto">
              <a:xfrm>
                <a:off x="6207125" y="2541588"/>
                <a:ext cx="296863" cy="296863"/>
              </a:xfrm>
              <a:custGeom>
                <a:avLst/>
                <a:gdLst/>
                <a:ahLst/>
                <a:cxnLst>
                  <a:cxn ang="0">
                    <a:pos x="58" y="0"/>
                  </a:cxn>
                  <a:cxn ang="0">
                    <a:pos x="0" y="58"/>
                  </a:cxn>
                  <a:cxn ang="0">
                    <a:pos x="58" y="116"/>
                  </a:cxn>
                  <a:cxn ang="0">
                    <a:pos x="116" y="58"/>
                  </a:cxn>
                  <a:cxn ang="0">
                    <a:pos x="58" y="0"/>
                  </a:cxn>
                  <a:cxn ang="0">
                    <a:pos x="58" y="109"/>
                  </a:cxn>
                  <a:cxn ang="0">
                    <a:pos x="7" y="58"/>
                  </a:cxn>
                  <a:cxn ang="0">
                    <a:pos x="58" y="7"/>
                  </a:cxn>
                  <a:cxn ang="0">
                    <a:pos x="109" y="58"/>
                  </a:cxn>
                  <a:cxn ang="0">
                    <a:pos x="58" y="109"/>
                  </a:cxn>
                </a:cxnLst>
                <a:rect l="0" t="0" r="r" b="b"/>
                <a:pathLst>
                  <a:path w="116" h="116">
                    <a:moveTo>
                      <a:pt x="58" y="0"/>
                    </a:moveTo>
                    <a:cubicBezTo>
                      <a:pt x="26" y="0"/>
                      <a:pt x="0" y="26"/>
                      <a:pt x="0" y="58"/>
                    </a:cubicBezTo>
                    <a:cubicBezTo>
                      <a:pt x="0" y="90"/>
                      <a:pt x="26" y="116"/>
                      <a:pt x="58" y="116"/>
                    </a:cubicBezTo>
                    <a:cubicBezTo>
                      <a:pt x="90" y="116"/>
                      <a:pt x="116" y="90"/>
                      <a:pt x="116" y="58"/>
                    </a:cubicBezTo>
                    <a:cubicBezTo>
                      <a:pt x="116" y="26"/>
                      <a:pt x="90" y="0"/>
                      <a:pt x="58" y="0"/>
                    </a:cubicBezTo>
                    <a:close/>
                    <a:moveTo>
                      <a:pt x="58" y="109"/>
                    </a:moveTo>
                    <a:cubicBezTo>
                      <a:pt x="30" y="109"/>
                      <a:pt x="7" y="86"/>
                      <a:pt x="7" y="58"/>
                    </a:cubicBezTo>
                    <a:cubicBezTo>
                      <a:pt x="7" y="30"/>
                      <a:pt x="30" y="7"/>
                      <a:pt x="58" y="7"/>
                    </a:cubicBezTo>
                    <a:cubicBezTo>
                      <a:pt x="86" y="7"/>
                      <a:pt x="109" y="30"/>
                      <a:pt x="109" y="58"/>
                    </a:cubicBezTo>
                    <a:cubicBezTo>
                      <a:pt x="109" y="86"/>
                      <a:pt x="86" y="109"/>
                      <a:pt x="58" y="109"/>
                    </a:cubicBezTo>
                    <a:close/>
                  </a:path>
                </a:pathLst>
              </a:custGeom>
              <a:grpFill/>
              <a:ln w="9525">
                <a:noFill/>
                <a:round/>
              </a:ln>
            </p:spPr>
            <p:txBody>
              <a:bodyPr/>
              <a:lstStyle/>
              <a:p>
                <a:pPr fontAlgn="auto">
                  <a:spcBef>
                    <a:spcPts val="0"/>
                  </a:spcBef>
                  <a:spcAft>
                    <a:spcPts val="0"/>
                  </a:spcAft>
                  <a:defRPr/>
                </a:pPr>
                <a:endParaRPr lang="en-US">
                  <a:latin typeface="+mn-lt"/>
                  <a:ea typeface="+mn-ea"/>
                </a:endParaRPr>
              </a:p>
            </p:txBody>
          </p:sp>
          <p:sp>
            <p:nvSpPr>
              <p:cNvPr id="497" name="Freeform 96"/>
              <p:cNvSpPr/>
              <p:nvPr/>
            </p:nvSpPr>
            <p:spPr bwMode="auto">
              <a:xfrm>
                <a:off x="6262688" y="2708275"/>
                <a:ext cx="184150" cy="55563"/>
              </a:xfrm>
              <a:custGeom>
                <a:avLst/>
                <a:gdLst/>
                <a:ahLst/>
                <a:cxnLst>
                  <a:cxn ang="0">
                    <a:pos x="71" y="0"/>
                  </a:cxn>
                  <a:cxn ang="0">
                    <a:pos x="36" y="15"/>
                  </a:cxn>
                  <a:cxn ang="0">
                    <a:pos x="0" y="0"/>
                  </a:cxn>
                  <a:cxn ang="0">
                    <a:pos x="0" y="0"/>
                  </a:cxn>
                  <a:cxn ang="0">
                    <a:pos x="36" y="22"/>
                  </a:cxn>
                  <a:cxn ang="0">
                    <a:pos x="72" y="0"/>
                  </a:cxn>
                  <a:cxn ang="0">
                    <a:pos x="71" y="0"/>
                  </a:cxn>
                </a:cxnLst>
                <a:rect l="0" t="0" r="r" b="b"/>
                <a:pathLst>
                  <a:path w="72" h="22">
                    <a:moveTo>
                      <a:pt x="71" y="0"/>
                    </a:moveTo>
                    <a:cubicBezTo>
                      <a:pt x="62" y="9"/>
                      <a:pt x="50" y="15"/>
                      <a:pt x="36" y="15"/>
                    </a:cubicBezTo>
                    <a:cubicBezTo>
                      <a:pt x="22" y="15"/>
                      <a:pt x="10" y="9"/>
                      <a:pt x="0" y="0"/>
                    </a:cubicBezTo>
                    <a:cubicBezTo>
                      <a:pt x="0" y="0"/>
                      <a:pt x="0" y="0"/>
                      <a:pt x="0" y="0"/>
                    </a:cubicBezTo>
                    <a:cubicBezTo>
                      <a:pt x="10" y="13"/>
                      <a:pt x="18" y="22"/>
                      <a:pt x="36" y="22"/>
                    </a:cubicBezTo>
                    <a:cubicBezTo>
                      <a:pt x="54" y="22"/>
                      <a:pt x="62" y="13"/>
                      <a:pt x="72" y="0"/>
                    </a:cubicBezTo>
                    <a:lnTo>
                      <a:pt x="71" y="0"/>
                    </a:lnTo>
                    <a:close/>
                  </a:path>
                </a:pathLst>
              </a:custGeom>
              <a:grpFill/>
              <a:ln w="9525">
                <a:noFill/>
                <a:round/>
              </a:ln>
            </p:spPr>
            <p:txBody>
              <a:bodyPr/>
              <a:lstStyle/>
              <a:p>
                <a:pPr fontAlgn="auto">
                  <a:spcBef>
                    <a:spcPts val="0"/>
                  </a:spcBef>
                  <a:spcAft>
                    <a:spcPts val="0"/>
                  </a:spcAft>
                  <a:defRPr/>
                </a:pPr>
                <a:endParaRPr lang="en-US">
                  <a:latin typeface="+mn-lt"/>
                  <a:ea typeface="+mn-ea"/>
                </a:endParaRPr>
              </a:p>
            </p:txBody>
          </p:sp>
          <p:sp>
            <p:nvSpPr>
              <p:cNvPr id="498" name="Oval 97"/>
              <p:cNvSpPr>
                <a:spLocks noChangeArrowheads="1"/>
              </p:cNvSpPr>
              <p:nvPr/>
            </p:nvSpPr>
            <p:spPr bwMode="auto">
              <a:xfrm>
                <a:off x="6299200" y="2616200"/>
                <a:ext cx="38100" cy="55563"/>
              </a:xfrm>
              <a:prstGeom prst="ellipse">
                <a:avLst/>
              </a:prstGeom>
              <a:grpFill/>
              <a:ln w="9525">
                <a:noFill/>
                <a:round/>
              </a:ln>
            </p:spPr>
            <p:txBody>
              <a:bodyPr/>
              <a:lstStyle/>
              <a:p>
                <a:pPr fontAlgn="auto">
                  <a:spcBef>
                    <a:spcPts val="0"/>
                  </a:spcBef>
                  <a:spcAft>
                    <a:spcPts val="0"/>
                  </a:spcAft>
                  <a:defRPr/>
                </a:pPr>
                <a:endParaRPr lang="en-US">
                  <a:latin typeface="+mn-lt"/>
                  <a:ea typeface="+mn-ea"/>
                </a:endParaRPr>
              </a:p>
            </p:txBody>
          </p:sp>
          <p:sp>
            <p:nvSpPr>
              <p:cNvPr id="499" name="Oval 98"/>
              <p:cNvSpPr>
                <a:spLocks noChangeArrowheads="1"/>
              </p:cNvSpPr>
              <p:nvPr/>
            </p:nvSpPr>
            <p:spPr bwMode="auto">
              <a:xfrm>
                <a:off x="6372225" y="2616200"/>
                <a:ext cx="39688" cy="55563"/>
              </a:xfrm>
              <a:prstGeom prst="ellipse">
                <a:avLst/>
              </a:prstGeom>
              <a:grpFill/>
              <a:ln w="9525">
                <a:noFill/>
                <a:round/>
              </a:ln>
            </p:spPr>
            <p:txBody>
              <a:bodyPr/>
              <a:lstStyle/>
              <a:p>
                <a:pPr fontAlgn="auto">
                  <a:spcBef>
                    <a:spcPts val="0"/>
                  </a:spcBef>
                  <a:spcAft>
                    <a:spcPts val="0"/>
                  </a:spcAft>
                  <a:defRPr/>
                </a:pPr>
                <a:endParaRPr lang="en-US">
                  <a:latin typeface="+mn-lt"/>
                  <a:ea typeface="+mn-ea"/>
                </a:endParaRPr>
              </a:p>
            </p:txBody>
          </p:sp>
        </p:grpSp>
        <p:grpSp>
          <p:nvGrpSpPr>
            <p:cNvPr id="350" name="Group 46"/>
            <p:cNvGrpSpPr/>
            <p:nvPr/>
          </p:nvGrpSpPr>
          <p:grpSpPr>
            <a:xfrm>
              <a:off x="8709574" y="3662536"/>
              <a:ext cx="346243" cy="348105"/>
              <a:chOff x="6800850" y="2541588"/>
              <a:chExt cx="295275" cy="296863"/>
            </a:xfrm>
            <a:solidFill>
              <a:schemeClr val="accent1"/>
            </a:solidFill>
          </p:grpSpPr>
          <p:sp>
            <p:nvSpPr>
              <p:cNvPr id="492" name="Freeform 99"/>
              <p:cNvSpPr>
                <a:spLocks noEditPoints="1"/>
              </p:cNvSpPr>
              <p:nvPr/>
            </p:nvSpPr>
            <p:spPr bwMode="auto">
              <a:xfrm>
                <a:off x="6800850" y="2541588"/>
                <a:ext cx="295275" cy="296863"/>
              </a:xfrm>
              <a:custGeom>
                <a:avLst/>
                <a:gdLst/>
                <a:ahLst/>
                <a:cxnLst>
                  <a:cxn ang="0">
                    <a:pos x="58" y="0"/>
                  </a:cxn>
                  <a:cxn ang="0">
                    <a:pos x="0" y="58"/>
                  </a:cxn>
                  <a:cxn ang="0">
                    <a:pos x="58" y="116"/>
                  </a:cxn>
                  <a:cxn ang="0">
                    <a:pos x="116" y="58"/>
                  </a:cxn>
                  <a:cxn ang="0">
                    <a:pos x="58" y="0"/>
                  </a:cxn>
                  <a:cxn ang="0">
                    <a:pos x="58" y="109"/>
                  </a:cxn>
                  <a:cxn ang="0">
                    <a:pos x="7" y="58"/>
                  </a:cxn>
                  <a:cxn ang="0">
                    <a:pos x="58" y="7"/>
                  </a:cxn>
                  <a:cxn ang="0">
                    <a:pos x="109" y="58"/>
                  </a:cxn>
                  <a:cxn ang="0">
                    <a:pos x="58" y="109"/>
                  </a:cxn>
                </a:cxnLst>
                <a:rect l="0" t="0" r="r" b="b"/>
                <a:pathLst>
                  <a:path w="116" h="116">
                    <a:moveTo>
                      <a:pt x="58" y="0"/>
                    </a:moveTo>
                    <a:cubicBezTo>
                      <a:pt x="26" y="0"/>
                      <a:pt x="0" y="26"/>
                      <a:pt x="0" y="58"/>
                    </a:cubicBezTo>
                    <a:cubicBezTo>
                      <a:pt x="0" y="90"/>
                      <a:pt x="26" y="116"/>
                      <a:pt x="58" y="116"/>
                    </a:cubicBezTo>
                    <a:cubicBezTo>
                      <a:pt x="90" y="116"/>
                      <a:pt x="116" y="90"/>
                      <a:pt x="116" y="58"/>
                    </a:cubicBezTo>
                    <a:cubicBezTo>
                      <a:pt x="116" y="26"/>
                      <a:pt x="90" y="0"/>
                      <a:pt x="58" y="0"/>
                    </a:cubicBezTo>
                    <a:close/>
                    <a:moveTo>
                      <a:pt x="58" y="109"/>
                    </a:moveTo>
                    <a:cubicBezTo>
                      <a:pt x="30" y="109"/>
                      <a:pt x="7" y="86"/>
                      <a:pt x="7" y="58"/>
                    </a:cubicBezTo>
                    <a:cubicBezTo>
                      <a:pt x="7" y="30"/>
                      <a:pt x="30" y="7"/>
                      <a:pt x="58" y="7"/>
                    </a:cubicBezTo>
                    <a:cubicBezTo>
                      <a:pt x="86" y="7"/>
                      <a:pt x="109" y="30"/>
                      <a:pt x="109" y="58"/>
                    </a:cubicBezTo>
                    <a:cubicBezTo>
                      <a:pt x="109" y="86"/>
                      <a:pt x="86" y="109"/>
                      <a:pt x="58" y="109"/>
                    </a:cubicBezTo>
                    <a:close/>
                  </a:path>
                </a:pathLst>
              </a:custGeom>
              <a:grpFill/>
              <a:ln w="9525">
                <a:noFill/>
                <a:round/>
              </a:ln>
            </p:spPr>
            <p:txBody>
              <a:bodyPr/>
              <a:lstStyle/>
              <a:p>
                <a:pPr fontAlgn="auto">
                  <a:spcBef>
                    <a:spcPts val="0"/>
                  </a:spcBef>
                  <a:spcAft>
                    <a:spcPts val="0"/>
                  </a:spcAft>
                  <a:defRPr/>
                </a:pPr>
                <a:endParaRPr lang="en-US">
                  <a:latin typeface="+mn-lt"/>
                  <a:ea typeface="+mn-ea"/>
                </a:endParaRPr>
              </a:p>
            </p:txBody>
          </p:sp>
          <p:sp>
            <p:nvSpPr>
              <p:cNvPr id="493" name="Freeform 100"/>
              <p:cNvSpPr/>
              <p:nvPr/>
            </p:nvSpPr>
            <p:spPr bwMode="auto">
              <a:xfrm>
                <a:off x="6856413" y="2708275"/>
                <a:ext cx="184150" cy="55563"/>
              </a:xfrm>
              <a:custGeom>
                <a:avLst/>
                <a:gdLst/>
                <a:ahLst/>
                <a:cxnLst>
                  <a:cxn ang="0">
                    <a:pos x="36" y="0"/>
                  </a:cxn>
                  <a:cxn ang="0">
                    <a:pos x="0" y="22"/>
                  </a:cxn>
                  <a:cxn ang="0">
                    <a:pos x="1" y="22"/>
                  </a:cxn>
                  <a:cxn ang="0">
                    <a:pos x="36" y="7"/>
                  </a:cxn>
                  <a:cxn ang="0">
                    <a:pos x="72" y="22"/>
                  </a:cxn>
                  <a:cxn ang="0">
                    <a:pos x="72" y="22"/>
                  </a:cxn>
                  <a:cxn ang="0">
                    <a:pos x="36" y="0"/>
                  </a:cxn>
                </a:cxnLst>
                <a:rect l="0" t="0" r="r" b="b"/>
                <a:pathLst>
                  <a:path w="72" h="22">
                    <a:moveTo>
                      <a:pt x="36" y="0"/>
                    </a:moveTo>
                    <a:cubicBezTo>
                      <a:pt x="18" y="0"/>
                      <a:pt x="11" y="9"/>
                      <a:pt x="0" y="22"/>
                    </a:cubicBezTo>
                    <a:cubicBezTo>
                      <a:pt x="1" y="22"/>
                      <a:pt x="1" y="22"/>
                      <a:pt x="1" y="22"/>
                    </a:cubicBezTo>
                    <a:cubicBezTo>
                      <a:pt x="10" y="13"/>
                      <a:pt x="22" y="7"/>
                      <a:pt x="36" y="7"/>
                    </a:cubicBezTo>
                    <a:cubicBezTo>
                      <a:pt x="50" y="7"/>
                      <a:pt x="63" y="13"/>
                      <a:pt x="72" y="22"/>
                    </a:cubicBezTo>
                    <a:cubicBezTo>
                      <a:pt x="72" y="22"/>
                      <a:pt x="72" y="22"/>
                      <a:pt x="72" y="22"/>
                    </a:cubicBezTo>
                    <a:cubicBezTo>
                      <a:pt x="62" y="9"/>
                      <a:pt x="55" y="0"/>
                      <a:pt x="36" y="0"/>
                    </a:cubicBezTo>
                    <a:close/>
                  </a:path>
                </a:pathLst>
              </a:custGeom>
              <a:grpFill/>
              <a:ln w="9525">
                <a:noFill/>
                <a:round/>
              </a:ln>
            </p:spPr>
            <p:txBody>
              <a:bodyPr/>
              <a:lstStyle/>
              <a:p>
                <a:pPr fontAlgn="auto">
                  <a:spcBef>
                    <a:spcPts val="0"/>
                  </a:spcBef>
                  <a:spcAft>
                    <a:spcPts val="0"/>
                  </a:spcAft>
                  <a:defRPr/>
                </a:pPr>
                <a:endParaRPr lang="en-US">
                  <a:latin typeface="+mn-lt"/>
                  <a:ea typeface="+mn-ea"/>
                </a:endParaRPr>
              </a:p>
            </p:txBody>
          </p:sp>
          <p:sp>
            <p:nvSpPr>
              <p:cNvPr id="494" name="Oval 101"/>
              <p:cNvSpPr>
                <a:spLocks noChangeArrowheads="1"/>
              </p:cNvSpPr>
              <p:nvPr/>
            </p:nvSpPr>
            <p:spPr bwMode="auto">
              <a:xfrm>
                <a:off x="6892925" y="2616200"/>
                <a:ext cx="38100" cy="55563"/>
              </a:xfrm>
              <a:prstGeom prst="ellipse">
                <a:avLst/>
              </a:prstGeom>
              <a:grpFill/>
              <a:ln w="9525">
                <a:noFill/>
                <a:round/>
              </a:ln>
            </p:spPr>
            <p:txBody>
              <a:bodyPr/>
              <a:lstStyle/>
              <a:p>
                <a:pPr fontAlgn="auto">
                  <a:spcBef>
                    <a:spcPts val="0"/>
                  </a:spcBef>
                  <a:spcAft>
                    <a:spcPts val="0"/>
                  </a:spcAft>
                  <a:defRPr/>
                </a:pPr>
                <a:endParaRPr lang="en-US">
                  <a:latin typeface="+mn-lt"/>
                  <a:ea typeface="+mn-ea"/>
                </a:endParaRPr>
              </a:p>
            </p:txBody>
          </p:sp>
          <p:sp>
            <p:nvSpPr>
              <p:cNvPr id="495" name="Oval 102"/>
              <p:cNvSpPr>
                <a:spLocks noChangeArrowheads="1"/>
              </p:cNvSpPr>
              <p:nvPr/>
            </p:nvSpPr>
            <p:spPr bwMode="auto">
              <a:xfrm>
                <a:off x="6965950" y="2616200"/>
                <a:ext cx="38100" cy="55563"/>
              </a:xfrm>
              <a:prstGeom prst="ellipse">
                <a:avLst/>
              </a:prstGeom>
              <a:grpFill/>
              <a:ln w="9525">
                <a:noFill/>
                <a:round/>
              </a:ln>
            </p:spPr>
            <p:txBody>
              <a:bodyPr/>
              <a:lstStyle/>
              <a:p>
                <a:pPr fontAlgn="auto">
                  <a:spcBef>
                    <a:spcPts val="0"/>
                  </a:spcBef>
                  <a:spcAft>
                    <a:spcPts val="0"/>
                  </a:spcAft>
                  <a:defRPr/>
                </a:pPr>
                <a:endParaRPr lang="en-US">
                  <a:latin typeface="+mn-lt"/>
                  <a:ea typeface="+mn-ea"/>
                </a:endParaRPr>
              </a:p>
            </p:txBody>
          </p:sp>
        </p:grpSp>
        <p:grpSp>
          <p:nvGrpSpPr>
            <p:cNvPr id="351" name="Group 47"/>
            <p:cNvGrpSpPr/>
            <p:nvPr/>
          </p:nvGrpSpPr>
          <p:grpSpPr>
            <a:xfrm>
              <a:off x="9403922" y="3662536"/>
              <a:ext cx="351828" cy="348105"/>
              <a:chOff x="7392988" y="2541588"/>
              <a:chExt cx="300038" cy="296863"/>
            </a:xfrm>
            <a:solidFill>
              <a:schemeClr val="accent1"/>
            </a:solidFill>
          </p:grpSpPr>
          <p:sp>
            <p:nvSpPr>
              <p:cNvPr id="488" name="Freeform 103"/>
              <p:cNvSpPr>
                <a:spLocks noEditPoints="1"/>
              </p:cNvSpPr>
              <p:nvPr/>
            </p:nvSpPr>
            <p:spPr bwMode="auto">
              <a:xfrm>
                <a:off x="7392988" y="2541588"/>
                <a:ext cx="300038" cy="296863"/>
              </a:xfrm>
              <a:custGeom>
                <a:avLst/>
                <a:gdLst/>
                <a:ahLst/>
                <a:cxnLst>
                  <a:cxn ang="0">
                    <a:pos x="58" y="0"/>
                  </a:cxn>
                  <a:cxn ang="0">
                    <a:pos x="0" y="58"/>
                  </a:cxn>
                  <a:cxn ang="0">
                    <a:pos x="58" y="116"/>
                  </a:cxn>
                  <a:cxn ang="0">
                    <a:pos x="117" y="58"/>
                  </a:cxn>
                  <a:cxn ang="0">
                    <a:pos x="58" y="0"/>
                  </a:cxn>
                  <a:cxn ang="0">
                    <a:pos x="58" y="109"/>
                  </a:cxn>
                  <a:cxn ang="0">
                    <a:pos x="8" y="58"/>
                  </a:cxn>
                  <a:cxn ang="0">
                    <a:pos x="58" y="7"/>
                  </a:cxn>
                  <a:cxn ang="0">
                    <a:pos x="109" y="58"/>
                  </a:cxn>
                  <a:cxn ang="0">
                    <a:pos x="58" y="109"/>
                  </a:cxn>
                </a:cxnLst>
                <a:rect l="0" t="0" r="r" b="b"/>
                <a:pathLst>
                  <a:path w="117" h="116">
                    <a:moveTo>
                      <a:pt x="58" y="0"/>
                    </a:moveTo>
                    <a:cubicBezTo>
                      <a:pt x="26" y="0"/>
                      <a:pt x="0" y="26"/>
                      <a:pt x="0" y="58"/>
                    </a:cubicBezTo>
                    <a:cubicBezTo>
                      <a:pt x="0" y="90"/>
                      <a:pt x="26" y="116"/>
                      <a:pt x="58" y="116"/>
                    </a:cubicBezTo>
                    <a:cubicBezTo>
                      <a:pt x="91" y="116"/>
                      <a:pt x="117" y="90"/>
                      <a:pt x="117" y="58"/>
                    </a:cubicBezTo>
                    <a:cubicBezTo>
                      <a:pt x="117" y="26"/>
                      <a:pt x="91" y="0"/>
                      <a:pt x="58" y="0"/>
                    </a:cubicBezTo>
                    <a:close/>
                    <a:moveTo>
                      <a:pt x="58" y="109"/>
                    </a:moveTo>
                    <a:cubicBezTo>
                      <a:pt x="30" y="109"/>
                      <a:pt x="8" y="86"/>
                      <a:pt x="8" y="58"/>
                    </a:cubicBezTo>
                    <a:cubicBezTo>
                      <a:pt x="8" y="30"/>
                      <a:pt x="30" y="7"/>
                      <a:pt x="58" y="7"/>
                    </a:cubicBezTo>
                    <a:cubicBezTo>
                      <a:pt x="86" y="7"/>
                      <a:pt x="109" y="30"/>
                      <a:pt x="109" y="58"/>
                    </a:cubicBezTo>
                    <a:cubicBezTo>
                      <a:pt x="109" y="86"/>
                      <a:pt x="86" y="109"/>
                      <a:pt x="58" y="109"/>
                    </a:cubicBezTo>
                    <a:close/>
                  </a:path>
                </a:pathLst>
              </a:custGeom>
              <a:grpFill/>
              <a:ln w="9525">
                <a:noFill/>
                <a:round/>
              </a:ln>
            </p:spPr>
            <p:txBody>
              <a:bodyPr/>
              <a:lstStyle/>
              <a:p>
                <a:pPr fontAlgn="auto">
                  <a:spcBef>
                    <a:spcPts val="0"/>
                  </a:spcBef>
                  <a:spcAft>
                    <a:spcPts val="0"/>
                  </a:spcAft>
                  <a:defRPr/>
                </a:pPr>
                <a:endParaRPr lang="en-US">
                  <a:latin typeface="+mn-lt"/>
                  <a:ea typeface="+mn-ea"/>
                </a:endParaRPr>
              </a:p>
            </p:txBody>
          </p:sp>
          <p:sp>
            <p:nvSpPr>
              <p:cNvPr id="489" name="Oval 104"/>
              <p:cNvSpPr>
                <a:spLocks noChangeArrowheads="1"/>
              </p:cNvSpPr>
              <p:nvPr/>
            </p:nvSpPr>
            <p:spPr bwMode="auto">
              <a:xfrm>
                <a:off x="7488238" y="2616200"/>
                <a:ext cx="36513" cy="55563"/>
              </a:xfrm>
              <a:prstGeom prst="ellipse">
                <a:avLst/>
              </a:prstGeom>
              <a:grpFill/>
              <a:ln w="9525">
                <a:noFill/>
                <a:round/>
              </a:ln>
            </p:spPr>
            <p:txBody>
              <a:bodyPr/>
              <a:lstStyle/>
              <a:p>
                <a:pPr fontAlgn="auto">
                  <a:spcBef>
                    <a:spcPts val="0"/>
                  </a:spcBef>
                  <a:spcAft>
                    <a:spcPts val="0"/>
                  </a:spcAft>
                  <a:defRPr/>
                </a:pPr>
                <a:endParaRPr lang="en-US">
                  <a:latin typeface="+mn-lt"/>
                  <a:ea typeface="+mn-ea"/>
                </a:endParaRPr>
              </a:p>
            </p:txBody>
          </p:sp>
          <p:sp>
            <p:nvSpPr>
              <p:cNvPr id="490" name="Oval 105"/>
              <p:cNvSpPr>
                <a:spLocks noChangeArrowheads="1"/>
              </p:cNvSpPr>
              <p:nvPr/>
            </p:nvSpPr>
            <p:spPr bwMode="auto">
              <a:xfrm>
                <a:off x="7562850" y="2616200"/>
                <a:ext cx="34925" cy="55563"/>
              </a:xfrm>
              <a:prstGeom prst="ellipse">
                <a:avLst/>
              </a:prstGeom>
              <a:grpFill/>
              <a:ln w="9525">
                <a:noFill/>
                <a:round/>
              </a:ln>
            </p:spPr>
            <p:txBody>
              <a:bodyPr/>
              <a:lstStyle/>
              <a:p>
                <a:pPr fontAlgn="auto">
                  <a:spcBef>
                    <a:spcPts val="0"/>
                  </a:spcBef>
                  <a:spcAft>
                    <a:spcPts val="0"/>
                  </a:spcAft>
                  <a:defRPr/>
                </a:pPr>
                <a:endParaRPr lang="en-US">
                  <a:latin typeface="+mn-lt"/>
                  <a:ea typeface="+mn-ea"/>
                </a:endParaRPr>
              </a:p>
            </p:txBody>
          </p:sp>
          <p:sp>
            <p:nvSpPr>
              <p:cNvPr id="491" name="Rectangle 106"/>
              <p:cNvSpPr>
                <a:spLocks noChangeArrowheads="1"/>
              </p:cNvSpPr>
              <p:nvPr/>
            </p:nvSpPr>
            <p:spPr bwMode="auto">
              <a:xfrm>
                <a:off x="7467600" y="2725738"/>
                <a:ext cx="150813" cy="20638"/>
              </a:xfrm>
              <a:prstGeom prst="rect">
                <a:avLst/>
              </a:prstGeom>
              <a:grpFill/>
              <a:ln w="9525">
                <a:noFill/>
                <a:miter lim="800000"/>
              </a:ln>
            </p:spPr>
            <p:txBody>
              <a:bodyPr/>
              <a:lstStyle/>
              <a:p>
                <a:pPr fontAlgn="auto">
                  <a:spcBef>
                    <a:spcPts val="0"/>
                  </a:spcBef>
                  <a:spcAft>
                    <a:spcPts val="0"/>
                  </a:spcAft>
                  <a:defRPr/>
                </a:pPr>
                <a:endParaRPr lang="en-US">
                  <a:latin typeface="+mn-lt"/>
                  <a:ea typeface="+mn-ea"/>
                </a:endParaRPr>
              </a:p>
            </p:txBody>
          </p:sp>
        </p:grpSp>
        <p:sp>
          <p:nvSpPr>
            <p:cNvPr id="352" name="Freeform 107"/>
            <p:cNvSpPr/>
            <p:nvPr/>
          </p:nvSpPr>
          <p:spPr bwMode="auto">
            <a:xfrm>
              <a:off x="10133638" y="2975410"/>
              <a:ext cx="323905" cy="340658"/>
            </a:xfrm>
            <a:custGeom>
              <a:avLst/>
              <a:gdLst>
                <a:gd name="T0" fmla="*/ 265994 w 108"/>
                <a:gd name="T1" fmla="*/ 224255 h 114"/>
                <a:gd name="T2" fmla="*/ 263437 w 108"/>
                <a:gd name="T3" fmla="*/ 221707 h 114"/>
                <a:gd name="T4" fmla="*/ 199496 w 108"/>
                <a:gd name="T5" fmla="*/ 193675 h 114"/>
                <a:gd name="T6" fmla="*/ 196938 w 108"/>
                <a:gd name="T7" fmla="*/ 193675 h 114"/>
                <a:gd name="T8" fmla="*/ 163689 w 108"/>
                <a:gd name="T9" fmla="*/ 219158 h 114"/>
                <a:gd name="T10" fmla="*/ 104863 w 108"/>
                <a:gd name="T11" fmla="*/ 170740 h 114"/>
                <a:gd name="T12" fmla="*/ 66499 w 108"/>
                <a:gd name="T13" fmla="*/ 112127 h 114"/>
                <a:gd name="T14" fmla="*/ 94633 w 108"/>
                <a:gd name="T15" fmla="*/ 76451 h 114"/>
                <a:gd name="T16" fmla="*/ 76729 w 108"/>
                <a:gd name="T17" fmla="*/ 10193 h 114"/>
                <a:gd name="T18" fmla="*/ 74172 w 108"/>
                <a:gd name="T19" fmla="*/ 10193 h 114"/>
                <a:gd name="T20" fmla="*/ 46038 w 108"/>
                <a:gd name="T21" fmla="*/ 0 h 114"/>
                <a:gd name="T22" fmla="*/ 40922 w 108"/>
                <a:gd name="T23" fmla="*/ 5097 h 114"/>
                <a:gd name="T24" fmla="*/ 7673 w 108"/>
                <a:gd name="T25" fmla="*/ 35677 h 114"/>
                <a:gd name="T26" fmla="*/ 66499 w 108"/>
                <a:gd name="T27" fmla="*/ 211513 h 114"/>
                <a:gd name="T28" fmla="*/ 227630 w 108"/>
                <a:gd name="T29" fmla="*/ 287964 h 114"/>
                <a:gd name="T30" fmla="*/ 227630 w 108"/>
                <a:gd name="T31" fmla="*/ 287964 h 114"/>
                <a:gd name="T32" fmla="*/ 230187 w 108"/>
                <a:gd name="T33" fmla="*/ 285415 h 114"/>
                <a:gd name="T34" fmla="*/ 265994 w 108"/>
                <a:gd name="T35" fmla="*/ 257383 h 114"/>
                <a:gd name="T36" fmla="*/ 265994 w 108"/>
                <a:gd name="T37" fmla="*/ 224255 h 114"/>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108" h="114">
                  <a:moveTo>
                    <a:pt x="104" y="88"/>
                  </a:moveTo>
                  <a:cubicBezTo>
                    <a:pt x="103" y="87"/>
                    <a:pt x="103" y="87"/>
                    <a:pt x="103" y="87"/>
                  </a:cubicBezTo>
                  <a:cubicBezTo>
                    <a:pt x="101" y="83"/>
                    <a:pt x="80" y="76"/>
                    <a:pt x="78" y="76"/>
                  </a:cubicBezTo>
                  <a:cubicBezTo>
                    <a:pt x="77" y="76"/>
                    <a:pt x="77" y="76"/>
                    <a:pt x="77" y="76"/>
                  </a:cubicBezTo>
                  <a:cubicBezTo>
                    <a:pt x="74" y="77"/>
                    <a:pt x="70" y="80"/>
                    <a:pt x="64" y="86"/>
                  </a:cubicBezTo>
                  <a:cubicBezTo>
                    <a:pt x="56" y="82"/>
                    <a:pt x="46" y="73"/>
                    <a:pt x="41" y="67"/>
                  </a:cubicBezTo>
                  <a:cubicBezTo>
                    <a:pt x="35" y="61"/>
                    <a:pt x="29" y="51"/>
                    <a:pt x="26" y="44"/>
                  </a:cubicBezTo>
                  <a:cubicBezTo>
                    <a:pt x="34" y="37"/>
                    <a:pt x="37" y="34"/>
                    <a:pt x="37" y="30"/>
                  </a:cubicBezTo>
                  <a:cubicBezTo>
                    <a:pt x="38" y="29"/>
                    <a:pt x="34" y="7"/>
                    <a:pt x="30" y="4"/>
                  </a:cubicBezTo>
                  <a:cubicBezTo>
                    <a:pt x="29" y="4"/>
                    <a:pt x="29" y="4"/>
                    <a:pt x="29" y="4"/>
                  </a:cubicBezTo>
                  <a:cubicBezTo>
                    <a:pt x="26" y="2"/>
                    <a:pt x="23" y="0"/>
                    <a:pt x="18" y="0"/>
                  </a:cubicBezTo>
                  <a:cubicBezTo>
                    <a:pt x="17" y="1"/>
                    <a:pt x="16" y="1"/>
                    <a:pt x="16" y="2"/>
                  </a:cubicBezTo>
                  <a:cubicBezTo>
                    <a:pt x="13" y="3"/>
                    <a:pt x="6" y="8"/>
                    <a:pt x="3" y="14"/>
                  </a:cubicBezTo>
                  <a:cubicBezTo>
                    <a:pt x="1" y="18"/>
                    <a:pt x="0" y="53"/>
                    <a:pt x="26" y="83"/>
                  </a:cubicBezTo>
                  <a:cubicBezTo>
                    <a:pt x="52" y="112"/>
                    <a:pt x="84" y="114"/>
                    <a:pt x="89" y="113"/>
                  </a:cubicBezTo>
                  <a:cubicBezTo>
                    <a:pt x="89" y="113"/>
                    <a:pt x="89" y="113"/>
                    <a:pt x="89" y="113"/>
                  </a:cubicBezTo>
                  <a:cubicBezTo>
                    <a:pt x="90" y="112"/>
                    <a:pt x="90" y="112"/>
                    <a:pt x="90" y="112"/>
                  </a:cubicBezTo>
                  <a:cubicBezTo>
                    <a:pt x="96" y="110"/>
                    <a:pt x="102" y="104"/>
                    <a:pt x="104" y="101"/>
                  </a:cubicBezTo>
                  <a:cubicBezTo>
                    <a:pt x="108" y="97"/>
                    <a:pt x="105" y="91"/>
                    <a:pt x="104" y="88"/>
                  </a:cubicBezTo>
                  <a:close/>
                </a:path>
              </a:pathLst>
            </a:custGeom>
            <a:solidFill>
              <a:schemeClr val="accent1"/>
            </a:solidFill>
            <a:ln>
              <a:noFill/>
            </a:ln>
          </p:spPr>
          <p:txBody>
            <a:bodyPr/>
            <a:lstStyle/>
            <a:p>
              <a:endParaRPr lang="en-US"/>
            </a:p>
          </p:txBody>
        </p:sp>
        <p:grpSp>
          <p:nvGrpSpPr>
            <p:cNvPr id="353" name="Group 49"/>
            <p:cNvGrpSpPr/>
            <p:nvPr/>
          </p:nvGrpSpPr>
          <p:grpSpPr>
            <a:xfrm>
              <a:off x="5922878" y="3662536"/>
              <a:ext cx="346243" cy="215936"/>
              <a:chOff x="4424363" y="2541588"/>
              <a:chExt cx="295275" cy="184150"/>
            </a:xfrm>
            <a:solidFill>
              <a:schemeClr val="accent1"/>
            </a:solidFill>
          </p:grpSpPr>
          <p:sp>
            <p:nvSpPr>
              <p:cNvPr id="484" name="Freeform 108"/>
              <p:cNvSpPr/>
              <p:nvPr/>
            </p:nvSpPr>
            <p:spPr bwMode="auto">
              <a:xfrm>
                <a:off x="4441825" y="2541588"/>
                <a:ext cx="263525" cy="117475"/>
              </a:xfrm>
              <a:custGeom>
                <a:avLst/>
                <a:gdLst/>
                <a:ahLst/>
                <a:cxnLst>
                  <a:cxn ang="0">
                    <a:pos x="166" y="0"/>
                  </a:cxn>
                  <a:cxn ang="0">
                    <a:pos x="164" y="0"/>
                  </a:cxn>
                  <a:cxn ang="0">
                    <a:pos x="0" y="0"/>
                  </a:cxn>
                  <a:cxn ang="0">
                    <a:pos x="0" y="0"/>
                  </a:cxn>
                  <a:cxn ang="0">
                    <a:pos x="82" y="74"/>
                  </a:cxn>
                  <a:cxn ang="0">
                    <a:pos x="166" y="0"/>
                  </a:cxn>
                </a:cxnLst>
                <a:rect l="0" t="0" r="r" b="b"/>
                <a:pathLst>
                  <a:path w="166" h="74">
                    <a:moveTo>
                      <a:pt x="166" y="0"/>
                    </a:moveTo>
                    <a:lnTo>
                      <a:pt x="164" y="0"/>
                    </a:lnTo>
                    <a:lnTo>
                      <a:pt x="0" y="0"/>
                    </a:lnTo>
                    <a:lnTo>
                      <a:pt x="0" y="0"/>
                    </a:lnTo>
                    <a:lnTo>
                      <a:pt x="82" y="74"/>
                    </a:lnTo>
                    <a:lnTo>
                      <a:pt x="166" y="0"/>
                    </a:lnTo>
                    <a:close/>
                  </a:path>
                </a:pathLst>
              </a:custGeom>
              <a:grpFill/>
              <a:ln w="9525">
                <a:noFill/>
                <a:round/>
              </a:ln>
            </p:spPr>
            <p:txBody>
              <a:bodyPr/>
              <a:lstStyle/>
              <a:p>
                <a:pPr fontAlgn="auto">
                  <a:spcBef>
                    <a:spcPts val="0"/>
                  </a:spcBef>
                  <a:spcAft>
                    <a:spcPts val="0"/>
                  </a:spcAft>
                  <a:defRPr/>
                </a:pPr>
                <a:endParaRPr lang="en-US">
                  <a:latin typeface="+mn-lt"/>
                  <a:ea typeface="+mn-ea"/>
                </a:endParaRPr>
              </a:p>
            </p:txBody>
          </p:sp>
          <p:sp>
            <p:nvSpPr>
              <p:cNvPr id="485" name="Freeform 109"/>
              <p:cNvSpPr/>
              <p:nvPr/>
            </p:nvSpPr>
            <p:spPr bwMode="auto">
              <a:xfrm>
                <a:off x="4625975" y="2554288"/>
                <a:ext cx="93663" cy="163513"/>
              </a:xfrm>
              <a:custGeom>
                <a:avLst/>
                <a:gdLst/>
                <a:ahLst/>
                <a:cxnLst>
                  <a:cxn ang="0">
                    <a:pos x="37" y="0"/>
                  </a:cxn>
                  <a:cxn ang="0">
                    <a:pos x="0" y="32"/>
                  </a:cxn>
                  <a:cxn ang="0">
                    <a:pos x="36" y="64"/>
                  </a:cxn>
                  <a:cxn ang="0">
                    <a:pos x="37" y="60"/>
                  </a:cxn>
                  <a:cxn ang="0">
                    <a:pos x="37" y="2"/>
                  </a:cxn>
                  <a:cxn ang="0">
                    <a:pos x="37" y="0"/>
                  </a:cxn>
                </a:cxnLst>
                <a:rect l="0" t="0" r="r" b="b"/>
                <a:pathLst>
                  <a:path w="37" h="64">
                    <a:moveTo>
                      <a:pt x="37" y="0"/>
                    </a:moveTo>
                    <a:cubicBezTo>
                      <a:pt x="0" y="32"/>
                      <a:pt x="0" y="32"/>
                      <a:pt x="0" y="32"/>
                    </a:cubicBezTo>
                    <a:cubicBezTo>
                      <a:pt x="36" y="64"/>
                      <a:pt x="36" y="64"/>
                      <a:pt x="36" y="64"/>
                    </a:cubicBezTo>
                    <a:cubicBezTo>
                      <a:pt x="37" y="63"/>
                      <a:pt x="37" y="61"/>
                      <a:pt x="37" y="60"/>
                    </a:cubicBezTo>
                    <a:cubicBezTo>
                      <a:pt x="37" y="2"/>
                      <a:pt x="37" y="2"/>
                      <a:pt x="37" y="2"/>
                    </a:cubicBezTo>
                    <a:cubicBezTo>
                      <a:pt x="37" y="1"/>
                      <a:pt x="37" y="0"/>
                      <a:pt x="37" y="0"/>
                    </a:cubicBezTo>
                    <a:close/>
                  </a:path>
                </a:pathLst>
              </a:custGeom>
              <a:grpFill/>
              <a:ln w="9525">
                <a:noFill/>
                <a:round/>
              </a:ln>
            </p:spPr>
            <p:txBody>
              <a:bodyPr/>
              <a:lstStyle/>
              <a:p>
                <a:pPr fontAlgn="auto">
                  <a:spcBef>
                    <a:spcPts val="0"/>
                  </a:spcBef>
                  <a:spcAft>
                    <a:spcPts val="0"/>
                  </a:spcAft>
                  <a:defRPr/>
                </a:pPr>
                <a:endParaRPr lang="en-US">
                  <a:latin typeface="+mn-lt"/>
                  <a:ea typeface="+mn-ea"/>
                </a:endParaRPr>
              </a:p>
            </p:txBody>
          </p:sp>
          <p:sp>
            <p:nvSpPr>
              <p:cNvPr id="486" name="Freeform 110"/>
              <p:cNvSpPr/>
              <p:nvPr/>
            </p:nvSpPr>
            <p:spPr bwMode="auto">
              <a:xfrm>
                <a:off x="4424363" y="2551113"/>
                <a:ext cx="93663" cy="165100"/>
              </a:xfrm>
              <a:custGeom>
                <a:avLst/>
                <a:gdLst/>
                <a:ahLst/>
                <a:cxnLst>
                  <a:cxn ang="0">
                    <a:pos x="0" y="0"/>
                  </a:cxn>
                  <a:cxn ang="0">
                    <a:pos x="0" y="3"/>
                  </a:cxn>
                  <a:cxn ang="0">
                    <a:pos x="0" y="61"/>
                  </a:cxn>
                  <a:cxn ang="0">
                    <a:pos x="1" y="64"/>
                  </a:cxn>
                  <a:cxn ang="0">
                    <a:pos x="37" y="33"/>
                  </a:cxn>
                  <a:cxn ang="0">
                    <a:pos x="0" y="0"/>
                  </a:cxn>
                </a:cxnLst>
                <a:rect l="0" t="0" r="r" b="b"/>
                <a:pathLst>
                  <a:path w="37" h="64">
                    <a:moveTo>
                      <a:pt x="0" y="0"/>
                    </a:moveTo>
                    <a:cubicBezTo>
                      <a:pt x="0" y="1"/>
                      <a:pt x="0" y="2"/>
                      <a:pt x="0" y="3"/>
                    </a:cubicBezTo>
                    <a:cubicBezTo>
                      <a:pt x="0" y="61"/>
                      <a:pt x="0" y="61"/>
                      <a:pt x="0" y="61"/>
                    </a:cubicBezTo>
                    <a:cubicBezTo>
                      <a:pt x="0" y="62"/>
                      <a:pt x="0" y="63"/>
                      <a:pt x="1" y="64"/>
                    </a:cubicBezTo>
                    <a:cubicBezTo>
                      <a:pt x="37" y="33"/>
                      <a:pt x="37" y="33"/>
                      <a:pt x="37" y="33"/>
                    </a:cubicBezTo>
                    <a:lnTo>
                      <a:pt x="0" y="0"/>
                    </a:lnTo>
                    <a:close/>
                  </a:path>
                </a:pathLst>
              </a:custGeom>
              <a:grpFill/>
              <a:ln w="9525">
                <a:noFill/>
                <a:round/>
              </a:ln>
            </p:spPr>
            <p:txBody>
              <a:bodyPr/>
              <a:lstStyle/>
              <a:p>
                <a:pPr fontAlgn="auto">
                  <a:spcBef>
                    <a:spcPts val="0"/>
                  </a:spcBef>
                  <a:spcAft>
                    <a:spcPts val="0"/>
                  </a:spcAft>
                  <a:defRPr/>
                </a:pPr>
                <a:endParaRPr lang="en-US">
                  <a:latin typeface="+mn-lt"/>
                  <a:ea typeface="+mn-ea"/>
                </a:endParaRPr>
              </a:p>
            </p:txBody>
          </p:sp>
          <p:sp>
            <p:nvSpPr>
              <p:cNvPr id="487" name="Freeform 111"/>
              <p:cNvSpPr/>
              <p:nvPr/>
            </p:nvSpPr>
            <p:spPr bwMode="auto">
              <a:xfrm>
                <a:off x="4441825" y="2649538"/>
                <a:ext cx="258763" cy="76200"/>
              </a:xfrm>
              <a:custGeom>
                <a:avLst/>
                <a:gdLst/>
                <a:ahLst/>
                <a:cxnLst>
                  <a:cxn ang="0">
                    <a:pos x="82" y="22"/>
                  </a:cxn>
                  <a:cxn ang="0">
                    <a:pos x="58" y="0"/>
                  </a:cxn>
                  <a:cxn ang="0">
                    <a:pos x="0" y="48"/>
                  </a:cxn>
                  <a:cxn ang="0">
                    <a:pos x="0" y="48"/>
                  </a:cxn>
                  <a:cxn ang="0">
                    <a:pos x="163" y="48"/>
                  </a:cxn>
                  <a:cxn ang="0">
                    <a:pos x="106" y="0"/>
                  </a:cxn>
                  <a:cxn ang="0">
                    <a:pos x="82" y="22"/>
                  </a:cxn>
                </a:cxnLst>
                <a:rect l="0" t="0" r="r" b="b"/>
                <a:pathLst>
                  <a:path w="163" h="48">
                    <a:moveTo>
                      <a:pt x="82" y="22"/>
                    </a:moveTo>
                    <a:lnTo>
                      <a:pt x="58" y="0"/>
                    </a:lnTo>
                    <a:lnTo>
                      <a:pt x="0" y="48"/>
                    </a:lnTo>
                    <a:lnTo>
                      <a:pt x="0" y="48"/>
                    </a:lnTo>
                    <a:lnTo>
                      <a:pt x="163" y="48"/>
                    </a:lnTo>
                    <a:lnTo>
                      <a:pt x="106" y="0"/>
                    </a:lnTo>
                    <a:lnTo>
                      <a:pt x="82" y="22"/>
                    </a:lnTo>
                    <a:close/>
                  </a:path>
                </a:pathLst>
              </a:custGeom>
              <a:grpFill/>
              <a:ln w="9525">
                <a:noFill/>
                <a:round/>
              </a:ln>
            </p:spPr>
            <p:txBody>
              <a:bodyPr/>
              <a:lstStyle/>
              <a:p>
                <a:pPr fontAlgn="auto">
                  <a:spcBef>
                    <a:spcPts val="0"/>
                  </a:spcBef>
                  <a:spcAft>
                    <a:spcPts val="0"/>
                  </a:spcAft>
                  <a:defRPr/>
                </a:pPr>
                <a:endParaRPr lang="en-US">
                  <a:latin typeface="+mn-lt"/>
                  <a:ea typeface="+mn-ea"/>
                </a:endParaRPr>
              </a:p>
            </p:txBody>
          </p:sp>
        </p:grpSp>
        <p:grpSp>
          <p:nvGrpSpPr>
            <p:cNvPr id="354" name="Group 50"/>
            <p:cNvGrpSpPr/>
            <p:nvPr/>
          </p:nvGrpSpPr>
          <p:grpSpPr>
            <a:xfrm>
              <a:off x="1740042" y="3662536"/>
              <a:ext cx="348105" cy="240136"/>
              <a:chOff x="857250" y="2541588"/>
              <a:chExt cx="296863" cy="204788"/>
            </a:xfrm>
            <a:solidFill>
              <a:schemeClr val="accent1"/>
            </a:solidFill>
          </p:grpSpPr>
          <p:sp>
            <p:nvSpPr>
              <p:cNvPr id="482" name="Freeform 112"/>
              <p:cNvSpPr/>
              <p:nvPr/>
            </p:nvSpPr>
            <p:spPr bwMode="auto">
              <a:xfrm>
                <a:off x="857250" y="2541588"/>
                <a:ext cx="204788" cy="204788"/>
              </a:xfrm>
              <a:custGeom>
                <a:avLst/>
                <a:gdLst/>
                <a:ahLst/>
                <a:cxnLst>
                  <a:cxn ang="0">
                    <a:pos x="73" y="0"/>
                  </a:cxn>
                  <a:cxn ang="0">
                    <a:pos x="7" y="0"/>
                  </a:cxn>
                  <a:cxn ang="0">
                    <a:pos x="0" y="7"/>
                  </a:cxn>
                  <a:cxn ang="0">
                    <a:pos x="0" y="72"/>
                  </a:cxn>
                  <a:cxn ang="0">
                    <a:pos x="7" y="80"/>
                  </a:cxn>
                  <a:cxn ang="0">
                    <a:pos x="73" y="80"/>
                  </a:cxn>
                  <a:cxn ang="0">
                    <a:pos x="80" y="72"/>
                  </a:cxn>
                  <a:cxn ang="0">
                    <a:pos x="80" y="7"/>
                  </a:cxn>
                  <a:cxn ang="0">
                    <a:pos x="73" y="0"/>
                  </a:cxn>
                </a:cxnLst>
                <a:rect l="0" t="0" r="r" b="b"/>
                <a:pathLst>
                  <a:path w="80" h="80">
                    <a:moveTo>
                      <a:pt x="73" y="0"/>
                    </a:moveTo>
                    <a:cubicBezTo>
                      <a:pt x="7" y="0"/>
                      <a:pt x="7" y="0"/>
                      <a:pt x="7" y="0"/>
                    </a:cubicBezTo>
                    <a:cubicBezTo>
                      <a:pt x="3" y="0"/>
                      <a:pt x="0" y="3"/>
                      <a:pt x="0" y="7"/>
                    </a:cubicBezTo>
                    <a:cubicBezTo>
                      <a:pt x="0" y="72"/>
                      <a:pt x="0" y="72"/>
                      <a:pt x="0" y="72"/>
                    </a:cubicBezTo>
                    <a:cubicBezTo>
                      <a:pt x="0" y="76"/>
                      <a:pt x="3" y="80"/>
                      <a:pt x="7" y="80"/>
                    </a:cubicBezTo>
                    <a:cubicBezTo>
                      <a:pt x="73" y="80"/>
                      <a:pt x="73" y="80"/>
                      <a:pt x="73" y="80"/>
                    </a:cubicBezTo>
                    <a:cubicBezTo>
                      <a:pt x="77" y="80"/>
                      <a:pt x="80" y="76"/>
                      <a:pt x="80" y="72"/>
                    </a:cubicBezTo>
                    <a:cubicBezTo>
                      <a:pt x="80" y="7"/>
                      <a:pt x="80" y="7"/>
                      <a:pt x="80" y="7"/>
                    </a:cubicBezTo>
                    <a:cubicBezTo>
                      <a:pt x="80" y="3"/>
                      <a:pt x="77" y="0"/>
                      <a:pt x="73" y="0"/>
                    </a:cubicBezTo>
                    <a:close/>
                  </a:path>
                </a:pathLst>
              </a:custGeom>
              <a:grpFill/>
              <a:ln w="9525">
                <a:noFill/>
                <a:round/>
              </a:ln>
            </p:spPr>
            <p:txBody>
              <a:bodyPr/>
              <a:lstStyle/>
              <a:p>
                <a:pPr fontAlgn="auto">
                  <a:spcBef>
                    <a:spcPts val="0"/>
                  </a:spcBef>
                  <a:spcAft>
                    <a:spcPts val="0"/>
                  </a:spcAft>
                  <a:defRPr/>
                </a:pPr>
                <a:endParaRPr lang="en-US">
                  <a:latin typeface="+mn-lt"/>
                  <a:ea typeface="+mn-ea"/>
                </a:endParaRPr>
              </a:p>
            </p:txBody>
          </p:sp>
          <p:sp>
            <p:nvSpPr>
              <p:cNvPr id="483" name="Freeform 113"/>
              <p:cNvSpPr/>
              <p:nvPr/>
            </p:nvSpPr>
            <p:spPr bwMode="auto">
              <a:xfrm>
                <a:off x="1079500" y="2566988"/>
                <a:ext cx="74613" cy="150813"/>
              </a:xfrm>
              <a:custGeom>
                <a:avLst/>
                <a:gdLst/>
                <a:ahLst/>
                <a:cxnLst>
                  <a:cxn ang="0">
                    <a:pos x="23" y="2"/>
                  </a:cxn>
                  <a:cxn ang="0">
                    <a:pos x="10" y="10"/>
                  </a:cxn>
                  <a:cxn ang="0">
                    <a:pos x="0" y="16"/>
                  </a:cxn>
                  <a:cxn ang="0">
                    <a:pos x="0" y="43"/>
                  </a:cxn>
                  <a:cxn ang="0">
                    <a:pos x="10" y="49"/>
                  </a:cxn>
                  <a:cxn ang="0">
                    <a:pos x="23" y="57"/>
                  </a:cxn>
                  <a:cxn ang="0">
                    <a:pos x="29" y="53"/>
                  </a:cxn>
                  <a:cxn ang="0">
                    <a:pos x="29" y="6"/>
                  </a:cxn>
                  <a:cxn ang="0">
                    <a:pos x="23" y="2"/>
                  </a:cxn>
                </a:cxnLst>
                <a:rect l="0" t="0" r="r" b="b"/>
                <a:pathLst>
                  <a:path w="29" h="59">
                    <a:moveTo>
                      <a:pt x="23" y="2"/>
                    </a:moveTo>
                    <a:cubicBezTo>
                      <a:pt x="10" y="10"/>
                      <a:pt x="10" y="10"/>
                      <a:pt x="10" y="10"/>
                    </a:cubicBezTo>
                    <a:cubicBezTo>
                      <a:pt x="7" y="12"/>
                      <a:pt x="3" y="14"/>
                      <a:pt x="0" y="16"/>
                    </a:cubicBezTo>
                    <a:cubicBezTo>
                      <a:pt x="0" y="43"/>
                      <a:pt x="0" y="43"/>
                      <a:pt x="0" y="43"/>
                    </a:cubicBezTo>
                    <a:cubicBezTo>
                      <a:pt x="3" y="45"/>
                      <a:pt x="7" y="47"/>
                      <a:pt x="10" y="49"/>
                    </a:cubicBezTo>
                    <a:cubicBezTo>
                      <a:pt x="23" y="57"/>
                      <a:pt x="23" y="57"/>
                      <a:pt x="23" y="57"/>
                    </a:cubicBezTo>
                    <a:cubicBezTo>
                      <a:pt x="26" y="59"/>
                      <a:pt x="29" y="57"/>
                      <a:pt x="29" y="53"/>
                    </a:cubicBezTo>
                    <a:cubicBezTo>
                      <a:pt x="29" y="6"/>
                      <a:pt x="29" y="6"/>
                      <a:pt x="29" y="6"/>
                    </a:cubicBezTo>
                    <a:cubicBezTo>
                      <a:pt x="29" y="2"/>
                      <a:pt x="26" y="0"/>
                      <a:pt x="23" y="2"/>
                    </a:cubicBezTo>
                    <a:close/>
                  </a:path>
                </a:pathLst>
              </a:custGeom>
              <a:grpFill/>
              <a:ln w="9525">
                <a:noFill/>
                <a:round/>
              </a:ln>
            </p:spPr>
            <p:txBody>
              <a:bodyPr/>
              <a:lstStyle/>
              <a:p>
                <a:pPr fontAlgn="auto">
                  <a:spcBef>
                    <a:spcPts val="0"/>
                  </a:spcBef>
                  <a:spcAft>
                    <a:spcPts val="0"/>
                  </a:spcAft>
                  <a:defRPr/>
                </a:pPr>
                <a:endParaRPr lang="en-US">
                  <a:latin typeface="+mn-lt"/>
                  <a:ea typeface="+mn-ea"/>
                </a:endParaRPr>
              </a:p>
            </p:txBody>
          </p:sp>
        </p:grpSp>
        <p:grpSp>
          <p:nvGrpSpPr>
            <p:cNvPr id="355" name="Group 51"/>
            <p:cNvGrpSpPr/>
            <p:nvPr/>
          </p:nvGrpSpPr>
          <p:grpSpPr>
            <a:xfrm>
              <a:off x="7317157" y="3662536"/>
              <a:ext cx="348105" cy="348105"/>
              <a:chOff x="5613400" y="2541588"/>
              <a:chExt cx="296863" cy="296863"/>
            </a:xfrm>
            <a:solidFill>
              <a:schemeClr val="accent1"/>
            </a:solidFill>
          </p:grpSpPr>
          <p:sp>
            <p:nvSpPr>
              <p:cNvPr id="480" name="Freeform 114"/>
              <p:cNvSpPr/>
              <p:nvPr/>
            </p:nvSpPr>
            <p:spPr bwMode="auto">
              <a:xfrm>
                <a:off x="5688013" y="2633663"/>
                <a:ext cx="222250" cy="204788"/>
              </a:xfrm>
              <a:custGeom>
                <a:avLst/>
                <a:gdLst/>
                <a:ahLst/>
                <a:cxnLst>
                  <a:cxn ang="0">
                    <a:pos x="72" y="0"/>
                  </a:cxn>
                  <a:cxn ang="0">
                    <a:pos x="65" y="0"/>
                  </a:cxn>
                  <a:cxn ang="0">
                    <a:pos x="65" y="7"/>
                  </a:cxn>
                  <a:cxn ang="0">
                    <a:pos x="43" y="29"/>
                  </a:cxn>
                  <a:cxn ang="0">
                    <a:pos x="10" y="29"/>
                  </a:cxn>
                  <a:cxn ang="0">
                    <a:pos x="0" y="39"/>
                  </a:cxn>
                  <a:cxn ang="0">
                    <a:pos x="0" y="44"/>
                  </a:cxn>
                  <a:cxn ang="0">
                    <a:pos x="14" y="58"/>
                  </a:cxn>
                  <a:cxn ang="0">
                    <a:pos x="50" y="58"/>
                  </a:cxn>
                  <a:cxn ang="0">
                    <a:pos x="72" y="80"/>
                  </a:cxn>
                  <a:cxn ang="0">
                    <a:pos x="72" y="58"/>
                  </a:cxn>
                  <a:cxn ang="0">
                    <a:pos x="87" y="44"/>
                  </a:cxn>
                  <a:cxn ang="0">
                    <a:pos x="87" y="15"/>
                  </a:cxn>
                  <a:cxn ang="0">
                    <a:pos x="72" y="0"/>
                  </a:cxn>
                </a:cxnLst>
                <a:rect l="0" t="0" r="r" b="b"/>
                <a:pathLst>
                  <a:path w="87" h="80">
                    <a:moveTo>
                      <a:pt x="72" y="0"/>
                    </a:moveTo>
                    <a:cubicBezTo>
                      <a:pt x="65" y="0"/>
                      <a:pt x="65" y="0"/>
                      <a:pt x="65" y="0"/>
                    </a:cubicBezTo>
                    <a:cubicBezTo>
                      <a:pt x="65" y="7"/>
                      <a:pt x="65" y="7"/>
                      <a:pt x="65" y="7"/>
                    </a:cubicBezTo>
                    <a:cubicBezTo>
                      <a:pt x="65" y="19"/>
                      <a:pt x="54" y="29"/>
                      <a:pt x="43" y="29"/>
                    </a:cubicBezTo>
                    <a:cubicBezTo>
                      <a:pt x="10" y="29"/>
                      <a:pt x="10" y="29"/>
                      <a:pt x="10" y="29"/>
                    </a:cubicBezTo>
                    <a:cubicBezTo>
                      <a:pt x="0" y="39"/>
                      <a:pt x="0" y="39"/>
                      <a:pt x="0" y="39"/>
                    </a:cubicBezTo>
                    <a:cubicBezTo>
                      <a:pt x="0" y="44"/>
                      <a:pt x="0" y="44"/>
                      <a:pt x="0" y="44"/>
                    </a:cubicBezTo>
                    <a:cubicBezTo>
                      <a:pt x="0" y="51"/>
                      <a:pt x="7" y="58"/>
                      <a:pt x="14" y="58"/>
                    </a:cubicBezTo>
                    <a:cubicBezTo>
                      <a:pt x="50" y="58"/>
                      <a:pt x="50" y="58"/>
                      <a:pt x="50" y="58"/>
                    </a:cubicBezTo>
                    <a:cubicBezTo>
                      <a:pt x="72" y="80"/>
                      <a:pt x="72" y="80"/>
                      <a:pt x="72" y="80"/>
                    </a:cubicBezTo>
                    <a:cubicBezTo>
                      <a:pt x="72" y="58"/>
                      <a:pt x="72" y="58"/>
                      <a:pt x="72" y="58"/>
                    </a:cubicBezTo>
                    <a:cubicBezTo>
                      <a:pt x="79" y="58"/>
                      <a:pt x="87" y="51"/>
                      <a:pt x="87" y="44"/>
                    </a:cubicBezTo>
                    <a:cubicBezTo>
                      <a:pt x="87" y="15"/>
                      <a:pt x="87" y="15"/>
                      <a:pt x="87" y="15"/>
                    </a:cubicBezTo>
                    <a:cubicBezTo>
                      <a:pt x="87" y="7"/>
                      <a:pt x="79" y="0"/>
                      <a:pt x="72" y="0"/>
                    </a:cubicBezTo>
                    <a:close/>
                  </a:path>
                </a:pathLst>
              </a:custGeom>
              <a:grpFill/>
              <a:ln w="9525">
                <a:noFill/>
                <a:round/>
              </a:ln>
            </p:spPr>
            <p:txBody>
              <a:bodyPr/>
              <a:lstStyle/>
              <a:p>
                <a:pPr fontAlgn="auto">
                  <a:spcBef>
                    <a:spcPts val="0"/>
                  </a:spcBef>
                  <a:spcAft>
                    <a:spcPts val="0"/>
                  </a:spcAft>
                  <a:defRPr/>
                </a:pPr>
                <a:endParaRPr lang="en-US">
                  <a:latin typeface="+mn-lt"/>
                  <a:ea typeface="+mn-ea"/>
                </a:endParaRPr>
              </a:p>
            </p:txBody>
          </p:sp>
          <p:sp>
            <p:nvSpPr>
              <p:cNvPr id="481" name="Freeform 115"/>
              <p:cNvSpPr/>
              <p:nvPr/>
            </p:nvSpPr>
            <p:spPr bwMode="auto">
              <a:xfrm>
                <a:off x="5613400" y="2541588"/>
                <a:ext cx="222250" cy="204788"/>
              </a:xfrm>
              <a:custGeom>
                <a:avLst/>
                <a:gdLst/>
                <a:ahLst/>
                <a:cxnLst>
                  <a:cxn ang="0">
                    <a:pos x="36" y="58"/>
                  </a:cxn>
                  <a:cxn ang="0">
                    <a:pos x="72" y="58"/>
                  </a:cxn>
                  <a:cxn ang="0">
                    <a:pos x="87" y="43"/>
                  </a:cxn>
                  <a:cxn ang="0">
                    <a:pos x="87" y="14"/>
                  </a:cxn>
                  <a:cxn ang="0">
                    <a:pos x="72" y="0"/>
                  </a:cxn>
                  <a:cxn ang="0">
                    <a:pos x="14" y="0"/>
                  </a:cxn>
                  <a:cxn ang="0">
                    <a:pos x="0" y="14"/>
                  </a:cxn>
                  <a:cxn ang="0">
                    <a:pos x="0" y="43"/>
                  </a:cxn>
                  <a:cxn ang="0">
                    <a:pos x="14" y="58"/>
                  </a:cxn>
                  <a:cxn ang="0">
                    <a:pos x="14" y="80"/>
                  </a:cxn>
                  <a:cxn ang="0">
                    <a:pos x="36" y="58"/>
                  </a:cxn>
                </a:cxnLst>
                <a:rect l="0" t="0" r="r" b="b"/>
                <a:pathLst>
                  <a:path w="87" h="80">
                    <a:moveTo>
                      <a:pt x="36" y="58"/>
                    </a:moveTo>
                    <a:cubicBezTo>
                      <a:pt x="72" y="58"/>
                      <a:pt x="72" y="58"/>
                      <a:pt x="72" y="58"/>
                    </a:cubicBezTo>
                    <a:cubicBezTo>
                      <a:pt x="79" y="58"/>
                      <a:pt x="87" y="51"/>
                      <a:pt x="87" y="43"/>
                    </a:cubicBezTo>
                    <a:cubicBezTo>
                      <a:pt x="87" y="14"/>
                      <a:pt x="87" y="14"/>
                      <a:pt x="87" y="14"/>
                    </a:cubicBezTo>
                    <a:cubicBezTo>
                      <a:pt x="87" y="7"/>
                      <a:pt x="79" y="0"/>
                      <a:pt x="72" y="0"/>
                    </a:cubicBezTo>
                    <a:cubicBezTo>
                      <a:pt x="14" y="0"/>
                      <a:pt x="14" y="0"/>
                      <a:pt x="14" y="0"/>
                    </a:cubicBezTo>
                    <a:cubicBezTo>
                      <a:pt x="7" y="0"/>
                      <a:pt x="0" y="7"/>
                      <a:pt x="0" y="14"/>
                    </a:cubicBezTo>
                    <a:cubicBezTo>
                      <a:pt x="0" y="43"/>
                      <a:pt x="0" y="43"/>
                      <a:pt x="0" y="43"/>
                    </a:cubicBezTo>
                    <a:cubicBezTo>
                      <a:pt x="0" y="51"/>
                      <a:pt x="7" y="58"/>
                      <a:pt x="14" y="58"/>
                    </a:cubicBezTo>
                    <a:cubicBezTo>
                      <a:pt x="14" y="80"/>
                      <a:pt x="14" y="80"/>
                      <a:pt x="14" y="80"/>
                    </a:cubicBezTo>
                    <a:lnTo>
                      <a:pt x="36" y="58"/>
                    </a:lnTo>
                    <a:close/>
                  </a:path>
                </a:pathLst>
              </a:custGeom>
              <a:grpFill/>
              <a:ln w="9525">
                <a:noFill/>
                <a:round/>
              </a:ln>
            </p:spPr>
            <p:txBody>
              <a:bodyPr/>
              <a:lstStyle/>
              <a:p>
                <a:pPr fontAlgn="auto">
                  <a:spcBef>
                    <a:spcPts val="0"/>
                  </a:spcBef>
                  <a:spcAft>
                    <a:spcPts val="0"/>
                  </a:spcAft>
                  <a:defRPr/>
                </a:pPr>
                <a:endParaRPr lang="en-US">
                  <a:latin typeface="+mn-lt"/>
                  <a:ea typeface="+mn-ea"/>
                </a:endParaRPr>
              </a:p>
            </p:txBody>
          </p:sp>
        </p:grpSp>
        <p:grpSp>
          <p:nvGrpSpPr>
            <p:cNvPr id="356" name="Group 52"/>
            <p:cNvGrpSpPr/>
            <p:nvPr/>
          </p:nvGrpSpPr>
          <p:grpSpPr>
            <a:xfrm>
              <a:off x="4526738" y="3662536"/>
              <a:ext cx="348105" cy="348103"/>
              <a:chOff x="3233738" y="2541588"/>
              <a:chExt cx="296863" cy="296862"/>
            </a:xfrm>
            <a:solidFill>
              <a:schemeClr val="accent1"/>
            </a:solidFill>
          </p:grpSpPr>
          <p:sp>
            <p:nvSpPr>
              <p:cNvPr id="477" name="Oval 116"/>
              <p:cNvSpPr>
                <a:spLocks noChangeArrowheads="1"/>
              </p:cNvSpPr>
              <p:nvPr/>
            </p:nvSpPr>
            <p:spPr bwMode="auto">
              <a:xfrm>
                <a:off x="3233738" y="2759075"/>
                <a:ext cx="79375" cy="79375"/>
              </a:xfrm>
              <a:prstGeom prst="ellipse">
                <a:avLst/>
              </a:prstGeom>
              <a:grpFill/>
              <a:ln w="9525">
                <a:noFill/>
                <a:round/>
              </a:ln>
            </p:spPr>
            <p:txBody>
              <a:bodyPr/>
              <a:lstStyle/>
              <a:p>
                <a:pPr fontAlgn="auto">
                  <a:spcBef>
                    <a:spcPts val="0"/>
                  </a:spcBef>
                  <a:spcAft>
                    <a:spcPts val="0"/>
                  </a:spcAft>
                  <a:defRPr/>
                </a:pPr>
                <a:endParaRPr lang="en-US">
                  <a:latin typeface="+mn-lt"/>
                  <a:ea typeface="+mn-ea"/>
                </a:endParaRPr>
              </a:p>
            </p:txBody>
          </p:sp>
          <p:sp>
            <p:nvSpPr>
              <p:cNvPr id="478" name="Freeform 117"/>
              <p:cNvSpPr/>
              <p:nvPr/>
            </p:nvSpPr>
            <p:spPr bwMode="auto">
              <a:xfrm>
                <a:off x="3236913" y="2644775"/>
                <a:ext cx="193675" cy="192088"/>
              </a:xfrm>
              <a:custGeom>
                <a:avLst/>
                <a:gdLst/>
                <a:ahLst/>
                <a:cxnLst>
                  <a:cxn ang="0">
                    <a:pos x="0" y="0"/>
                  </a:cxn>
                  <a:cxn ang="0">
                    <a:pos x="0" y="20"/>
                  </a:cxn>
                  <a:cxn ang="0">
                    <a:pos x="39" y="37"/>
                  </a:cxn>
                  <a:cxn ang="0">
                    <a:pos x="55" y="75"/>
                  </a:cxn>
                  <a:cxn ang="0">
                    <a:pos x="76" y="75"/>
                  </a:cxn>
                  <a:cxn ang="0">
                    <a:pos x="0" y="0"/>
                  </a:cxn>
                </a:cxnLst>
                <a:rect l="0" t="0" r="r" b="b"/>
                <a:pathLst>
                  <a:path w="76" h="75">
                    <a:moveTo>
                      <a:pt x="0" y="0"/>
                    </a:moveTo>
                    <a:cubicBezTo>
                      <a:pt x="0" y="20"/>
                      <a:pt x="0" y="20"/>
                      <a:pt x="0" y="20"/>
                    </a:cubicBezTo>
                    <a:cubicBezTo>
                      <a:pt x="15" y="20"/>
                      <a:pt x="29" y="26"/>
                      <a:pt x="39" y="37"/>
                    </a:cubicBezTo>
                    <a:cubicBezTo>
                      <a:pt x="49" y="47"/>
                      <a:pt x="55" y="61"/>
                      <a:pt x="55" y="75"/>
                    </a:cubicBezTo>
                    <a:cubicBezTo>
                      <a:pt x="76" y="75"/>
                      <a:pt x="76" y="75"/>
                      <a:pt x="76" y="75"/>
                    </a:cubicBezTo>
                    <a:cubicBezTo>
                      <a:pt x="75" y="34"/>
                      <a:pt x="42" y="0"/>
                      <a:pt x="0" y="0"/>
                    </a:cubicBezTo>
                    <a:close/>
                  </a:path>
                </a:pathLst>
              </a:custGeom>
              <a:grpFill/>
              <a:ln w="9525">
                <a:noFill/>
                <a:round/>
              </a:ln>
            </p:spPr>
            <p:txBody>
              <a:bodyPr/>
              <a:lstStyle/>
              <a:p>
                <a:pPr fontAlgn="auto">
                  <a:spcBef>
                    <a:spcPts val="0"/>
                  </a:spcBef>
                  <a:spcAft>
                    <a:spcPts val="0"/>
                  </a:spcAft>
                  <a:defRPr/>
                </a:pPr>
                <a:endParaRPr lang="en-US">
                  <a:latin typeface="+mn-lt"/>
                  <a:ea typeface="+mn-ea"/>
                </a:endParaRPr>
              </a:p>
            </p:txBody>
          </p:sp>
          <p:sp>
            <p:nvSpPr>
              <p:cNvPr id="479" name="Freeform 118"/>
              <p:cNvSpPr/>
              <p:nvPr/>
            </p:nvSpPr>
            <p:spPr bwMode="auto">
              <a:xfrm>
                <a:off x="3236913" y="2541588"/>
                <a:ext cx="293688" cy="295275"/>
              </a:xfrm>
              <a:custGeom>
                <a:avLst/>
                <a:gdLst/>
                <a:ahLst/>
                <a:cxnLst>
                  <a:cxn ang="0">
                    <a:pos x="0" y="0"/>
                  </a:cxn>
                  <a:cxn ang="0">
                    <a:pos x="0" y="20"/>
                  </a:cxn>
                  <a:cxn ang="0">
                    <a:pos x="95" y="115"/>
                  </a:cxn>
                  <a:cxn ang="0">
                    <a:pos x="115" y="115"/>
                  </a:cxn>
                  <a:cxn ang="0">
                    <a:pos x="0" y="0"/>
                  </a:cxn>
                </a:cxnLst>
                <a:rect l="0" t="0" r="r" b="b"/>
                <a:pathLst>
                  <a:path w="115" h="115">
                    <a:moveTo>
                      <a:pt x="0" y="0"/>
                    </a:moveTo>
                    <a:cubicBezTo>
                      <a:pt x="0" y="20"/>
                      <a:pt x="0" y="20"/>
                      <a:pt x="0" y="20"/>
                    </a:cubicBezTo>
                    <a:cubicBezTo>
                      <a:pt x="52" y="21"/>
                      <a:pt x="94" y="63"/>
                      <a:pt x="95" y="115"/>
                    </a:cubicBezTo>
                    <a:cubicBezTo>
                      <a:pt x="115" y="115"/>
                      <a:pt x="115" y="115"/>
                      <a:pt x="115" y="115"/>
                    </a:cubicBezTo>
                    <a:cubicBezTo>
                      <a:pt x="115" y="52"/>
                      <a:pt x="64" y="0"/>
                      <a:pt x="0" y="0"/>
                    </a:cubicBezTo>
                    <a:close/>
                  </a:path>
                </a:pathLst>
              </a:custGeom>
              <a:grpFill/>
              <a:ln w="9525">
                <a:noFill/>
                <a:round/>
              </a:ln>
            </p:spPr>
            <p:txBody>
              <a:bodyPr/>
              <a:lstStyle/>
              <a:p>
                <a:pPr fontAlgn="auto">
                  <a:spcBef>
                    <a:spcPts val="0"/>
                  </a:spcBef>
                  <a:spcAft>
                    <a:spcPts val="0"/>
                  </a:spcAft>
                  <a:defRPr/>
                </a:pPr>
                <a:endParaRPr lang="en-US">
                  <a:latin typeface="+mn-lt"/>
                  <a:ea typeface="+mn-ea"/>
                </a:endParaRPr>
              </a:p>
            </p:txBody>
          </p:sp>
        </p:grpSp>
        <p:sp>
          <p:nvSpPr>
            <p:cNvPr id="357" name="Freeform 119"/>
            <p:cNvSpPr>
              <a:spLocks noEditPoints="1"/>
            </p:cNvSpPr>
            <p:nvPr/>
          </p:nvSpPr>
          <p:spPr bwMode="auto">
            <a:xfrm>
              <a:off x="6617225" y="3662310"/>
              <a:ext cx="348105" cy="348105"/>
            </a:xfrm>
            <a:custGeom>
              <a:avLst/>
              <a:gdLst>
                <a:gd name="T0" fmla="*/ 0 w 187"/>
                <a:gd name="T1" fmla="*/ 0 h 187"/>
                <a:gd name="T2" fmla="*/ 0 w 187"/>
                <a:gd name="T3" fmla="*/ 222250 h 187"/>
                <a:gd name="T4" fmla="*/ 74613 w 187"/>
                <a:gd name="T5" fmla="*/ 222250 h 187"/>
                <a:gd name="T6" fmla="*/ 74613 w 187"/>
                <a:gd name="T7" fmla="*/ 296863 h 187"/>
                <a:gd name="T8" fmla="*/ 179388 w 187"/>
                <a:gd name="T9" fmla="*/ 222250 h 187"/>
                <a:gd name="T10" fmla="*/ 296863 w 187"/>
                <a:gd name="T11" fmla="*/ 222250 h 187"/>
                <a:gd name="T12" fmla="*/ 296863 w 187"/>
                <a:gd name="T13" fmla="*/ 0 h 187"/>
                <a:gd name="T14" fmla="*/ 0 w 187"/>
                <a:gd name="T15" fmla="*/ 0 h 187"/>
                <a:gd name="T16" fmla="*/ 261938 w 187"/>
                <a:gd name="T17" fmla="*/ 184150 h 187"/>
                <a:gd name="T18" fmla="*/ 187325 w 187"/>
                <a:gd name="T19" fmla="*/ 184150 h 187"/>
                <a:gd name="T20" fmla="*/ 112713 w 187"/>
                <a:gd name="T21" fmla="*/ 241300 h 187"/>
                <a:gd name="T22" fmla="*/ 112713 w 187"/>
                <a:gd name="T23" fmla="*/ 184150 h 187"/>
                <a:gd name="T24" fmla="*/ 39688 w 187"/>
                <a:gd name="T25" fmla="*/ 184150 h 187"/>
                <a:gd name="T26" fmla="*/ 39688 w 187"/>
                <a:gd name="T27" fmla="*/ 36513 h 187"/>
                <a:gd name="T28" fmla="*/ 261938 w 187"/>
                <a:gd name="T29" fmla="*/ 36513 h 187"/>
                <a:gd name="T30" fmla="*/ 261938 w 187"/>
                <a:gd name="T31" fmla="*/ 184150 h 187"/>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187" h="187">
                  <a:moveTo>
                    <a:pt x="0" y="0"/>
                  </a:moveTo>
                  <a:lnTo>
                    <a:pt x="0" y="140"/>
                  </a:lnTo>
                  <a:lnTo>
                    <a:pt x="47" y="140"/>
                  </a:lnTo>
                  <a:lnTo>
                    <a:pt x="47" y="187"/>
                  </a:lnTo>
                  <a:lnTo>
                    <a:pt x="113" y="140"/>
                  </a:lnTo>
                  <a:lnTo>
                    <a:pt x="187" y="140"/>
                  </a:lnTo>
                  <a:lnTo>
                    <a:pt x="187" y="0"/>
                  </a:lnTo>
                  <a:lnTo>
                    <a:pt x="0" y="0"/>
                  </a:lnTo>
                  <a:close/>
                  <a:moveTo>
                    <a:pt x="165" y="116"/>
                  </a:moveTo>
                  <a:lnTo>
                    <a:pt x="118" y="116"/>
                  </a:lnTo>
                  <a:lnTo>
                    <a:pt x="71" y="152"/>
                  </a:lnTo>
                  <a:lnTo>
                    <a:pt x="71" y="116"/>
                  </a:lnTo>
                  <a:lnTo>
                    <a:pt x="25" y="116"/>
                  </a:lnTo>
                  <a:lnTo>
                    <a:pt x="25" y="23"/>
                  </a:lnTo>
                  <a:lnTo>
                    <a:pt x="165" y="23"/>
                  </a:lnTo>
                  <a:lnTo>
                    <a:pt x="165" y="116"/>
                  </a:lnTo>
                  <a:close/>
                </a:path>
              </a:pathLst>
            </a:custGeom>
            <a:solidFill>
              <a:schemeClr val="accent1"/>
            </a:solidFill>
            <a:ln>
              <a:noFill/>
            </a:ln>
          </p:spPr>
          <p:txBody>
            <a:bodyPr/>
            <a:lstStyle/>
            <a:p>
              <a:endParaRPr lang="en-US"/>
            </a:p>
          </p:txBody>
        </p:sp>
        <p:sp>
          <p:nvSpPr>
            <p:cNvPr id="358" name="Freeform 120"/>
            <p:cNvSpPr>
              <a:spLocks noEditPoints="1"/>
            </p:cNvSpPr>
            <p:nvPr/>
          </p:nvSpPr>
          <p:spPr bwMode="auto">
            <a:xfrm>
              <a:off x="2436251" y="3706986"/>
              <a:ext cx="351828" cy="303428"/>
            </a:xfrm>
            <a:custGeom>
              <a:avLst/>
              <a:gdLst>
                <a:gd name="T0" fmla="*/ 243621 w 117"/>
                <a:gd name="T1" fmla="*/ 17934 h 101"/>
                <a:gd name="T2" fmla="*/ 243621 w 117"/>
                <a:gd name="T3" fmla="*/ 35868 h 101"/>
                <a:gd name="T4" fmla="*/ 38466 w 117"/>
                <a:gd name="T5" fmla="*/ 92232 h 101"/>
                <a:gd name="T6" fmla="*/ 0 w 117"/>
                <a:gd name="T7" fmla="*/ 71736 h 101"/>
                <a:gd name="T8" fmla="*/ 0 w 117"/>
                <a:gd name="T9" fmla="*/ 184465 h 101"/>
                <a:gd name="T10" fmla="*/ 38466 w 117"/>
                <a:gd name="T11" fmla="*/ 166531 h 101"/>
                <a:gd name="T12" fmla="*/ 61546 w 117"/>
                <a:gd name="T13" fmla="*/ 171655 h 101"/>
                <a:gd name="T14" fmla="*/ 53853 w 117"/>
                <a:gd name="T15" fmla="*/ 194713 h 101"/>
                <a:gd name="T16" fmla="*/ 74368 w 117"/>
                <a:gd name="T17" fmla="*/ 228019 h 101"/>
                <a:gd name="T18" fmla="*/ 128221 w 117"/>
                <a:gd name="T19" fmla="*/ 243391 h 101"/>
                <a:gd name="T20" fmla="*/ 135915 w 117"/>
                <a:gd name="T21" fmla="*/ 243391 h 101"/>
                <a:gd name="T22" fmla="*/ 164123 w 117"/>
                <a:gd name="T23" fmla="*/ 222895 h 101"/>
                <a:gd name="T24" fmla="*/ 169252 w 117"/>
                <a:gd name="T25" fmla="*/ 199837 h 101"/>
                <a:gd name="T26" fmla="*/ 243621 w 117"/>
                <a:gd name="T27" fmla="*/ 220333 h 101"/>
                <a:gd name="T28" fmla="*/ 243621 w 117"/>
                <a:gd name="T29" fmla="*/ 240829 h 101"/>
                <a:gd name="T30" fmla="*/ 300038 w 117"/>
                <a:gd name="T31" fmla="*/ 258763 h 101"/>
                <a:gd name="T32" fmla="*/ 300038 w 117"/>
                <a:gd name="T33" fmla="*/ 0 h 101"/>
                <a:gd name="T34" fmla="*/ 243621 w 117"/>
                <a:gd name="T35" fmla="*/ 17934 h 101"/>
                <a:gd name="T36" fmla="*/ 146172 w 117"/>
                <a:gd name="T37" fmla="*/ 217771 h 101"/>
                <a:gd name="T38" fmla="*/ 133350 w 117"/>
                <a:gd name="T39" fmla="*/ 225457 h 101"/>
                <a:gd name="T40" fmla="*/ 79497 w 117"/>
                <a:gd name="T41" fmla="*/ 210085 h 101"/>
                <a:gd name="T42" fmla="*/ 71804 w 117"/>
                <a:gd name="T43" fmla="*/ 199837 h 101"/>
                <a:gd name="T44" fmla="*/ 79497 w 117"/>
                <a:gd name="T45" fmla="*/ 176779 h 101"/>
                <a:gd name="T46" fmla="*/ 151301 w 117"/>
                <a:gd name="T47" fmla="*/ 197275 h 101"/>
                <a:gd name="T48" fmla="*/ 146172 w 117"/>
                <a:gd name="T49" fmla="*/ 217771 h 101"/>
                <a:gd name="T50" fmla="*/ 243621 w 117"/>
                <a:gd name="T51" fmla="*/ 128100 h 101"/>
                <a:gd name="T52" fmla="*/ 38466 w 117"/>
                <a:gd name="T53" fmla="*/ 128100 h 101"/>
                <a:gd name="T54" fmla="*/ 38466 w 117"/>
                <a:gd name="T55" fmla="*/ 110166 h 101"/>
                <a:gd name="T56" fmla="*/ 243621 w 117"/>
                <a:gd name="T57" fmla="*/ 53802 h 101"/>
                <a:gd name="T58" fmla="*/ 243621 w 117"/>
                <a:gd name="T59" fmla="*/ 128100 h 101"/>
                <a:gd name="T60" fmla="*/ 279523 w 117"/>
                <a:gd name="T61" fmla="*/ 128100 h 101"/>
                <a:gd name="T62" fmla="*/ 261572 w 117"/>
                <a:gd name="T63" fmla="*/ 128100 h 101"/>
                <a:gd name="T64" fmla="*/ 261572 w 117"/>
                <a:gd name="T65" fmla="*/ 35868 h 101"/>
                <a:gd name="T66" fmla="*/ 279523 w 117"/>
                <a:gd name="T67" fmla="*/ 35868 h 101"/>
                <a:gd name="T68" fmla="*/ 279523 w 117"/>
                <a:gd name="T69" fmla="*/ 128100 h 101"/>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117" h="101">
                  <a:moveTo>
                    <a:pt x="95" y="7"/>
                  </a:moveTo>
                  <a:cubicBezTo>
                    <a:pt x="95" y="14"/>
                    <a:pt x="95" y="14"/>
                    <a:pt x="95" y="14"/>
                  </a:cubicBezTo>
                  <a:cubicBezTo>
                    <a:pt x="15" y="36"/>
                    <a:pt x="15" y="36"/>
                    <a:pt x="15" y="36"/>
                  </a:cubicBezTo>
                  <a:cubicBezTo>
                    <a:pt x="0" y="28"/>
                    <a:pt x="0" y="28"/>
                    <a:pt x="0" y="28"/>
                  </a:cubicBezTo>
                  <a:cubicBezTo>
                    <a:pt x="0" y="72"/>
                    <a:pt x="0" y="72"/>
                    <a:pt x="0" y="72"/>
                  </a:cubicBezTo>
                  <a:cubicBezTo>
                    <a:pt x="15" y="65"/>
                    <a:pt x="15" y="65"/>
                    <a:pt x="15" y="65"/>
                  </a:cubicBezTo>
                  <a:cubicBezTo>
                    <a:pt x="24" y="67"/>
                    <a:pt x="24" y="67"/>
                    <a:pt x="24" y="67"/>
                  </a:cubicBezTo>
                  <a:cubicBezTo>
                    <a:pt x="21" y="76"/>
                    <a:pt x="21" y="76"/>
                    <a:pt x="21" y="76"/>
                  </a:cubicBezTo>
                  <a:cubicBezTo>
                    <a:pt x="20" y="82"/>
                    <a:pt x="23" y="88"/>
                    <a:pt x="29" y="89"/>
                  </a:cubicBezTo>
                  <a:cubicBezTo>
                    <a:pt x="50" y="95"/>
                    <a:pt x="50" y="95"/>
                    <a:pt x="50" y="95"/>
                  </a:cubicBezTo>
                  <a:cubicBezTo>
                    <a:pt x="51" y="95"/>
                    <a:pt x="52" y="95"/>
                    <a:pt x="53" y="95"/>
                  </a:cubicBezTo>
                  <a:cubicBezTo>
                    <a:pt x="58" y="95"/>
                    <a:pt x="62" y="92"/>
                    <a:pt x="64" y="87"/>
                  </a:cubicBezTo>
                  <a:cubicBezTo>
                    <a:pt x="66" y="78"/>
                    <a:pt x="66" y="78"/>
                    <a:pt x="66" y="78"/>
                  </a:cubicBezTo>
                  <a:cubicBezTo>
                    <a:pt x="95" y="86"/>
                    <a:pt x="95" y="86"/>
                    <a:pt x="95" y="86"/>
                  </a:cubicBezTo>
                  <a:cubicBezTo>
                    <a:pt x="95" y="94"/>
                    <a:pt x="95" y="94"/>
                    <a:pt x="95" y="94"/>
                  </a:cubicBezTo>
                  <a:cubicBezTo>
                    <a:pt x="117" y="101"/>
                    <a:pt x="117" y="101"/>
                    <a:pt x="117" y="101"/>
                  </a:cubicBezTo>
                  <a:cubicBezTo>
                    <a:pt x="117" y="0"/>
                    <a:pt x="117" y="0"/>
                    <a:pt x="117" y="0"/>
                  </a:cubicBezTo>
                  <a:lnTo>
                    <a:pt x="95" y="7"/>
                  </a:lnTo>
                  <a:close/>
                  <a:moveTo>
                    <a:pt x="57" y="85"/>
                  </a:moveTo>
                  <a:cubicBezTo>
                    <a:pt x="56" y="87"/>
                    <a:pt x="54" y="88"/>
                    <a:pt x="52" y="88"/>
                  </a:cubicBezTo>
                  <a:cubicBezTo>
                    <a:pt x="31" y="82"/>
                    <a:pt x="31" y="82"/>
                    <a:pt x="31" y="82"/>
                  </a:cubicBezTo>
                  <a:cubicBezTo>
                    <a:pt x="29" y="82"/>
                    <a:pt x="28" y="80"/>
                    <a:pt x="28" y="78"/>
                  </a:cubicBezTo>
                  <a:cubicBezTo>
                    <a:pt x="31" y="69"/>
                    <a:pt x="31" y="69"/>
                    <a:pt x="31" y="69"/>
                  </a:cubicBezTo>
                  <a:cubicBezTo>
                    <a:pt x="59" y="77"/>
                    <a:pt x="59" y="77"/>
                    <a:pt x="59" y="77"/>
                  </a:cubicBezTo>
                  <a:lnTo>
                    <a:pt x="57" y="85"/>
                  </a:lnTo>
                  <a:close/>
                  <a:moveTo>
                    <a:pt x="95" y="50"/>
                  </a:moveTo>
                  <a:cubicBezTo>
                    <a:pt x="15" y="50"/>
                    <a:pt x="15" y="50"/>
                    <a:pt x="15" y="50"/>
                  </a:cubicBezTo>
                  <a:cubicBezTo>
                    <a:pt x="15" y="43"/>
                    <a:pt x="15" y="43"/>
                    <a:pt x="15" y="43"/>
                  </a:cubicBezTo>
                  <a:cubicBezTo>
                    <a:pt x="95" y="21"/>
                    <a:pt x="95" y="21"/>
                    <a:pt x="95" y="21"/>
                  </a:cubicBezTo>
                  <a:lnTo>
                    <a:pt x="95" y="50"/>
                  </a:lnTo>
                  <a:close/>
                  <a:moveTo>
                    <a:pt x="109" y="50"/>
                  </a:moveTo>
                  <a:cubicBezTo>
                    <a:pt x="102" y="50"/>
                    <a:pt x="102" y="50"/>
                    <a:pt x="102" y="50"/>
                  </a:cubicBezTo>
                  <a:cubicBezTo>
                    <a:pt x="102" y="14"/>
                    <a:pt x="102" y="14"/>
                    <a:pt x="102" y="14"/>
                  </a:cubicBezTo>
                  <a:cubicBezTo>
                    <a:pt x="109" y="14"/>
                    <a:pt x="109" y="14"/>
                    <a:pt x="109" y="14"/>
                  </a:cubicBezTo>
                  <a:lnTo>
                    <a:pt x="109" y="50"/>
                  </a:lnTo>
                  <a:close/>
                </a:path>
              </a:pathLst>
            </a:custGeom>
            <a:solidFill>
              <a:schemeClr val="accent1"/>
            </a:solidFill>
            <a:ln>
              <a:noFill/>
            </a:ln>
          </p:spPr>
          <p:txBody>
            <a:bodyPr/>
            <a:lstStyle/>
            <a:p>
              <a:endParaRPr lang="en-US"/>
            </a:p>
          </p:txBody>
        </p:sp>
        <p:sp>
          <p:nvSpPr>
            <p:cNvPr id="359" name="Freeform 121"/>
            <p:cNvSpPr/>
            <p:nvPr/>
          </p:nvSpPr>
          <p:spPr bwMode="auto">
            <a:xfrm>
              <a:off x="2655909" y="4446010"/>
              <a:ext cx="132168" cy="262474"/>
            </a:xfrm>
            <a:custGeom>
              <a:avLst/>
              <a:gdLst>
                <a:gd name="T0" fmla="*/ 74288 w 44"/>
                <a:gd name="T1" fmla="*/ 0 h 87"/>
                <a:gd name="T2" fmla="*/ 38425 w 44"/>
                <a:gd name="T3" fmla="*/ 0 h 87"/>
                <a:gd name="T4" fmla="*/ 0 w 44"/>
                <a:gd name="T5" fmla="*/ 38593 h 87"/>
                <a:gd name="T6" fmla="*/ 0 w 44"/>
                <a:gd name="T7" fmla="*/ 113205 h 87"/>
                <a:gd name="T8" fmla="*/ 17932 w 44"/>
                <a:gd name="T9" fmla="*/ 113205 h 87"/>
                <a:gd name="T10" fmla="*/ 17932 w 44"/>
                <a:gd name="T11" fmla="*/ 223837 h 87"/>
                <a:gd name="T12" fmla="*/ 92220 w 44"/>
                <a:gd name="T13" fmla="*/ 223837 h 87"/>
                <a:gd name="T14" fmla="*/ 92220 w 44"/>
                <a:gd name="T15" fmla="*/ 113205 h 87"/>
                <a:gd name="T16" fmla="*/ 112713 w 44"/>
                <a:gd name="T17" fmla="*/ 113205 h 87"/>
                <a:gd name="T18" fmla="*/ 112713 w 44"/>
                <a:gd name="T19" fmla="*/ 38593 h 87"/>
                <a:gd name="T20" fmla="*/ 74288 w 44"/>
                <a:gd name="T21" fmla="*/ 0 h 8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44" h="87">
                  <a:moveTo>
                    <a:pt x="29" y="0"/>
                  </a:moveTo>
                  <a:cubicBezTo>
                    <a:pt x="15" y="0"/>
                    <a:pt x="15" y="0"/>
                    <a:pt x="15" y="0"/>
                  </a:cubicBezTo>
                  <a:cubicBezTo>
                    <a:pt x="7" y="0"/>
                    <a:pt x="0" y="7"/>
                    <a:pt x="0" y="15"/>
                  </a:cubicBezTo>
                  <a:cubicBezTo>
                    <a:pt x="0" y="44"/>
                    <a:pt x="0" y="44"/>
                    <a:pt x="0" y="44"/>
                  </a:cubicBezTo>
                  <a:cubicBezTo>
                    <a:pt x="7" y="44"/>
                    <a:pt x="7" y="44"/>
                    <a:pt x="7" y="44"/>
                  </a:cubicBezTo>
                  <a:cubicBezTo>
                    <a:pt x="7" y="87"/>
                    <a:pt x="7" y="87"/>
                    <a:pt x="7" y="87"/>
                  </a:cubicBezTo>
                  <a:cubicBezTo>
                    <a:pt x="36" y="87"/>
                    <a:pt x="36" y="87"/>
                    <a:pt x="36" y="87"/>
                  </a:cubicBezTo>
                  <a:cubicBezTo>
                    <a:pt x="36" y="44"/>
                    <a:pt x="36" y="44"/>
                    <a:pt x="36" y="44"/>
                  </a:cubicBezTo>
                  <a:cubicBezTo>
                    <a:pt x="44" y="44"/>
                    <a:pt x="44" y="44"/>
                    <a:pt x="44" y="44"/>
                  </a:cubicBezTo>
                  <a:cubicBezTo>
                    <a:pt x="44" y="15"/>
                    <a:pt x="44" y="15"/>
                    <a:pt x="44" y="15"/>
                  </a:cubicBezTo>
                  <a:cubicBezTo>
                    <a:pt x="44" y="7"/>
                    <a:pt x="37" y="0"/>
                    <a:pt x="29" y="0"/>
                  </a:cubicBezTo>
                  <a:close/>
                </a:path>
              </a:pathLst>
            </a:custGeom>
            <a:solidFill>
              <a:schemeClr val="accent1"/>
            </a:solidFill>
            <a:ln>
              <a:noFill/>
            </a:ln>
          </p:spPr>
          <p:txBody>
            <a:bodyPr/>
            <a:lstStyle/>
            <a:p>
              <a:endParaRPr lang="en-US"/>
            </a:p>
          </p:txBody>
        </p:sp>
        <p:sp>
          <p:nvSpPr>
            <p:cNvPr id="360" name="Oval 122"/>
            <p:cNvSpPr>
              <a:spLocks noChangeArrowheads="1"/>
            </p:cNvSpPr>
            <p:nvPr/>
          </p:nvSpPr>
          <p:spPr bwMode="auto">
            <a:xfrm>
              <a:off x="2687556" y="4358519"/>
              <a:ext cx="67015" cy="67015"/>
            </a:xfrm>
            <a:prstGeom prst="ellipse">
              <a:avLst/>
            </a:prstGeom>
            <a:solidFill>
              <a:schemeClr val="accent1"/>
            </a:solidFill>
            <a:ln>
              <a:noFill/>
            </a:ln>
          </p:spPr>
          <p:txBody>
            <a:bodyPr/>
            <a:lstStyle>
              <a:lvl1pPr eaLnBrk="0" hangingPunct="0">
                <a:defRPr sz="2400">
                  <a:solidFill>
                    <a:schemeClr val="tx1"/>
                  </a:solidFill>
                  <a:latin typeface="Calibri" panose="020F0502020204030204" charset="0"/>
                  <a:ea typeface="MS PGothic" panose="020B0600070205080204" pitchFamily="34" charset="-128"/>
                </a:defRPr>
              </a:lvl1pPr>
              <a:lvl2pPr marL="742950" indent="-285750" eaLnBrk="0" hangingPunct="0">
                <a:defRPr sz="2400">
                  <a:solidFill>
                    <a:schemeClr val="tx1"/>
                  </a:solidFill>
                  <a:latin typeface="Calibri" panose="020F0502020204030204" charset="0"/>
                  <a:ea typeface="MS PGothic" panose="020B0600070205080204" pitchFamily="34" charset="-128"/>
                </a:defRPr>
              </a:lvl2pPr>
              <a:lvl3pPr marL="1143000" indent="-228600" eaLnBrk="0" hangingPunct="0">
                <a:defRPr sz="2400">
                  <a:solidFill>
                    <a:schemeClr val="tx1"/>
                  </a:solidFill>
                  <a:latin typeface="Calibri" panose="020F0502020204030204" charset="0"/>
                  <a:ea typeface="MS PGothic" panose="020B0600070205080204" pitchFamily="34" charset="-128"/>
                </a:defRPr>
              </a:lvl3pPr>
              <a:lvl4pPr marL="1600200" indent="-228600" eaLnBrk="0" hangingPunct="0">
                <a:defRPr sz="2400">
                  <a:solidFill>
                    <a:schemeClr val="tx1"/>
                  </a:solidFill>
                  <a:latin typeface="Calibri" panose="020F0502020204030204" charset="0"/>
                  <a:ea typeface="MS PGothic" panose="020B0600070205080204" pitchFamily="34" charset="-128"/>
                </a:defRPr>
              </a:lvl4pPr>
              <a:lvl5pPr marL="2057400" indent="-228600" eaLnBrk="0" hangingPunct="0">
                <a:defRPr sz="2400">
                  <a:solidFill>
                    <a:schemeClr val="tx1"/>
                  </a:solidFill>
                  <a:latin typeface="Calibri" panose="020F0502020204030204" charset="0"/>
                  <a:ea typeface="MS PGothic" panose="020B0600070205080204" pitchFamily="34" charset="-128"/>
                </a:defRPr>
              </a:lvl5pPr>
              <a:lvl6pPr marL="2514600" indent="-228600" defTabSz="457200" eaLnBrk="0" fontAlgn="base" hangingPunct="0">
                <a:spcBef>
                  <a:spcPct val="0"/>
                </a:spcBef>
                <a:spcAft>
                  <a:spcPct val="0"/>
                </a:spcAft>
                <a:defRPr sz="2400">
                  <a:solidFill>
                    <a:schemeClr val="tx1"/>
                  </a:solidFill>
                  <a:latin typeface="Calibri" panose="020F0502020204030204" charset="0"/>
                  <a:ea typeface="MS PGothic" panose="020B0600070205080204" pitchFamily="34" charset="-128"/>
                </a:defRPr>
              </a:lvl6pPr>
              <a:lvl7pPr marL="2971800" indent="-228600" defTabSz="457200" eaLnBrk="0" fontAlgn="base" hangingPunct="0">
                <a:spcBef>
                  <a:spcPct val="0"/>
                </a:spcBef>
                <a:spcAft>
                  <a:spcPct val="0"/>
                </a:spcAft>
                <a:defRPr sz="2400">
                  <a:solidFill>
                    <a:schemeClr val="tx1"/>
                  </a:solidFill>
                  <a:latin typeface="Calibri" panose="020F0502020204030204" charset="0"/>
                  <a:ea typeface="MS PGothic" panose="020B0600070205080204" pitchFamily="34" charset="-128"/>
                </a:defRPr>
              </a:lvl7pPr>
              <a:lvl8pPr marL="3429000" indent="-228600" defTabSz="457200" eaLnBrk="0" fontAlgn="base" hangingPunct="0">
                <a:spcBef>
                  <a:spcPct val="0"/>
                </a:spcBef>
                <a:spcAft>
                  <a:spcPct val="0"/>
                </a:spcAft>
                <a:defRPr sz="2400">
                  <a:solidFill>
                    <a:schemeClr val="tx1"/>
                  </a:solidFill>
                  <a:latin typeface="Calibri" panose="020F0502020204030204" charset="0"/>
                  <a:ea typeface="MS PGothic" panose="020B0600070205080204" pitchFamily="34" charset="-128"/>
                </a:defRPr>
              </a:lvl8pPr>
              <a:lvl9pPr marL="3886200" indent="-228600" defTabSz="457200" eaLnBrk="0" fontAlgn="base" hangingPunct="0">
                <a:spcBef>
                  <a:spcPct val="0"/>
                </a:spcBef>
                <a:spcAft>
                  <a:spcPct val="0"/>
                </a:spcAft>
                <a:defRPr sz="2400">
                  <a:solidFill>
                    <a:schemeClr val="tx1"/>
                  </a:solidFill>
                  <a:latin typeface="Calibri" panose="020F0502020204030204" charset="0"/>
                  <a:ea typeface="MS PGothic" panose="020B0600070205080204" pitchFamily="34" charset="-128"/>
                </a:defRPr>
              </a:lvl9pPr>
            </a:lstStyle>
            <a:p>
              <a:pPr eaLnBrk="1" hangingPunct="1"/>
              <a:endParaRPr lang="en-US" altLang="en-US" sz="1800"/>
            </a:p>
          </p:txBody>
        </p:sp>
        <p:grpSp>
          <p:nvGrpSpPr>
            <p:cNvPr id="361" name="Group 57"/>
            <p:cNvGrpSpPr/>
            <p:nvPr/>
          </p:nvGrpSpPr>
          <p:grpSpPr>
            <a:xfrm>
              <a:off x="4526738" y="4358743"/>
              <a:ext cx="348105" cy="349966"/>
              <a:chOff x="3233738" y="3135313"/>
              <a:chExt cx="296863" cy="298450"/>
            </a:xfrm>
            <a:solidFill>
              <a:schemeClr val="accent1"/>
            </a:solidFill>
          </p:grpSpPr>
          <p:sp>
            <p:nvSpPr>
              <p:cNvPr id="474" name="Freeform 123"/>
              <p:cNvSpPr>
                <a:spLocks noEditPoints="1"/>
              </p:cNvSpPr>
              <p:nvPr/>
            </p:nvSpPr>
            <p:spPr bwMode="auto">
              <a:xfrm>
                <a:off x="3233738" y="3135313"/>
                <a:ext cx="296863" cy="298450"/>
              </a:xfrm>
              <a:custGeom>
                <a:avLst/>
                <a:gdLst/>
                <a:ahLst/>
                <a:cxnLst>
                  <a:cxn ang="0">
                    <a:pos x="93" y="70"/>
                  </a:cxn>
                  <a:cxn ang="0">
                    <a:pos x="102" y="44"/>
                  </a:cxn>
                  <a:cxn ang="0">
                    <a:pos x="58" y="0"/>
                  </a:cxn>
                  <a:cxn ang="0">
                    <a:pos x="27" y="14"/>
                  </a:cxn>
                  <a:cxn ang="0">
                    <a:pos x="26" y="15"/>
                  </a:cxn>
                  <a:cxn ang="0">
                    <a:pos x="25" y="16"/>
                  </a:cxn>
                  <a:cxn ang="0">
                    <a:pos x="16" y="36"/>
                  </a:cxn>
                  <a:cxn ang="0">
                    <a:pos x="15" y="44"/>
                  </a:cxn>
                  <a:cxn ang="0">
                    <a:pos x="24" y="70"/>
                  </a:cxn>
                  <a:cxn ang="0">
                    <a:pos x="0" y="116"/>
                  </a:cxn>
                  <a:cxn ang="0">
                    <a:pos x="44" y="116"/>
                  </a:cxn>
                  <a:cxn ang="0">
                    <a:pos x="51" y="95"/>
                  </a:cxn>
                  <a:cxn ang="0">
                    <a:pos x="51" y="87"/>
                  </a:cxn>
                  <a:cxn ang="0">
                    <a:pos x="66" y="87"/>
                  </a:cxn>
                  <a:cxn ang="0">
                    <a:pos x="66" y="95"/>
                  </a:cxn>
                  <a:cxn ang="0">
                    <a:pos x="73" y="116"/>
                  </a:cxn>
                  <a:cxn ang="0">
                    <a:pos x="116" y="116"/>
                  </a:cxn>
                  <a:cxn ang="0">
                    <a:pos x="93" y="70"/>
                  </a:cxn>
                  <a:cxn ang="0">
                    <a:pos x="58" y="80"/>
                  </a:cxn>
                  <a:cxn ang="0">
                    <a:pos x="22" y="44"/>
                  </a:cxn>
                  <a:cxn ang="0">
                    <a:pos x="24" y="34"/>
                  </a:cxn>
                  <a:cxn ang="0">
                    <a:pos x="45" y="14"/>
                  </a:cxn>
                  <a:cxn ang="0">
                    <a:pos x="79" y="30"/>
                  </a:cxn>
                  <a:cxn ang="0">
                    <a:pos x="91" y="28"/>
                  </a:cxn>
                  <a:cxn ang="0">
                    <a:pos x="95" y="44"/>
                  </a:cxn>
                  <a:cxn ang="0">
                    <a:pos x="58" y="80"/>
                  </a:cxn>
                </a:cxnLst>
                <a:rect l="0" t="0" r="r" b="b"/>
                <a:pathLst>
                  <a:path w="116" h="116">
                    <a:moveTo>
                      <a:pt x="93" y="70"/>
                    </a:moveTo>
                    <a:cubicBezTo>
                      <a:pt x="99" y="63"/>
                      <a:pt x="102" y="54"/>
                      <a:pt x="102" y="44"/>
                    </a:cubicBezTo>
                    <a:cubicBezTo>
                      <a:pt x="102" y="20"/>
                      <a:pt x="82" y="0"/>
                      <a:pt x="58" y="0"/>
                    </a:cubicBezTo>
                    <a:cubicBezTo>
                      <a:pt x="46" y="0"/>
                      <a:pt x="35" y="5"/>
                      <a:pt x="27" y="14"/>
                    </a:cubicBezTo>
                    <a:cubicBezTo>
                      <a:pt x="27" y="14"/>
                      <a:pt x="26" y="14"/>
                      <a:pt x="26" y="15"/>
                    </a:cubicBezTo>
                    <a:cubicBezTo>
                      <a:pt x="26" y="15"/>
                      <a:pt x="25" y="16"/>
                      <a:pt x="25" y="16"/>
                    </a:cubicBezTo>
                    <a:cubicBezTo>
                      <a:pt x="20" y="22"/>
                      <a:pt x="15" y="36"/>
                      <a:pt x="16" y="36"/>
                    </a:cubicBezTo>
                    <a:cubicBezTo>
                      <a:pt x="15" y="39"/>
                      <a:pt x="15" y="41"/>
                      <a:pt x="15" y="44"/>
                    </a:cubicBezTo>
                    <a:cubicBezTo>
                      <a:pt x="15" y="54"/>
                      <a:pt x="18" y="63"/>
                      <a:pt x="24" y="70"/>
                    </a:cubicBezTo>
                    <a:cubicBezTo>
                      <a:pt x="10" y="80"/>
                      <a:pt x="0" y="97"/>
                      <a:pt x="0" y="116"/>
                    </a:cubicBezTo>
                    <a:cubicBezTo>
                      <a:pt x="44" y="116"/>
                      <a:pt x="44" y="116"/>
                      <a:pt x="44" y="116"/>
                    </a:cubicBezTo>
                    <a:cubicBezTo>
                      <a:pt x="51" y="95"/>
                      <a:pt x="51" y="95"/>
                      <a:pt x="51" y="95"/>
                    </a:cubicBezTo>
                    <a:cubicBezTo>
                      <a:pt x="51" y="87"/>
                      <a:pt x="51" y="87"/>
                      <a:pt x="51" y="87"/>
                    </a:cubicBezTo>
                    <a:cubicBezTo>
                      <a:pt x="66" y="87"/>
                      <a:pt x="66" y="87"/>
                      <a:pt x="66" y="87"/>
                    </a:cubicBezTo>
                    <a:cubicBezTo>
                      <a:pt x="66" y="95"/>
                      <a:pt x="66" y="95"/>
                      <a:pt x="66" y="95"/>
                    </a:cubicBezTo>
                    <a:cubicBezTo>
                      <a:pt x="73" y="116"/>
                      <a:pt x="73" y="116"/>
                      <a:pt x="73" y="116"/>
                    </a:cubicBezTo>
                    <a:cubicBezTo>
                      <a:pt x="116" y="116"/>
                      <a:pt x="116" y="116"/>
                      <a:pt x="116" y="116"/>
                    </a:cubicBezTo>
                    <a:cubicBezTo>
                      <a:pt x="116" y="97"/>
                      <a:pt x="107" y="80"/>
                      <a:pt x="93" y="70"/>
                    </a:cubicBezTo>
                    <a:close/>
                    <a:moveTo>
                      <a:pt x="58" y="80"/>
                    </a:moveTo>
                    <a:cubicBezTo>
                      <a:pt x="38" y="80"/>
                      <a:pt x="22" y="64"/>
                      <a:pt x="22" y="44"/>
                    </a:cubicBezTo>
                    <a:cubicBezTo>
                      <a:pt x="22" y="40"/>
                      <a:pt x="23" y="37"/>
                      <a:pt x="24" y="34"/>
                    </a:cubicBezTo>
                    <a:cubicBezTo>
                      <a:pt x="33" y="30"/>
                      <a:pt x="41" y="23"/>
                      <a:pt x="45" y="14"/>
                    </a:cubicBezTo>
                    <a:cubicBezTo>
                      <a:pt x="53" y="24"/>
                      <a:pt x="66" y="30"/>
                      <a:pt x="79" y="30"/>
                    </a:cubicBezTo>
                    <a:cubicBezTo>
                      <a:pt x="83" y="30"/>
                      <a:pt x="87" y="29"/>
                      <a:pt x="91" y="28"/>
                    </a:cubicBezTo>
                    <a:cubicBezTo>
                      <a:pt x="93" y="33"/>
                      <a:pt x="95" y="38"/>
                      <a:pt x="95" y="44"/>
                    </a:cubicBezTo>
                    <a:cubicBezTo>
                      <a:pt x="95" y="64"/>
                      <a:pt x="78" y="80"/>
                      <a:pt x="58" y="80"/>
                    </a:cubicBezTo>
                    <a:close/>
                  </a:path>
                </a:pathLst>
              </a:custGeom>
              <a:grpFill/>
              <a:ln w="9525">
                <a:noFill/>
                <a:round/>
              </a:ln>
            </p:spPr>
            <p:txBody>
              <a:bodyPr/>
              <a:lstStyle/>
              <a:p>
                <a:pPr fontAlgn="auto">
                  <a:spcBef>
                    <a:spcPts val="0"/>
                  </a:spcBef>
                  <a:spcAft>
                    <a:spcPts val="0"/>
                  </a:spcAft>
                  <a:defRPr/>
                </a:pPr>
                <a:endParaRPr lang="en-US">
                  <a:latin typeface="+mn-lt"/>
                  <a:ea typeface="+mn-ea"/>
                </a:endParaRPr>
              </a:p>
            </p:txBody>
          </p:sp>
          <p:sp>
            <p:nvSpPr>
              <p:cNvPr id="475" name="Oval 124"/>
              <p:cNvSpPr>
                <a:spLocks noChangeArrowheads="1"/>
              </p:cNvSpPr>
              <p:nvPr/>
            </p:nvSpPr>
            <p:spPr bwMode="auto">
              <a:xfrm>
                <a:off x="3330575" y="3233738"/>
                <a:ext cx="31750" cy="33338"/>
              </a:xfrm>
              <a:prstGeom prst="ellipse">
                <a:avLst/>
              </a:prstGeom>
              <a:grpFill/>
              <a:ln w="9525">
                <a:noFill/>
                <a:round/>
              </a:ln>
            </p:spPr>
            <p:txBody>
              <a:bodyPr/>
              <a:lstStyle/>
              <a:p>
                <a:pPr fontAlgn="auto">
                  <a:spcBef>
                    <a:spcPts val="0"/>
                  </a:spcBef>
                  <a:spcAft>
                    <a:spcPts val="0"/>
                  </a:spcAft>
                  <a:defRPr/>
                </a:pPr>
                <a:endParaRPr lang="en-US">
                  <a:latin typeface="+mn-lt"/>
                  <a:ea typeface="+mn-ea"/>
                </a:endParaRPr>
              </a:p>
            </p:txBody>
          </p:sp>
          <p:sp>
            <p:nvSpPr>
              <p:cNvPr id="476" name="Oval 125"/>
              <p:cNvSpPr>
                <a:spLocks noChangeArrowheads="1"/>
              </p:cNvSpPr>
              <p:nvPr/>
            </p:nvSpPr>
            <p:spPr bwMode="auto">
              <a:xfrm>
                <a:off x="3403600" y="3233738"/>
                <a:ext cx="30163" cy="33338"/>
              </a:xfrm>
              <a:prstGeom prst="ellipse">
                <a:avLst/>
              </a:prstGeom>
              <a:grpFill/>
              <a:ln w="9525">
                <a:noFill/>
                <a:round/>
              </a:ln>
            </p:spPr>
            <p:txBody>
              <a:bodyPr/>
              <a:lstStyle/>
              <a:p>
                <a:pPr fontAlgn="auto">
                  <a:spcBef>
                    <a:spcPts val="0"/>
                  </a:spcBef>
                  <a:spcAft>
                    <a:spcPts val="0"/>
                  </a:spcAft>
                  <a:defRPr/>
                </a:pPr>
                <a:endParaRPr lang="en-US">
                  <a:latin typeface="+mn-lt"/>
                  <a:ea typeface="+mn-ea"/>
                </a:endParaRPr>
              </a:p>
            </p:txBody>
          </p:sp>
        </p:grpSp>
        <p:grpSp>
          <p:nvGrpSpPr>
            <p:cNvPr id="362" name="Group 58"/>
            <p:cNvGrpSpPr/>
            <p:nvPr/>
          </p:nvGrpSpPr>
          <p:grpSpPr>
            <a:xfrm>
              <a:off x="5237839" y="4358743"/>
              <a:ext cx="366720" cy="349966"/>
              <a:chOff x="3840163" y="3135313"/>
              <a:chExt cx="312738" cy="298450"/>
            </a:xfrm>
            <a:solidFill>
              <a:schemeClr val="accent1"/>
            </a:solidFill>
          </p:grpSpPr>
          <p:sp>
            <p:nvSpPr>
              <p:cNvPr id="469" name="Freeform 126"/>
              <p:cNvSpPr/>
              <p:nvPr/>
            </p:nvSpPr>
            <p:spPr bwMode="auto">
              <a:xfrm>
                <a:off x="4011613" y="3340100"/>
                <a:ext cx="133350" cy="93663"/>
              </a:xfrm>
              <a:custGeom>
                <a:avLst/>
                <a:gdLst/>
                <a:ahLst/>
                <a:cxnLst>
                  <a:cxn ang="0">
                    <a:pos x="39" y="0"/>
                  </a:cxn>
                  <a:cxn ang="0">
                    <a:pos x="0" y="36"/>
                  </a:cxn>
                  <a:cxn ang="0">
                    <a:pos x="52" y="36"/>
                  </a:cxn>
                  <a:cxn ang="0">
                    <a:pos x="39" y="0"/>
                  </a:cxn>
                </a:cxnLst>
                <a:rect l="0" t="0" r="r" b="b"/>
                <a:pathLst>
                  <a:path w="52" h="36">
                    <a:moveTo>
                      <a:pt x="39" y="0"/>
                    </a:moveTo>
                    <a:cubicBezTo>
                      <a:pt x="21" y="6"/>
                      <a:pt x="7" y="19"/>
                      <a:pt x="0" y="36"/>
                    </a:cubicBezTo>
                    <a:cubicBezTo>
                      <a:pt x="52" y="36"/>
                      <a:pt x="52" y="36"/>
                      <a:pt x="52" y="36"/>
                    </a:cubicBezTo>
                    <a:cubicBezTo>
                      <a:pt x="52" y="22"/>
                      <a:pt x="47" y="10"/>
                      <a:pt x="39" y="0"/>
                    </a:cubicBezTo>
                    <a:close/>
                  </a:path>
                </a:pathLst>
              </a:custGeom>
              <a:grpFill/>
              <a:ln w="9525">
                <a:noFill/>
                <a:round/>
              </a:ln>
            </p:spPr>
            <p:txBody>
              <a:bodyPr/>
              <a:lstStyle/>
              <a:p>
                <a:pPr fontAlgn="auto">
                  <a:spcBef>
                    <a:spcPts val="0"/>
                  </a:spcBef>
                  <a:spcAft>
                    <a:spcPts val="0"/>
                  </a:spcAft>
                  <a:defRPr/>
                </a:pPr>
                <a:endParaRPr lang="en-US">
                  <a:latin typeface="+mn-lt"/>
                  <a:ea typeface="+mn-ea"/>
                </a:endParaRPr>
              </a:p>
            </p:txBody>
          </p:sp>
          <p:sp>
            <p:nvSpPr>
              <p:cNvPr id="470" name="Freeform 127"/>
              <p:cNvSpPr/>
              <p:nvPr/>
            </p:nvSpPr>
            <p:spPr bwMode="auto">
              <a:xfrm>
                <a:off x="3848100" y="3340100"/>
                <a:ext cx="133350" cy="93663"/>
              </a:xfrm>
              <a:custGeom>
                <a:avLst/>
                <a:gdLst/>
                <a:ahLst/>
                <a:cxnLst>
                  <a:cxn ang="0">
                    <a:pos x="13" y="0"/>
                  </a:cxn>
                  <a:cxn ang="0">
                    <a:pos x="0" y="36"/>
                  </a:cxn>
                  <a:cxn ang="0">
                    <a:pos x="52" y="36"/>
                  </a:cxn>
                  <a:cxn ang="0">
                    <a:pos x="13" y="0"/>
                  </a:cxn>
                </a:cxnLst>
                <a:rect l="0" t="0" r="r" b="b"/>
                <a:pathLst>
                  <a:path w="52" h="36">
                    <a:moveTo>
                      <a:pt x="13" y="0"/>
                    </a:moveTo>
                    <a:cubicBezTo>
                      <a:pt x="5" y="10"/>
                      <a:pt x="0" y="22"/>
                      <a:pt x="0" y="36"/>
                    </a:cubicBezTo>
                    <a:cubicBezTo>
                      <a:pt x="52" y="36"/>
                      <a:pt x="52" y="36"/>
                      <a:pt x="52" y="36"/>
                    </a:cubicBezTo>
                    <a:cubicBezTo>
                      <a:pt x="45" y="19"/>
                      <a:pt x="31" y="6"/>
                      <a:pt x="13" y="0"/>
                    </a:cubicBezTo>
                    <a:close/>
                  </a:path>
                </a:pathLst>
              </a:custGeom>
              <a:grpFill/>
              <a:ln w="9525">
                <a:noFill/>
                <a:round/>
              </a:ln>
            </p:spPr>
            <p:txBody>
              <a:bodyPr/>
              <a:lstStyle/>
              <a:p>
                <a:pPr fontAlgn="auto">
                  <a:spcBef>
                    <a:spcPts val="0"/>
                  </a:spcBef>
                  <a:spcAft>
                    <a:spcPts val="0"/>
                  </a:spcAft>
                  <a:defRPr/>
                </a:pPr>
                <a:endParaRPr lang="en-US">
                  <a:latin typeface="+mn-lt"/>
                  <a:ea typeface="+mn-ea"/>
                </a:endParaRPr>
              </a:p>
            </p:txBody>
          </p:sp>
          <p:sp>
            <p:nvSpPr>
              <p:cNvPr id="471" name="Freeform 128"/>
              <p:cNvSpPr>
                <a:spLocks noEditPoints="1"/>
              </p:cNvSpPr>
              <p:nvPr/>
            </p:nvSpPr>
            <p:spPr bwMode="auto">
              <a:xfrm>
                <a:off x="3840163" y="3135313"/>
                <a:ext cx="312738" cy="223838"/>
              </a:xfrm>
              <a:custGeom>
                <a:avLst/>
                <a:gdLst/>
                <a:ahLst/>
                <a:cxnLst>
                  <a:cxn ang="0">
                    <a:pos x="103" y="55"/>
                  </a:cxn>
                  <a:cxn ang="0">
                    <a:pos x="112" y="63"/>
                  </a:cxn>
                  <a:cxn ang="0">
                    <a:pos x="118" y="66"/>
                  </a:cxn>
                  <a:cxn ang="0">
                    <a:pos x="104" y="32"/>
                  </a:cxn>
                  <a:cxn ang="0">
                    <a:pos x="102" y="28"/>
                  </a:cxn>
                  <a:cxn ang="0">
                    <a:pos x="101" y="27"/>
                  </a:cxn>
                  <a:cxn ang="0">
                    <a:pos x="98" y="22"/>
                  </a:cxn>
                  <a:cxn ang="0">
                    <a:pos x="98" y="21"/>
                  </a:cxn>
                  <a:cxn ang="0">
                    <a:pos x="94" y="15"/>
                  </a:cxn>
                  <a:cxn ang="0">
                    <a:pos x="94" y="15"/>
                  </a:cxn>
                  <a:cxn ang="0">
                    <a:pos x="83" y="6"/>
                  </a:cxn>
                  <a:cxn ang="0">
                    <a:pos x="83" y="6"/>
                  </a:cxn>
                  <a:cxn ang="0">
                    <a:pos x="77" y="3"/>
                  </a:cxn>
                  <a:cxn ang="0">
                    <a:pos x="76" y="3"/>
                  </a:cxn>
                  <a:cxn ang="0">
                    <a:pos x="69" y="1"/>
                  </a:cxn>
                  <a:cxn ang="0">
                    <a:pos x="69" y="1"/>
                  </a:cxn>
                  <a:cxn ang="0">
                    <a:pos x="61" y="0"/>
                  </a:cxn>
                  <a:cxn ang="0">
                    <a:pos x="61" y="0"/>
                  </a:cxn>
                  <a:cxn ang="0">
                    <a:pos x="61" y="0"/>
                  </a:cxn>
                  <a:cxn ang="0">
                    <a:pos x="61" y="0"/>
                  </a:cxn>
                  <a:cxn ang="0">
                    <a:pos x="61" y="0"/>
                  </a:cxn>
                  <a:cxn ang="0">
                    <a:pos x="53" y="1"/>
                  </a:cxn>
                  <a:cxn ang="0">
                    <a:pos x="53" y="1"/>
                  </a:cxn>
                  <a:cxn ang="0">
                    <a:pos x="46" y="3"/>
                  </a:cxn>
                  <a:cxn ang="0">
                    <a:pos x="45" y="3"/>
                  </a:cxn>
                  <a:cxn ang="0">
                    <a:pos x="39" y="6"/>
                  </a:cxn>
                  <a:cxn ang="0">
                    <a:pos x="39" y="6"/>
                  </a:cxn>
                  <a:cxn ang="0">
                    <a:pos x="28" y="15"/>
                  </a:cxn>
                  <a:cxn ang="0">
                    <a:pos x="28" y="15"/>
                  </a:cxn>
                  <a:cxn ang="0">
                    <a:pos x="24" y="21"/>
                  </a:cxn>
                  <a:cxn ang="0">
                    <a:pos x="24" y="22"/>
                  </a:cxn>
                  <a:cxn ang="0">
                    <a:pos x="21" y="27"/>
                  </a:cxn>
                  <a:cxn ang="0">
                    <a:pos x="20" y="28"/>
                  </a:cxn>
                  <a:cxn ang="0">
                    <a:pos x="18" y="32"/>
                  </a:cxn>
                  <a:cxn ang="0">
                    <a:pos x="4" y="66"/>
                  </a:cxn>
                  <a:cxn ang="0">
                    <a:pos x="10" y="63"/>
                  </a:cxn>
                  <a:cxn ang="0">
                    <a:pos x="19" y="55"/>
                  </a:cxn>
                  <a:cxn ang="0">
                    <a:pos x="61" y="87"/>
                  </a:cxn>
                  <a:cxn ang="0">
                    <a:pos x="103" y="55"/>
                  </a:cxn>
                  <a:cxn ang="0">
                    <a:pos x="61" y="80"/>
                  </a:cxn>
                  <a:cxn ang="0">
                    <a:pos x="25" y="44"/>
                  </a:cxn>
                  <a:cxn ang="0">
                    <a:pos x="25" y="36"/>
                  </a:cxn>
                  <a:cxn ang="0">
                    <a:pos x="28" y="36"/>
                  </a:cxn>
                  <a:cxn ang="0">
                    <a:pos x="61" y="7"/>
                  </a:cxn>
                  <a:cxn ang="0">
                    <a:pos x="61" y="7"/>
                  </a:cxn>
                  <a:cxn ang="0">
                    <a:pos x="61" y="7"/>
                  </a:cxn>
                  <a:cxn ang="0">
                    <a:pos x="94" y="36"/>
                  </a:cxn>
                  <a:cxn ang="0">
                    <a:pos x="96" y="36"/>
                  </a:cxn>
                  <a:cxn ang="0">
                    <a:pos x="97" y="44"/>
                  </a:cxn>
                  <a:cxn ang="0">
                    <a:pos x="61" y="80"/>
                  </a:cxn>
                </a:cxnLst>
                <a:rect l="0" t="0" r="r" b="b"/>
                <a:pathLst>
                  <a:path w="122" h="87">
                    <a:moveTo>
                      <a:pt x="103" y="55"/>
                    </a:moveTo>
                    <a:cubicBezTo>
                      <a:pt x="105" y="59"/>
                      <a:pt x="108" y="61"/>
                      <a:pt x="112" y="63"/>
                    </a:cubicBezTo>
                    <a:cubicBezTo>
                      <a:pt x="114" y="65"/>
                      <a:pt x="116" y="65"/>
                      <a:pt x="118" y="66"/>
                    </a:cubicBezTo>
                    <a:cubicBezTo>
                      <a:pt x="122" y="53"/>
                      <a:pt x="116" y="39"/>
                      <a:pt x="104" y="32"/>
                    </a:cubicBezTo>
                    <a:cubicBezTo>
                      <a:pt x="103" y="32"/>
                      <a:pt x="102" y="30"/>
                      <a:pt x="102" y="28"/>
                    </a:cubicBezTo>
                    <a:cubicBezTo>
                      <a:pt x="101" y="28"/>
                      <a:pt x="101" y="28"/>
                      <a:pt x="101" y="27"/>
                    </a:cubicBezTo>
                    <a:cubicBezTo>
                      <a:pt x="101" y="25"/>
                      <a:pt x="100" y="23"/>
                      <a:pt x="98" y="22"/>
                    </a:cubicBezTo>
                    <a:cubicBezTo>
                      <a:pt x="98" y="21"/>
                      <a:pt x="98" y="21"/>
                      <a:pt x="98" y="21"/>
                    </a:cubicBezTo>
                    <a:cubicBezTo>
                      <a:pt x="97" y="19"/>
                      <a:pt x="95" y="17"/>
                      <a:pt x="94" y="15"/>
                    </a:cubicBezTo>
                    <a:cubicBezTo>
                      <a:pt x="94" y="15"/>
                      <a:pt x="94" y="15"/>
                      <a:pt x="94" y="15"/>
                    </a:cubicBezTo>
                    <a:cubicBezTo>
                      <a:pt x="91" y="12"/>
                      <a:pt x="87" y="9"/>
                      <a:pt x="83" y="6"/>
                    </a:cubicBezTo>
                    <a:cubicBezTo>
                      <a:pt x="83" y="6"/>
                      <a:pt x="83" y="6"/>
                      <a:pt x="83" y="6"/>
                    </a:cubicBezTo>
                    <a:cubicBezTo>
                      <a:pt x="81" y="5"/>
                      <a:pt x="79" y="4"/>
                      <a:pt x="77" y="3"/>
                    </a:cubicBezTo>
                    <a:cubicBezTo>
                      <a:pt x="76" y="3"/>
                      <a:pt x="76" y="3"/>
                      <a:pt x="76" y="3"/>
                    </a:cubicBezTo>
                    <a:cubicBezTo>
                      <a:pt x="74" y="2"/>
                      <a:pt x="71" y="1"/>
                      <a:pt x="69" y="1"/>
                    </a:cubicBezTo>
                    <a:cubicBezTo>
                      <a:pt x="69" y="1"/>
                      <a:pt x="69" y="1"/>
                      <a:pt x="69" y="1"/>
                    </a:cubicBezTo>
                    <a:cubicBezTo>
                      <a:pt x="66" y="0"/>
                      <a:pt x="64" y="0"/>
                      <a:pt x="61" y="0"/>
                    </a:cubicBezTo>
                    <a:cubicBezTo>
                      <a:pt x="61" y="0"/>
                      <a:pt x="61" y="0"/>
                      <a:pt x="61" y="0"/>
                    </a:cubicBezTo>
                    <a:cubicBezTo>
                      <a:pt x="61" y="0"/>
                      <a:pt x="61" y="0"/>
                      <a:pt x="61" y="0"/>
                    </a:cubicBezTo>
                    <a:cubicBezTo>
                      <a:pt x="61" y="0"/>
                      <a:pt x="61" y="0"/>
                      <a:pt x="61" y="0"/>
                    </a:cubicBezTo>
                    <a:cubicBezTo>
                      <a:pt x="61" y="0"/>
                      <a:pt x="61" y="0"/>
                      <a:pt x="61" y="0"/>
                    </a:cubicBezTo>
                    <a:cubicBezTo>
                      <a:pt x="58" y="0"/>
                      <a:pt x="56" y="0"/>
                      <a:pt x="53" y="1"/>
                    </a:cubicBezTo>
                    <a:cubicBezTo>
                      <a:pt x="53" y="1"/>
                      <a:pt x="53" y="1"/>
                      <a:pt x="53" y="1"/>
                    </a:cubicBezTo>
                    <a:cubicBezTo>
                      <a:pt x="51" y="1"/>
                      <a:pt x="48" y="2"/>
                      <a:pt x="46" y="3"/>
                    </a:cubicBezTo>
                    <a:cubicBezTo>
                      <a:pt x="46" y="3"/>
                      <a:pt x="46" y="3"/>
                      <a:pt x="45" y="3"/>
                    </a:cubicBezTo>
                    <a:cubicBezTo>
                      <a:pt x="43" y="4"/>
                      <a:pt x="41" y="5"/>
                      <a:pt x="39" y="6"/>
                    </a:cubicBezTo>
                    <a:cubicBezTo>
                      <a:pt x="39" y="6"/>
                      <a:pt x="39" y="6"/>
                      <a:pt x="39" y="6"/>
                    </a:cubicBezTo>
                    <a:cubicBezTo>
                      <a:pt x="35" y="9"/>
                      <a:pt x="31" y="12"/>
                      <a:pt x="28" y="15"/>
                    </a:cubicBezTo>
                    <a:cubicBezTo>
                      <a:pt x="28" y="15"/>
                      <a:pt x="28" y="15"/>
                      <a:pt x="28" y="15"/>
                    </a:cubicBezTo>
                    <a:cubicBezTo>
                      <a:pt x="26" y="17"/>
                      <a:pt x="25" y="19"/>
                      <a:pt x="24" y="21"/>
                    </a:cubicBezTo>
                    <a:cubicBezTo>
                      <a:pt x="24" y="21"/>
                      <a:pt x="24" y="21"/>
                      <a:pt x="24" y="22"/>
                    </a:cubicBezTo>
                    <a:cubicBezTo>
                      <a:pt x="22" y="23"/>
                      <a:pt x="21" y="25"/>
                      <a:pt x="21" y="27"/>
                    </a:cubicBezTo>
                    <a:cubicBezTo>
                      <a:pt x="20" y="28"/>
                      <a:pt x="20" y="28"/>
                      <a:pt x="20" y="28"/>
                    </a:cubicBezTo>
                    <a:cubicBezTo>
                      <a:pt x="20" y="30"/>
                      <a:pt x="18" y="32"/>
                      <a:pt x="18" y="32"/>
                    </a:cubicBezTo>
                    <a:cubicBezTo>
                      <a:pt x="6" y="39"/>
                      <a:pt x="0" y="53"/>
                      <a:pt x="4" y="66"/>
                    </a:cubicBezTo>
                    <a:cubicBezTo>
                      <a:pt x="6" y="65"/>
                      <a:pt x="8" y="65"/>
                      <a:pt x="10" y="63"/>
                    </a:cubicBezTo>
                    <a:cubicBezTo>
                      <a:pt x="14" y="61"/>
                      <a:pt x="17" y="59"/>
                      <a:pt x="19" y="55"/>
                    </a:cubicBezTo>
                    <a:cubicBezTo>
                      <a:pt x="24" y="74"/>
                      <a:pt x="41" y="87"/>
                      <a:pt x="61" y="87"/>
                    </a:cubicBezTo>
                    <a:cubicBezTo>
                      <a:pt x="81" y="87"/>
                      <a:pt x="98" y="74"/>
                      <a:pt x="103" y="55"/>
                    </a:cubicBezTo>
                    <a:close/>
                    <a:moveTo>
                      <a:pt x="61" y="80"/>
                    </a:moveTo>
                    <a:cubicBezTo>
                      <a:pt x="41" y="80"/>
                      <a:pt x="25" y="64"/>
                      <a:pt x="25" y="44"/>
                    </a:cubicBezTo>
                    <a:cubicBezTo>
                      <a:pt x="25" y="41"/>
                      <a:pt x="25" y="39"/>
                      <a:pt x="25" y="36"/>
                    </a:cubicBezTo>
                    <a:cubicBezTo>
                      <a:pt x="26" y="36"/>
                      <a:pt x="27" y="36"/>
                      <a:pt x="28" y="36"/>
                    </a:cubicBezTo>
                    <a:cubicBezTo>
                      <a:pt x="45" y="36"/>
                      <a:pt x="59" y="24"/>
                      <a:pt x="61" y="7"/>
                    </a:cubicBezTo>
                    <a:cubicBezTo>
                      <a:pt x="61" y="7"/>
                      <a:pt x="61" y="7"/>
                      <a:pt x="61" y="7"/>
                    </a:cubicBezTo>
                    <a:cubicBezTo>
                      <a:pt x="61" y="7"/>
                      <a:pt x="61" y="7"/>
                      <a:pt x="61" y="7"/>
                    </a:cubicBezTo>
                    <a:cubicBezTo>
                      <a:pt x="63" y="24"/>
                      <a:pt x="77" y="36"/>
                      <a:pt x="94" y="36"/>
                    </a:cubicBezTo>
                    <a:cubicBezTo>
                      <a:pt x="95" y="36"/>
                      <a:pt x="96" y="36"/>
                      <a:pt x="96" y="36"/>
                    </a:cubicBezTo>
                    <a:cubicBezTo>
                      <a:pt x="97" y="39"/>
                      <a:pt x="97" y="41"/>
                      <a:pt x="97" y="44"/>
                    </a:cubicBezTo>
                    <a:cubicBezTo>
                      <a:pt x="97" y="64"/>
                      <a:pt x="81" y="80"/>
                      <a:pt x="61" y="80"/>
                    </a:cubicBezTo>
                    <a:close/>
                  </a:path>
                </a:pathLst>
              </a:custGeom>
              <a:grpFill/>
              <a:ln w="9525">
                <a:noFill/>
                <a:round/>
              </a:ln>
            </p:spPr>
            <p:txBody>
              <a:bodyPr/>
              <a:lstStyle/>
              <a:p>
                <a:pPr fontAlgn="auto">
                  <a:spcBef>
                    <a:spcPts val="0"/>
                  </a:spcBef>
                  <a:spcAft>
                    <a:spcPts val="0"/>
                  </a:spcAft>
                  <a:defRPr/>
                </a:pPr>
                <a:endParaRPr lang="en-US">
                  <a:latin typeface="+mn-lt"/>
                  <a:ea typeface="+mn-ea"/>
                </a:endParaRPr>
              </a:p>
            </p:txBody>
          </p:sp>
          <p:sp>
            <p:nvSpPr>
              <p:cNvPr id="472" name="Oval 129"/>
              <p:cNvSpPr>
                <a:spLocks noChangeArrowheads="1"/>
              </p:cNvSpPr>
              <p:nvPr/>
            </p:nvSpPr>
            <p:spPr bwMode="auto">
              <a:xfrm>
                <a:off x="3943350" y="3233738"/>
                <a:ext cx="33338" cy="33338"/>
              </a:xfrm>
              <a:prstGeom prst="ellipse">
                <a:avLst/>
              </a:prstGeom>
              <a:grpFill/>
              <a:ln w="9525">
                <a:noFill/>
                <a:round/>
              </a:ln>
            </p:spPr>
            <p:txBody>
              <a:bodyPr/>
              <a:lstStyle/>
              <a:p>
                <a:pPr fontAlgn="auto">
                  <a:spcBef>
                    <a:spcPts val="0"/>
                  </a:spcBef>
                  <a:spcAft>
                    <a:spcPts val="0"/>
                  </a:spcAft>
                  <a:defRPr/>
                </a:pPr>
                <a:endParaRPr lang="en-US">
                  <a:latin typeface="+mn-lt"/>
                  <a:ea typeface="+mn-ea"/>
                </a:endParaRPr>
              </a:p>
            </p:txBody>
          </p:sp>
          <p:sp>
            <p:nvSpPr>
              <p:cNvPr id="473" name="Oval 130"/>
              <p:cNvSpPr>
                <a:spLocks noChangeArrowheads="1"/>
              </p:cNvSpPr>
              <p:nvPr/>
            </p:nvSpPr>
            <p:spPr bwMode="auto">
              <a:xfrm>
                <a:off x="4014788" y="3233738"/>
                <a:ext cx="33338" cy="33338"/>
              </a:xfrm>
              <a:prstGeom prst="ellipse">
                <a:avLst/>
              </a:prstGeom>
              <a:grpFill/>
              <a:ln w="9525">
                <a:noFill/>
                <a:round/>
              </a:ln>
            </p:spPr>
            <p:txBody>
              <a:bodyPr/>
              <a:lstStyle/>
              <a:p>
                <a:pPr fontAlgn="auto">
                  <a:spcBef>
                    <a:spcPts val="0"/>
                  </a:spcBef>
                  <a:spcAft>
                    <a:spcPts val="0"/>
                  </a:spcAft>
                  <a:defRPr/>
                </a:pPr>
                <a:endParaRPr lang="en-US">
                  <a:latin typeface="+mn-lt"/>
                  <a:ea typeface="+mn-ea"/>
                </a:endParaRPr>
              </a:p>
            </p:txBody>
          </p:sp>
        </p:grpSp>
        <p:sp>
          <p:nvSpPr>
            <p:cNvPr id="363" name="Oval 131"/>
            <p:cNvSpPr>
              <a:spLocks noChangeArrowheads="1"/>
            </p:cNvSpPr>
            <p:nvPr/>
          </p:nvSpPr>
          <p:spPr bwMode="auto">
            <a:xfrm>
              <a:off x="3383765" y="4358519"/>
              <a:ext cx="67015" cy="67015"/>
            </a:xfrm>
            <a:prstGeom prst="ellipse">
              <a:avLst/>
            </a:prstGeom>
            <a:solidFill>
              <a:schemeClr val="accent1"/>
            </a:solidFill>
            <a:ln>
              <a:noFill/>
            </a:ln>
          </p:spPr>
          <p:txBody>
            <a:bodyPr/>
            <a:lstStyle>
              <a:lvl1pPr eaLnBrk="0" hangingPunct="0">
                <a:defRPr sz="2400">
                  <a:solidFill>
                    <a:schemeClr val="tx1"/>
                  </a:solidFill>
                  <a:latin typeface="Calibri" panose="020F0502020204030204" charset="0"/>
                  <a:ea typeface="MS PGothic" panose="020B0600070205080204" pitchFamily="34" charset="-128"/>
                </a:defRPr>
              </a:lvl1pPr>
              <a:lvl2pPr marL="742950" indent="-285750" eaLnBrk="0" hangingPunct="0">
                <a:defRPr sz="2400">
                  <a:solidFill>
                    <a:schemeClr val="tx1"/>
                  </a:solidFill>
                  <a:latin typeface="Calibri" panose="020F0502020204030204" charset="0"/>
                  <a:ea typeface="MS PGothic" panose="020B0600070205080204" pitchFamily="34" charset="-128"/>
                </a:defRPr>
              </a:lvl2pPr>
              <a:lvl3pPr marL="1143000" indent="-228600" eaLnBrk="0" hangingPunct="0">
                <a:defRPr sz="2400">
                  <a:solidFill>
                    <a:schemeClr val="tx1"/>
                  </a:solidFill>
                  <a:latin typeface="Calibri" panose="020F0502020204030204" charset="0"/>
                  <a:ea typeface="MS PGothic" panose="020B0600070205080204" pitchFamily="34" charset="-128"/>
                </a:defRPr>
              </a:lvl3pPr>
              <a:lvl4pPr marL="1600200" indent="-228600" eaLnBrk="0" hangingPunct="0">
                <a:defRPr sz="2400">
                  <a:solidFill>
                    <a:schemeClr val="tx1"/>
                  </a:solidFill>
                  <a:latin typeface="Calibri" panose="020F0502020204030204" charset="0"/>
                  <a:ea typeface="MS PGothic" panose="020B0600070205080204" pitchFamily="34" charset="-128"/>
                </a:defRPr>
              </a:lvl4pPr>
              <a:lvl5pPr marL="2057400" indent="-228600" eaLnBrk="0" hangingPunct="0">
                <a:defRPr sz="2400">
                  <a:solidFill>
                    <a:schemeClr val="tx1"/>
                  </a:solidFill>
                  <a:latin typeface="Calibri" panose="020F0502020204030204" charset="0"/>
                  <a:ea typeface="MS PGothic" panose="020B0600070205080204" pitchFamily="34" charset="-128"/>
                </a:defRPr>
              </a:lvl5pPr>
              <a:lvl6pPr marL="2514600" indent="-228600" defTabSz="457200" eaLnBrk="0" fontAlgn="base" hangingPunct="0">
                <a:spcBef>
                  <a:spcPct val="0"/>
                </a:spcBef>
                <a:spcAft>
                  <a:spcPct val="0"/>
                </a:spcAft>
                <a:defRPr sz="2400">
                  <a:solidFill>
                    <a:schemeClr val="tx1"/>
                  </a:solidFill>
                  <a:latin typeface="Calibri" panose="020F0502020204030204" charset="0"/>
                  <a:ea typeface="MS PGothic" panose="020B0600070205080204" pitchFamily="34" charset="-128"/>
                </a:defRPr>
              </a:lvl6pPr>
              <a:lvl7pPr marL="2971800" indent="-228600" defTabSz="457200" eaLnBrk="0" fontAlgn="base" hangingPunct="0">
                <a:spcBef>
                  <a:spcPct val="0"/>
                </a:spcBef>
                <a:spcAft>
                  <a:spcPct val="0"/>
                </a:spcAft>
                <a:defRPr sz="2400">
                  <a:solidFill>
                    <a:schemeClr val="tx1"/>
                  </a:solidFill>
                  <a:latin typeface="Calibri" panose="020F0502020204030204" charset="0"/>
                  <a:ea typeface="MS PGothic" panose="020B0600070205080204" pitchFamily="34" charset="-128"/>
                </a:defRPr>
              </a:lvl7pPr>
              <a:lvl8pPr marL="3429000" indent="-228600" defTabSz="457200" eaLnBrk="0" fontAlgn="base" hangingPunct="0">
                <a:spcBef>
                  <a:spcPct val="0"/>
                </a:spcBef>
                <a:spcAft>
                  <a:spcPct val="0"/>
                </a:spcAft>
                <a:defRPr sz="2400">
                  <a:solidFill>
                    <a:schemeClr val="tx1"/>
                  </a:solidFill>
                  <a:latin typeface="Calibri" panose="020F0502020204030204" charset="0"/>
                  <a:ea typeface="MS PGothic" panose="020B0600070205080204" pitchFamily="34" charset="-128"/>
                </a:defRPr>
              </a:lvl8pPr>
              <a:lvl9pPr marL="3886200" indent="-228600" defTabSz="457200" eaLnBrk="0" fontAlgn="base" hangingPunct="0">
                <a:spcBef>
                  <a:spcPct val="0"/>
                </a:spcBef>
                <a:spcAft>
                  <a:spcPct val="0"/>
                </a:spcAft>
                <a:defRPr sz="2400">
                  <a:solidFill>
                    <a:schemeClr val="tx1"/>
                  </a:solidFill>
                  <a:latin typeface="Calibri" panose="020F0502020204030204" charset="0"/>
                  <a:ea typeface="MS PGothic" panose="020B0600070205080204" pitchFamily="34" charset="-128"/>
                </a:defRPr>
              </a:lvl9pPr>
            </a:lstStyle>
            <a:p>
              <a:pPr eaLnBrk="1" hangingPunct="1"/>
              <a:endParaRPr lang="en-US" altLang="en-US" sz="1800"/>
            </a:p>
          </p:txBody>
        </p:sp>
        <p:sp>
          <p:nvSpPr>
            <p:cNvPr id="364" name="Freeform 132"/>
            <p:cNvSpPr/>
            <p:nvPr/>
          </p:nvSpPr>
          <p:spPr bwMode="auto">
            <a:xfrm>
              <a:off x="3352118" y="4449734"/>
              <a:ext cx="130307" cy="258751"/>
            </a:xfrm>
            <a:custGeom>
              <a:avLst/>
              <a:gdLst>
                <a:gd name="T0" fmla="*/ 80818 w 44"/>
                <a:gd name="T1" fmla="*/ 0 h 86"/>
                <a:gd name="T2" fmla="*/ 55563 w 44"/>
                <a:gd name="T3" fmla="*/ 53883 h 86"/>
                <a:gd name="T4" fmla="*/ 30307 w 44"/>
                <a:gd name="T5" fmla="*/ 0 h 86"/>
                <a:gd name="T6" fmla="*/ 0 w 44"/>
                <a:gd name="T7" fmla="*/ 10263 h 86"/>
                <a:gd name="T8" fmla="*/ 0 w 44"/>
                <a:gd name="T9" fmla="*/ 110331 h 86"/>
                <a:gd name="T10" fmla="*/ 27781 w 44"/>
                <a:gd name="T11" fmla="*/ 110331 h 86"/>
                <a:gd name="T12" fmla="*/ 37884 w 44"/>
                <a:gd name="T13" fmla="*/ 220662 h 86"/>
                <a:gd name="T14" fmla="*/ 73241 w 44"/>
                <a:gd name="T15" fmla="*/ 220662 h 86"/>
                <a:gd name="T16" fmla="*/ 85869 w 44"/>
                <a:gd name="T17" fmla="*/ 110331 h 86"/>
                <a:gd name="T18" fmla="*/ 111125 w 44"/>
                <a:gd name="T19" fmla="*/ 110331 h 86"/>
                <a:gd name="T20" fmla="*/ 111125 w 44"/>
                <a:gd name="T21" fmla="*/ 10263 h 86"/>
                <a:gd name="T22" fmla="*/ 80818 w 44"/>
                <a:gd name="T23" fmla="*/ 0 h 8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44" h="86">
                  <a:moveTo>
                    <a:pt x="32" y="0"/>
                  </a:moveTo>
                  <a:cubicBezTo>
                    <a:pt x="22" y="21"/>
                    <a:pt x="22" y="21"/>
                    <a:pt x="22" y="21"/>
                  </a:cubicBezTo>
                  <a:cubicBezTo>
                    <a:pt x="12" y="0"/>
                    <a:pt x="12" y="0"/>
                    <a:pt x="12" y="0"/>
                  </a:cubicBezTo>
                  <a:cubicBezTo>
                    <a:pt x="7" y="1"/>
                    <a:pt x="3" y="2"/>
                    <a:pt x="0" y="4"/>
                  </a:cubicBezTo>
                  <a:cubicBezTo>
                    <a:pt x="0" y="43"/>
                    <a:pt x="0" y="43"/>
                    <a:pt x="0" y="43"/>
                  </a:cubicBezTo>
                  <a:cubicBezTo>
                    <a:pt x="11" y="43"/>
                    <a:pt x="11" y="43"/>
                    <a:pt x="11" y="43"/>
                  </a:cubicBezTo>
                  <a:cubicBezTo>
                    <a:pt x="15" y="86"/>
                    <a:pt x="15" y="86"/>
                    <a:pt x="15" y="86"/>
                  </a:cubicBezTo>
                  <a:cubicBezTo>
                    <a:pt x="29" y="86"/>
                    <a:pt x="29" y="86"/>
                    <a:pt x="29" y="86"/>
                  </a:cubicBezTo>
                  <a:cubicBezTo>
                    <a:pt x="34" y="43"/>
                    <a:pt x="34" y="43"/>
                    <a:pt x="34" y="43"/>
                  </a:cubicBezTo>
                  <a:cubicBezTo>
                    <a:pt x="44" y="43"/>
                    <a:pt x="44" y="43"/>
                    <a:pt x="44" y="43"/>
                  </a:cubicBezTo>
                  <a:cubicBezTo>
                    <a:pt x="44" y="4"/>
                    <a:pt x="44" y="4"/>
                    <a:pt x="44" y="4"/>
                  </a:cubicBezTo>
                  <a:cubicBezTo>
                    <a:pt x="41" y="2"/>
                    <a:pt x="37" y="1"/>
                    <a:pt x="32" y="0"/>
                  </a:cubicBezTo>
                  <a:close/>
                </a:path>
              </a:pathLst>
            </a:custGeom>
            <a:solidFill>
              <a:schemeClr val="accent1"/>
            </a:solidFill>
            <a:ln>
              <a:noFill/>
            </a:ln>
          </p:spPr>
          <p:txBody>
            <a:bodyPr/>
            <a:lstStyle/>
            <a:p>
              <a:endParaRPr lang="en-US"/>
            </a:p>
          </p:txBody>
        </p:sp>
        <p:sp>
          <p:nvSpPr>
            <p:cNvPr id="365" name="Freeform 133"/>
            <p:cNvSpPr/>
            <p:nvPr/>
          </p:nvSpPr>
          <p:spPr bwMode="auto">
            <a:xfrm>
              <a:off x="1745626" y="4358519"/>
              <a:ext cx="346243" cy="349966"/>
            </a:xfrm>
            <a:custGeom>
              <a:avLst/>
              <a:gdLst>
                <a:gd name="T0" fmla="*/ 287572 w 115"/>
                <a:gd name="T1" fmla="*/ 228983 h 116"/>
                <a:gd name="T2" fmla="*/ 220814 w 115"/>
                <a:gd name="T3" fmla="*/ 192963 h 116"/>
                <a:gd name="T4" fmla="*/ 184868 w 115"/>
                <a:gd name="T5" fmla="*/ 177526 h 116"/>
                <a:gd name="T6" fmla="*/ 184868 w 115"/>
                <a:gd name="T7" fmla="*/ 149225 h 116"/>
                <a:gd name="T8" fmla="*/ 197706 w 115"/>
                <a:gd name="T9" fmla="*/ 115778 h 116"/>
                <a:gd name="T10" fmla="*/ 213112 w 115"/>
                <a:gd name="T11" fmla="*/ 97768 h 116"/>
                <a:gd name="T12" fmla="*/ 202841 w 115"/>
                <a:gd name="T13" fmla="*/ 77185 h 116"/>
                <a:gd name="T14" fmla="*/ 205409 w 115"/>
                <a:gd name="T15" fmla="*/ 46311 h 116"/>
                <a:gd name="T16" fmla="*/ 148921 w 115"/>
                <a:gd name="T17" fmla="*/ 0 h 116"/>
                <a:gd name="T18" fmla="*/ 89866 w 115"/>
                <a:gd name="T19" fmla="*/ 46311 h 116"/>
                <a:gd name="T20" fmla="*/ 92434 w 115"/>
                <a:gd name="T21" fmla="*/ 77185 h 116"/>
                <a:gd name="T22" fmla="*/ 84731 w 115"/>
                <a:gd name="T23" fmla="*/ 97768 h 116"/>
                <a:gd name="T24" fmla="*/ 97569 w 115"/>
                <a:gd name="T25" fmla="*/ 115778 h 116"/>
                <a:gd name="T26" fmla="*/ 112975 w 115"/>
                <a:gd name="T27" fmla="*/ 149225 h 116"/>
                <a:gd name="T28" fmla="*/ 112975 w 115"/>
                <a:gd name="T29" fmla="*/ 177526 h 116"/>
                <a:gd name="T30" fmla="*/ 77028 w 115"/>
                <a:gd name="T31" fmla="*/ 192963 h 116"/>
                <a:gd name="T32" fmla="*/ 10270 w 115"/>
                <a:gd name="T33" fmla="*/ 228983 h 116"/>
                <a:gd name="T34" fmla="*/ 2568 w 115"/>
                <a:gd name="T35" fmla="*/ 298450 h 116"/>
                <a:gd name="T36" fmla="*/ 292707 w 115"/>
                <a:gd name="T37" fmla="*/ 298450 h 116"/>
                <a:gd name="T38" fmla="*/ 287572 w 115"/>
                <a:gd name="T39" fmla="*/ 228983 h 11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115" h="116">
                  <a:moveTo>
                    <a:pt x="112" y="89"/>
                  </a:moveTo>
                  <a:cubicBezTo>
                    <a:pt x="109" y="83"/>
                    <a:pt x="97" y="80"/>
                    <a:pt x="86" y="75"/>
                  </a:cubicBezTo>
                  <a:cubicBezTo>
                    <a:pt x="75" y="71"/>
                    <a:pt x="72" y="69"/>
                    <a:pt x="72" y="69"/>
                  </a:cubicBezTo>
                  <a:cubicBezTo>
                    <a:pt x="72" y="58"/>
                    <a:pt x="72" y="58"/>
                    <a:pt x="72" y="58"/>
                  </a:cubicBezTo>
                  <a:cubicBezTo>
                    <a:pt x="72" y="58"/>
                    <a:pt x="76" y="55"/>
                    <a:pt x="77" y="45"/>
                  </a:cubicBezTo>
                  <a:cubicBezTo>
                    <a:pt x="80" y="45"/>
                    <a:pt x="83" y="41"/>
                    <a:pt x="83" y="38"/>
                  </a:cubicBezTo>
                  <a:cubicBezTo>
                    <a:pt x="83" y="36"/>
                    <a:pt x="83" y="29"/>
                    <a:pt x="79" y="30"/>
                  </a:cubicBezTo>
                  <a:cubicBezTo>
                    <a:pt x="80" y="25"/>
                    <a:pt x="81" y="20"/>
                    <a:pt x="80" y="18"/>
                  </a:cubicBezTo>
                  <a:cubicBezTo>
                    <a:pt x="80" y="9"/>
                    <a:pt x="71" y="0"/>
                    <a:pt x="58" y="0"/>
                  </a:cubicBezTo>
                  <a:cubicBezTo>
                    <a:pt x="45" y="0"/>
                    <a:pt x="36" y="9"/>
                    <a:pt x="35" y="18"/>
                  </a:cubicBezTo>
                  <a:cubicBezTo>
                    <a:pt x="35" y="20"/>
                    <a:pt x="35" y="25"/>
                    <a:pt x="36" y="30"/>
                  </a:cubicBezTo>
                  <a:cubicBezTo>
                    <a:pt x="33" y="29"/>
                    <a:pt x="32" y="36"/>
                    <a:pt x="33" y="38"/>
                  </a:cubicBezTo>
                  <a:cubicBezTo>
                    <a:pt x="33" y="41"/>
                    <a:pt x="35" y="45"/>
                    <a:pt x="38" y="45"/>
                  </a:cubicBezTo>
                  <a:cubicBezTo>
                    <a:pt x="39" y="55"/>
                    <a:pt x="44" y="58"/>
                    <a:pt x="44" y="58"/>
                  </a:cubicBezTo>
                  <a:cubicBezTo>
                    <a:pt x="44" y="69"/>
                    <a:pt x="44" y="69"/>
                    <a:pt x="44" y="69"/>
                  </a:cubicBezTo>
                  <a:cubicBezTo>
                    <a:pt x="44" y="69"/>
                    <a:pt x="41" y="71"/>
                    <a:pt x="30" y="75"/>
                  </a:cubicBezTo>
                  <a:cubicBezTo>
                    <a:pt x="18" y="80"/>
                    <a:pt x="7" y="83"/>
                    <a:pt x="4" y="89"/>
                  </a:cubicBezTo>
                  <a:cubicBezTo>
                    <a:pt x="0" y="93"/>
                    <a:pt x="1" y="116"/>
                    <a:pt x="1" y="116"/>
                  </a:cubicBezTo>
                  <a:cubicBezTo>
                    <a:pt x="114" y="116"/>
                    <a:pt x="114" y="116"/>
                    <a:pt x="114" y="116"/>
                  </a:cubicBezTo>
                  <a:cubicBezTo>
                    <a:pt x="114" y="116"/>
                    <a:pt x="115" y="93"/>
                    <a:pt x="112" y="89"/>
                  </a:cubicBezTo>
                  <a:close/>
                </a:path>
              </a:pathLst>
            </a:custGeom>
            <a:solidFill>
              <a:schemeClr val="accent1"/>
            </a:solidFill>
            <a:ln>
              <a:noFill/>
            </a:ln>
          </p:spPr>
          <p:txBody>
            <a:bodyPr/>
            <a:lstStyle/>
            <a:p>
              <a:endParaRPr lang="en-US"/>
            </a:p>
          </p:txBody>
        </p:sp>
        <p:grpSp>
          <p:nvGrpSpPr>
            <p:cNvPr id="366" name="Group 62"/>
            <p:cNvGrpSpPr/>
            <p:nvPr/>
          </p:nvGrpSpPr>
          <p:grpSpPr>
            <a:xfrm>
              <a:off x="3830530" y="4466712"/>
              <a:ext cx="348105" cy="241997"/>
              <a:chOff x="2640013" y="3227388"/>
              <a:chExt cx="296863" cy="206375"/>
            </a:xfrm>
            <a:solidFill>
              <a:schemeClr val="accent1"/>
            </a:solidFill>
          </p:grpSpPr>
          <p:sp>
            <p:nvSpPr>
              <p:cNvPr id="464" name="Freeform 134"/>
              <p:cNvSpPr/>
              <p:nvPr/>
            </p:nvSpPr>
            <p:spPr bwMode="auto">
              <a:xfrm>
                <a:off x="2676525" y="3267075"/>
                <a:ext cx="87313" cy="79375"/>
              </a:xfrm>
              <a:custGeom>
                <a:avLst/>
                <a:gdLst/>
                <a:ahLst/>
                <a:cxnLst>
                  <a:cxn ang="0">
                    <a:pos x="34" y="31"/>
                  </a:cxn>
                  <a:cxn ang="0">
                    <a:pos x="33" y="26"/>
                  </a:cxn>
                  <a:cxn ang="0">
                    <a:pos x="26" y="22"/>
                  </a:cxn>
                  <a:cxn ang="0">
                    <a:pos x="22" y="20"/>
                  </a:cxn>
                  <a:cxn ang="0">
                    <a:pos x="21" y="17"/>
                  </a:cxn>
                  <a:cxn ang="0">
                    <a:pos x="23" y="13"/>
                  </a:cxn>
                  <a:cxn ang="0">
                    <a:pos x="25" y="11"/>
                  </a:cxn>
                  <a:cxn ang="0">
                    <a:pos x="24" y="9"/>
                  </a:cxn>
                  <a:cxn ang="0">
                    <a:pos x="24" y="5"/>
                  </a:cxn>
                  <a:cxn ang="0">
                    <a:pos x="17" y="0"/>
                  </a:cxn>
                  <a:cxn ang="0">
                    <a:pos x="11" y="5"/>
                  </a:cxn>
                  <a:cxn ang="0">
                    <a:pos x="11" y="9"/>
                  </a:cxn>
                  <a:cxn ang="0">
                    <a:pos x="10" y="11"/>
                  </a:cxn>
                  <a:cxn ang="0">
                    <a:pos x="11" y="13"/>
                  </a:cxn>
                  <a:cxn ang="0">
                    <a:pos x="13" y="17"/>
                  </a:cxn>
                  <a:cxn ang="0">
                    <a:pos x="13" y="20"/>
                  </a:cxn>
                  <a:cxn ang="0">
                    <a:pos x="9" y="22"/>
                  </a:cxn>
                  <a:cxn ang="0">
                    <a:pos x="1" y="26"/>
                  </a:cxn>
                  <a:cxn ang="0">
                    <a:pos x="1" y="31"/>
                  </a:cxn>
                  <a:cxn ang="0">
                    <a:pos x="34" y="31"/>
                  </a:cxn>
                </a:cxnLst>
                <a:rect l="0" t="0" r="r" b="b"/>
                <a:pathLst>
                  <a:path w="34" h="31">
                    <a:moveTo>
                      <a:pt x="34" y="31"/>
                    </a:moveTo>
                    <a:cubicBezTo>
                      <a:pt x="34" y="31"/>
                      <a:pt x="34" y="28"/>
                      <a:pt x="33" y="26"/>
                    </a:cubicBezTo>
                    <a:cubicBezTo>
                      <a:pt x="32" y="25"/>
                      <a:pt x="29" y="24"/>
                      <a:pt x="26" y="22"/>
                    </a:cubicBezTo>
                    <a:cubicBezTo>
                      <a:pt x="22" y="21"/>
                      <a:pt x="22" y="20"/>
                      <a:pt x="22" y="20"/>
                    </a:cubicBezTo>
                    <a:cubicBezTo>
                      <a:pt x="21" y="17"/>
                      <a:pt x="21" y="17"/>
                      <a:pt x="21" y="17"/>
                    </a:cubicBezTo>
                    <a:cubicBezTo>
                      <a:pt x="21" y="17"/>
                      <a:pt x="23" y="16"/>
                      <a:pt x="23" y="13"/>
                    </a:cubicBezTo>
                    <a:cubicBezTo>
                      <a:pt x="24" y="13"/>
                      <a:pt x="25" y="12"/>
                      <a:pt x="25" y="11"/>
                    </a:cubicBezTo>
                    <a:cubicBezTo>
                      <a:pt x="25" y="11"/>
                      <a:pt x="25" y="9"/>
                      <a:pt x="24" y="9"/>
                    </a:cubicBezTo>
                    <a:cubicBezTo>
                      <a:pt x="24" y="7"/>
                      <a:pt x="24" y="6"/>
                      <a:pt x="24" y="5"/>
                    </a:cubicBezTo>
                    <a:cubicBezTo>
                      <a:pt x="24" y="3"/>
                      <a:pt x="21" y="0"/>
                      <a:pt x="17" y="0"/>
                    </a:cubicBezTo>
                    <a:cubicBezTo>
                      <a:pt x="13" y="0"/>
                      <a:pt x="11" y="3"/>
                      <a:pt x="11" y="5"/>
                    </a:cubicBezTo>
                    <a:cubicBezTo>
                      <a:pt x="11" y="6"/>
                      <a:pt x="11" y="7"/>
                      <a:pt x="11" y="9"/>
                    </a:cubicBezTo>
                    <a:cubicBezTo>
                      <a:pt x="10" y="9"/>
                      <a:pt x="10" y="11"/>
                      <a:pt x="10" y="11"/>
                    </a:cubicBezTo>
                    <a:cubicBezTo>
                      <a:pt x="10" y="12"/>
                      <a:pt x="11" y="13"/>
                      <a:pt x="11" y="13"/>
                    </a:cubicBezTo>
                    <a:cubicBezTo>
                      <a:pt x="12" y="16"/>
                      <a:pt x="13" y="17"/>
                      <a:pt x="13" y="17"/>
                    </a:cubicBezTo>
                    <a:cubicBezTo>
                      <a:pt x="13" y="20"/>
                      <a:pt x="13" y="20"/>
                      <a:pt x="13" y="20"/>
                    </a:cubicBezTo>
                    <a:cubicBezTo>
                      <a:pt x="13" y="20"/>
                      <a:pt x="12" y="21"/>
                      <a:pt x="9" y="22"/>
                    </a:cubicBezTo>
                    <a:cubicBezTo>
                      <a:pt x="6" y="24"/>
                      <a:pt x="2" y="25"/>
                      <a:pt x="1" y="26"/>
                    </a:cubicBezTo>
                    <a:cubicBezTo>
                      <a:pt x="0" y="28"/>
                      <a:pt x="1" y="31"/>
                      <a:pt x="1" y="31"/>
                    </a:cubicBezTo>
                    <a:lnTo>
                      <a:pt x="34" y="31"/>
                    </a:lnTo>
                    <a:close/>
                  </a:path>
                </a:pathLst>
              </a:custGeom>
              <a:grpFill/>
              <a:ln w="9525">
                <a:noFill/>
                <a:round/>
              </a:ln>
            </p:spPr>
            <p:txBody>
              <a:bodyPr/>
              <a:lstStyle/>
              <a:p>
                <a:pPr fontAlgn="auto">
                  <a:spcBef>
                    <a:spcPts val="0"/>
                  </a:spcBef>
                  <a:spcAft>
                    <a:spcPts val="0"/>
                  </a:spcAft>
                  <a:defRPr/>
                </a:pPr>
                <a:endParaRPr lang="en-US">
                  <a:latin typeface="+mn-lt"/>
                  <a:ea typeface="+mn-ea"/>
                </a:endParaRPr>
              </a:p>
            </p:txBody>
          </p:sp>
          <p:sp>
            <p:nvSpPr>
              <p:cNvPr id="465" name="Rectangle 135"/>
              <p:cNvSpPr>
                <a:spLocks noChangeArrowheads="1"/>
              </p:cNvSpPr>
              <p:nvPr/>
            </p:nvSpPr>
            <p:spPr bwMode="auto">
              <a:xfrm>
                <a:off x="2789238" y="3267075"/>
                <a:ext cx="74613" cy="17463"/>
              </a:xfrm>
              <a:prstGeom prst="rect">
                <a:avLst/>
              </a:prstGeom>
              <a:grpFill/>
              <a:ln w="9525">
                <a:noFill/>
                <a:miter lim="800000"/>
              </a:ln>
            </p:spPr>
            <p:txBody>
              <a:bodyPr/>
              <a:lstStyle/>
              <a:p>
                <a:pPr fontAlgn="auto">
                  <a:spcBef>
                    <a:spcPts val="0"/>
                  </a:spcBef>
                  <a:spcAft>
                    <a:spcPts val="0"/>
                  </a:spcAft>
                  <a:defRPr/>
                </a:pPr>
                <a:endParaRPr lang="en-US">
                  <a:latin typeface="+mn-lt"/>
                  <a:ea typeface="+mn-ea"/>
                </a:endParaRPr>
              </a:p>
            </p:txBody>
          </p:sp>
          <p:sp>
            <p:nvSpPr>
              <p:cNvPr id="466" name="Rectangle 136"/>
              <p:cNvSpPr>
                <a:spLocks noChangeArrowheads="1"/>
              </p:cNvSpPr>
              <p:nvPr/>
            </p:nvSpPr>
            <p:spPr bwMode="auto">
              <a:xfrm>
                <a:off x="2789238" y="3305175"/>
                <a:ext cx="112713" cy="17463"/>
              </a:xfrm>
              <a:prstGeom prst="rect">
                <a:avLst/>
              </a:prstGeom>
              <a:grpFill/>
              <a:ln w="9525">
                <a:noFill/>
                <a:miter lim="800000"/>
              </a:ln>
            </p:spPr>
            <p:txBody>
              <a:bodyPr/>
              <a:lstStyle/>
              <a:p>
                <a:pPr fontAlgn="auto">
                  <a:spcBef>
                    <a:spcPts val="0"/>
                  </a:spcBef>
                  <a:spcAft>
                    <a:spcPts val="0"/>
                  </a:spcAft>
                  <a:defRPr/>
                </a:pPr>
                <a:endParaRPr lang="en-US">
                  <a:latin typeface="+mn-lt"/>
                  <a:ea typeface="+mn-ea"/>
                </a:endParaRPr>
              </a:p>
            </p:txBody>
          </p:sp>
          <p:sp>
            <p:nvSpPr>
              <p:cNvPr id="467" name="Rectangle 137"/>
              <p:cNvSpPr>
                <a:spLocks noChangeArrowheads="1"/>
              </p:cNvSpPr>
              <p:nvPr/>
            </p:nvSpPr>
            <p:spPr bwMode="auto">
              <a:xfrm>
                <a:off x="2789238" y="3340100"/>
                <a:ext cx="92075" cy="19050"/>
              </a:xfrm>
              <a:prstGeom prst="rect">
                <a:avLst/>
              </a:prstGeom>
              <a:grpFill/>
              <a:ln w="9525">
                <a:noFill/>
                <a:miter lim="800000"/>
              </a:ln>
            </p:spPr>
            <p:txBody>
              <a:bodyPr/>
              <a:lstStyle/>
              <a:p>
                <a:pPr fontAlgn="auto">
                  <a:spcBef>
                    <a:spcPts val="0"/>
                  </a:spcBef>
                  <a:spcAft>
                    <a:spcPts val="0"/>
                  </a:spcAft>
                  <a:defRPr/>
                </a:pPr>
                <a:endParaRPr lang="en-US">
                  <a:latin typeface="+mn-lt"/>
                  <a:ea typeface="+mn-ea"/>
                </a:endParaRPr>
              </a:p>
            </p:txBody>
          </p:sp>
          <p:sp>
            <p:nvSpPr>
              <p:cNvPr id="468" name="Freeform 138"/>
              <p:cNvSpPr>
                <a:spLocks noEditPoints="1"/>
              </p:cNvSpPr>
              <p:nvPr/>
            </p:nvSpPr>
            <p:spPr bwMode="auto">
              <a:xfrm>
                <a:off x="2640013" y="3227388"/>
                <a:ext cx="296863" cy="206375"/>
              </a:xfrm>
              <a:custGeom>
                <a:avLst/>
                <a:gdLst/>
                <a:ahLst/>
                <a:cxnLst>
                  <a:cxn ang="0">
                    <a:pos x="0" y="0"/>
                  </a:cxn>
                  <a:cxn ang="0">
                    <a:pos x="0" y="80"/>
                  </a:cxn>
                  <a:cxn ang="0">
                    <a:pos x="116" y="80"/>
                  </a:cxn>
                  <a:cxn ang="0">
                    <a:pos x="116" y="0"/>
                  </a:cxn>
                  <a:cxn ang="0">
                    <a:pos x="0" y="0"/>
                  </a:cxn>
                  <a:cxn ang="0">
                    <a:pos x="109" y="73"/>
                  </a:cxn>
                  <a:cxn ang="0">
                    <a:pos x="94" y="73"/>
                  </a:cxn>
                  <a:cxn ang="0">
                    <a:pos x="94" y="69"/>
                  </a:cxn>
                  <a:cxn ang="0">
                    <a:pos x="84" y="59"/>
                  </a:cxn>
                  <a:cxn ang="0">
                    <a:pos x="73" y="69"/>
                  </a:cxn>
                  <a:cxn ang="0">
                    <a:pos x="73" y="73"/>
                  </a:cxn>
                  <a:cxn ang="0">
                    <a:pos x="43" y="73"/>
                  </a:cxn>
                  <a:cxn ang="0">
                    <a:pos x="44" y="69"/>
                  </a:cxn>
                  <a:cxn ang="0">
                    <a:pos x="33" y="59"/>
                  </a:cxn>
                  <a:cxn ang="0">
                    <a:pos x="22" y="69"/>
                  </a:cxn>
                  <a:cxn ang="0">
                    <a:pos x="22" y="73"/>
                  </a:cxn>
                  <a:cxn ang="0">
                    <a:pos x="7" y="73"/>
                  </a:cxn>
                  <a:cxn ang="0">
                    <a:pos x="7" y="8"/>
                  </a:cxn>
                  <a:cxn ang="0">
                    <a:pos x="109" y="8"/>
                  </a:cxn>
                  <a:cxn ang="0">
                    <a:pos x="109" y="73"/>
                  </a:cxn>
                </a:cxnLst>
                <a:rect l="0" t="0" r="r" b="b"/>
                <a:pathLst>
                  <a:path w="116" h="80">
                    <a:moveTo>
                      <a:pt x="0" y="0"/>
                    </a:moveTo>
                    <a:cubicBezTo>
                      <a:pt x="0" y="80"/>
                      <a:pt x="0" y="80"/>
                      <a:pt x="0" y="80"/>
                    </a:cubicBezTo>
                    <a:cubicBezTo>
                      <a:pt x="116" y="80"/>
                      <a:pt x="116" y="80"/>
                      <a:pt x="116" y="80"/>
                    </a:cubicBezTo>
                    <a:cubicBezTo>
                      <a:pt x="116" y="0"/>
                      <a:pt x="116" y="0"/>
                      <a:pt x="116" y="0"/>
                    </a:cubicBezTo>
                    <a:lnTo>
                      <a:pt x="0" y="0"/>
                    </a:lnTo>
                    <a:close/>
                    <a:moveTo>
                      <a:pt x="109" y="73"/>
                    </a:moveTo>
                    <a:cubicBezTo>
                      <a:pt x="94" y="73"/>
                      <a:pt x="94" y="73"/>
                      <a:pt x="94" y="73"/>
                    </a:cubicBezTo>
                    <a:cubicBezTo>
                      <a:pt x="94" y="72"/>
                      <a:pt x="94" y="71"/>
                      <a:pt x="94" y="69"/>
                    </a:cubicBezTo>
                    <a:cubicBezTo>
                      <a:pt x="94" y="63"/>
                      <a:pt x="90" y="59"/>
                      <a:pt x="84" y="59"/>
                    </a:cubicBezTo>
                    <a:cubicBezTo>
                      <a:pt x="78" y="59"/>
                      <a:pt x="73" y="63"/>
                      <a:pt x="73" y="69"/>
                    </a:cubicBezTo>
                    <a:cubicBezTo>
                      <a:pt x="73" y="71"/>
                      <a:pt x="73" y="72"/>
                      <a:pt x="73" y="73"/>
                    </a:cubicBezTo>
                    <a:cubicBezTo>
                      <a:pt x="43" y="73"/>
                      <a:pt x="43" y="73"/>
                      <a:pt x="43" y="73"/>
                    </a:cubicBezTo>
                    <a:cubicBezTo>
                      <a:pt x="43" y="72"/>
                      <a:pt x="44" y="71"/>
                      <a:pt x="44" y="69"/>
                    </a:cubicBezTo>
                    <a:cubicBezTo>
                      <a:pt x="44" y="63"/>
                      <a:pt x="39" y="59"/>
                      <a:pt x="33" y="59"/>
                    </a:cubicBezTo>
                    <a:cubicBezTo>
                      <a:pt x="27" y="59"/>
                      <a:pt x="22" y="63"/>
                      <a:pt x="22" y="69"/>
                    </a:cubicBezTo>
                    <a:cubicBezTo>
                      <a:pt x="22" y="71"/>
                      <a:pt x="22" y="72"/>
                      <a:pt x="22" y="73"/>
                    </a:cubicBezTo>
                    <a:cubicBezTo>
                      <a:pt x="7" y="73"/>
                      <a:pt x="7" y="73"/>
                      <a:pt x="7" y="73"/>
                    </a:cubicBezTo>
                    <a:cubicBezTo>
                      <a:pt x="7" y="8"/>
                      <a:pt x="7" y="8"/>
                      <a:pt x="7" y="8"/>
                    </a:cubicBezTo>
                    <a:cubicBezTo>
                      <a:pt x="109" y="8"/>
                      <a:pt x="109" y="8"/>
                      <a:pt x="109" y="8"/>
                    </a:cubicBezTo>
                    <a:lnTo>
                      <a:pt x="109" y="73"/>
                    </a:lnTo>
                    <a:close/>
                  </a:path>
                </a:pathLst>
              </a:custGeom>
              <a:grpFill/>
              <a:ln w="9525">
                <a:noFill/>
                <a:round/>
              </a:ln>
            </p:spPr>
            <p:txBody>
              <a:bodyPr/>
              <a:lstStyle/>
              <a:p>
                <a:pPr fontAlgn="auto">
                  <a:spcBef>
                    <a:spcPts val="0"/>
                  </a:spcBef>
                  <a:spcAft>
                    <a:spcPts val="0"/>
                  </a:spcAft>
                  <a:defRPr/>
                </a:pPr>
                <a:endParaRPr lang="en-US">
                  <a:latin typeface="+mn-lt"/>
                  <a:ea typeface="+mn-ea"/>
                </a:endParaRPr>
              </a:p>
            </p:txBody>
          </p:sp>
        </p:grpSp>
        <p:sp>
          <p:nvSpPr>
            <p:cNvPr id="367" name="Freeform 139"/>
            <p:cNvSpPr>
              <a:spLocks noEditPoints="1"/>
            </p:cNvSpPr>
            <p:nvPr/>
          </p:nvSpPr>
          <p:spPr bwMode="auto">
            <a:xfrm>
              <a:off x="5922878" y="4358519"/>
              <a:ext cx="217797" cy="349966"/>
            </a:xfrm>
            <a:custGeom>
              <a:avLst/>
              <a:gdLst>
                <a:gd name="T0" fmla="*/ 185737 w 73"/>
                <a:gd name="T1" fmla="*/ 92622 h 116"/>
                <a:gd name="T2" fmla="*/ 91596 w 73"/>
                <a:gd name="T3" fmla="*/ 0 h 116"/>
                <a:gd name="T4" fmla="*/ 0 w 73"/>
                <a:gd name="T5" fmla="*/ 92622 h 116"/>
                <a:gd name="T6" fmla="*/ 73786 w 73"/>
                <a:gd name="T7" fmla="*/ 185245 h 116"/>
                <a:gd name="T8" fmla="*/ 73786 w 73"/>
                <a:gd name="T9" fmla="*/ 223838 h 116"/>
                <a:gd name="T10" fmla="*/ 35621 w 73"/>
                <a:gd name="T11" fmla="*/ 223838 h 116"/>
                <a:gd name="T12" fmla="*/ 35621 w 73"/>
                <a:gd name="T13" fmla="*/ 262430 h 116"/>
                <a:gd name="T14" fmla="*/ 73786 w 73"/>
                <a:gd name="T15" fmla="*/ 262430 h 116"/>
                <a:gd name="T16" fmla="*/ 73786 w 73"/>
                <a:gd name="T17" fmla="*/ 298450 h 116"/>
                <a:gd name="T18" fmla="*/ 109407 w 73"/>
                <a:gd name="T19" fmla="*/ 298450 h 116"/>
                <a:gd name="T20" fmla="*/ 109407 w 73"/>
                <a:gd name="T21" fmla="*/ 262430 h 116"/>
                <a:gd name="T22" fmla="*/ 147572 w 73"/>
                <a:gd name="T23" fmla="*/ 262430 h 116"/>
                <a:gd name="T24" fmla="*/ 147572 w 73"/>
                <a:gd name="T25" fmla="*/ 223838 h 116"/>
                <a:gd name="T26" fmla="*/ 109407 w 73"/>
                <a:gd name="T27" fmla="*/ 223838 h 116"/>
                <a:gd name="T28" fmla="*/ 109407 w 73"/>
                <a:gd name="T29" fmla="*/ 185245 h 116"/>
                <a:gd name="T30" fmla="*/ 185737 w 73"/>
                <a:gd name="T31" fmla="*/ 92622 h 116"/>
                <a:gd name="T32" fmla="*/ 91596 w 73"/>
                <a:gd name="T33" fmla="*/ 149225 h 116"/>
                <a:gd name="T34" fmla="*/ 35621 w 73"/>
                <a:gd name="T35" fmla="*/ 92622 h 116"/>
                <a:gd name="T36" fmla="*/ 91596 w 73"/>
                <a:gd name="T37" fmla="*/ 38593 h 116"/>
                <a:gd name="T38" fmla="*/ 147572 w 73"/>
                <a:gd name="T39" fmla="*/ 92622 h 116"/>
                <a:gd name="T40" fmla="*/ 91596 w 73"/>
                <a:gd name="T41" fmla="*/ 149225 h 11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73" h="116">
                  <a:moveTo>
                    <a:pt x="73" y="36"/>
                  </a:moveTo>
                  <a:cubicBezTo>
                    <a:pt x="73" y="16"/>
                    <a:pt x="56" y="0"/>
                    <a:pt x="36" y="0"/>
                  </a:cubicBezTo>
                  <a:cubicBezTo>
                    <a:pt x="16" y="0"/>
                    <a:pt x="0" y="16"/>
                    <a:pt x="0" y="36"/>
                  </a:cubicBezTo>
                  <a:cubicBezTo>
                    <a:pt x="0" y="54"/>
                    <a:pt x="12" y="69"/>
                    <a:pt x="29" y="72"/>
                  </a:cubicBezTo>
                  <a:cubicBezTo>
                    <a:pt x="29" y="87"/>
                    <a:pt x="29" y="87"/>
                    <a:pt x="29" y="87"/>
                  </a:cubicBezTo>
                  <a:cubicBezTo>
                    <a:pt x="14" y="87"/>
                    <a:pt x="14" y="87"/>
                    <a:pt x="14" y="87"/>
                  </a:cubicBezTo>
                  <a:cubicBezTo>
                    <a:pt x="14" y="102"/>
                    <a:pt x="14" y="102"/>
                    <a:pt x="14" y="102"/>
                  </a:cubicBezTo>
                  <a:cubicBezTo>
                    <a:pt x="29" y="102"/>
                    <a:pt x="29" y="102"/>
                    <a:pt x="29" y="102"/>
                  </a:cubicBezTo>
                  <a:cubicBezTo>
                    <a:pt x="29" y="116"/>
                    <a:pt x="29" y="116"/>
                    <a:pt x="29" y="116"/>
                  </a:cubicBezTo>
                  <a:cubicBezTo>
                    <a:pt x="43" y="116"/>
                    <a:pt x="43" y="116"/>
                    <a:pt x="43" y="116"/>
                  </a:cubicBezTo>
                  <a:cubicBezTo>
                    <a:pt x="43" y="102"/>
                    <a:pt x="43" y="102"/>
                    <a:pt x="43" y="102"/>
                  </a:cubicBezTo>
                  <a:cubicBezTo>
                    <a:pt x="58" y="102"/>
                    <a:pt x="58" y="102"/>
                    <a:pt x="58" y="102"/>
                  </a:cubicBezTo>
                  <a:cubicBezTo>
                    <a:pt x="58" y="87"/>
                    <a:pt x="58" y="87"/>
                    <a:pt x="58" y="87"/>
                  </a:cubicBezTo>
                  <a:cubicBezTo>
                    <a:pt x="43" y="87"/>
                    <a:pt x="43" y="87"/>
                    <a:pt x="43" y="87"/>
                  </a:cubicBezTo>
                  <a:cubicBezTo>
                    <a:pt x="43" y="72"/>
                    <a:pt x="43" y="72"/>
                    <a:pt x="43" y="72"/>
                  </a:cubicBezTo>
                  <a:cubicBezTo>
                    <a:pt x="60" y="69"/>
                    <a:pt x="73" y="54"/>
                    <a:pt x="73" y="36"/>
                  </a:cubicBezTo>
                  <a:close/>
                  <a:moveTo>
                    <a:pt x="36" y="58"/>
                  </a:moveTo>
                  <a:cubicBezTo>
                    <a:pt x="24" y="58"/>
                    <a:pt x="14" y="48"/>
                    <a:pt x="14" y="36"/>
                  </a:cubicBezTo>
                  <a:cubicBezTo>
                    <a:pt x="14" y="24"/>
                    <a:pt x="24" y="15"/>
                    <a:pt x="36" y="15"/>
                  </a:cubicBezTo>
                  <a:cubicBezTo>
                    <a:pt x="48" y="15"/>
                    <a:pt x="58" y="24"/>
                    <a:pt x="58" y="36"/>
                  </a:cubicBezTo>
                  <a:cubicBezTo>
                    <a:pt x="58" y="48"/>
                    <a:pt x="48" y="58"/>
                    <a:pt x="36" y="58"/>
                  </a:cubicBezTo>
                  <a:close/>
                </a:path>
              </a:pathLst>
            </a:custGeom>
            <a:solidFill>
              <a:schemeClr val="accent1"/>
            </a:solidFill>
            <a:ln>
              <a:noFill/>
            </a:ln>
          </p:spPr>
          <p:txBody>
            <a:bodyPr/>
            <a:lstStyle/>
            <a:p>
              <a:endParaRPr lang="en-US"/>
            </a:p>
          </p:txBody>
        </p:sp>
        <p:sp>
          <p:nvSpPr>
            <p:cNvPr id="368" name="Freeform 140"/>
            <p:cNvSpPr>
              <a:spLocks noEditPoints="1"/>
            </p:cNvSpPr>
            <p:nvPr/>
          </p:nvSpPr>
          <p:spPr bwMode="auto">
            <a:xfrm>
              <a:off x="6639564" y="4380857"/>
              <a:ext cx="325767" cy="327628"/>
            </a:xfrm>
            <a:custGeom>
              <a:avLst/>
              <a:gdLst>
                <a:gd name="T0" fmla="*/ 150376 w 109"/>
                <a:gd name="T1" fmla="*/ 0 h 109"/>
                <a:gd name="T2" fmla="*/ 150376 w 109"/>
                <a:gd name="T3" fmla="*/ 38450 h 109"/>
                <a:gd name="T4" fmla="*/ 216643 w 109"/>
                <a:gd name="T5" fmla="*/ 38450 h 109"/>
                <a:gd name="T6" fmla="*/ 145278 w 109"/>
                <a:gd name="T7" fmla="*/ 110222 h 109"/>
                <a:gd name="T8" fmla="*/ 94303 w 109"/>
                <a:gd name="T9" fmla="*/ 94842 h 109"/>
                <a:gd name="T10" fmla="*/ 0 w 109"/>
                <a:gd name="T11" fmla="*/ 187121 h 109"/>
                <a:gd name="T12" fmla="*/ 94303 w 109"/>
                <a:gd name="T13" fmla="*/ 279400 h 109"/>
                <a:gd name="T14" fmla="*/ 186058 w 109"/>
                <a:gd name="T15" fmla="*/ 187121 h 109"/>
                <a:gd name="T16" fmla="*/ 170766 w 109"/>
                <a:gd name="T17" fmla="*/ 135855 h 109"/>
                <a:gd name="T18" fmla="*/ 242131 w 109"/>
                <a:gd name="T19" fmla="*/ 64083 h 109"/>
                <a:gd name="T20" fmla="*/ 242131 w 109"/>
                <a:gd name="T21" fmla="*/ 130728 h 109"/>
                <a:gd name="T22" fmla="*/ 277813 w 109"/>
                <a:gd name="T23" fmla="*/ 130728 h 109"/>
                <a:gd name="T24" fmla="*/ 277813 w 109"/>
                <a:gd name="T25" fmla="*/ 0 h 109"/>
                <a:gd name="T26" fmla="*/ 150376 w 109"/>
                <a:gd name="T27" fmla="*/ 0 h 109"/>
                <a:gd name="T28" fmla="*/ 94303 w 109"/>
                <a:gd name="T29" fmla="*/ 243514 h 109"/>
                <a:gd name="T30" fmla="*/ 38231 w 109"/>
                <a:gd name="T31" fmla="*/ 187121 h 109"/>
                <a:gd name="T32" fmla="*/ 94303 w 109"/>
                <a:gd name="T33" fmla="*/ 130728 h 109"/>
                <a:gd name="T34" fmla="*/ 150376 w 109"/>
                <a:gd name="T35" fmla="*/ 187121 h 109"/>
                <a:gd name="T36" fmla="*/ 94303 w 109"/>
                <a:gd name="T37" fmla="*/ 243514 h 10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109" h="109">
                  <a:moveTo>
                    <a:pt x="59" y="0"/>
                  </a:moveTo>
                  <a:cubicBezTo>
                    <a:pt x="59" y="15"/>
                    <a:pt x="59" y="15"/>
                    <a:pt x="59" y="15"/>
                  </a:cubicBezTo>
                  <a:cubicBezTo>
                    <a:pt x="85" y="15"/>
                    <a:pt x="85" y="15"/>
                    <a:pt x="85" y="15"/>
                  </a:cubicBezTo>
                  <a:cubicBezTo>
                    <a:pt x="57" y="43"/>
                    <a:pt x="57" y="43"/>
                    <a:pt x="57" y="43"/>
                  </a:cubicBezTo>
                  <a:cubicBezTo>
                    <a:pt x="51" y="39"/>
                    <a:pt x="44" y="37"/>
                    <a:pt x="37" y="37"/>
                  </a:cubicBezTo>
                  <a:cubicBezTo>
                    <a:pt x="17" y="37"/>
                    <a:pt x="0" y="53"/>
                    <a:pt x="0" y="73"/>
                  </a:cubicBezTo>
                  <a:cubicBezTo>
                    <a:pt x="0" y="93"/>
                    <a:pt x="17" y="109"/>
                    <a:pt x="37" y="109"/>
                  </a:cubicBezTo>
                  <a:cubicBezTo>
                    <a:pt x="57" y="109"/>
                    <a:pt x="73" y="93"/>
                    <a:pt x="73" y="73"/>
                  </a:cubicBezTo>
                  <a:cubicBezTo>
                    <a:pt x="73" y="66"/>
                    <a:pt x="71" y="59"/>
                    <a:pt x="67" y="53"/>
                  </a:cubicBezTo>
                  <a:cubicBezTo>
                    <a:pt x="95" y="25"/>
                    <a:pt x="95" y="25"/>
                    <a:pt x="95" y="25"/>
                  </a:cubicBezTo>
                  <a:cubicBezTo>
                    <a:pt x="95" y="51"/>
                    <a:pt x="95" y="51"/>
                    <a:pt x="95" y="51"/>
                  </a:cubicBezTo>
                  <a:cubicBezTo>
                    <a:pt x="109" y="51"/>
                    <a:pt x="109" y="51"/>
                    <a:pt x="109" y="51"/>
                  </a:cubicBezTo>
                  <a:cubicBezTo>
                    <a:pt x="109" y="0"/>
                    <a:pt x="109" y="0"/>
                    <a:pt x="109" y="0"/>
                  </a:cubicBezTo>
                  <a:lnTo>
                    <a:pt x="59" y="0"/>
                  </a:lnTo>
                  <a:close/>
                  <a:moveTo>
                    <a:pt x="37" y="95"/>
                  </a:moveTo>
                  <a:cubicBezTo>
                    <a:pt x="25" y="95"/>
                    <a:pt x="15" y="85"/>
                    <a:pt x="15" y="73"/>
                  </a:cubicBezTo>
                  <a:cubicBezTo>
                    <a:pt x="15" y="61"/>
                    <a:pt x="25" y="51"/>
                    <a:pt x="37" y="51"/>
                  </a:cubicBezTo>
                  <a:cubicBezTo>
                    <a:pt x="49" y="51"/>
                    <a:pt x="59" y="61"/>
                    <a:pt x="59" y="73"/>
                  </a:cubicBezTo>
                  <a:cubicBezTo>
                    <a:pt x="59" y="85"/>
                    <a:pt x="49" y="95"/>
                    <a:pt x="37" y="95"/>
                  </a:cubicBezTo>
                  <a:close/>
                </a:path>
              </a:pathLst>
            </a:custGeom>
            <a:solidFill>
              <a:schemeClr val="accent1"/>
            </a:solidFill>
            <a:ln>
              <a:noFill/>
            </a:ln>
          </p:spPr>
          <p:txBody>
            <a:bodyPr/>
            <a:lstStyle/>
            <a:p>
              <a:endParaRPr lang="en-US"/>
            </a:p>
          </p:txBody>
        </p:sp>
        <p:grpSp>
          <p:nvGrpSpPr>
            <p:cNvPr id="369" name="Group 65"/>
            <p:cNvGrpSpPr/>
            <p:nvPr/>
          </p:nvGrpSpPr>
          <p:grpSpPr>
            <a:xfrm>
              <a:off x="8033843" y="4358743"/>
              <a:ext cx="327628" cy="342520"/>
              <a:chOff x="6224588" y="3135313"/>
              <a:chExt cx="279400" cy="292100"/>
            </a:xfrm>
            <a:solidFill>
              <a:schemeClr val="accent1"/>
            </a:solidFill>
          </p:grpSpPr>
          <p:sp>
            <p:nvSpPr>
              <p:cNvPr id="462" name="Freeform 141"/>
              <p:cNvSpPr/>
              <p:nvPr/>
            </p:nvSpPr>
            <p:spPr bwMode="auto">
              <a:xfrm>
                <a:off x="6265863" y="3135313"/>
                <a:ext cx="238125" cy="204788"/>
              </a:xfrm>
              <a:custGeom>
                <a:avLst/>
                <a:gdLst/>
                <a:ahLst/>
                <a:cxnLst>
                  <a:cxn ang="0">
                    <a:pos x="86" y="0"/>
                  </a:cxn>
                  <a:cxn ang="0">
                    <a:pos x="0" y="0"/>
                  </a:cxn>
                  <a:cxn ang="0">
                    <a:pos x="29" y="15"/>
                  </a:cxn>
                  <a:cxn ang="0">
                    <a:pos x="78" y="15"/>
                  </a:cxn>
                  <a:cxn ang="0">
                    <a:pos x="78" y="22"/>
                  </a:cxn>
                  <a:cxn ang="0">
                    <a:pos x="44" y="22"/>
                  </a:cxn>
                  <a:cxn ang="0">
                    <a:pos x="53" y="27"/>
                  </a:cxn>
                  <a:cxn ang="0">
                    <a:pos x="62" y="36"/>
                  </a:cxn>
                  <a:cxn ang="0">
                    <a:pos x="78" y="36"/>
                  </a:cxn>
                  <a:cxn ang="0">
                    <a:pos x="78" y="44"/>
                  </a:cxn>
                  <a:cxn ang="0">
                    <a:pos x="64" y="44"/>
                  </a:cxn>
                  <a:cxn ang="0">
                    <a:pos x="64" y="80"/>
                  </a:cxn>
                  <a:cxn ang="0">
                    <a:pos x="86" y="80"/>
                  </a:cxn>
                  <a:cxn ang="0">
                    <a:pos x="93" y="73"/>
                  </a:cxn>
                  <a:cxn ang="0">
                    <a:pos x="93" y="7"/>
                  </a:cxn>
                  <a:cxn ang="0">
                    <a:pos x="86" y="0"/>
                  </a:cxn>
                </a:cxnLst>
                <a:rect l="0" t="0" r="r" b="b"/>
                <a:pathLst>
                  <a:path w="93" h="80">
                    <a:moveTo>
                      <a:pt x="86" y="0"/>
                    </a:moveTo>
                    <a:cubicBezTo>
                      <a:pt x="0" y="0"/>
                      <a:pt x="0" y="0"/>
                      <a:pt x="0" y="0"/>
                    </a:cubicBezTo>
                    <a:cubicBezTo>
                      <a:pt x="29" y="15"/>
                      <a:pt x="29" y="15"/>
                      <a:pt x="29" y="15"/>
                    </a:cubicBezTo>
                    <a:cubicBezTo>
                      <a:pt x="78" y="15"/>
                      <a:pt x="78" y="15"/>
                      <a:pt x="78" y="15"/>
                    </a:cubicBezTo>
                    <a:cubicBezTo>
                      <a:pt x="78" y="22"/>
                      <a:pt x="78" y="22"/>
                      <a:pt x="78" y="22"/>
                    </a:cubicBezTo>
                    <a:cubicBezTo>
                      <a:pt x="44" y="22"/>
                      <a:pt x="44" y="22"/>
                      <a:pt x="44" y="22"/>
                    </a:cubicBezTo>
                    <a:cubicBezTo>
                      <a:pt x="53" y="27"/>
                      <a:pt x="53" y="27"/>
                      <a:pt x="53" y="27"/>
                    </a:cubicBezTo>
                    <a:cubicBezTo>
                      <a:pt x="57" y="29"/>
                      <a:pt x="60" y="32"/>
                      <a:pt x="62" y="36"/>
                    </a:cubicBezTo>
                    <a:cubicBezTo>
                      <a:pt x="78" y="36"/>
                      <a:pt x="78" y="36"/>
                      <a:pt x="78" y="36"/>
                    </a:cubicBezTo>
                    <a:cubicBezTo>
                      <a:pt x="78" y="44"/>
                      <a:pt x="78" y="44"/>
                      <a:pt x="78" y="44"/>
                    </a:cubicBezTo>
                    <a:cubicBezTo>
                      <a:pt x="64" y="44"/>
                      <a:pt x="64" y="44"/>
                      <a:pt x="64" y="44"/>
                    </a:cubicBezTo>
                    <a:cubicBezTo>
                      <a:pt x="64" y="80"/>
                      <a:pt x="64" y="80"/>
                      <a:pt x="64" y="80"/>
                    </a:cubicBezTo>
                    <a:cubicBezTo>
                      <a:pt x="86" y="80"/>
                      <a:pt x="86" y="80"/>
                      <a:pt x="86" y="80"/>
                    </a:cubicBezTo>
                    <a:cubicBezTo>
                      <a:pt x="90" y="80"/>
                      <a:pt x="93" y="77"/>
                      <a:pt x="93" y="73"/>
                    </a:cubicBezTo>
                    <a:cubicBezTo>
                      <a:pt x="93" y="7"/>
                      <a:pt x="93" y="7"/>
                      <a:pt x="93" y="7"/>
                    </a:cubicBezTo>
                    <a:cubicBezTo>
                      <a:pt x="93" y="3"/>
                      <a:pt x="90" y="0"/>
                      <a:pt x="86" y="0"/>
                    </a:cubicBezTo>
                    <a:close/>
                  </a:path>
                </a:pathLst>
              </a:custGeom>
              <a:grpFill/>
              <a:ln w="9525">
                <a:noFill/>
                <a:round/>
              </a:ln>
            </p:spPr>
            <p:txBody>
              <a:bodyPr/>
              <a:lstStyle/>
              <a:p>
                <a:pPr fontAlgn="auto">
                  <a:spcBef>
                    <a:spcPts val="0"/>
                  </a:spcBef>
                  <a:spcAft>
                    <a:spcPts val="0"/>
                  </a:spcAft>
                  <a:defRPr/>
                </a:pPr>
                <a:endParaRPr lang="en-US">
                  <a:latin typeface="+mn-lt"/>
                  <a:ea typeface="+mn-ea"/>
                </a:endParaRPr>
              </a:p>
            </p:txBody>
          </p:sp>
          <p:sp>
            <p:nvSpPr>
              <p:cNvPr id="463" name="Freeform 142"/>
              <p:cNvSpPr>
                <a:spLocks noEditPoints="1"/>
              </p:cNvSpPr>
              <p:nvPr/>
            </p:nvSpPr>
            <p:spPr bwMode="auto">
              <a:xfrm>
                <a:off x="6224588" y="3143250"/>
                <a:ext cx="187325" cy="284163"/>
              </a:xfrm>
              <a:custGeom>
                <a:avLst/>
                <a:gdLst/>
                <a:ahLst/>
                <a:cxnLst>
                  <a:cxn ang="0">
                    <a:pos x="66" y="30"/>
                  </a:cxn>
                  <a:cxn ang="0">
                    <a:pos x="7" y="0"/>
                  </a:cxn>
                  <a:cxn ang="0">
                    <a:pos x="4" y="0"/>
                  </a:cxn>
                  <a:cxn ang="0">
                    <a:pos x="0" y="4"/>
                  </a:cxn>
                  <a:cxn ang="0">
                    <a:pos x="0" y="70"/>
                  </a:cxn>
                  <a:cxn ang="0">
                    <a:pos x="7" y="80"/>
                  </a:cxn>
                  <a:cxn ang="0">
                    <a:pos x="66" y="110"/>
                  </a:cxn>
                  <a:cxn ang="0">
                    <a:pos x="69" y="111"/>
                  </a:cxn>
                  <a:cxn ang="0">
                    <a:pos x="73" y="106"/>
                  </a:cxn>
                  <a:cxn ang="0">
                    <a:pos x="73" y="41"/>
                  </a:cxn>
                  <a:cxn ang="0">
                    <a:pos x="66" y="30"/>
                  </a:cxn>
                  <a:cxn ang="0">
                    <a:pos x="51" y="77"/>
                  </a:cxn>
                  <a:cxn ang="0">
                    <a:pos x="44" y="66"/>
                  </a:cxn>
                  <a:cxn ang="0">
                    <a:pos x="51" y="55"/>
                  </a:cxn>
                  <a:cxn ang="0">
                    <a:pos x="58" y="66"/>
                  </a:cxn>
                  <a:cxn ang="0">
                    <a:pos x="51" y="77"/>
                  </a:cxn>
                </a:cxnLst>
                <a:rect l="0" t="0" r="r" b="b"/>
                <a:pathLst>
                  <a:path w="73" h="111">
                    <a:moveTo>
                      <a:pt x="66" y="30"/>
                    </a:moveTo>
                    <a:cubicBezTo>
                      <a:pt x="7" y="0"/>
                      <a:pt x="7" y="0"/>
                      <a:pt x="7" y="0"/>
                    </a:cubicBezTo>
                    <a:cubicBezTo>
                      <a:pt x="6" y="0"/>
                      <a:pt x="5" y="0"/>
                      <a:pt x="4" y="0"/>
                    </a:cubicBezTo>
                    <a:cubicBezTo>
                      <a:pt x="2" y="0"/>
                      <a:pt x="0" y="1"/>
                      <a:pt x="0" y="4"/>
                    </a:cubicBezTo>
                    <a:cubicBezTo>
                      <a:pt x="0" y="70"/>
                      <a:pt x="0" y="70"/>
                      <a:pt x="0" y="70"/>
                    </a:cubicBezTo>
                    <a:cubicBezTo>
                      <a:pt x="0" y="74"/>
                      <a:pt x="3" y="79"/>
                      <a:pt x="7" y="80"/>
                    </a:cubicBezTo>
                    <a:cubicBezTo>
                      <a:pt x="66" y="110"/>
                      <a:pt x="66" y="110"/>
                      <a:pt x="66" y="110"/>
                    </a:cubicBezTo>
                    <a:cubicBezTo>
                      <a:pt x="67" y="111"/>
                      <a:pt x="68" y="111"/>
                      <a:pt x="69" y="111"/>
                    </a:cubicBezTo>
                    <a:cubicBezTo>
                      <a:pt x="71" y="111"/>
                      <a:pt x="73" y="109"/>
                      <a:pt x="73" y="106"/>
                    </a:cubicBezTo>
                    <a:cubicBezTo>
                      <a:pt x="73" y="41"/>
                      <a:pt x="73" y="41"/>
                      <a:pt x="73" y="41"/>
                    </a:cubicBezTo>
                    <a:cubicBezTo>
                      <a:pt x="73" y="37"/>
                      <a:pt x="70" y="32"/>
                      <a:pt x="66" y="30"/>
                    </a:cubicBezTo>
                    <a:close/>
                    <a:moveTo>
                      <a:pt x="51" y="77"/>
                    </a:moveTo>
                    <a:cubicBezTo>
                      <a:pt x="47" y="77"/>
                      <a:pt x="44" y="72"/>
                      <a:pt x="44" y="66"/>
                    </a:cubicBezTo>
                    <a:cubicBezTo>
                      <a:pt x="44" y="60"/>
                      <a:pt x="47" y="55"/>
                      <a:pt x="51" y="55"/>
                    </a:cubicBezTo>
                    <a:cubicBezTo>
                      <a:pt x="55" y="55"/>
                      <a:pt x="58" y="60"/>
                      <a:pt x="58" y="66"/>
                    </a:cubicBezTo>
                    <a:cubicBezTo>
                      <a:pt x="58" y="72"/>
                      <a:pt x="55" y="77"/>
                      <a:pt x="51" y="77"/>
                    </a:cubicBezTo>
                    <a:close/>
                  </a:path>
                </a:pathLst>
              </a:custGeom>
              <a:grpFill/>
              <a:ln w="9525">
                <a:noFill/>
                <a:round/>
              </a:ln>
            </p:spPr>
            <p:txBody>
              <a:bodyPr/>
              <a:lstStyle/>
              <a:p>
                <a:pPr fontAlgn="auto">
                  <a:spcBef>
                    <a:spcPts val="0"/>
                  </a:spcBef>
                  <a:spcAft>
                    <a:spcPts val="0"/>
                  </a:spcAft>
                  <a:defRPr/>
                </a:pPr>
                <a:endParaRPr lang="en-US">
                  <a:latin typeface="+mn-lt"/>
                  <a:ea typeface="+mn-ea"/>
                </a:endParaRPr>
              </a:p>
            </p:txBody>
          </p:sp>
        </p:grpSp>
        <p:grpSp>
          <p:nvGrpSpPr>
            <p:cNvPr id="370" name="Group 66"/>
            <p:cNvGrpSpPr/>
            <p:nvPr/>
          </p:nvGrpSpPr>
          <p:grpSpPr>
            <a:xfrm>
              <a:off x="10103854" y="4358743"/>
              <a:ext cx="348105" cy="199183"/>
              <a:chOff x="7989888" y="3135313"/>
              <a:chExt cx="296863" cy="169863"/>
            </a:xfrm>
            <a:solidFill>
              <a:schemeClr val="accent1"/>
            </a:solidFill>
          </p:grpSpPr>
          <p:sp>
            <p:nvSpPr>
              <p:cNvPr id="459" name="Rectangle 143"/>
              <p:cNvSpPr>
                <a:spLocks noChangeArrowheads="1"/>
              </p:cNvSpPr>
              <p:nvPr/>
            </p:nvSpPr>
            <p:spPr bwMode="auto">
              <a:xfrm>
                <a:off x="8043863" y="3192463"/>
                <a:ext cx="38100" cy="17463"/>
              </a:xfrm>
              <a:prstGeom prst="rect">
                <a:avLst/>
              </a:prstGeom>
              <a:grpFill/>
              <a:ln w="9525">
                <a:noFill/>
                <a:miter lim="800000"/>
              </a:ln>
            </p:spPr>
            <p:txBody>
              <a:bodyPr/>
              <a:lstStyle/>
              <a:p>
                <a:pPr fontAlgn="auto">
                  <a:spcBef>
                    <a:spcPts val="0"/>
                  </a:spcBef>
                  <a:spcAft>
                    <a:spcPts val="0"/>
                  </a:spcAft>
                  <a:defRPr/>
                </a:pPr>
                <a:endParaRPr lang="en-US">
                  <a:latin typeface="+mn-lt"/>
                  <a:ea typeface="+mn-ea"/>
                </a:endParaRPr>
              </a:p>
            </p:txBody>
          </p:sp>
          <p:sp>
            <p:nvSpPr>
              <p:cNvPr id="460" name="Rectangle 144"/>
              <p:cNvSpPr>
                <a:spLocks noChangeArrowheads="1"/>
              </p:cNvSpPr>
              <p:nvPr/>
            </p:nvSpPr>
            <p:spPr bwMode="auto">
              <a:xfrm>
                <a:off x="8043863" y="3227388"/>
                <a:ext cx="38100" cy="20638"/>
              </a:xfrm>
              <a:prstGeom prst="rect">
                <a:avLst/>
              </a:prstGeom>
              <a:grpFill/>
              <a:ln w="9525">
                <a:noFill/>
                <a:miter lim="800000"/>
              </a:ln>
            </p:spPr>
            <p:txBody>
              <a:bodyPr/>
              <a:lstStyle/>
              <a:p>
                <a:pPr fontAlgn="auto">
                  <a:spcBef>
                    <a:spcPts val="0"/>
                  </a:spcBef>
                  <a:spcAft>
                    <a:spcPts val="0"/>
                  </a:spcAft>
                  <a:defRPr/>
                </a:pPr>
                <a:endParaRPr lang="en-US">
                  <a:latin typeface="+mn-lt"/>
                  <a:ea typeface="+mn-ea"/>
                </a:endParaRPr>
              </a:p>
            </p:txBody>
          </p:sp>
          <p:sp>
            <p:nvSpPr>
              <p:cNvPr id="461" name="Freeform 145"/>
              <p:cNvSpPr>
                <a:spLocks noEditPoints="1"/>
              </p:cNvSpPr>
              <p:nvPr/>
            </p:nvSpPr>
            <p:spPr bwMode="auto">
              <a:xfrm>
                <a:off x="7989888" y="3135313"/>
                <a:ext cx="296863" cy="169863"/>
              </a:xfrm>
              <a:custGeom>
                <a:avLst/>
                <a:gdLst/>
                <a:ahLst/>
                <a:cxnLst>
                  <a:cxn ang="0">
                    <a:pos x="109" y="0"/>
                  </a:cxn>
                  <a:cxn ang="0">
                    <a:pos x="7" y="0"/>
                  </a:cxn>
                  <a:cxn ang="0">
                    <a:pos x="0" y="7"/>
                  </a:cxn>
                  <a:cxn ang="0">
                    <a:pos x="0" y="58"/>
                  </a:cxn>
                  <a:cxn ang="0">
                    <a:pos x="7" y="66"/>
                  </a:cxn>
                  <a:cxn ang="0">
                    <a:pos x="109" y="66"/>
                  </a:cxn>
                  <a:cxn ang="0">
                    <a:pos x="116" y="58"/>
                  </a:cxn>
                  <a:cxn ang="0">
                    <a:pos x="116" y="7"/>
                  </a:cxn>
                  <a:cxn ang="0">
                    <a:pos x="109" y="0"/>
                  </a:cxn>
                  <a:cxn ang="0">
                    <a:pos x="43" y="51"/>
                  </a:cxn>
                  <a:cxn ang="0">
                    <a:pos x="14" y="51"/>
                  </a:cxn>
                  <a:cxn ang="0">
                    <a:pos x="14" y="15"/>
                  </a:cxn>
                  <a:cxn ang="0">
                    <a:pos x="43" y="15"/>
                  </a:cxn>
                  <a:cxn ang="0">
                    <a:pos x="43" y="51"/>
                  </a:cxn>
                  <a:cxn ang="0">
                    <a:pos x="72" y="51"/>
                  </a:cxn>
                  <a:cxn ang="0">
                    <a:pos x="51" y="51"/>
                  </a:cxn>
                  <a:cxn ang="0">
                    <a:pos x="51" y="15"/>
                  </a:cxn>
                  <a:cxn ang="0">
                    <a:pos x="58" y="15"/>
                  </a:cxn>
                  <a:cxn ang="0">
                    <a:pos x="58" y="44"/>
                  </a:cxn>
                  <a:cxn ang="0">
                    <a:pos x="65" y="44"/>
                  </a:cxn>
                  <a:cxn ang="0">
                    <a:pos x="65" y="15"/>
                  </a:cxn>
                  <a:cxn ang="0">
                    <a:pos x="72" y="15"/>
                  </a:cxn>
                  <a:cxn ang="0">
                    <a:pos x="72" y="51"/>
                  </a:cxn>
                  <a:cxn ang="0">
                    <a:pos x="101" y="36"/>
                  </a:cxn>
                  <a:cxn ang="0">
                    <a:pos x="94" y="36"/>
                  </a:cxn>
                  <a:cxn ang="0">
                    <a:pos x="94" y="51"/>
                  </a:cxn>
                  <a:cxn ang="0">
                    <a:pos x="87" y="51"/>
                  </a:cxn>
                  <a:cxn ang="0">
                    <a:pos x="87" y="36"/>
                  </a:cxn>
                  <a:cxn ang="0">
                    <a:pos x="80" y="36"/>
                  </a:cxn>
                  <a:cxn ang="0">
                    <a:pos x="80" y="15"/>
                  </a:cxn>
                  <a:cxn ang="0">
                    <a:pos x="87" y="15"/>
                  </a:cxn>
                  <a:cxn ang="0">
                    <a:pos x="87" y="29"/>
                  </a:cxn>
                  <a:cxn ang="0">
                    <a:pos x="94" y="29"/>
                  </a:cxn>
                  <a:cxn ang="0">
                    <a:pos x="94" y="15"/>
                  </a:cxn>
                  <a:cxn ang="0">
                    <a:pos x="101" y="15"/>
                  </a:cxn>
                  <a:cxn ang="0">
                    <a:pos x="101" y="36"/>
                  </a:cxn>
                </a:cxnLst>
                <a:rect l="0" t="0" r="r" b="b"/>
                <a:pathLst>
                  <a:path w="116" h="66">
                    <a:moveTo>
                      <a:pt x="109" y="0"/>
                    </a:moveTo>
                    <a:cubicBezTo>
                      <a:pt x="7" y="0"/>
                      <a:pt x="7" y="0"/>
                      <a:pt x="7" y="0"/>
                    </a:cubicBezTo>
                    <a:cubicBezTo>
                      <a:pt x="3" y="0"/>
                      <a:pt x="0" y="3"/>
                      <a:pt x="0" y="7"/>
                    </a:cubicBezTo>
                    <a:cubicBezTo>
                      <a:pt x="0" y="58"/>
                      <a:pt x="0" y="58"/>
                      <a:pt x="0" y="58"/>
                    </a:cubicBezTo>
                    <a:cubicBezTo>
                      <a:pt x="0" y="62"/>
                      <a:pt x="3" y="66"/>
                      <a:pt x="7" y="66"/>
                    </a:cubicBezTo>
                    <a:cubicBezTo>
                      <a:pt x="109" y="66"/>
                      <a:pt x="109" y="66"/>
                      <a:pt x="109" y="66"/>
                    </a:cubicBezTo>
                    <a:cubicBezTo>
                      <a:pt x="113" y="66"/>
                      <a:pt x="116" y="62"/>
                      <a:pt x="116" y="58"/>
                    </a:cubicBezTo>
                    <a:cubicBezTo>
                      <a:pt x="116" y="7"/>
                      <a:pt x="116" y="7"/>
                      <a:pt x="116" y="7"/>
                    </a:cubicBezTo>
                    <a:cubicBezTo>
                      <a:pt x="116" y="3"/>
                      <a:pt x="113" y="0"/>
                      <a:pt x="109" y="0"/>
                    </a:cubicBezTo>
                    <a:close/>
                    <a:moveTo>
                      <a:pt x="43" y="51"/>
                    </a:moveTo>
                    <a:cubicBezTo>
                      <a:pt x="14" y="51"/>
                      <a:pt x="14" y="51"/>
                      <a:pt x="14" y="51"/>
                    </a:cubicBezTo>
                    <a:cubicBezTo>
                      <a:pt x="14" y="15"/>
                      <a:pt x="14" y="15"/>
                      <a:pt x="14" y="15"/>
                    </a:cubicBezTo>
                    <a:cubicBezTo>
                      <a:pt x="43" y="15"/>
                      <a:pt x="43" y="15"/>
                      <a:pt x="43" y="15"/>
                    </a:cubicBezTo>
                    <a:lnTo>
                      <a:pt x="43" y="51"/>
                    </a:lnTo>
                    <a:close/>
                    <a:moveTo>
                      <a:pt x="72" y="51"/>
                    </a:moveTo>
                    <a:cubicBezTo>
                      <a:pt x="51" y="51"/>
                      <a:pt x="51" y="51"/>
                      <a:pt x="51" y="51"/>
                    </a:cubicBezTo>
                    <a:cubicBezTo>
                      <a:pt x="51" y="15"/>
                      <a:pt x="51" y="15"/>
                      <a:pt x="51" y="15"/>
                    </a:cubicBezTo>
                    <a:cubicBezTo>
                      <a:pt x="58" y="15"/>
                      <a:pt x="58" y="15"/>
                      <a:pt x="58" y="15"/>
                    </a:cubicBezTo>
                    <a:cubicBezTo>
                      <a:pt x="58" y="44"/>
                      <a:pt x="58" y="44"/>
                      <a:pt x="58" y="44"/>
                    </a:cubicBezTo>
                    <a:cubicBezTo>
                      <a:pt x="65" y="44"/>
                      <a:pt x="65" y="44"/>
                      <a:pt x="65" y="44"/>
                    </a:cubicBezTo>
                    <a:cubicBezTo>
                      <a:pt x="65" y="15"/>
                      <a:pt x="65" y="15"/>
                      <a:pt x="65" y="15"/>
                    </a:cubicBezTo>
                    <a:cubicBezTo>
                      <a:pt x="72" y="15"/>
                      <a:pt x="72" y="15"/>
                      <a:pt x="72" y="15"/>
                    </a:cubicBezTo>
                    <a:lnTo>
                      <a:pt x="72" y="51"/>
                    </a:lnTo>
                    <a:close/>
                    <a:moveTo>
                      <a:pt x="101" y="36"/>
                    </a:moveTo>
                    <a:cubicBezTo>
                      <a:pt x="94" y="36"/>
                      <a:pt x="94" y="36"/>
                      <a:pt x="94" y="36"/>
                    </a:cubicBezTo>
                    <a:cubicBezTo>
                      <a:pt x="94" y="51"/>
                      <a:pt x="94" y="51"/>
                      <a:pt x="94" y="51"/>
                    </a:cubicBezTo>
                    <a:cubicBezTo>
                      <a:pt x="87" y="51"/>
                      <a:pt x="87" y="51"/>
                      <a:pt x="87" y="51"/>
                    </a:cubicBezTo>
                    <a:cubicBezTo>
                      <a:pt x="87" y="36"/>
                      <a:pt x="87" y="36"/>
                      <a:pt x="87" y="36"/>
                    </a:cubicBezTo>
                    <a:cubicBezTo>
                      <a:pt x="80" y="36"/>
                      <a:pt x="80" y="36"/>
                      <a:pt x="80" y="36"/>
                    </a:cubicBezTo>
                    <a:cubicBezTo>
                      <a:pt x="80" y="15"/>
                      <a:pt x="80" y="15"/>
                      <a:pt x="80" y="15"/>
                    </a:cubicBezTo>
                    <a:cubicBezTo>
                      <a:pt x="87" y="15"/>
                      <a:pt x="87" y="15"/>
                      <a:pt x="87" y="15"/>
                    </a:cubicBezTo>
                    <a:cubicBezTo>
                      <a:pt x="87" y="29"/>
                      <a:pt x="87" y="29"/>
                      <a:pt x="87" y="29"/>
                    </a:cubicBezTo>
                    <a:cubicBezTo>
                      <a:pt x="94" y="29"/>
                      <a:pt x="94" y="29"/>
                      <a:pt x="94" y="29"/>
                    </a:cubicBezTo>
                    <a:cubicBezTo>
                      <a:pt x="94" y="15"/>
                      <a:pt x="94" y="15"/>
                      <a:pt x="94" y="15"/>
                    </a:cubicBezTo>
                    <a:cubicBezTo>
                      <a:pt x="101" y="15"/>
                      <a:pt x="101" y="15"/>
                      <a:pt x="101" y="15"/>
                    </a:cubicBezTo>
                    <a:lnTo>
                      <a:pt x="101" y="36"/>
                    </a:lnTo>
                    <a:close/>
                  </a:path>
                </a:pathLst>
              </a:custGeom>
              <a:grpFill/>
              <a:ln w="9525">
                <a:noFill/>
                <a:round/>
              </a:ln>
            </p:spPr>
            <p:txBody>
              <a:bodyPr/>
              <a:lstStyle/>
              <a:p>
                <a:pPr fontAlgn="auto">
                  <a:spcBef>
                    <a:spcPts val="0"/>
                  </a:spcBef>
                  <a:spcAft>
                    <a:spcPts val="0"/>
                  </a:spcAft>
                  <a:defRPr/>
                </a:pPr>
                <a:endParaRPr lang="en-US">
                  <a:latin typeface="+mn-lt"/>
                  <a:ea typeface="+mn-ea"/>
                </a:endParaRPr>
              </a:p>
            </p:txBody>
          </p:sp>
        </p:grpSp>
        <p:sp>
          <p:nvSpPr>
            <p:cNvPr id="371" name="Freeform 146"/>
            <p:cNvSpPr>
              <a:spLocks noEditPoints="1"/>
            </p:cNvSpPr>
            <p:nvPr/>
          </p:nvSpPr>
          <p:spPr bwMode="auto">
            <a:xfrm>
              <a:off x="10800062" y="4358519"/>
              <a:ext cx="348103" cy="199183"/>
            </a:xfrm>
            <a:custGeom>
              <a:avLst/>
              <a:gdLst>
                <a:gd name="T0" fmla="*/ 278948 w 116"/>
                <a:gd name="T1" fmla="*/ 0 h 66"/>
                <a:gd name="T2" fmla="*/ 17914 w 116"/>
                <a:gd name="T3" fmla="*/ 0 h 66"/>
                <a:gd name="T4" fmla="*/ 0 w 116"/>
                <a:gd name="T5" fmla="*/ 18016 h 66"/>
                <a:gd name="T6" fmla="*/ 0 w 116"/>
                <a:gd name="T7" fmla="*/ 149274 h 66"/>
                <a:gd name="T8" fmla="*/ 17914 w 116"/>
                <a:gd name="T9" fmla="*/ 169863 h 66"/>
                <a:gd name="T10" fmla="*/ 278948 w 116"/>
                <a:gd name="T11" fmla="*/ 169863 h 66"/>
                <a:gd name="T12" fmla="*/ 296862 w 116"/>
                <a:gd name="T13" fmla="*/ 149274 h 66"/>
                <a:gd name="T14" fmla="*/ 296862 w 116"/>
                <a:gd name="T15" fmla="*/ 18016 h 66"/>
                <a:gd name="T16" fmla="*/ 278948 w 116"/>
                <a:gd name="T17" fmla="*/ 0 h 66"/>
                <a:gd name="T18" fmla="*/ 92130 w 116"/>
                <a:gd name="T19" fmla="*/ 56621 h 66"/>
                <a:gd name="T20" fmla="*/ 56301 w 116"/>
                <a:gd name="T21" fmla="*/ 56621 h 66"/>
                <a:gd name="T22" fmla="*/ 56301 w 116"/>
                <a:gd name="T23" fmla="*/ 74637 h 66"/>
                <a:gd name="T24" fmla="*/ 92130 w 116"/>
                <a:gd name="T25" fmla="*/ 74637 h 66"/>
                <a:gd name="T26" fmla="*/ 92130 w 116"/>
                <a:gd name="T27" fmla="*/ 131258 h 66"/>
                <a:gd name="T28" fmla="*/ 38387 w 116"/>
                <a:gd name="T29" fmla="*/ 131258 h 66"/>
                <a:gd name="T30" fmla="*/ 38387 w 116"/>
                <a:gd name="T31" fmla="*/ 113242 h 66"/>
                <a:gd name="T32" fmla="*/ 74216 w 116"/>
                <a:gd name="T33" fmla="*/ 113242 h 66"/>
                <a:gd name="T34" fmla="*/ 74216 w 116"/>
                <a:gd name="T35" fmla="*/ 92653 h 66"/>
                <a:gd name="T36" fmla="*/ 38387 w 116"/>
                <a:gd name="T37" fmla="*/ 92653 h 66"/>
                <a:gd name="T38" fmla="*/ 38387 w 116"/>
                <a:gd name="T39" fmla="*/ 38605 h 66"/>
                <a:gd name="T40" fmla="*/ 92130 w 116"/>
                <a:gd name="T41" fmla="*/ 38605 h 66"/>
                <a:gd name="T42" fmla="*/ 92130 w 116"/>
                <a:gd name="T43" fmla="*/ 56621 h 66"/>
                <a:gd name="T44" fmla="*/ 166345 w 116"/>
                <a:gd name="T45" fmla="*/ 56621 h 66"/>
                <a:gd name="T46" fmla="*/ 130517 w 116"/>
                <a:gd name="T47" fmla="*/ 56621 h 66"/>
                <a:gd name="T48" fmla="*/ 130517 w 116"/>
                <a:gd name="T49" fmla="*/ 74637 h 66"/>
                <a:gd name="T50" fmla="*/ 166345 w 116"/>
                <a:gd name="T51" fmla="*/ 74637 h 66"/>
                <a:gd name="T52" fmla="*/ 166345 w 116"/>
                <a:gd name="T53" fmla="*/ 92653 h 66"/>
                <a:gd name="T54" fmla="*/ 130517 w 116"/>
                <a:gd name="T55" fmla="*/ 92653 h 66"/>
                <a:gd name="T56" fmla="*/ 130517 w 116"/>
                <a:gd name="T57" fmla="*/ 113242 h 66"/>
                <a:gd name="T58" fmla="*/ 166345 w 116"/>
                <a:gd name="T59" fmla="*/ 113242 h 66"/>
                <a:gd name="T60" fmla="*/ 166345 w 116"/>
                <a:gd name="T61" fmla="*/ 131258 h 66"/>
                <a:gd name="T62" fmla="*/ 112603 w 116"/>
                <a:gd name="T63" fmla="*/ 131258 h 66"/>
                <a:gd name="T64" fmla="*/ 112603 w 116"/>
                <a:gd name="T65" fmla="*/ 38605 h 66"/>
                <a:gd name="T66" fmla="*/ 166345 w 116"/>
                <a:gd name="T67" fmla="*/ 38605 h 66"/>
                <a:gd name="T68" fmla="*/ 166345 w 116"/>
                <a:gd name="T69" fmla="*/ 56621 h 66"/>
                <a:gd name="T70" fmla="*/ 222647 w 116"/>
                <a:gd name="T71" fmla="*/ 131258 h 66"/>
                <a:gd name="T72" fmla="*/ 186818 w 116"/>
                <a:gd name="T73" fmla="*/ 131258 h 66"/>
                <a:gd name="T74" fmla="*/ 186818 w 116"/>
                <a:gd name="T75" fmla="*/ 38605 h 66"/>
                <a:gd name="T76" fmla="*/ 204732 w 116"/>
                <a:gd name="T77" fmla="*/ 38605 h 66"/>
                <a:gd name="T78" fmla="*/ 204732 w 116"/>
                <a:gd name="T79" fmla="*/ 113242 h 66"/>
                <a:gd name="T80" fmla="*/ 222647 w 116"/>
                <a:gd name="T81" fmla="*/ 113242 h 66"/>
                <a:gd name="T82" fmla="*/ 222647 w 116"/>
                <a:gd name="T83" fmla="*/ 131258 h 66"/>
                <a:gd name="T84" fmla="*/ 278948 w 116"/>
                <a:gd name="T85" fmla="*/ 131258 h 66"/>
                <a:gd name="T86" fmla="*/ 240561 w 116"/>
                <a:gd name="T87" fmla="*/ 131258 h 66"/>
                <a:gd name="T88" fmla="*/ 240561 w 116"/>
                <a:gd name="T89" fmla="*/ 38605 h 66"/>
                <a:gd name="T90" fmla="*/ 261034 w 116"/>
                <a:gd name="T91" fmla="*/ 38605 h 66"/>
                <a:gd name="T92" fmla="*/ 261034 w 116"/>
                <a:gd name="T93" fmla="*/ 113242 h 66"/>
                <a:gd name="T94" fmla="*/ 278948 w 116"/>
                <a:gd name="T95" fmla="*/ 113242 h 66"/>
                <a:gd name="T96" fmla="*/ 278948 w 116"/>
                <a:gd name="T97" fmla="*/ 131258 h 6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116" h="66">
                  <a:moveTo>
                    <a:pt x="109" y="0"/>
                  </a:moveTo>
                  <a:cubicBezTo>
                    <a:pt x="7" y="0"/>
                    <a:pt x="7" y="0"/>
                    <a:pt x="7" y="0"/>
                  </a:cubicBezTo>
                  <a:cubicBezTo>
                    <a:pt x="3" y="0"/>
                    <a:pt x="0" y="3"/>
                    <a:pt x="0" y="7"/>
                  </a:cubicBezTo>
                  <a:cubicBezTo>
                    <a:pt x="0" y="58"/>
                    <a:pt x="0" y="58"/>
                    <a:pt x="0" y="58"/>
                  </a:cubicBezTo>
                  <a:cubicBezTo>
                    <a:pt x="0" y="62"/>
                    <a:pt x="3" y="66"/>
                    <a:pt x="7" y="66"/>
                  </a:cubicBezTo>
                  <a:cubicBezTo>
                    <a:pt x="109" y="66"/>
                    <a:pt x="109" y="66"/>
                    <a:pt x="109" y="66"/>
                  </a:cubicBezTo>
                  <a:cubicBezTo>
                    <a:pt x="113" y="66"/>
                    <a:pt x="116" y="62"/>
                    <a:pt x="116" y="58"/>
                  </a:cubicBezTo>
                  <a:cubicBezTo>
                    <a:pt x="116" y="7"/>
                    <a:pt x="116" y="7"/>
                    <a:pt x="116" y="7"/>
                  </a:cubicBezTo>
                  <a:cubicBezTo>
                    <a:pt x="116" y="3"/>
                    <a:pt x="113" y="0"/>
                    <a:pt x="109" y="0"/>
                  </a:cubicBezTo>
                  <a:close/>
                  <a:moveTo>
                    <a:pt x="36" y="22"/>
                  </a:moveTo>
                  <a:cubicBezTo>
                    <a:pt x="22" y="22"/>
                    <a:pt x="22" y="22"/>
                    <a:pt x="22" y="22"/>
                  </a:cubicBezTo>
                  <a:cubicBezTo>
                    <a:pt x="22" y="29"/>
                    <a:pt x="22" y="29"/>
                    <a:pt x="22" y="29"/>
                  </a:cubicBezTo>
                  <a:cubicBezTo>
                    <a:pt x="36" y="29"/>
                    <a:pt x="36" y="29"/>
                    <a:pt x="36" y="29"/>
                  </a:cubicBezTo>
                  <a:cubicBezTo>
                    <a:pt x="36" y="51"/>
                    <a:pt x="36" y="51"/>
                    <a:pt x="36" y="51"/>
                  </a:cubicBezTo>
                  <a:cubicBezTo>
                    <a:pt x="15" y="51"/>
                    <a:pt x="15" y="51"/>
                    <a:pt x="15" y="51"/>
                  </a:cubicBezTo>
                  <a:cubicBezTo>
                    <a:pt x="15" y="44"/>
                    <a:pt x="15" y="44"/>
                    <a:pt x="15" y="44"/>
                  </a:cubicBezTo>
                  <a:cubicBezTo>
                    <a:pt x="29" y="44"/>
                    <a:pt x="29" y="44"/>
                    <a:pt x="29" y="44"/>
                  </a:cubicBezTo>
                  <a:cubicBezTo>
                    <a:pt x="29" y="36"/>
                    <a:pt x="29" y="36"/>
                    <a:pt x="29" y="36"/>
                  </a:cubicBezTo>
                  <a:cubicBezTo>
                    <a:pt x="15" y="36"/>
                    <a:pt x="15" y="36"/>
                    <a:pt x="15" y="36"/>
                  </a:cubicBezTo>
                  <a:cubicBezTo>
                    <a:pt x="15" y="15"/>
                    <a:pt x="15" y="15"/>
                    <a:pt x="15" y="15"/>
                  </a:cubicBezTo>
                  <a:cubicBezTo>
                    <a:pt x="36" y="15"/>
                    <a:pt x="36" y="15"/>
                    <a:pt x="36" y="15"/>
                  </a:cubicBezTo>
                  <a:lnTo>
                    <a:pt x="36" y="22"/>
                  </a:lnTo>
                  <a:close/>
                  <a:moveTo>
                    <a:pt x="65" y="22"/>
                  </a:moveTo>
                  <a:cubicBezTo>
                    <a:pt x="51" y="22"/>
                    <a:pt x="51" y="22"/>
                    <a:pt x="51" y="22"/>
                  </a:cubicBezTo>
                  <a:cubicBezTo>
                    <a:pt x="51" y="29"/>
                    <a:pt x="51" y="29"/>
                    <a:pt x="51" y="29"/>
                  </a:cubicBezTo>
                  <a:cubicBezTo>
                    <a:pt x="65" y="29"/>
                    <a:pt x="65" y="29"/>
                    <a:pt x="65" y="29"/>
                  </a:cubicBezTo>
                  <a:cubicBezTo>
                    <a:pt x="65" y="36"/>
                    <a:pt x="65" y="36"/>
                    <a:pt x="65" y="36"/>
                  </a:cubicBezTo>
                  <a:cubicBezTo>
                    <a:pt x="51" y="36"/>
                    <a:pt x="51" y="36"/>
                    <a:pt x="51" y="36"/>
                  </a:cubicBezTo>
                  <a:cubicBezTo>
                    <a:pt x="51" y="44"/>
                    <a:pt x="51" y="44"/>
                    <a:pt x="51" y="44"/>
                  </a:cubicBezTo>
                  <a:cubicBezTo>
                    <a:pt x="65" y="44"/>
                    <a:pt x="65" y="44"/>
                    <a:pt x="65" y="44"/>
                  </a:cubicBezTo>
                  <a:cubicBezTo>
                    <a:pt x="65" y="51"/>
                    <a:pt x="65" y="51"/>
                    <a:pt x="65" y="51"/>
                  </a:cubicBezTo>
                  <a:cubicBezTo>
                    <a:pt x="44" y="51"/>
                    <a:pt x="44" y="51"/>
                    <a:pt x="44" y="51"/>
                  </a:cubicBezTo>
                  <a:cubicBezTo>
                    <a:pt x="44" y="15"/>
                    <a:pt x="44" y="15"/>
                    <a:pt x="44" y="15"/>
                  </a:cubicBezTo>
                  <a:cubicBezTo>
                    <a:pt x="65" y="15"/>
                    <a:pt x="65" y="15"/>
                    <a:pt x="65" y="15"/>
                  </a:cubicBezTo>
                  <a:lnTo>
                    <a:pt x="65" y="22"/>
                  </a:lnTo>
                  <a:close/>
                  <a:moveTo>
                    <a:pt x="87" y="51"/>
                  </a:moveTo>
                  <a:cubicBezTo>
                    <a:pt x="73" y="51"/>
                    <a:pt x="73" y="51"/>
                    <a:pt x="73" y="51"/>
                  </a:cubicBezTo>
                  <a:cubicBezTo>
                    <a:pt x="73" y="15"/>
                    <a:pt x="73" y="15"/>
                    <a:pt x="73" y="15"/>
                  </a:cubicBezTo>
                  <a:cubicBezTo>
                    <a:pt x="80" y="15"/>
                    <a:pt x="80" y="15"/>
                    <a:pt x="80" y="15"/>
                  </a:cubicBezTo>
                  <a:cubicBezTo>
                    <a:pt x="80" y="44"/>
                    <a:pt x="80" y="44"/>
                    <a:pt x="80" y="44"/>
                  </a:cubicBezTo>
                  <a:cubicBezTo>
                    <a:pt x="87" y="44"/>
                    <a:pt x="87" y="44"/>
                    <a:pt x="87" y="44"/>
                  </a:cubicBezTo>
                  <a:lnTo>
                    <a:pt x="87" y="51"/>
                  </a:lnTo>
                  <a:close/>
                  <a:moveTo>
                    <a:pt x="109" y="51"/>
                  </a:moveTo>
                  <a:cubicBezTo>
                    <a:pt x="94" y="51"/>
                    <a:pt x="94" y="51"/>
                    <a:pt x="94" y="51"/>
                  </a:cubicBezTo>
                  <a:cubicBezTo>
                    <a:pt x="94" y="15"/>
                    <a:pt x="94" y="15"/>
                    <a:pt x="94" y="15"/>
                  </a:cubicBezTo>
                  <a:cubicBezTo>
                    <a:pt x="102" y="15"/>
                    <a:pt x="102" y="15"/>
                    <a:pt x="102" y="15"/>
                  </a:cubicBezTo>
                  <a:cubicBezTo>
                    <a:pt x="102" y="44"/>
                    <a:pt x="102" y="44"/>
                    <a:pt x="102" y="44"/>
                  </a:cubicBezTo>
                  <a:cubicBezTo>
                    <a:pt x="109" y="44"/>
                    <a:pt x="109" y="44"/>
                    <a:pt x="109" y="44"/>
                  </a:cubicBezTo>
                  <a:lnTo>
                    <a:pt x="109" y="51"/>
                  </a:lnTo>
                  <a:close/>
                </a:path>
              </a:pathLst>
            </a:custGeom>
            <a:solidFill>
              <a:schemeClr val="accent1"/>
            </a:solidFill>
            <a:ln>
              <a:noFill/>
            </a:ln>
          </p:spPr>
          <p:txBody>
            <a:bodyPr/>
            <a:lstStyle/>
            <a:p>
              <a:endParaRPr lang="en-US"/>
            </a:p>
          </p:txBody>
        </p:sp>
        <p:sp>
          <p:nvSpPr>
            <p:cNvPr id="372" name="Freeform 147"/>
            <p:cNvSpPr>
              <a:spLocks noEditPoints="1"/>
            </p:cNvSpPr>
            <p:nvPr/>
          </p:nvSpPr>
          <p:spPr bwMode="auto">
            <a:xfrm>
              <a:off x="1043833" y="5056590"/>
              <a:ext cx="348105" cy="197321"/>
            </a:xfrm>
            <a:custGeom>
              <a:avLst/>
              <a:gdLst>
                <a:gd name="T0" fmla="*/ 278949 w 116"/>
                <a:gd name="T1" fmla="*/ 0 h 66"/>
                <a:gd name="T2" fmla="*/ 17914 w 116"/>
                <a:gd name="T3" fmla="*/ 0 h 66"/>
                <a:gd name="T4" fmla="*/ 0 w 116"/>
                <a:gd name="T5" fmla="*/ 20397 h 66"/>
                <a:gd name="T6" fmla="*/ 0 w 116"/>
                <a:gd name="T7" fmla="*/ 150428 h 66"/>
                <a:gd name="T8" fmla="*/ 17914 w 116"/>
                <a:gd name="T9" fmla="*/ 168275 h 66"/>
                <a:gd name="T10" fmla="*/ 278949 w 116"/>
                <a:gd name="T11" fmla="*/ 168275 h 66"/>
                <a:gd name="T12" fmla="*/ 296863 w 116"/>
                <a:gd name="T13" fmla="*/ 150428 h 66"/>
                <a:gd name="T14" fmla="*/ 296863 w 116"/>
                <a:gd name="T15" fmla="*/ 20397 h 66"/>
                <a:gd name="T16" fmla="*/ 278949 w 116"/>
                <a:gd name="T17" fmla="*/ 0 h 66"/>
                <a:gd name="T18" fmla="*/ 110044 w 116"/>
                <a:gd name="T19" fmla="*/ 130031 h 66"/>
                <a:gd name="T20" fmla="*/ 92130 w 116"/>
                <a:gd name="T21" fmla="*/ 130031 h 66"/>
                <a:gd name="T22" fmla="*/ 56302 w 116"/>
                <a:gd name="T23" fmla="*/ 68840 h 66"/>
                <a:gd name="T24" fmla="*/ 56302 w 116"/>
                <a:gd name="T25" fmla="*/ 130031 h 66"/>
                <a:gd name="T26" fmla="*/ 35828 w 116"/>
                <a:gd name="T27" fmla="*/ 130031 h 66"/>
                <a:gd name="T28" fmla="*/ 35828 w 116"/>
                <a:gd name="T29" fmla="*/ 38244 h 66"/>
                <a:gd name="T30" fmla="*/ 56302 w 116"/>
                <a:gd name="T31" fmla="*/ 38244 h 66"/>
                <a:gd name="T32" fmla="*/ 92130 w 116"/>
                <a:gd name="T33" fmla="*/ 99435 h 66"/>
                <a:gd name="T34" fmla="*/ 92130 w 116"/>
                <a:gd name="T35" fmla="*/ 38244 h 66"/>
                <a:gd name="T36" fmla="*/ 110044 w 116"/>
                <a:gd name="T37" fmla="*/ 38244 h 66"/>
                <a:gd name="T38" fmla="*/ 110044 w 116"/>
                <a:gd name="T39" fmla="*/ 130031 h 66"/>
                <a:gd name="T40" fmla="*/ 166346 w 116"/>
                <a:gd name="T41" fmla="*/ 56092 h 66"/>
                <a:gd name="T42" fmla="*/ 148432 w 116"/>
                <a:gd name="T43" fmla="*/ 56092 h 66"/>
                <a:gd name="T44" fmla="*/ 148432 w 116"/>
                <a:gd name="T45" fmla="*/ 76489 h 66"/>
                <a:gd name="T46" fmla="*/ 166346 w 116"/>
                <a:gd name="T47" fmla="*/ 76489 h 66"/>
                <a:gd name="T48" fmla="*/ 166346 w 116"/>
                <a:gd name="T49" fmla="*/ 94336 h 66"/>
                <a:gd name="T50" fmla="*/ 148432 w 116"/>
                <a:gd name="T51" fmla="*/ 94336 h 66"/>
                <a:gd name="T52" fmla="*/ 148432 w 116"/>
                <a:gd name="T53" fmla="*/ 112183 h 66"/>
                <a:gd name="T54" fmla="*/ 166346 w 116"/>
                <a:gd name="T55" fmla="*/ 112183 h 66"/>
                <a:gd name="T56" fmla="*/ 166346 w 116"/>
                <a:gd name="T57" fmla="*/ 130031 h 66"/>
                <a:gd name="T58" fmla="*/ 130517 w 116"/>
                <a:gd name="T59" fmla="*/ 130031 h 66"/>
                <a:gd name="T60" fmla="*/ 130517 w 116"/>
                <a:gd name="T61" fmla="*/ 38244 h 66"/>
                <a:gd name="T62" fmla="*/ 166346 w 116"/>
                <a:gd name="T63" fmla="*/ 38244 h 66"/>
                <a:gd name="T64" fmla="*/ 166346 w 116"/>
                <a:gd name="T65" fmla="*/ 56092 h 66"/>
                <a:gd name="T66" fmla="*/ 258476 w 116"/>
                <a:gd name="T67" fmla="*/ 130031 h 66"/>
                <a:gd name="T68" fmla="*/ 240561 w 116"/>
                <a:gd name="T69" fmla="*/ 130031 h 66"/>
                <a:gd name="T70" fmla="*/ 222647 w 116"/>
                <a:gd name="T71" fmla="*/ 94336 h 66"/>
                <a:gd name="T72" fmla="*/ 204733 w 116"/>
                <a:gd name="T73" fmla="*/ 130031 h 66"/>
                <a:gd name="T74" fmla="*/ 184260 w 116"/>
                <a:gd name="T75" fmla="*/ 130031 h 66"/>
                <a:gd name="T76" fmla="*/ 184260 w 116"/>
                <a:gd name="T77" fmla="*/ 38244 h 66"/>
                <a:gd name="T78" fmla="*/ 204733 w 116"/>
                <a:gd name="T79" fmla="*/ 38244 h 66"/>
                <a:gd name="T80" fmla="*/ 204733 w 116"/>
                <a:gd name="T81" fmla="*/ 94336 h 66"/>
                <a:gd name="T82" fmla="*/ 222647 w 116"/>
                <a:gd name="T83" fmla="*/ 56092 h 66"/>
                <a:gd name="T84" fmla="*/ 240561 w 116"/>
                <a:gd name="T85" fmla="*/ 94336 h 66"/>
                <a:gd name="T86" fmla="*/ 240561 w 116"/>
                <a:gd name="T87" fmla="*/ 38244 h 66"/>
                <a:gd name="T88" fmla="*/ 258476 w 116"/>
                <a:gd name="T89" fmla="*/ 38244 h 66"/>
                <a:gd name="T90" fmla="*/ 258476 w 116"/>
                <a:gd name="T91" fmla="*/ 130031 h 6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116" h="66">
                  <a:moveTo>
                    <a:pt x="109" y="0"/>
                  </a:moveTo>
                  <a:cubicBezTo>
                    <a:pt x="7" y="0"/>
                    <a:pt x="7" y="0"/>
                    <a:pt x="7" y="0"/>
                  </a:cubicBezTo>
                  <a:cubicBezTo>
                    <a:pt x="3" y="0"/>
                    <a:pt x="0" y="4"/>
                    <a:pt x="0" y="8"/>
                  </a:cubicBezTo>
                  <a:cubicBezTo>
                    <a:pt x="0" y="59"/>
                    <a:pt x="0" y="59"/>
                    <a:pt x="0" y="59"/>
                  </a:cubicBezTo>
                  <a:cubicBezTo>
                    <a:pt x="0" y="63"/>
                    <a:pt x="3" y="66"/>
                    <a:pt x="7" y="66"/>
                  </a:cubicBezTo>
                  <a:cubicBezTo>
                    <a:pt x="109" y="66"/>
                    <a:pt x="109" y="66"/>
                    <a:pt x="109" y="66"/>
                  </a:cubicBezTo>
                  <a:cubicBezTo>
                    <a:pt x="113" y="66"/>
                    <a:pt x="116" y="63"/>
                    <a:pt x="116" y="59"/>
                  </a:cubicBezTo>
                  <a:cubicBezTo>
                    <a:pt x="116" y="8"/>
                    <a:pt x="116" y="8"/>
                    <a:pt x="116" y="8"/>
                  </a:cubicBezTo>
                  <a:cubicBezTo>
                    <a:pt x="116" y="4"/>
                    <a:pt x="113" y="0"/>
                    <a:pt x="109" y="0"/>
                  </a:cubicBezTo>
                  <a:close/>
                  <a:moveTo>
                    <a:pt x="43" y="51"/>
                  </a:moveTo>
                  <a:cubicBezTo>
                    <a:pt x="36" y="51"/>
                    <a:pt x="36" y="51"/>
                    <a:pt x="36" y="51"/>
                  </a:cubicBezTo>
                  <a:cubicBezTo>
                    <a:pt x="22" y="27"/>
                    <a:pt x="22" y="27"/>
                    <a:pt x="22" y="27"/>
                  </a:cubicBezTo>
                  <a:cubicBezTo>
                    <a:pt x="22" y="51"/>
                    <a:pt x="22" y="51"/>
                    <a:pt x="22" y="51"/>
                  </a:cubicBezTo>
                  <a:cubicBezTo>
                    <a:pt x="14" y="51"/>
                    <a:pt x="14" y="51"/>
                    <a:pt x="14" y="51"/>
                  </a:cubicBezTo>
                  <a:cubicBezTo>
                    <a:pt x="14" y="15"/>
                    <a:pt x="14" y="15"/>
                    <a:pt x="14" y="15"/>
                  </a:cubicBezTo>
                  <a:cubicBezTo>
                    <a:pt x="22" y="15"/>
                    <a:pt x="22" y="15"/>
                    <a:pt x="22" y="15"/>
                  </a:cubicBezTo>
                  <a:cubicBezTo>
                    <a:pt x="36" y="39"/>
                    <a:pt x="36" y="39"/>
                    <a:pt x="36" y="39"/>
                  </a:cubicBezTo>
                  <a:cubicBezTo>
                    <a:pt x="36" y="15"/>
                    <a:pt x="36" y="15"/>
                    <a:pt x="36" y="15"/>
                  </a:cubicBezTo>
                  <a:cubicBezTo>
                    <a:pt x="43" y="15"/>
                    <a:pt x="43" y="15"/>
                    <a:pt x="43" y="15"/>
                  </a:cubicBezTo>
                  <a:lnTo>
                    <a:pt x="43" y="51"/>
                  </a:lnTo>
                  <a:close/>
                  <a:moveTo>
                    <a:pt x="65" y="22"/>
                  </a:moveTo>
                  <a:cubicBezTo>
                    <a:pt x="58" y="22"/>
                    <a:pt x="58" y="22"/>
                    <a:pt x="58" y="22"/>
                  </a:cubicBezTo>
                  <a:cubicBezTo>
                    <a:pt x="58" y="30"/>
                    <a:pt x="58" y="30"/>
                    <a:pt x="58" y="30"/>
                  </a:cubicBezTo>
                  <a:cubicBezTo>
                    <a:pt x="65" y="30"/>
                    <a:pt x="65" y="30"/>
                    <a:pt x="65" y="30"/>
                  </a:cubicBezTo>
                  <a:cubicBezTo>
                    <a:pt x="65" y="37"/>
                    <a:pt x="65" y="37"/>
                    <a:pt x="65" y="37"/>
                  </a:cubicBezTo>
                  <a:cubicBezTo>
                    <a:pt x="58" y="37"/>
                    <a:pt x="58" y="37"/>
                    <a:pt x="58" y="37"/>
                  </a:cubicBezTo>
                  <a:cubicBezTo>
                    <a:pt x="58" y="44"/>
                    <a:pt x="58" y="44"/>
                    <a:pt x="58" y="44"/>
                  </a:cubicBezTo>
                  <a:cubicBezTo>
                    <a:pt x="65" y="44"/>
                    <a:pt x="65" y="44"/>
                    <a:pt x="65" y="44"/>
                  </a:cubicBezTo>
                  <a:cubicBezTo>
                    <a:pt x="65" y="51"/>
                    <a:pt x="65" y="51"/>
                    <a:pt x="65" y="51"/>
                  </a:cubicBezTo>
                  <a:cubicBezTo>
                    <a:pt x="51" y="51"/>
                    <a:pt x="51" y="51"/>
                    <a:pt x="51" y="51"/>
                  </a:cubicBezTo>
                  <a:cubicBezTo>
                    <a:pt x="51" y="15"/>
                    <a:pt x="51" y="15"/>
                    <a:pt x="51" y="15"/>
                  </a:cubicBezTo>
                  <a:cubicBezTo>
                    <a:pt x="65" y="15"/>
                    <a:pt x="65" y="15"/>
                    <a:pt x="65" y="15"/>
                  </a:cubicBezTo>
                  <a:lnTo>
                    <a:pt x="65" y="22"/>
                  </a:lnTo>
                  <a:close/>
                  <a:moveTo>
                    <a:pt x="101" y="51"/>
                  </a:moveTo>
                  <a:cubicBezTo>
                    <a:pt x="94" y="51"/>
                    <a:pt x="94" y="51"/>
                    <a:pt x="94" y="51"/>
                  </a:cubicBezTo>
                  <a:cubicBezTo>
                    <a:pt x="87" y="37"/>
                    <a:pt x="87" y="37"/>
                    <a:pt x="87" y="37"/>
                  </a:cubicBezTo>
                  <a:cubicBezTo>
                    <a:pt x="80" y="51"/>
                    <a:pt x="80" y="51"/>
                    <a:pt x="80" y="51"/>
                  </a:cubicBezTo>
                  <a:cubicBezTo>
                    <a:pt x="72" y="51"/>
                    <a:pt x="72" y="51"/>
                    <a:pt x="72" y="51"/>
                  </a:cubicBezTo>
                  <a:cubicBezTo>
                    <a:pt x="72" y="15"/>
                    <a:pt x="72" y="15"/>
                    <a:pt x="72" y="15"/>
                  </a:cubicBezTo>
                  <a:cubicBezTo>
                    <a:pt x="80" y="15"/>
                    <a:pt x="80" y="15"/>
                    <a:pt x="80" y="15"/>
                  </a:cubicBezTo>
                  <a:cubicBezTo>
                    <a:pt x="80" y="37"/>
                    <a:pt x="80" y="37"/>
                    <a:pt x="80" y="37"/>
                  </a:cubicBezTo>
                  <a:cubicBezTo>
                    <a:pt x="87" y="22"/>
                    <a:pt x="87" y="22"/>
                    <a:pt x="87" y="22"/>
                  </a:cubicBezTo>
                  <a:cubicBezTo>
                    <a:pt x="94" y="37"/>
                    <a:pt x="94" y="37"/>
                    <a:pt x="94" y="37"/>
                  </a:cubicBezTo>
                  <a:cubicBezTo>
                    <a:pt x="94" y="15"/>
                    <a:pt x="94" y="15"/>
                    <a:pt x="94" y="15"/>
                  </a:cubicBezTo>
                  <a:cubicBezTo>
                    <a:pt x="101" y="15"/>
                    <a:pt x="101" y="15"/>
                    <a:pt x="101" y="15"/>
                  </a:cubicBezTo>
                  <a:lnTo>
                    <a:pt x="101" y="51"/>
                  </a:lnTo>
                  <a:close/>
                </a:path>
              </a:pathLst>
            </a:custGeom>
            <a:solidFill>
              <a:schemeClr val="accent1"/>
            </a:solidFill>
            <a:ln>
              <a:noFill/>
            </a:ln>
          </p:spPr>
          <p:txBody>
            <a:bodyPr/>
            <a:lstStyle/>
            <a:p>
              <a:endParaRPr lang="en-US"/>
            </a:p>
          </p:txBody>
        </p:sp>
        <p:grpSp>
          <p:nvGrpSpPr>
            <p:cNvPr id="373" name="Group 69"/>
            <p:cNvGrpSpPr/>
            <p:nvPr/>
          </p:nvGrpSpPr>
          <p:grpSpPr>
            <a:xfrm>
              <a:off x="1740042" y="5146166"/>
              <a:ext cx="348105" cy="262475"/>
              <a:chOff x="857250" y="3806825"/>
              <a:chExt cx="296863" cy="223838"/>
            </a:xfrm>
            <a:solidFill>
              <a:schemeClr val="accent1"/>
            </a:solidFill>
          </p:grpSpPr>
          <p:sp>
            <p:nvSpPr>
              <p:cNvPr id="455" name="Freeform 148"/>
              <p:cNvSpPr>
                <a:spLocks noEditPoints="1"/>
              </p:cNvSpPr>
              <p:nvPr/>
            </p:nvSpPr>
            <p:spPr bwMode="auto">
              <a:xfrm>
                <a:off x="857250" y="3806825"/>
                <a:ext cx="296863" cy="223838"/>
              </a:xfrm>
              <a:custGeom>
                <a:avLst/>
                <a:gdLst/>
                <a:ahLst/>
                <a:cxnLst>
                  <a:cxn ang="0">
                    <a:pos x="102" y="0"/>
                  </a:cxn>
                  <a:cxn ang="0">
                    <a:pos x="15" y="0"/>
                  </a:cxn>
                  <a:cxn ang="0">
                    <a:pos x="0" y="14"/>
                  </a:cxn>
                  <a:cxn ang="0">
                    <a:pos x="0" y="72"/>
                  </a:cxn>
                  <a:cxn ang="0">
                    <a:pos x="15" y="87"/>
                  </a:cxn>
                  <a:cxn ang="0">
                    <a:pos x="102" y="87"/>
                  </a:cxn>
                  <a:cxn ang="0">
                    <a:pos x="116" y="72"/>
                  </a:cxn>
                  <a:cxn ang="0">
                    <a:pos x="116" y="14"/>
                  </a:cxn>
                  <a:cxn ang="0">
                    <a:pos x="102" y="0"/>
                  </a:cxn>
                  <a:cxn ang="0">
                    <a:pos x="109" y="72"/>
                  </a:cxn>
                  <a:cxn ang="0">
                    <a:pos x="102" y="79"/>
                  </a:cxn>
                  <a:cxn ang="0">
                    <a:pos x="15" y="79"/>
                  </a:cxn>
                  <a:cxn ang="0">
                    <a:pos x="7" y="72"/>
                  </a:cxn>
                  <a:cxn ang="0">
                    <a:pos x="7" y="36"/>
                  </a:cxn>
                  <a:cxn ang="0">
                    <a:pos x="109" y="36"/>
                  </a:cxn>
                  <a:cxn ang="0">
                    <a:pos x="109" y="72"/>
                  </a:cxn>
                  <a:cxn ang="0">
                    <a:pos x="109" y="21"/>
                  </a:cxn>
                  <a:cxn ang="0">
                    <a:pos x="7" y="21"/>
                  </a:cxn>
                  <a:cxn ang="0">
                    <a:pos x="7" y="14"/>
                  </a:cxn>
                  <a:cxn ang="0">
                    <a:pos x="15" y="7"/>
                  </a:cxn>
                  <a:cxn ang="0">
                    <a:pos x="102" y="7"/>
                  </a:cxn>
                  <a:cxn ang="0">
                    <a:pos x="109" y="14"/>
                  </a:cxn>
                  <a:cxn ang="0">
                    <a:pos x="109" y="21"/>
                  </a:cxn>
                </a:cxnLst>
                <a:rect l="0" t="0" r="r" b="b"/>
                <a:pathLst>
                  <a:path w="116" h="87">
                    <a:moveTo>
                      <a:pt x="102" y="0"/>
                    </a:moveTo>
                    <a:cubicBezTo>
                      <a:pt x="15" y="0"/>
                      <a:pt x="15" y="0"/>
                      <a:pt x="15" y="0"/>
                    </a:cubicBezTo>
                    <a:cubicBezTo>
                      <a:pt x="7" y="0"/>
                      <a:pt x="0" y="6"/>
                      <a:pt x="0" y="14"/>
                    </a:cubicBezTo>
                    <a:cubicBezTo>
                      <a:pt x="0" y="72"/>
                      <a:pt x="0" y="72"/>
                      <a:pt x="0" y="72"/>
                    </a:cubicBezTo>
                    <a:cubicBezTo>
                      <a:pt x="0" y="80"/>
                      <a:pt x="7" y="87"/>
                      <a:pt x="15" y="87"/>
                    </a:cubicBezTo>
                    <a:cubicBezTo>
                      <a:pt x="102" y="87"/>
                      <a:pt x="102" y="87"/>
                      <a:pt x="102" y="87"/>
                    </a:cubicBezTo>
                    <a:cubicBezTo>
                      <a:pt x="110" y="87"/>
                      <a:pt x="116" y="80"/>
                      <a:pt x="116" y="72"/>
                    </a:cubicBezTo>
                    <a:cubicBezTo>
                      <a:pt x="116" y="14"/>
                      <a:pt x="116" y="14"/>
                      <a:pt x="116" y="14"/>
                    </a:cubicBezTo>
                    <a:cubicBezTo>
                      <a:pt x="116" y="6"/>
                      <a:pt x="110" y="0"/>
                      <a:pt x="102" y="0"/>
                    </a:cubicBezTo>
                    <a:close/>
                    <a:moveTo>
                      <a:pt x="109" y="72"/>
                    </a:moveTo>
                    <a:cubicBezTo>
                      <a:pt x="109" y="76"/>
                      <a:pt x="106" y="79"/>
                      <a:pt x="102" y="79"/>
                    </a:cubicBezTo>
                    <a:cubicBezTo>
                      <a:pt x="15" y="79"/>
                      <a:pt x="15" y="79"/>
                      <a:pt x="15" y="79"/>
                    </a:cubicBezTo>
                    <a:cubicBezTo>
                      <a:pt x="11" y="79"/>
                      <a:pt x="7" y="76"/>
                      <a:pt x="7" y="72"/>
                    </a:cubicBezTo>
                    <a:cubicBezTo>
                      <a:pt x="7" y="36"/>
                      <a:pt x="7" y="36"/>
                      <a:pt x="7" y="36"/>
                    </a:cubicBezTo>
                    <a:cubicBezTo>
                      <a:pt x="109" y="36"/>
                      <a:pt x="109" y="36"/>
                      <a:pt x="109" y="36"/>
                    </a:cubicBezTo>
                    <a:lnTo>
                      <a:pt x="109" y="72"/>
                    </a:lnTo>
                    <a:close/>
                    <a:moveTo>
                      <a:pt x="109" y="21"/>
                    </a:moveTo>
                    <a:cubicBezTo>
                      <a:pt x="7" y="21"/>
                      <a:pt x="7" y="21"/>
                      <a:pt x="7" y="21"/>
                    </a:cubicBezTo>
                    <a:cubicBezTo>
                      <a:pt x="7" y="14"/>
                      <a:pt x="7" y="14"/>
                      <a:pt x="7" y="14"/>
                    </a:cubicBezTo>
                    <a:cubicBezTo>
                      <a:pt x="7" y="10"/>
                      <a:pt x="11" y="7"/>
                      <a:pt x="15" y="7"/>
                    </a:cubicBezTo>
                    <a:cubicBezTo>
                      <a:pt x="102" y="7"/>
                      <a:pt x="102" y="7"/>
                      <a:pt x="102" y="7"/>
                    </a:cubicBezTo>
                    <a:cubicBezTo>
                      <a:pt x="106" y="7"/>
                      <a:pt x="109" y="10"/>
                      <a:pt x="109" y="14"/>
                    </a:cubicBezTo>
                    <a:lnTo>
                      <a:pt x="109" y="21"/>
                    </a:lnTo>
                    <a:close/>
                  </a:path>
                </a:pathLst>
              </a:custGeom>
              <a:grpFill/>
              <a:ln w="9525">
                <a:noFill/>
                <a:round/>
              </a:ln>
            </p:spPr>
            <p:txBody>
              <a:bodyPr/>
              <a:lstStyle/>
              <a:p>
                <a:pPr fontAlgn="auto">
                  <a:spcBef>
                    <a:spcPts val="0"/>
                  </a:spcBef>
                  <a:spcAft>
                    <a:spcPts val="0"/>
                  </a:spcAft>
                  <a:defRPr/>
                </a:pPr>
                <a:endParaRPr lang="en-US">
                  <a:latin typeface="+mn-lt"/>
                  <a:ea typeface="+mn-ea"/>
                </a:endParaRPr>
              </a:p>
            </p:txBody>
          </p:sp>
          <p:sp>
            <p:nvSpPr>
              <p:cNvPr id="456" name="Rectangle 149"/>
              <p:cNvSpPr>
                <a:spLocks noChangeArrowheads="1"/>
              </p:cNvSpPr>
              <p:nvPr/>
            </p:nvSpPr>
            <p:spPr bwMode="auto">
              <a:xfrm>
                <a:off x="895350" y="3917950"/>
                <a:ext cx="111125" cy="17463"/>
              </a:xfrm>
              <a:prstGeom prst="rect">
                <a:avLst/>
              </a:prstGeom>
              <a:grpFill/>
              <a:ln w="9525">
                <a:noFill/>
                <a:miter lim="800000"/>
              </a:ln>
            </p:spPr>
            <p:txBody>
              <a:bodyPr/>
              <a:lstStyle/>
              <a:p>
                <a:pPr fontAlgn="auto">
                  <a:spcBef>
                    <a:spcPts val="0"/>
                  </a:spcBef>
                  <a:spcAft>
                    <a:spcPts val="0"/>
                  </a:spcAft>
                  <a:defRPr/>
                </a:pPr>
                <a:endParaRPr lang="en-US">
                  <a:latin typeface="+mn-lt"/>
                  <a:ea typeface="+mn-ea"/>
                </a:endParaRPr>
              </a:p>
            </p:txBody>
          </p:sp>
          <p:sp>
            <p:nvSpPr>
              <p:cNvPr id="457" name="Rectangle 150"/>
              <p:cNvSpPr>
                <a:spLocks noChangeArrowheads="1"/>
              </p:cNvSpPr>
              <p:nvPr/>
            </p:nvSpPr>
            <p:spPr bwMode="auto">
              <a:xfrm>
                <a:off x="895350" y="3956050"/>
                <a:ext cx="36513" cy="17463"/>
              </a:xfrm>
              <a:prstGeom prst="rect">
                <a:avLst/>
              </a:prstGeom>
              <a:grpFill/>
              <a:ln w="9525">
                <a:noFill/>
                <a:miter lim="800000"/>
              </a:ln>
            </p:spPr>
            <p:txBody>
              <a:bodyPr/>
              <a:lstStyle/>
              <a:p>
                <a:pPr fontAlgn="auto">
                  <a:spcBef>
                    <a:spcPts val="0"/>
                  </a:spcBef>
                  <a:spcAft>
                    <a:spcPts val="0"/>
                  </a:spcAft>
                  <a:defRPr/>
                </a:pPr>
                <a:endParaRPr lang="en-US">
                  <a:latin typeface="+mn-lt"/>
                  <a:ea typeface="+mn-ea"/>
                </a:endParaRPr>
              </a:p>
            </p:txBody>
          </p:sp>
          <p:sp>
            <p:nvSpPr>
              <p:cNvPr id="458" name="Rectangle 151"/>
              <p:cNvSpPr>
                <a:spLocks noChangeArrowheads="1"/>
              </p:cNvSpPr>
              <p:nvPr/>
            </p:nvSpPr>
            <p:spPr bwMode="auto">
              <a:xfrm>
                <a:off x="1062038" y="3917950"/>
                <a:ext cx="57150" cy="38100"/>
              </a:xfrm>
              <a:prstGeom prst="rect">
                <a:avLst/>
              </a:prstGeom>
              <a:grpFill/>
              <a:ln w="9525">
                <a:noFill/>
                <a:miter lim="800000"/>
              </a:ln>
            </p:spPr>
            <p:txBody>
              <a:bodyPr/>
              <a:lstStyle/>
              <a:p>
                <a:pPr fontAlgn="auto">
                  <a:spcBef>
                    <a:spcPts val="0"/>
                  </a:spcBef>
                  <a:spcAft>
                    <a:spcPts val="0"/>
                  </a:spcAft>
                  <a:defRPr/>
                </a:pPr>
                <a:endParaRPr lang="en-US">
                  <a:latin typeface="+mn-lt"/>
                  <a:ea typeface="+mn-ea"/>
                </a:endParaRPr>
              </a:p>
            </p:txBody>
          </p:sp>
        </p:grpSp>
        <p:sp>
          <p:nvSpPr>
            <p:cNvPr id="374" name="Freeform 152"/>
            <p:cNvSpPr>
              <a:spLocks noEditPoints="1"/>
            </p:cNvSpPr>
            <p:nvPr/>
          </p:nvSpPr>
          <p:spPr bwMode="auto">
            <a:xfrm>
              <a:off x="9403922" y="4358519"/>
              <a:ext cx="351827" cy="349966"/>
            </a:xfrm>
            <a:custGeom>
              <a:avLst/>
              <a:gdLst>
                <a:gd name="T0" fmla="*/ 264135 w 117"/>
                <a:gd name="T1" fmla="*/ 92622 h 116"/>
                <a:gd name="T2" fmla="*/ 202589 w 117"/>
                <a:gd name="T3" fmla="*/ 74613 h 116"/>
                <a:gd name="T4" fmla="*/ 243620 w 117"/>
                <a:gd name="T5" fmla="*/ 56603 h 116"/>
                <a:gd name="T6" fmla="*/ 130785 w 117"/>
                <a:gd name="T7" fmla="*/ 0 h 116"/>
                <a:gd name="T8" fmla="*/ 171816 w 117"/>
                <a:gd name="T9" fmla="*/ 56603 h 116"/>
                <a:gd name="T10" fmla="*/ 56417 w 117"/>
                <a:gd name="T11" fmla="*/ 74613 h 116"/>
                <a:gd name="T12" fmla="*/ 20515 w 117"/>
                <a:gd name="T13" fmla="*/ 223838 h 116"/>
                <a:gd name="T14" fmla="*/ 0 w 117"/>
                <a:gd name="T15" fmla="*/ 298450 h 116"/>
                <a:gd name="T16" fmla="*/ 300037 w 117"/>
                <a:gd name="T17" fmla="*/ 223838 h 116"/>
                <a:gd name="T18" fmla="*/ 205154 w 117"/>
                <a:gd name="T19" fmla="*/ 113205 h 116"/>
                <a:gd name="T20" fmla="*/ 225669 w 117"/>
                <a:gd name="T21" fmla="*/ 131215 h 116"/>
                <a:gd name="T22" fmla="*/ 205154 w 117"/>
                <a:gd name="T23" fmla="*/ 113205 h 116"/>
                <a:gd name="T24" fmla="*/ 225669 w 117"/>
                <a:gd name="T25" fmla="*/ 149225 h 116"/>
                <a:gd name="T26" fmla="*/ 205154 w 117"/>
                <a:gd name="T27" fmla="*/ 169808 h 116"/>
                <a:gd name="T28" fmla="*/ 205154 w 117"/>
                <a:gd name="T29" fmla="*/ 187818 h 116"/>
                <a:gd name="T30" fmla="*/ 225669 w 117"/>
                <a:gd name="T31" fmla="*/ 205828 h 116"/>
                <a:gd name="T32" fmla="*/ 205154 w 117"/>
                <a:gd name="T33" fmla="*/ 187818 h 116"/>
                <a:gd name="T34" fmla="*/ 148736 w 117"/>
                <a:gd name="T35" fmla="*/ 18010 h 116"/>
                <a:gd name="T36" fmla="*/ 225669 w 117"/>
                <a:gd name="T37" fmla="*/ 38593 h 116"/>
                <a:gd name="T38" fmla="*/ 169252 w 117"/>
                <a:gd name="T39" fmla="*/ 113205 h 116"/>
                <a:gd name="T40" fmla="*/ 187203 w 117"/>
                <a:gd name="T41" fmla="*/ 131215 h 116"/>
                <a:gd name="T42" fmla="*/ 169252 w 117"/>
                <a:gd name="T43" fmla="*/ 113205 h 116"/>
                <a:gd name="T44" fmla="*/ 187203 w 117"/>
                <a:gd name="T45" fmla="*/ 149225 h 116"/>
                <a:gd name="T46" fmla="*/ 169252 w 117"/>
                <a:gd name="T47" fmla="*/ 169808 h 116"/>
                <a:gd name="T48" fmla="*/ 169252 w 117"/>
                <a:gd name="T49" fmla="*/ 187818 h 116"/>
                <a:gd name="T50" fmla="*/ 187203 w 117"/>
                <a:gd name="T51" fmla="*/ 205828 h 116"/>
                <a:gd name="T52" fmla="*/ 169252 w 117"/>
                <a:gd name="T53" fmla="*/ 187818 h 116"/>
                <a:gd name="T54" fmla="*/ 130785 w 117"/>
                <a:gd name="T55" fmla="*/ 113205 h 116"/>
                <a:gd name="T56" fmla="*/ 56417 w 117"/>
                <a:gd name="T57" fmla="*/ 149225 h 116"/>
                <a:gd name="T58" fmla="*/ 279522 w 117"/>
                <a:gd name="T59" fmla="*/ 262430 h 116"/>
                <a:gd name="T60" fmla="*/ 20515 w 117"/>
                <a:gd name="T61" fmla="*/ 244420 h 116"/>
                <a:gd name="T62" fmla="*/ 279522 w 117"/>
                <a:gd name="T63" fmla="*/ 262430 h 11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117" h="116">
                  <a:moveTo>
                    <a:pt x="108" y="87"/>
                  </a:moveTo>
                  <a:cubicBezTo>
                    <a:pt x="103" y="36"/>
                    <a:pt x="103" y="36"/>
                    <a:pt x="103" y="36"/>
                  </a:cubicBezTo>
                  <a:cubicBezTo>
                    <a:pt x="102" y="32"/>
                    <a:pt x="99" y="29"/>
                    <a:pt x="95" y="29"/>
                  </a:cubicBezTo>
                  <a:cubicBezTo>
                    <a:pt x="79" y="29"/>
                    <a:pt x="79" y="29"/>
                    <a:pt x="79" y="29"/>
                  </a:cubicBezTo>
                  <a:cubicBezTo>
                    <a:pt x="79" y="22"/>
                    <a:pt x="79" y="22"/>
                    <a:pt x="79" y="22"/>
                  </a:cubicBezTo>
                  <a:cubicBezTo>
                    <a:pt x="95" y="22"/>
                    <a:pt x="95" y="22"/>
                    <a:pt x="95" y="22"/>
                  </a:cubicBezTo>
                  <a:cubicBezTo>
                    <a:pt x="95" y="0"/>
                    <a:pt x="95" y="0"/>
                    <a:pt x="95" y="0"/>
                  </a:cubicBezTo>
                  <a:cubicBezTo>
                    <a:pt x="51" y="0"/>
                    <a:pt x="51" y="0"/>
                    <a:pt x="51" y="0"/>
                  </a:cubicBezTo>
                  <a:cubicBezTo>
                    <a:pt x="51" y="22"/>
                    <a:pt x="51" y="22"/>
                    <a:pt x="51" y="22"/>
                  </a:cubicBezTo>
                  <a:cubicBezTo>
                    <a:pt x="67" y="22"/>
                    <a:pt x="67" y="22"/>
                    <a:pt x="67" y="22"/>
                  </a:cubicBezTo>
                  <a:cubicBezTo>
                    <a:pt x="67" y="29"/>
                    <a:pt x="67" y="29"/>
                    <a:pt x="67" y="29"/>
                  </a:cubicBezTo>
                  <a:cubicBezTo>
                    <a:pt x="22" y="29"/>
                    <a:pt x="22" y="29"/>
                    <a:pt x="22" y="29"/>
                  </a:cubicBezTo>
                  <a:cubicBezTo>
                    <a:pt x="18" y="29"/>
                    <a:pt x="15" y="32"/>
                    <a:pt x="14" y="36"/>
                  </a:cubicBezTo>
                  <a:cubicBezTo>
                    <a:pt x="8" y="87"/>
                    <a:pt x="8" y="87"/>
                    <a:pt x="8" y="87"/>
                  </a:cubicBezTo>
                  <a:cubicBezTo>
                    <a:pt x="0" y="87"/>
                    <a:pt x="0" y="87"/>
                    <a:pt x="0" y="87"/>
                  </a:cubicBezTo>
                  <a:cubicBezTo>
                    <a:pt x="0" y="116"/>
                    <a:pt x="0" y="116"/>
                    <a:pt x="0" y="116"/>
                  </a:cubicBezTo>
                  <a:cubicBezTo>
                    <a:pt x="117" y="116"/>
                    <a:pt x="117" y="116"/>
                    <a:pt x="117" y="116"/>
                  </a:cubicBezTo>
                  <a:cubicBezTo>
                    <a:pt x="117" y="87"/>
                    <a:pt x="117" y="87"/>
                    <a:pt x="117" y="87"/>
                  </a:cubicBezTo>
                  <a:lnTo>
                    <a:pt x="108" y="87"/>
                  </a:lnTo>
                  <a:close/>
                  <a:moveTo>
                    <a:pt x="80" y="44"/>
                  </a:moveTo>
                  <a:cubicBezTo>
                    <a:pt x="88" y="44"/>
                    <a:pt x="88" y="44"/>
                    <a:pt x="88" y="44"/>
                  </a:cubicBezTo>
                  <a:cubicBezTo>
                    <a:pt x="88" y="51"/>
                    <a:pt x="88" y="51"/>
                    <a:pt x="88" y="51"/>
                  </a:cubicBezTo>
                  <a:cubicBezTo>
                    <a:pt x="80" y="51"/>
                    <a:pt x="80" y="51"/>
                    <a:pt x="80" y="51"/>
                  </a:cubicBezTo>
                  <a:lnTo>
                    <a:pt x="80" y="44"/>
                  </a:lnTo>
                  <a:close/>
                  <a:moveTo>
                    <a:pt x="80" y="58"/>
                  </a:moveTo>
                  <a:cubicBezTo>
                    <a:pt x="88" y="58"/>
                    <a:pt x="88" y="58"/>
                    <a:pt x="88" y="58"/>
                  </a:cubicBezTo>
                  <a:cubicBezTo>
                    <a:pt x="88" y="66"/>
                    <a:pt x="88" y="66"/>
                    <a:pt x="88" y="66"/>
                  </a:cubicBezTo>
                  <a:cubicBezTo>
                    <a:pt x="80" y="66"/>
                    <a:pt x="80" y="66"/>
                    <a:pt x="80" y="66"/>
                  </a:cubicBezTo>
                  <a:lnTo>
                    <a:pt x="80" y="58"/>
                  </a:lnTo>
                  <a:close/>
                  <a:moveTo>
                    <a:pt x="80" y="73"/>
                  </a:moveTo>
                  <a:cubicBezTo>
                    <a:pt x="88" y="73"/>
                    <a:pt x="88" y="73"/>
                    <a:pt x="88" y="73"/>
                  </a:cubicBezTo>
                  <a:cubicBezTo>
                    <a:pt x="88" y="80"/>
                    <a:pt x="88" y="80"/>
                    <a:pt x="88" y="80"/>
                  </a:cubicBezTo>
                  <a:cubicBezTo>
                    <a:pt x="80" y="80"/>
                    <a:pt x="80" y="80"/>
                    <a:pt x="80" y="80"/>
                  </a:cubicBezTo>
                  <a:lnTo>
                    <a:pt x="80" y="73"/>
                  </a:lnTo>
                  <a:close/>
                  <a:moveTo>
                    <a:pt x="58" y="15"/>
                  </a:moveTo>
                  <a:cubicBezTo>
                    <a:pt x="58" y="7"/>
                    <a:pt x="58" y="7"/>
                    <a:pt x="58" y="7"/>
                  </a:cubicBezTo>
                  <a:cubicBezTo>
                    <a:pt x="88" y="7"/>
                    <a:pt x="88" y="7"/>
                    <a:pt x="88" y="7"/>
                  </a:cubicBezTo>
                  <a:cubicBezTo>
                    <a:pt x="88" y="15"/>
                    <a:pt x="88" y="15"/>
                    <a:pt x="88" y="15"/>
                  </a:cubicBezTo>
                  <a:lnTo>
                    <a:pt x="58" y="15"/>
                  </a:lnTo>
                  <a:close/>
                  <a:moveTo>
                    <a:pt x="66" y="44"/>
                  </a:moveTo>
                  <a:cubicBezTo>
                    <a:pt x="73" y="44"/>
                    <a:pt x="73" y="44"/>
                    <a:pt x="73" y="44"/>
                  </a:cubicBezTo>
                  <a:cubicBezTo>
                    <a:pt x="73" y="51"/>
                    <a:pt x="73" y="51"/>
                    <a:pt x="73" y="51"/>
                  </a:cubicBezTo>
                  <a:cubicBezTo>
                    <a:pt x="66" y="51"/>
                    <a:pt x="66" y="51"/>
                    <a:pt x="66" y="51"/>
                  </a:cubicBezTo>
                  <a:lnTo>
                    <a:pt x="66" y="44"/>
                  </a:lnTo>
                  <a:close/>
                  <a:moveTo>
                    <a:pt x="66" y="58"/>
                  </a:moveTo>
                  <a:cubicBezTo>
                    <a:pt x="73" y="58"/>
                    <a:pt x="73" y="58"/>
                    <a:pt x="73" y="58"/>
                  </a:cubicBezTo>
                  <a:cubicBezTo>
                    <a:pt x="73" y="66"/>
                    <a:pt x="73" y="66"/>
                    <a:pt x="73" y="66"/>
                  </a:cubicBezTo>
                  <a:cubicBezTo>
                    <a:pt x="66" y="66"/>
                    <a:pt x="66" y="66"/>
                    <a:pt x="66" y="66"/>
                  </a:cubicBezTo>
                  <a:lnTo>
                    <a:pt x="66" y="58"/>
                  </a:lnTo>
                  <a:close/>
                  <a:moveTo>
                    <a:pt x="66" y="73"/>
                  </a:moveTo>
                  <a:cubicBezTo>
                    <a:pt x="73" y="73"/>
                    <a:pt x="73" y="73"/>
                    <a:pt x="73" y="73"/>
                  </a:cubicBezTo>
                  <a:cubicBezTo>
                    <a:pt x="73" y="80"/>
                    <a:pt x="73" y="80"/>
                    <a:pt x="73" y="80"/>
                  </a:cubicBezTo>
                  <a:cubicBezTo>
                    <a:pt x="66" y="80"/>
                    <a:pt x="66" y="80"/>
                    <a:pt x="66" y="80"/>
                  </a:cubicBezTo>
                  <a:lnTo>
                    <a:pt x="66" y="73"/>
                  </a:lnTo>
                  <a:close/>
                  <a:moveTo>
                    <a:pt x="22" y="44"/>
                  </a:moveTo>
                  <a:cubicBezTo>
                    <a:pt x="51" y="44"/>
                    <a:pt x="51" y="44"/>
                    <a:pt x="51" y="44"/>
                  </a:cubicBezTo>
                  <a:cubicBezTo>
                    <a:pt x="51" y="58"/>
                    <a:pt x="51" y="58"/>
                    <a:pt x="51" y="58"/>
                  </a:cubicBezTo>
                  <a:cubicBezTo>
                    <a:pt x="22" y="58"/>
                    <a:pt x="22" y="58"/>
                    <a:pt x="22" y="58"/>
                  </a:cubicBezTo>
                  <a:lnTo>
                    <a:pt x="22" y="44"/>
                  </a:lnTo>
                  <a:close/>
                  <a:moveTo>
                    <a:pt x="109" y="102"/>
                  </a:moveTo>
                  <a:cubicBezTo>
                    <a:pt x="8" y="102"/>
                    <a:pt x="8" y="102"/>
                    <a:pt x="8" y="102"/>
                  </a:cubicBezTo>
                  <a:cubicBezTo>
                    <a:pt x="8" y="95"/>
                    <a:pt x="8" y="95"/>
                    <a:pt x="8" y="95"/>
                  </a:cubicBezTo>
                  <a:cubicBezTo>
                    <a:pt x="109" y="95"/>
                    <a:pt x="109" y="95"/>
                    <a:pt x="109" y="95"/>
                  </a:cubicBezTo>
                  <a:lnTo>
                    <a:pt x="109" y="102"/>
                  </a:lnTo>
                  <a:close/>
                </a:path>
              </a:pathLst>
            </a:custGeom>
            <a:solidFill>
              <a:schemeClr val="accent1"/>
            </a:solidFill>
            <a:ln>
              <a:noFill/>
            </a:ln>
          </p:spPr>
          <p:txBody>
            <a:bodyPr/>
            <a:lstStyle/>
            <a:p>
              <a:endParaRPr lang="en-US"/>
            </a:p>
          </p:txBody>
        </p:sp>
        <p:sp>
          <p:nvSpPr>
            <p:cNvPr id="375" name="Freeform 153"/>
            <p:cNvSpPr/>
            <p:nvPr/>
          </p:nvSpPr>
          <p:spPr bwMode="auto">
            <a:xfrm>
              <a:off x="7326465" y="4371550"/>
              <a:ext cx="338797" cy="336934"/>
            </a:xfrm>
            <a:custGeom>
              <a:avLst/>
              <a:gdLst>
                <a:gd name="T0" fmla="*/ 232674 w 113"/>
                <a:gd name="T1" fmla="*/ 228330 h 112"/>
                <a:gd name="T2" fmla="*/ 204549 w 113"/>
                <a:gd name="T3" fmla="*/ 251420 h 112"/>
                <a:gd name="T4" fmla="*/ 109945 w 113"/>
                <a:gd name="T5" fmla="*/ 251420 h 112"/>
                <a:gd name="T6" fmla="*/ 97161 w 113"/>
                <a:gd name="T7" fmla="*/ 233461 h 112"/>
                <a:gd name="T8" fmla="*/ 109945 w 113"/>
                <a:gd name="T9" fmla="*/ 194979 h 112"/>
                <a:gd name="T10" fmla="*/ 258243 w 113"/>
                <a:gd name="T11" fmla="*/ 194979 h 112"/>
                <a:gd name="T12" fmla="*/ 288925 w 113"/>
                <a:gd name="T13" fmla="*/ 66703 h 112"/>
                <a:gd name="T14" fmla="*/ 53694 w 113"/>
                <a:gd name="T15" fmla="*/ 33352 h 112"/>
                <a:gd name="T16" fmla="*/ 33239 w 113"/>
                <a:gd name="T17" fmla="*/ 20524 h 112"/>
                <a:gd name="T18" fmla="*/ 35796 w 113"/>
                <a:gd name="T19" fmla="*/ 17959 h 112"/>
                <a:gd name="T20" fmla="*/ 17898 w 113"/>
                <a:gd name="T21" fmla="*/ 0 h 112"/>
                <a:gd name="T22" fmla="*/ 0 w 113"/>
                <a:gd name="T23" fmla="*/ 17959 h 112"/>
                <a:gd name="T24" fmla="*/ 17898 w 113"/>
                <a:gd name="T25" fmla="*/ 35917 h 112"/>
                <a:gd name="T26" fmla="*/ 20455 w 113"/>
                <a:gd name="T27" fmla="*/ 35917 h 112"/>
                <a:gd name="T28" fmla="*/ 43467 w 113"/>
                <a:gd name="T29" fmla="*/ 48745 h 112"/>
                <a:gd name="T30" fmla="*/ 79263 w 113"/>
                <a:gd name="T31" fmla="*/ 194979 h 112"/>
                <a:gd name="T32" fmla="*/ 89490 w 113"/>
                <a:gd name="T33" fmla="*/ 194979 h 112"/>
                <a:gd name="T34" fmla="*/ 79263 w 113"/>
                <a:gd name="T35" fmla="*/ 225765 h 112"/>
                <a:gd name="T36" fmla="*/ 79263 w 113"/>
                <a:gd name="T37" fmla="*/ 225765 h 112"/>
                <a:gd name="T38" fmla="*/ 48580 w 113"/>
                <a:gd name="T39" fmla="*/ 256551 h 112"/>
                <a:gd name="T40" fmla="*/ 79263 w 113"/>
                <a:gd name="T41" fmla="*/ 287337 h 112"/>
                <a:gd name="T42" fmla="*/ 107388 w 113"/>
                <a:gd name="T43" fmla="*/ 269378 h 112"/>
                <a:gd name="T44" fmla="*/ 204549 w 113"/>
                <a:gd name="T45" fmla="*/ 269378 h 112"/>
                <a:gd name="T46" fmla="*/ 232674 w 113"/>
                <a:gd name="T47" fmla="*/ 287337 h 112"/>
                <a:gd name="T48" fmla="*/ 263356 w 113"/>
                <a:gd name="T49" fmla="*/ 259116 h 112"/>
                <a:gd name="T50" fmla="*/ 232674 w 113"/>
                <a:gd name="T51" fmla="*/ 228330 h 112"/>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113" h="112">
                  <a:moveTo>
                    <a:pt x="91" y="89"/>
                  </a:moveTo>
                  <a:cubicBezTo>
                    <a:pt x="86" y="89"/>
                    <a:pt x="81" y="93"/>
                    <a:pt x="80" y="98"/>
                  </a:cubicBezTo>
                  <a:cubicBezTo>
                    <a:pt x="43" y="98"/>
                    <a:pt x="43" y="98"/>
                    <a:pt x="43" y="98"/>
                  </a:cubicBezTo>
                  <a:cubicBezTo>
                    <a:pt x="42" y="95"/>
                    <a:pt x="41" y="92"/>
                    <a:pt x="38" y="91"/>
                  </a:cubicBezTo>
                  <a:cubicBezTo>
                    <a:pt x="43" y="76"/>
                    <a:pt x="43" y="76"/>
                    <a:pt x="43" y="76"/>
                  </a:cubicBezTo>
                  <a:cubicBezTo>
                    <a:pt x="101" y="76"/>
                    <a:pt x="101" y="76"/>
                    <a:pt x="101" y="76"/>
                  </a:cubicBezTo>
                  <a:cubicBezTo>
                    <a:pt x="113" y="26"/>
                    <a:pt x="113" y="26"/>
                    <a:pt x="113" y="26"/>
                  </a:cubicBezTo>
                  <a:cubicBezTo>
                    <a:pt x="21" y="13"/>
                    <a:pt x="21" y="13"/>
                    <a:pt x="21" y="13"/>
                  </a:cubicBezTo>
                  <a:cubicBezTo>
                    <a:pt x="13" y="8"/>
                    <a:pt x="13" y="8"/>
                    <a:pt x="13" y="8"/>
                  </a:cubicBezTo>
                  <a:cubicBezTo>
                    <a:pt x="14" y="7"/>
                    <a:pt x="14" y="7"/>
                    <a:pt x="14" y="7"/>
                  </a:cubicBezTo>
                  <a:cubicBezTo>
                    <a:pt x="14" y="3"/>
                    <a:pt x="10" y="0"/>
                    <a:pt x="7" y="0"/>
                  </a:cubicBezTo>
                  <a:cubicBezTo>
                    <a:pt x="3" y="0"/>
                    <a:pt x="0" y="3"/>
                    <a:pt x="0" y="7"/>
                  </a:cubicBezTo>
                  <a:cubicBezTo>
                    <a:pt x="0" y="11"/>
                    <a:pt x="3" y="14"/>
                    <a:pt x="7" y="14"/>
                  </a:cubicBezTo>
                  <a:cubicBezTo>
                    <a:pt x="8" y="14"/>
                    <a:pt x="8" y="14"/>
                    <a:pt x="8" y="14"/>
                  </a:cubicBezTo>
                  <a:cubicBezTo>
                    <a:pt x="17" y="19"/>
                    <a:pt x="17" y="19"/>
                    <a:pt x="17" y="19"/>
                  </a:cubicBezTo>
                  <a:cubicBezTo>
                    <a:pt x="31" y="76"/>
                    <a:pt x="31" y="76"/>
                    <a:pt x="31" y="76"/>
                  </a:cubicBezTo>
                  <a:cubicBezTo>
                    <a:pt x="35" y="76"/>
                    <a:pt x="35" y="76"/>
                    <a:pt x="35" y="76"/>
                  </a:cubicBezTo>
                  <a:cubicBezTo>
                    <a:pt x="31" y="88"/>
                    <a:pt x="31" y="88"/>
                    <a:pt x="31" y="88"/>
                  </a:cubicBezTo>
                  <a:cubicBezTo>
                    <a:pt x="31" y="88"/>
                    <a:pt x="31" y="88"/>
                    <a:pt x="31" y="88"/>
                  </a:cubicBezTo>
                  <a:cubicBezTo>
                    <a:pt x="24" y="88"/>
                    <a:pt x="19" y="94"/>
                    <a:pt x="19" y="100"/>
                  </a:cubicBezTo>
                  <a:cubicBezTo>
                    <a:pt x="19" y="107"/>
                    <a:pt x="24" y="112"/>
                    <a:pt x="31" y="112"/>
                  </a:cubicBezTo>
                  <a:cubicBezTo>
                    <a:pt x="36" y="112"/>
                    <a:pt x="40" y="109"/>
                    <a:pt x="42" y="105"/>
                  </a:cubicBezTo>
                  <a:cubicBezTo>
                    <a:pt x="80" y="105"/>
                    <a:pt x="80" y="105"/>
                    <a:pt x="80" y="105"/>
                  </a:cubicBezTo>
                  <a:cubicBezTo>
                    <a:pt x="82" y="109"/>
                    <a:pt x="86" y="112"/>
                    <a:pt x="91" y="112"/>
                  </a:cubicBezTo>
                  <a:cubicBezTo>
                    <a:pt x="98" y="112"/>
                    <a:pt x="103" y="107"/>
                    <a:pt x="103" y="101"/>
                  </a:cubicBezTo>
                  <a:cubicBezTo>
                    <a:pt x="103" y="94"/>
                    <a:pt x="98" y="89"/>
                    <a:pt x="91" y="89"/>
                  </a:cubicBezTo>
                  <a:close/>
                </a:path>
              </a:pathLst>
            </a:custGeom>
            <a:solidFill>
              <a:schemeClr val="accent1"/>
            </a:solidFill>
            <a:ln>
              <a:noFill/>
            </a:ln>
          </p:spPr>
          <p:txBody>
            <a:bodyPr/>
            <a:lstStyle/>
            <a:p>
              <a:endParaRPr lang="en-US"/>
            </a:p>
          </p:txBody>
        </p:sp>
        <p:grpSp>
          <p:nvGrpSpPr>
            <p:cNvPr id="376" name="Group 72"/>
            <p:cNvGrpSpPr/>
            <p:nvPr/>
          </p:nvGrpSpPr>
          <p:grpSpPr>
            <a:xfrm>
              <a:off x="2436251" y="5101490"/>
              <a:ext cx="351828" cy="307151"/>
              <a:chOff x="1450975" y="3768725"/>
              <a:chExt cx="300038" cy="261938"/>
            </a:xfrm>
            <a:solidFill>
              <a:schemeClr val="accent1"/>
            </a:solidFill>
          </p:grpSpPr>
          <p:sp>
            <p:nvSpPr>
              <p:cNvPr id="452" name="Oval 154"/>
              <p:cNvSpPr>
                <a:spLocks noChangeArrowheads="1"/>
              </p:cNvSpPr>
              <p:nvPr/>
            </p:nvSpPr>
            <p:spPr bwMode="auto">
              <a:xfrm>
                <a:off x="1489075" y="3956050"/>
                <a:ext cx="74613" cy="74613"/>
              </a:xfrm>
              <a:prstGeom prst="ellipse">
                <a:avLst/>
              </a:prstGeom>
              <a:grpFill/>
              <a:ln w="9525">
                <a:noFill/>
                <a:round/>
              </a:ln>
            </p:spPr>
            <p:txBody>
              <a:bodyPr/>
              <a:lstStyle/>
              <a:p>
                <a:pPr fontAlgn="auto">
                  <a:spcBef>
                    <a:spcPts val="0"/>
                  </a:spcBef>
                  <a:spcAft>
                    <a:spcPts val="0"/>
                  </a:spcAft>
                  <a:defRPr/>
                </a:pPr>
                <a:endParaRPr lang="en-US">
                  <a:latin typeface="+mn-lt"/>
                  <a:ea typeface="+mn-ea"/>
                </a:endParaRPr>
              </a:p>
            </p:txBody>
          </p:sp>
          <p:sp>
            <p:nvSpPr>
              <p:cNvPr id="453" name="Oval 155"/>
              <p:cNvSpPr>
                <a:spLocks noChangeArrowheads="1"/>
              </p:cNvSpPr>
              <p:nvPr/>
            </p:nvSpPr>
            <p:spPr bwMode="auto">
              <a:xfrm>
                <a:off x="1655763" y="3956050"/>
                <a:ext cx="74613" cy="74613"/>
              </a:xfrm>
              <a:prstGeom prst="ellipse">
                <a:avLst/>
              </a:prstGeom>
              <a:grpFill/>
              <a:ln w="9525">
                <a:noFill/>
                <a:round/>
              </a:ln>
            </p:spPr>
            <p:txBody>
              <a:bodyPr/>
              <a:lstStyle/>
              <a:p>
                <a:pPr fontAlgn="auto">
                  <a:spcBef>
                    <a:spcPts val="0"/>
                  </a:spcBef>
                  <a:spcAft>
                    <a:spcPts val="0"/>
                  </a:spcAft>
                  <a:defRPr/>
                </a:pPr>
                <a:endParaRPr lang="en-US">
                  <a:latin typeface="+mn-lt"/>
                  <a:ea typeface="+mn-ea"/>
                </a:endParaRPr>
              </a:p>
            </p:txBody>
          </p:sp>
          <p:sp>
            <p:nvSpPr>
              <p:cNvPr id="454" name="Freeform 156"/>
              <p:cNvSpPr>
                <a:spLocks noEditPoints="1"/>
              </p:cNvSpPr>
              <p:nvPr/>
            </p:nvSpPr>
            <p:spPr bwMode="auto">
              <a:xfrm>
                <a:off x="1450975" y="3768725"/>
                <a:ext cx="300038" cy="204788"/>
              </a:xfrm>
              <a:custGeom>
                <a:avLst/>
                <a:gdLst/>
                <a:ahLst/>
                <a:cxnLst>
                  <a:cxn ang="0">
                    <a:pos x="113" y="0"/>
                  </a:cxn>
                  <a:cxn ang="0">
                    <a:pos x="40" y="0"/>
                  </a:cxn>
                  <a:cxn ang="0">
                    <a:pos x="37" y="4"/>
                  </a:cxn>
                  <a:cxn ang="0">
                    <a:pos x="37" y="15"/>
                  </a:cxn>
                  <a:cxn ang="0">
                    <a:pos x="19" y="15"/>
                  </a:cxn>
                  <a:cxn ang="0">
                    <a:pos x="13" y="18"/>
                  </a:cxn>
                  <a:cxn ang="0">
                    <a:pos x="2" y="40"/>
                  </a:cxn>
                  <a:cxn ang="0">
                    <a:pos x="0" y="47"/>
                  </a:cxn>
                  <a:cxn ang="0">
                    <a:pos x="0" y="69"/>
                  </a:cxn>
                  <a:cxn ang="0">
                    <a:pos x="3" y="75"/>
                  </a:cxn>
                  <a:cxn ang="0">
                    <a:pos x="5" y="77"/>
                  </a:cxn>
                  <a:cxn ang="0">
                    <a:pos x="9" y="79"/>
                  </a:cxn>
                  <a:cxn ang="0">
                    <a:pos x="29" y="65"/>
                  </a:cxn>
                  <a:cxn ang="0">
                    <a:pos x="50" y="80"/>
                  </a:cxn>
                  <a:cxn ang="0">
                    <a:pos x="74" y="80"/>
                  </a:cxn>
                  <a:cxn ang="0">
                    <a:pos x="95" y="65"/>
                  </a:cxn>
                  <a:cxn ang="0">
                    <a:pos x="115" y="79"/>
                  </a:cxn>
                  <a:cxn ang="0">
                    <a:pos x="117" y="76"/>
                  </a:cxn>
                  <a:cxn ang="0">
                    <a:pos x="117" y="4"/>
                  </a:cxn>
                  <a:cxn ang="0">
                    <a:pos x="113" y="0"/>
                  </a:cxn>
                  <a:cxn ang="0">
                    <a:pos x="37" y="44"/>
                  </a:cxn>
                  <a:cxn ang="0">
                    <a:pos x="15" y="44"/>
                  </a:cxn>
                  <a:cxn ang="0">
                    <a:pos x="22" y="22"/>
                  </a:cxn>
                  <a:cxn ang="0">
                    <a:pos x="37" y="22"/>
                  </a:cxn>
                  <a:cxn ang="0">
                    <a:pos x="37" y="44"/>
                  </a:cxn>
                </a:cxnLst>
                <a:rect l="0" t="0" r="r" b="b"/>
                <a:pathLst>
                  <a:path w="117" h="80">
                    <a:moveTo>
                      <a:pt x="113" y="0"/>
                    </a:moveTo>
                    <a:cubicBezTo>
                      <a:pt x="40" y="0"/>
                      <a:pt x="40" y="0"/>
                      <a:pt x="40" y="0"/>
                    </a:cubicBezTo>
                    <a:cubicBezTo>
                      <a:pt x="38" y="0"/>
                      <a:pt x="37" y="2"/>
                      <a:pt x="37" y="4"/>
                    </a:cubicBezTo>
                    <a:cubicBezTo>
                      <a:pt x="37" y="15"/>
                      <a:pt x="37" y="15"/>
                      <a:pt x="37" y="15"/>
                    </a:cubicBezTo>
                    <a:cubicBezTo>
                      <a:pt x="19" y="15"/>
                      <a:pt x="19" y="15"/>
                      <a:pt x="19" y="15"/>
                    </a:cubicBezTo>
                    <a:cubicBezTo>
                      <a:pt x="17" y="15"/>
                      <a:pt x="14" y="16"/>
                      <a:pt x="13" y="18"/>
                    </a:cubicBezTo>
                    <a:cubicBezTo>
                      <a:pt x="2" y="40"/>
                      <a:pt x="2" y="40"/>
                      <a:pt x="2" y="40"/>
                    </a:cubicBezTo>
                    <a:cubicBezTo>
                      <a:pt x="1" y="42"/>
                      <a:pt x="0" y="45"/>
                      <a:pt x="0" y="47"/>
                    </a:cubicBezTo>
                    <a:cubicBezTo>
                      <a:pt x="0" y="69"/>
                      <a:pt x="0" y="69"/>
                      <a:pt x="0" y="69"/>
                    </a:cubicBezTo>
                    <a:cubicBezTo>
                      <a:pt x="0" y="71"/>
                      <a:pt x="2" y="74"/>
                      <a:pt x="3" y="75"/>
                    </a:cubicBezTo>
                    <a:cubicBezTo>
                      <a:pt x="5" y="77"/>
                      <a:pt x="5" y="77"/>
                      <a:pt x="5" y="77"/>
                    </a:cubicBezTo>
                    <a:cubicBezTo>
                      <a:pt x="6" y="78"/>
                      <a:pt x="8" y="79"/>
                      <a:pt x="9" y="79"/>
                    </a:cubicBezTo>
                    <a:cubicBezTo>
                      <a:pt x="12" y="71"/>
                      <a:pt x="20" y="65"/>
                      <a:pt x="29" y="65"/>
                    </a:cubicBezTo>
                    <a:cubicBezTo>
                      <a:pt x="39" y="65"/>
                      <a:pt x="47" y="71"/>
                      <a:pt x="50" y="80"/>
                    </a:cubicBezTo>
                    <a:cubicBezTo>
                      <a:pt x="74" y="80"/>
                      <a:pt x="74" y="80"/>
                      <a:pt x="74" y="80"/>
                    </a:cubicBezTo>
                    <a:cubicBezTo>
                      <a:pt x="77" y="71"/>
                      <a:pt x="85" y="65"/>
                      <a:pt x="95" y="65"/>
                    </a:cubicBezTo>
                    <a:cubicBezTo>
                      <a:pt x="104" y="65"/>
                      <a:pt x="112" y="71"/>
                      <a:pt x="115" y="79"/>
                    </a:cubicBezTo>
                    <a:cubicBezTo>
                      <a:pt x="116" y="78"/>
                      <a:pt x="117" y="77"/>
                      <a:pt x="117" y="76"/>
                    </a:cubicBezTo>
                    <a:cubicBezTo>
                      <a:pt x="117" y="4"/>
                      <a:pt x="117" y="4"/>
                      <a:pt x="117" y="4"/>
                    </a:cubicBezTo>
                    <a:cubicBezTo>
                      <a:pt x="117" y="2"/>
                      <a:pt x="115" y="0"/>
                      <a:pt x="113" y="0"/>
                    </a:cubicBezTo>
                    <a:close/>
                    <a:moveTo>
                      <a:pt x="37" y="44"/>
                    </a:moveTo>
                    <a:cubicBezTo>
                      <a:pt x="15" y="44"/>
                      <a:pt x="15" y="44"/>
                      <a:pt x="15" y="44"/>
                    </a:cubicBezTo>
                    <a:cubicBezTo>
                      <a:pt x="22" y="22"/>
                      <a:pt x="22" y="22"/>
                      <a:pt x="22" y="22"/>
                    </a:cubicBezTo>
                    <a:cubicBezTo>
                      <a:pt x="37" y="22"/>
                      <a:pt x="37" y="22"/>
                      <a:pt x="37" y="22"/>
                    </a:cubicBezTo>
                    <a:lnTo>
                      <a:pt x="37" y="44"/>
                    </a:lnTo>
                    <a:close/>
                  </a:path>
                </a:pathLst>
              </a:custGeom>
              <a:grpFill/>
              <a:ln w="9525">
                <a:noFill/>
                <a:round/>
              </a:ln>
            </p:spPr>
            <p:txBody>
              <a:bodyPr/>
              <a:lstStyle/>
              <a:p>
                <a:pPr fontAlgn="auto">
                  <a:spcBef>
                    <a:spcPts val="0"/>
                  </a:spcBef>
                  <a:spcAft>
                    <a:spcPts val="0"/>
                  </a:spcAft>
                  <a:defRPr/>
                </a:pPr>
                <a:endParaRPr lang="en-US">
                  <a:latin typeface="+mn-lt"/>
                  <a:ea typeface="+mn-ea"/>
                </a:endParaRPr>
              </a:p>
            </p:txBody>
          </p:sp>
        </p:grpSp>
        <p:grpSp>
          <p:nvGrpSpPr>
            <p:cNvPr id="377" name="Group 73"/>
            <p:cNvGrpSpPr/>
            <p:nvPr/>
          </p:nvGrpSpPr>
          <p:grpSpPr>
            <a:xfrm>
              <a:off x="8709574" y="4358743"/>
              <a:ext cx="346243" cy="349966"/>
              <a:chOff x="6800850" y="3135313"/>
              <a:chExt cx="295275" cy="298450"/>
            </a:xfrm>
            <a:solidFill>
              <a:schemeClr val="accent1"/>
            </a:solidFill>
          </p:grpSpPr>
          <p:sp>
            <p:nvSpPr>
              <p:cNvPr id="449" name="Freeform 157"/>
              <p:cNvSpPr>
                <a:spLocks noEditPoints="1"/>
              </p:cNvSpPr>
              <p:nvPr/>
            </p:nvSpPr>
            <p:spPr bwMode="auto">
              <a:xfrm>
                <a:off x="6800850" y="3135313"/>
                <a:ext cx="295275" cy="298450"/>
              </a:xfrm>
              <a:custGeom>
                <a:avLst/>
                <a:gdLst/>
                <a:ahLst/>
                <a:cxnLst>
                  <a:cxn ang="0">
                    <a:pos x="58" y="0"/>
                  </a:cxn>
                  <a:cxn ang="0">
                    <a:pos x="0" y="58"/>
                  </a:cxn>
                  <a:cxn ang="0">
                    <a:pos x="58" y="116"/>
                  </a:cxn>
                  <a:cxn ang="0">
                    <a:pos x="116" y="58"/>
                  </a:cxn>
                  <a:cxn ang="0">
                    <a:pos x="58" y="0"/>
                  </a:cxn>
                  <a:cxn ang="0">
                    <a:pos x="58" y="109"/>
                  </a:cxn>
                  <a:cxn ang="0">
                    <a:pos x="7" y="58"/>
                  </a:cxn>
                  <a:cxn ang="0">
                    <a:pos x="58" y="7"/>
                  </a:cxn>
                  <a:cxn ang="0">
                    <a:pos x="109" y="58"/>
                  </a:cxn>
                  <a:cxn ang="0">
                    <a:pos x="58" y="109"/>
                  </a:cxn>
                </a:cxnLst>
                <a:rect l="0" t="0" r="r" b="b"/>
                <a:pathLst>
                  <a:path w="116" h="116">
                    <a:moveTo>
                      <a:pt x="58" y="0"/>
                    </a:moveTo>
                    <a:cubicBezTo>
                      <a:pt x="26" y="0"/>
                      <a:pt x="0" y="26"/>
                      <a:pt x="0" y="58"/>
                    </a:cubicBezTo>
                    <a:cubicBezTo>
                      <a:pt x="0" y="90"/>
                      <a:pt x="26" y="116"/>
                      <a:pt x="58" y="116"/>
                    </a:cubicBezTo>
                    <a:cubicBezTo>
                      <a:pt x="90" y="116"/>
                      <a:pt x="116" y="90"/>
                      <a:pt x="116" y="58"/>
                    </a:cubicBezTo>
                    <a:cubicBezTo>
                      <a:pt x="116" y="26"/>
                      <a:pt x="90" y="0"/>
                      <a:pt x="58" y="0"/>
                    </a:cubicBezTo>
                    <a:close/>
                    <a:moveTo>
                      <a:pt x="58" y="109"/>
                    </a:moveTo>
                    <a:cubicBezTo>
                      <a:pt x="30" y="109"/>
                      <a:pt x="7" y="86"/>
                      <a:pt x="7" y="58"/>
                    </a:cubicBezTo>
                    <a:cubicBezTo>
                      <a:pt x="7" y="30"/>
                      <a:pt x="30" y="7"/>
                      <a:pt x="58" y="7"/>
                    </a:cubicBezTo>
                    <a:cubicBezTo>
                      <a:pt x="86" y="7"/>
                      <a:pt x="109" y="30"/>
                      <a:pt x="109" y="58"/>
                    </a:cubicBezTo>
                    <a:cubicBezTo>
                      <a:pt x="109" y="86"/>
                      <a:pt x="86" y="109"/>
                      <a:pt x="58" y="109"/>
                    </a:cubicBezTo>
                    <a:close/>
                  </a:path>
                </a:pathLst>
              </a:custGeom>
              <a:grpFill/>
              <a:ln w="9525">
                <a:noFill/>
                <a:round/>
              </a:ln>
            </p:spPr>
            <p:txBody>
              <a:bodyPr/>
              <a:lstStyle/>
              <a:p>
                <a:pPr fontAlgn="auto">
                  <a:spcBef>
                    <a:spcPts val="0"/>
                  </a:spcBef>
                  <a:spcAft>
                    <a:spcPts val="0"/>
                  </a:spcAft>
                  <a:defRPr/>
                </a:pPr>
                <a:endParaRPr lang="en-US">
                  <a:latin typeface="+mn-lt"/>
                  <a:ea typeface="+mn-ea"/>
                </a:endParaRPr>
              </a:p>
            </p:txBody>
          </p:sp>
          <p:sp>
            <p:nvSpPr>
              <p:cNvPr id="450" name="Freeform 158"/>
              <p:cNvSpPr>
                <a:spLocks noEditPoints="1"/>
              </p:cNvSpPr>
              <p:nvPr/>
            </p:nvSpPr>
            <p:spPr bwMode="auto">
              <a:xfrm>
                <a:off x="6838950" y="3175000"/>
                <a:ext cx="222250" cy="222250"/>
              </a:xfrm>
              <a:custGeom>
                <a:avLst/>
                <a:gdLst/>
                <a:ahLst/>
                <a:cxnLst>
                  <a:cxn ang="0">
                    <a:pos x="43" y="0"/>
                  </a:cxn>
                  <a:cxn ang="0">
                    <a:pos x="0" y="43"/>
                  </a:cxn>
                  <a:cxn ang="0">
                    <a:pos x="43" y="87"/>
                  </a:cxn>
                  <a:cxn ang="0">
                    <a:pos x="87" y="43"/>
                  </a:cxn>
                  <a:cxn ang="0">
                    <a:pos x="43" y="0"/>
                  </a:cxn>
                  <a:cxn ang="0">
                    <a:pos x="49" y="49"/>
                  </a:cxn>
                  <a:cxn ang="0">
                    <a:pos x="41" y="49"/>
                  </a:cxn>
                  <a:cxn ang="0">
                    <a:pos x="41" y="65"/>
                  </a:cxn>
                  <a:cxn ang="0">
                    <a:pos x="29" y="65"/>
                  </a:cxn>
                  <a:cxn ang="0">
                    <a:pos x="29" y="16"/>
                  </a:cxn>
                  <a:cxn ang="0">
                    <a:pos x="48" y="16"/>
                  </a:cxn>
                  <a:cxn ang="0">
                    <a:pos x="66" y="32"/>
                  </a:cxn>
                  <a:cxn ang="0">
                    <a:pos x="49" y="49"/>
                  </a:cxn>
                </a:cxnLst>
                <a:rect l="0" t="0" r="r" b="b"/>
                <a:pathLst>
                  <a:path w="87" h="87">
                    <a:moveTo>
                      <a:pt x="43" y="0"/>
                    </a:moveTo>
                    <a:cubicBezTo>
                      <a:pt x="19" y="0"/>
                      <a:pt x="0" y="19"/>
                      <a:pt x="0" y="43"/>
                    </a:cubicBezTo>
                    <a:cubicBezTo>
                      <a:pt x="0" y="67"/>
                      <a:pt x="19" y="87"/>
                      <a:pt x="43" y="87"/>
                    </a:cubicBezTo>
                    <a:cubicBezTo>
                      <a:pt x="67" y="87"/>
                      <a:pt x="87" y="67"/>
                      <a:pt x="87" y="43"/>
                    </a:cubicBezTo>
                    <a:cubicBezTo>
                      <a:pt x="87" y="19"/>
                      <a:pt x="67" y="0"/>
                      <a:pt x="43" y="0"/>
                    </a:cubicBezTo>
                    <a:close/>
                    <a:moveTo>
                      <a:pt x="49" y="49"/>
                    </a:moveTo>
                    <a:cubicBezTo>
                      <a:pt x="41" y="49"/>
                      <a:pt x="41" y="49"/>
                      <a:pt x="41" y="49"/>
                    </a:cubicBezTo>
                    <a:cubicBezTo>
                      <a:pt x="41" y="65"/>
                      <a:pt x="41" y="65"/>
                      <a:pt x="41" y="65"/>
                    </a:cubicBezTo>
                    <a:cubicBezTo>
                      <a:pt x="29" y="65"/>
                      <a:pt x="29" y="65"/>
                      <a:pt x="29" y="65"/>
                    </a:cubicBezTo>
                    <a:cubicBezTo>
                      <a:pt x="29" y="16"/>
                      <a:pt x="29" y="16"/>
                      <a:pt x="29" y="16"/>
                    </a:cubicBezTo>
                    <a:cubicBezTo>
                      <a:pt x="48" y="16"/>
                      <a:pt x="48" y="16"/>
                      <a:pt x="48" y="16"/>
                    </a:cubicBezTo>
                    <a:cubicBezTo>
                      <a:pt x="59" y="16"/>
                      <a:pt x="66" y="21"/>
                      <a:pt x="66" y="32"/>
                    </a:cubicBezTo>
                    <a:cubicBezTo>
                      <a:pt x="66" y="44"/>
                      <a:pt x="60" y="49"/>
                      <a:pt x="49" y="49"/>
                    </a:cubicBezTo>
                    <a:close/>
                  </a:path>
                </a:pathLst>
              </a:custGeom>
              <a:grpFill/>
              <a:ln w="9525">
                <a:noFill/>
                <a:round/>
              </a:ln>
            </p:spPr>
            <p:txBody>
              <a:bodyPr/>
              <a:lstStyle/>
              <a:p>
                <a:pPr fontAlgn="auto">
                  <a:spcBef>
                    <a:spcPts val="0"/>
                  </a:spcBef>
                  <a:spcAft>
                    <a:spcPts val="0"/>
                  </a:spcAft>
                  <a:defRPr/>
                </a:pPr>
                <a:endParaRPr lang="en-US">
                  <a:latin typeface="+mn-lt"/>
                  <a:ea typeface="+mn-ea"/>
                </a:endParaRPr>
              </a:p>
            </p:txBody>
          </p:sp>
          <p:sp>
            <p:nvSpPr>
              <p:cNvPr id="451" name="Freeform 159"/>
              <p:cNvSpPr/>
              <p:nvPr/>
            </p:nvSpPr>
            <p:spPr bwMode="auto">
              <a:xfrm>
                <a:off x="6943725" y="3241675"/>
                <a:ext cx="30163" cy="30163"/>
              </a:xfrm>
              <a:custGeom>
                <a:avLst/>
                <a:gdLst/>
                <a:ahLst/>
                <a:cxnLst>
                  <a:cxn ang="0">
                    <a:pos x="3" y="0"/>
                  </a:cxn>
                  <a:cxn ang="0">
                    <a:pos x="0" y="0"/>
                  </a:cxn>
                  <a:cxn ang="0">
                    <a:pos x="0" y="12"/>
                  </a:cxn>
                  <a:cxn ang="0">
                    <a:pos x="3" y="12"/>
                  </a:cxn>
                  <a:cxn ang="0">
                    <a:pos x="12" y="6"/>
                  </a:cxn>
                  <a:cxn ang="0">
                    <a:pos x="3" y="0"/>
                  </a:cxn>
                </a:cxnLst>
                <a:rect l="0" t="0" r="r" b="b"/>
                <a:pathLst>
                  <a:path w="12" h="12">
                    <a:moveTo>
                      <a:pt x="3" y="0"/>
                    </a:moveTo>
                    <a:cubicBezTo>
                      <a:pt x="0" y="0"/>
                      <a:pt x="0" y="0"/>
                      <a:pt x="0" y="0"/>
                    </a:cubicBezTo>
                    <a:cubicBezTo>
                      <a:pt x="0" y="12"/>
                      <a:pt x="0" y="12"/>
                      <a:pt x="0" y="12"/>
                    </a:cubicBezTo>
                    <a:cubicBezTo>
                      <a:pt x="3" y="12"/>
                      <a:pt x="3" y="12"/>
                      <a:pt x="3" y="12"/>
                    </a:cubicBezTo>
                    <a:cubicBezTo>
                      <a:pt x="7" y="12"/>
                      <a:pt x="12" y="12"/>
                      <a:pt x="12" y="6"/>
                    </a:cubicBezTo>
                    <a:cubicBezTo>
                      <a:pt x="12" y="0"/>
                      <a:pt x="8" y="0"/>
                      <a:pt x="3" y="0"/>
                    </a:cubicBezTo>
                    <a:close/>
                  </a:path>
                </a:pathLst>
              </a:custGeom>
              <a:grpFill/>
              <a:ln w="9525">
                <a:noFill/>
                <a:round/>
              </a:ln>
            </p:spPr>
            <p:txBody>
              <a:bodyPr/>
              <a:lstStyle/>
              <a:p>
                <a:pPr fontAlgn="auto">
                  <a:spcBef>
                    <a:spcPts val="0"/>
                  </a:spcBef>
                  <a:spcAft>
                    <a:spcPts val="0"/>
                  </a:spcAft>
                  <a:defRPr/>
                </a:pPr>
                <a:endParaRPr lang="en-US">
                  <a:latin typeface="+mn-lt"/>
                  <a:ea typeface="+mn-ea"/>
                </a:endParaRPr>
              </a:p>
            </p:txBody>
          </p:sp>
        </p:grpSp>
        <p:grpSp>
          <p:nvGrpSpPr>
            <p:cNvPr id="378" name="Group 74"/>
            <p:cNvGrpSpPr/>
            <p:nvPr/>
          </p:nvGrpSpPr>
          <p:grpSpPr>
            <a:xfrm>
              <a:off x="3134321" y="5090321"/>
              <a:ext cx="348105" cy="318320"/>
              <a:chOff x="2046288" y="3759200"/>
              <a:chExt cx="296863" cy="271463"/>
            </a:xfrm>
            <a:solidFill>
              <a:schemeClr val="accent1"/>
            </a:solidFill>
          </p:grpSpPr>
          <p:sp>
            <p:nvSpPr>
              <p:cNvPr id="444" name="Rectangle 160"/>
              <p:cNvSpPr>
                <a:spLocks noChangeArrowheads="1"/>
              </p:cNvSpPr>
              <p:nvPr/>
            </p:nvSpPr>
            <p:spPr bwMode="auto">
              <a:xfrm>
                <a:off x="2065338" y="3973513"/>
                <a:ext cx="55563" cy="57150"/>
              </a:xfrm>
              <a:prstGeom prst="rect">
                <a:avLst/>
              </a:prstGeom>
              <a:grpFill/>
              <a:ln w="9525">
                <a:noFill/>
                <a:miter lim="800000"/>
              </a:ln>
            </p:spPr>
            <p:txBody>
              <a:bodyPr/>
              <a:lstStyle/>
              <a:p>
                <a:pPr fontAlgn="auto">
                  <a:spcBef>
                    <a:spcPts val="0"/>
                  </a:spcBef>
                  <a:spcAft>
                    <a:spcPts val="0"/>
                  </a:spcAft>
                  <a:defRPr/>
                </a:pPr>
                <a:endParaRPr lang="en-US">
                  <a:latin typeface="+mn-lt"/>
                  <a:ea typeface="+mn-ea"/>
                </a:endParaRPr>
              </a:p>
            </p:txBody>
          </p:sp>
          <p:sp>
            <p:nvSpPr>
              <p:cNvPr id="445" name="Rectangle 161"/>
              <p:cNvSpPr>
                <a:spLocks noChangeArrowheads="1"/>
              </p:cNvSpPr>
              <p:nvPr/>
            </p:nvSpPr>
            <p:spPr bwMode="auto">
              <a:xfrm>
                <a:off x="2139950" y="3935413"/>
                <a:ext cx="55563" cy="95250"/>
              </a:xfrm>
              <a:prstGeom prst="rect">
                <a:avLst/>
              </a:prstGeom>
              <a:grpFill/>
              <a:ln w="9525">
                <a:noFill/>
                <a:miter lim="800000"/>
              </a:ln>
            </p:spPr>
            <p:txBody>
              <a:bodyPr/>
              <a:lstStyle/>
              <a:p>
                <a:pPr fontAlgn="auto">
                  <a:spcBef>
                    <a:spcPts val="0"/>
                  </a:spcBef>
                  <a:spcAft>
                    <a:spcPts val="0"/>
                  </a:spcAft>
                  <a:defRPr/>
                </a:pPr>
                <a:endParaRPr lang="en-US">
                  <a:latin typeface="+mn-lt"/>
                  <a:ea typeface="+mn-ea"/>
                </a:endParaRPr>
              </a:p>
            </p:txBody>
          </p:sp>
          <p:sp>
            <p:nvSpPr>
              <p:cNvPr id="446" name="Rectangle 162"/>
              <p:cNvSpPr>
                <a:spLocks noChangeArrowheads="1"/>
              </p:cNvSpPr>
              <p:nvPr/>
            </p:nvSpPr>
            <p:spPr bwMode="auto">
              <a:xfrm>
                <a:off x="2212975" y="3898900"/>
                <a:ext cx="57150" cy="131763"/>
              </a:xfrm>
              <a:prstGeom prst="rect">
                <a:avLst/>
              </a:prstGeom>
              <a:grpFill/>
              <a:ln w="9525">
                <a:noFill/>
                <a:miter lim="800000"/>
              </a:ln>
            </p:spPr>
            <p:txBody>
              <a:bodyPr/>
              <a:lstStyle/>
              <a:p>
                <a:pPr fontAlgn="auto">
                  <a:spcBef>
                    <a:spcPts val="0"/>
                  </a:spcBef>
                  <a:spcAft>
                    <a:spcPts val="0"/>
                  </a:spcAft>
                  <a:defRPr/>
                </a:pPr>
                <a:endParaRPr lang="en-US">
                  <a:latin typeface="+mn-lt"/>
                  <a:ea typeface="+mn-ea"/>
                </a:endParaRPr>
              </a:p>
            </p:txBody>
          </p:sp>
          <p:sp>
            <p:nvSpPr>
              <p:cNvPr id="447" name="Rectangle 163"/>
              <p:cNvSpPr>
                <a:spLocks noChangeArrowheads="1"/>
              </p:cNvSpPr>
              <p:nvPr/>
            </p:nvSpPr>
            <p:spPr bwMode="auto">
              <a:xfrm>
                <a:off x="2287588" y="3860800"/>
                <a:ext cx="55563" cy="169863"/>
              </a:xfrm>
              <a:prstGeom prst="rect">
                <a:avLst/>
              </a:prstGeom>
              <a:grpFill/>
              <a:ln w="9525">
                <a:noFill/>
                <a:miter lim="800000"/>
              </a:ln>
            </p:spPr>
            <p:txBody>
              <a:bodyPr/>
              <a:lstStyle/>
              <a:p>
                <a:pPr fontAlgn="auto">
                  <a:spcBef>
                    <a:spcPts val="0"/>
                  </a:spcBef>
                  <a:spcAft>
                    <a:spcPts val="0"/>
                  </a:spcAft>
                  <a:defRPr/>
                </a:pPr>
                <a:endParaRPr lang="en-US">
                  <a:latin typeface="+mn-lt"/>
                  <a:ea typeface="+mn-ea"/>
                </a:endParaRPr>
              </a:p>
            </p:txBody>
          </p:sp>
          <p:sp>
            <p:nvSpPr>
              <p:cNvPr id="448" name="Freeform 164"/>
              <p:cNvSpPr/>
              <p:nvPr/>
            </p:nvSpPr>
            <p:spPr bwMode="auto">
              <a:xfrm>
                <a:off x="2046288" y="3759200"/>
                <a:ext cx="296863" cy="176213"/>
              </a:xfrm>
              <a:custGeom>
                <a:avLst/>
                <a:gdLst/>
                <a:ahLst/>
                <a:cxnLst>
                  <a:cxn ang="0">
                    <a:pos x="162" y="25"/>
                  </a:cxn>
                  <a:cxn ang="0">
                    <a:pos x="126" y="25"/>
                  </a:cxn>
                  <a:cxn ang="0">
                    <a:pos x="81" y="59"/>
                  </a:cxn>
                  <a:cxn ang="0">
                    <a:pos x="59" y="48"/>
                  </a:cxn>
                  <a:cxn ang="0">
                    <a:pos x="0" y="96"/>
                  </a:cxn>
                  <a:cxn ang="0">
                    <a:pos x="0" y="111"/>
                  </a:cxn>
                  <a:cxn ang="0">
                    <a:pos x="60" y="62"/>
                  </a:cxn>
                  <a:cxn ang="0">
                    <a:pos x="83" y="74"/>
                  </a:cxn>
                  <a:cxn ang="0">
                    <a:pos x="131" y="37"/>
                  </a:cxn>
                  <a:cxn ang="0">
                    <a:pos x="166" y="37"/>
                  </a:cxn>
                  <a:cxn ang="0">
                    <a:pos x="187" y="16"/>
                  </a:cxn>
                  <a:cxn ang="0">
                    <a:pos x="187" y="0"/>
                  </a:cxn>
                  <a:cxn ang="0">
                    <a:pos x="162" y="25"/>
                  </a:cxn>
                </a:cxnLst>
                <a:rect l="0" t="0" r="r" b="b"/>
                <a:pathLst>
                  <a:path w="187" h="111">
                    <a:moveTo>
                      <a:pt x="162" y="25"/>
                    </a:moveTo>
                    <a:lnTo>
                      <a:pt x="126" y="25"/>
                    </a:lnTo>
                    <a:lnTo>
                      <a:pt x="81" y="59"/>
                    </a:lnTo>
                    <a:lnTo>
                      <a:pt x="59" y="48"/>
                    </a:lnTo>
                    <a:lnTo>
                      <a:pt x="0" y="96"/>
                    </a:lnTo>
                    <a:lnTo>
                      <a:pt x="0" y="111"/>
                    </a:lnTo>
                    <a:lnTo>
                      <a:pt x="60" y="62"/>
                    </a:lnTo>
                    <a:lnTo>
                      <a:pt x="83" y="74"/>
                    </a:lnTo>
                    <a:lnTo>
                      <a:pt x="131" y="37"/>
                    </a:lnTo>
                    <a:lnTo>
                      <a:pt x="166" y="37"/>
                    </a:lnTo>
                    <a:lnTo>
                      <a:pt x="187" y="16"/>
                    </a:lnTo>
                    <a:lnTo>
                      <a:pt x="187" y="0"/>
                    </a:lnTo>
                    <a:lnTo>
                      <a:pt x="162" y="25"/>
                    </a:lnTo>
                    <a:close/>
                  </a:path>
                </a:pathLst>
              </a:custGeom>
              <a:grpFill/>
              <a:ln w="9525">
                <a:noFill/>
                <a:round/>
              </a:ln>
            </p:spPr>
            <p:txBody>
              <a:bodyPr/>
              <a:lstStyle/>
              <a:p>
                <a:pPr fontAlgn="auto">
                  <a:spcBef>
                    <a:spcPts val="0"/>
                  </a:spcBef>
                  <a:spcAft>
                    <a:spcPts val="0"/>
                  </a:spcAft>
                  <a:defRPr/>
                </a:pPr>
                <a:endParaRPr lang="en-US">
                  <a:latin typeface="+mn-lt"/>
                  <a:ea typeface="+mn-ea"/>
                </a:endParaRPr>
              </a:p>
            </p:txBody>
          </p:sp>
        </p:grpSp>
        <p:sp>
          <p:nvSpPr>
            <p:cNvPr id="379" name="Freeform 165"/>
            <p:cNvSpPr>
              <a:spLocks noEditPoints="1"/>
            </p:cNvSpPr>
            <p:nvPr/>
          </p:nvSpPr>
          <p:spPr bwMode="auto">
            <a:xfrm>
              <a:off x="3830530" y="5056590"/>
              <a:ext cx="348103" cy="351827"/>
            </a:xfrm>
            <a:custGeom>
              <a:avLst/>
              <a:gdLst>
                <a:gd name="T0" fmla="*/ 149225 w 187"/>
                <a:gd name="T1" fmla="*/ 0 h 189"/>
                <a:gd name="T2" fmla="*/ 19050 w 187"/>
                <a:gd name="T3" fmla="*/ 279400 h 189"/>
                <a:gd name="T4" fmla="*/ 0 w 187"/>
                <a:gd name="T5" fmla="*/ 300037 h 189"/>
                <a:gd name="T6" fmla="*/ 296862 w 187"/>
                <a:gd name="T7" fmla="*/ 76200 h 189"/>
                <a:gd name="T8" fmla="*/ 112712 w 187"/>
                <a:gd name="T9" fmla="*/ 279400 h 189"/>
                <a:gd name="T10" fmla="*/ 57150 w 187"/>
                <a:gd name="T11" fmla="*/ 242887 h 189"/>
                <a:gd name="T12" fmla="*/ 112712 w 187"/>
                <a:gd name="T13" fmla="*/ 279400 h 189"/>
                <a:gd name="T14" fmla="*/ 39687 w 187"/>
                <a:gd name="T15" fmla="*/ 204787 h 189"/>
                <a:gd name="T16" fmla="*/ 131762 w 187"/>
                <a:gd name="T17" fmla="*/ 187325 h 189"/>
                <a:gd name="T18" fmla="*/ 131762 w 187"/>
                <a:gd name="T19" fmla="*/ 168275 h 189"/>
                <a:gd name="T20" fmla="*/ 39687 w 187"/>
                <a:gd name="T21" fmla="*/ 150812 h 189"/>
                <a:gd name="T22" fmla="*/ 131762 w 187"/>
                <a:gd name="T23" fmla="*/ 168275 h 189"/>
                <a:gd name="T24" fmla="*/ 39687 w 187"/>
                <a:gd name="T25" fmla="*/ 130175 h 189"/>
                <a:gd name="T26" fmla="*/ 131762 w 187"/>
                <a:gd name="T27" fmla="*/ 112712 h 189"/>
                <a:gd name="T28" fmla="*/ 131762 w 187"/>
                <a:gd name="T29" fmla="*/ 93662 h 189"/>
                <a:gd name="T30" fmla="*/ 39687 w 187"/>
                <a:gd name="T31" fmla="*/ 76200 h 189"/>
                <a:gd name="T32" fmla="*/ 131762 w 187"/>
                <a:gd name="T33" fmla="*/ 93662 h 189"/>
                <a:gd name="T34" fmla="*/ 39687 w 187"/>
                <a:gd name="T35" fmla="*/ 55562 h 189"/>
                <a:gd name="T36" fmla="*/ 131762 w 187"/>
                <a:gd name="T37" fmla="*/ 38100 h 189"/>
                <a:gd name="T38" fmla="*/ 223837 w 187"/>
                <a:gd name="T39" fmla="*/ 260350 h 189"/>
                <a:gd name="T40" fmla="*/ 187325 w 187"/>
                <a:gd name="T41" fmla="*/ 225425 h 189"/>
                <a:gd name="T42" fmla="*/ 223837 w 187"/>
                <a:gd name="T43" fmla="*/ 260350 h 189"/>
                <a:gd name="T44" fmla="*/ 187325 w 187"/>
                <a:gd name="T45" fmla="*/ 204787 h 189"/>
                <a:gd name="T46" fmla="*/ 223837 w 187"/>
                <a:gd name="T47" fmla="*/ 168275 h 189"/>
                <a:gd name="T48" fmla="*/ 223837 w 187"/>
                <a:gd name="T49" fmla="*/ 150812 h 189"/>
                <a:gd name="T50" fmla="*/ 187325 w 187"/>
                <a:gd name="T51" fmla="*/ 112712 h 189"/>
                <a:gd name="T52" fmla="*/ 223837 w 187"/>
                <a:gd name="T53" fmla="*/ 150812 h 189"/>
                <a:gd name="T54" fmla="*/ 241300 w 187"/>
                <a:gd name="T55" fmla="*/ 260350 h 189"/>
                <a:gd name="T56" fmla="*/ 279400 w 187"/>
                <a:gd name="T57" fmla="*/ 225425 h 189"/>
                <a:gd name="T58" fmla="*/ 279400 w 187"/>
                <a:gd name="T59" fmla="*/ 204787 h 189"/>
                <a:gd name="T60" fmla="*/ 241300 w 187"/>
                <a:gd name="T61" fmla="*/ 168275 h 189"/>
                <a:gd name="T62" fmla="*/ 279400 w 187"/>
                <a:gd name="T63" fmla="*/ 204787 h 189"/>
                <a:gd name="T64" fmla="*/ 241300 w 187"/>
                <a:gd name="T65" fmla="*/ 150812 h 189"/>
                <a:gd name="T66" fmla="*/ 279400 w 187"/>
                <a:gd name="T67" fmla="*/ 112712 h 189"/>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187" h="189">
                  <a:moveTo>
                    <a:pt x="94" y="48"/>
                  </a:moveTo>
                  <a:lnTo>
                    <a:pt x="94" y="0"/>
                  </a:lnTo>
                  <a:lnTo>
                    <a:pt x="12" y="0"/>
                  </a:lnTo>
                  <a:lnTo>
                    <a:pt x="12" y="176"/>
                  </a:lnTo>
                  <a:lnTo>
                    <a:pt x="0" y="176"/>
                  </a:lnTo>
                  <a:lnTo>
                    <a:pt x="0" y="189"/>
                  </a:lnTo>
                  <a:lnTo>
                    <a:pt x="187" y="189"/>
                  </a:lnTo>
                  <a:lnTo>
                    <a:pt x="187" y="48"/>
                  </a:lnTo>
                  <a:lnTo>
                    <a:pt x="94" y="48"/>
                  </a:lnTo>
                  <a:close/>
                  <a:moveTo>
                    <a:pt x="71" y="176"/>
                  </a:moveTo>
                  <a:lnTo>
                    <a:pt x="36" y="176"/>
                  </a:lnTo>
                  <a:lnTo>
                    <a:pt x="36" y="153"/>
                  </a:lnTo>
                  <a:lnTo>
                    <a:pt x="71" y="153"/>
                  </a:lnTo>
                  <a:lnTo>
                    <a:pt x="71" y="176"/>
                  </a:lnTo>
                  <a:close/>
                  <a:moveTo>
                    <a:pt x="83" y="129"/>
                  </a:moveTo>
                  <a:lnTo>
                    <a:pt x="25" y="129"/>
                  </a:lnTo>
                  <a:lnTo>
                    <a:pt x="25" y="118"/>
                  </a:lnTo>
                  <a:lnTo>
                    <a:pt x="83" y="118"/>
                  </a:lnTo>
                  <a:lnTo>
                    <a:pt x="83" y="129"/>
                  </a:lnTo>
                  <a:close/>
                  <a:moveTo>
                    <a:pt x="83" y="106"/>
                  </a:moveTo>
                  <a:lnTo>
                    <a:pt x="25" y="106"/>
                  </a:lnTo>
                  <a:lnTo>
                    <a:pt x="25" y="95"/>
                  </a:lnTo>
                  <a:lnTo>
                    <a:pt x="83" y="95"/>
                  </a:lnTo>
                  <a:lnTo>
                    <a:pt x="83" y="106"/>
                  </a:lnTo>
                  <a:close/>
                  <a:moveTo>
                    <a:pt x="83" y="82"/>
                  </a:moveTo>
                  <a:lnTo>
                    <a:pt x="25" y="82"/>
                  </a:lnTo>
                  <a:lnTo>
                    <a:pt x="25" y="71"/>
                  </a:lnTo>
                  <a:lnTo>
                    <a:pt x="83" y="71"/>
                  </a:lnTo>
                  <a:lnTo>
                    <a:pt x="83" y="82"/>
                  </a:lnTo>
                  <a:close/>
                  <a:moveTo>
                    <a:pt x="83" y="59"/>
                  </a:moveTo>
                  <a:lnTo>
                    <a:pt x="25" y="59"/>
                  </a:lnTo>
                  <a:lnTo>
                    <a:pt x="25" y="48"/>
                  </a:lnTo>
                  <a:lnTo>
                    <a:pt x="83" y="48"/>
                  </a:lnTo>
                  <a:lnTo>
                    <a:pt x="83" y="59"/>
                  </a:lnTo>
                  <a:close/>
                  <a:moveTo>
                    <a:pt x="83" y="35"/>
                  </a:moveTo>
                  <a:lnTo>
                    <a:pt x="25" y="35"/>
                  </a:lnTo>
                  <a:lnTo>
                    <a:pt x="25" y="24"/>
                  </a:lnTo>
                  <a:lnTo>
                    <a:pt x="83" y="24"/>
                  </a:lnTo>
                  <a:lnTo>
                    <a:pt x="83" y="35"/>
                  </a:lnTo>
                  <a:close/>
                  <a:moveTo>
                    <a:pt x="141" y="164"/>
                  </a:moveTo>
                  <a:lnTo>
                    <a:pt x="118" y="164"/>
                  </a:lnTo>
                  <a:lnTo>
                    <a:pt x="118" y="142"/>
                  </a:lnTo>
                  <a:lnTo>
                    <a:pt x="141" y="142"/>
                  </a:lnTo>
                  <a:lnTo>
                    <a:pt x="141" y="164"/>
                  </a:lnTo>
                  <a:close/>
                  <a:moveTo>
                    <a:pt x="141" y="129"/>
                  </a:moveTo>
                  <a:lnTo>
                    <a:pt x="118" y="129"/>
                  </a:lnTo>
                  <a:lnTo>
                    <a:pt x="118" y="106"/>
                  </a:lnTo>
                  <a:lnTo>
                    <a:pt x="141" y="106"/>
                  </a:lnTo>
                  <a:lnTo>
                    <a:pt x="141" y="129"/>
                  </a:lnTo>
                  <a:close/>
                  <a:moveTo>
                    <a:pt x="141" y="95"/>
                  </a:moveTo>
                  <a:lnTo>
                    <a:pt x="118" y="95"/>
                  </a:lnTo>
                  <a:lnTo>
                    <a:pt x="118" y="71"/>
                  </a:lnTo>
                  <a:lnTo>
                    <a:pt x="141" y="71"/>
                  </a:lnTo>
                  <a:lnTo>
                    <a:pt x="141" y="95"/>
                  </a:lnTo>
                  <a:close/>
                  <a:moveTo>
                    <a:pt x="176" y="164"/>
                  </a:moveTo>
                  <a:lnTo>
                    <a:pt x="152" y="164"/>
                  </a:lnTo>
                  <a:lnTo>
                    <a:pt x="152" y="142"/>
                  </a:lnTo>
                  <a:lnTo>
                    <a:pt x="176" y="142"/>
                  </a:lnTo>
                  <a:lnTo>
                    <a:pt x="176" y="164"/>
                  </a:lnTo>
                  <a:close/>
                  <a:moveTo>
                    <a:pt x="176" y="129"/>
                  </a:moveTo>
                  <a:lnTo>
                    <a:pt x="152" y="129"/>
                  </a:lnTo>
                  <a:lnTo>
                    <a:pt x="152" y="106"/>
                  </a:lnTo>
                  <a:lnTo>
                    <a:pt x="176" y="106"/>
                  </a:lnTo>
                  <a:lnTo>
                    <a:pt x="176" y="129"/>
                  </a:lnTo>
                  <a:close/>
                  <a:moveTo>
                    <a:pt x="176" y="95"/>
                  </a:moveTo>
                  <a:lnTo>
                    <a:pt x="152" y="95"/>
                  </a:lnTo>
                  <a:lnTo>
                    <a:pt x="152" y="71"/>
                  </a:lnTo>
                  <a:lnTo>
                    <a:pt x="176" y="71"/>
                  </a:lnTo>
                  <a:lnTo>
                    <a:pt x="176" y="95"/>
                  </a:lnTo>
                  <a:close/>
                </a:path>
              </a:pathLst>
            </a:custGeom>
            <a:solidFill>
              <a:schemeClr val="accent1"/>
            </a:solidFill>
            <a:ln>
              <a:noFill/>
            </a:ln>
          </p:spPr>
          <p:txBody>
            <a:bodyPr/>
            <a:lstStyle/>
            <a:p>
              <a:endParaRPr lang="en-US"/>
            </a:p>
          </p:txBody>
        </p:sp>
        <p:sp>
          <p:nvSpPr>
            <p:cNvPr id="380" name="Freeform 166"/>
            <p:cNvSpPr>
              <a:spLocks noEditPoints="1"/>
            </p:cNvSpPr>
            <p:nvPr/>
          </p:nvSpPr>
          <p:spPr bwMode="auto">
            <a:xfrm>
              <a:off x="7445602" y="5056590"/>
              <a:ext cx="240135" cy="351827"/>
            </a:xfrm>
            <a:custGeom>
              <a:avLst/>
              <a:gdLst>
                <a:gd name="T0" fmla="*/ 102394 w 80"/>
                <a:gd name="T1" fmla="*/ 0 h 117"/>
                <a:gd name="T2" fmla="*/ 0 w 80"/>
                <a:gd name="T3" fmla="*/ 102577 h 117"/>
                <a:gd name="T4" fmla="*/ 102394 w 80"/>
                <a:gd name="T5" fmla="*/ 300037 h 117"/>
                <a:gd name="T6" fmla="*/ 204787 w 80"/>
                <a:gd name="T7" fmla="*/ 102577 h 117"/>
                <a:gd name="T8" fmla="*/ 102394 w 80"/>
                <a:gd name="T9" fmla="*/ 0 h 117"/>
                <a:gd name="T10" fmla="*/ 17919 w 80"/>
                <a:gd name="T11" fmla="*/ 82061 h 117"/>
                <a:gd name="T12" fmla="*/ 81915 w 80"/>
                <a:gd name="T13" fmla="*/ 82061 h 117"/>
                <a:gd name="T14" fmla="*/ 102394 w 80"/>
                <a:gd name="T15" fmla="*/ 20515 h 117"/>
                <a:gd name="T16" fmla="*/ 122872 w 80"/>
                <a:gd name="T17" fmla="*/ 82061 h 117"/>
                <a:gd name="T18" fmla="*/ 186868 w 80"/>
                <a:gd name="T19" fmla="*/ 82061 h 117"/>
                <a:gd name="T20" fmla="*/ 133112 w 80"/>
                <a:gd name="T21" fmla="*/ 117963 h 117"/>
                <a:gd name="T22" fmla="*/ 161270 w 80"/>
                <a:gd name="T23" fmla="*/ 176945 h 117"/>
                <a:gd name="T24" fmla="*/ 102394 w 80"/>
                <a:gd name="T25" fmla="*/ 138479 h 117"/>
                <a:gd name="T26" fmla="*/ 43517 w 80"/>
                <a:gd name="T27" fmla="*/ 176945 h 117"/>
                <a:gd name="T28" fmla="*/ 71675 w 80"/>
                <a:gd name="T29" fmla="*/ 117963 h 117"/>
                <a:gd name="T30" fmla="*/ 17919 w 80"/>
                <a:gd name="T31" fmla="*/ 82061 h 117"/>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80" h="117">
                  <a:moveTo>
                    <a:pt x="40" y="0"/>
                  </a:moveTo>
                  <a:cubicBezTo>
                    <a:pt x="18" y="0"/>
                    <a:pt x="0" y="18"/>
                    <a:pt x="0" y="40"/>
                  </a:cubicBezTo>
                  <a:cubicBezTo>
                    <a:pt x="0" y="66"/>
                    <a:pt x="27" y="85"/>
                    <a:pt x="40" y="117"/>
                  </a:cubicBezTo>
                  <a:cubicBezTo>
                    <a:pt x="53" y="85"/>
                    <a:pt x="80" y="66"/>
                    <a:pt x="80" y="40"/>
                  </a:cubicBezTo>
                  <a:cubicBezTo>
                    <a:pt x="80" y="18"/>
                    <a:pt x="62" y="0"/>
                    <a:pt x="40" y="0"/>
                  </a:cubicBezTo>
                  <a:close/>
                  <a:moveTo>
                    <a:pt x="7" y="32"/>
                  </a:moveTo>
                  <a:cubicBezTo>
                    <a:pt x="32" y="32"/>
                    <a:pt x="32" y="32"/>
                    <a:pt x="32" y="32"/>
                  </a:cubicBezTo>
                  <a:cubicBezTo>
                    <a:pt x="40" y="8"/>
                    <a:pt x="40" y="8"/>
                    <a:pt x="40" y="8"/>
                  </a:cubicBezTo>
                  <a:cubicBezTo>
                    <a:pt x="48" y="32"/>
                    <a:pt x="48" y="32"/>
                    <a:pt x="48" y="32"/>
                  </a:cubicBezTo>
                  <a:cubicBezTo>
                    <a:pt x="73" y="32"/>
                    <a:pt x="73" y="32"/>
                    <a:pt x="73" y="32"/>
                  </a:cubicBezTo>
                  <a:cubicBezTo>
                    <a:pt x="52" y="46"/>
                    <a:pt x="52" y="46"/>
                    <a:pt x="52" y="46"/>
                  </a:cubicBezTo>
                  <a:cubicBezTo>
                    <a:pt x="63" y="69"/>
                    <a:pt x="63" y="69"/>
                    <a:pt x="63" y="69"/>
                  </a:cubicBezTo>
                  <a:cubicBezTo>
                    <a:pt x="40" y="54"/>
                    <a:pt x="40" y="54"/>
                    <a:pt x="40" y="54"/>
                  </a:cubicBezTo>
                  <a:cubicBezTo>
                    <a:pt x="17" y="69"/>
                    <a:pt x="17" y="69"/>
                    <a:pt x="17" y="69"/>
                  </a:cubicBezTo>
                  <a:cubicBezTo>
                    <a:pt x="28" y="46"/>
                    <a:pt x="28" y="46"/>
                    <a:pt x="28" y="46"/>
                  </a:cubicBezTo>
                  <a:lnTo>
                    <a:pt x="7" y="32"/>
                  </a:lnTo>
                  <a:close/>
                </a:path>
              </a:pathLst>
            </a:custGeom>
            <a:solidFill>
              <a:schemeClr val="accent1"/>
            </a:solidFill>
            <a:ln>
              <a:noFill/>
            </a:ln>
          </p:spPr>
          <p:txBody>
            <a:bodyPr/>
            <a:lstStyle/>
            <a:p>
              <a:endParaRPr lang="en-US"/>
            </a:p>
          </p:txBody>
        </p:sp>
        <p:grpSp>
          <p:nvGrpSpPr>
            <p:cNvPr id="381" name="Group 77"/>
            <p:cNvGrpSpPr/>
            <p:nvPr/>
          </p:nvGrpSpPr>
          <p:grpSpPr>
            <a:xfrm>
              <a:off x="5219224" y="5051229"/>
              <a:ext cx="355550" cy="357412"/>
              <a:chOff x="3824288" y="3725863"/>
              <a:chExt cx="303212" cy="304800"/>
            </a:xfrm>
            <a:solidFill>
              <a:schemeClr val="accent1"/>
            </a:solidFill>
          </p:grpSpPr>
          <p:sp>
            <p:nvSpPr>
              <p:cNvPr id="442" name="Freeform 167"/>
              <p:cNvSpPr/>
              <p:nvPr/>
            </p:nvSpPr>
            <p:spPr bwMode="auto">
              <a:xfrm>
                <a:off x="3857625" y="3871913"/>
                <a:ext cx="269875" cy="158750"/>
              </a:xfrm>
              <a:custGeom>
                <a:avLst/>
                <a:gdLst/>
                <a:ahLst/>
                <a:cxnLst>
                  <a:cxn ang="0">
                    <a:pos x="71" y="41"/>
                  </a:cxn>
                  <a:cxn ang="0">
                    <a:pos x="45" y="1"/>
                  </a:cxn>
                  <a:cxn ang="0">
                    <a:pos x="30" y="0"/>
                  </a:cxn>
                  <a:cxn ang="0">
                    <a:pos x="51" y="40"/>
                  </a:cxn>
                  <a:cxn ang="0">
                    <a:pos x="0" y="62"/>
                  </a:cxn>
                  <a:cxn ang="0">
                    <a:pos x="105" y="62"/>
                  </a:cxn>
                  <a:cxn ang="0">
                    <a:pos x="71" y="41"/>
                  </a:cxn>
                </a:cxnLst>
                <a:rect l="0" t="0" r="r" b="b"/>
                <a:pathLst>
                  <a:path w="105" h="62">
                    <a:moveTo>
                      <a:pt x="71" y="41"/>
                    </a:moveTo>
                    <a:cubicBezTo>
                      <a:pt x="66" y="32"/>
                      <a:pt x="56" y="14"/>
                      <a:pt x="45" y="1"/>
                    </a:cubicBezTo>
                    <a:cubicBezTo>
                      <a:pt x="45" y="1"/>
                      <a:pt x="31" y="0"/>
                      <a:pt x="30" y="0"/>
                    </a:cubicBezTo>
                    <a:cubicBezTo>
                      <a:pt x="39" y="12"/>
                      <a:pt x="49" y="27"/>
                      <a:pt x="51" y="40"/>
                    </a:cubicBezTo>
                    <a:cubicBezTo>
                      <a:pt x="28" y="41"/>
                      <a:pt x="9" y="50"/>
                      <a:pt x="0" y="62"/>
                    </a:cubicBezTo>
                    <a:cubicBezTo>
                      <a:pt x="105" y="62"/>
                      <a:pt x="105" y="62"/>
                      <a:pt x="105" y="62"/>
                    </a:cubicBezTo>
                    <a:cubicBezTo>
                      <a:pt x="97" y="52"/>
                      <a:pt x="87" y="44"/>
                      <a:pt x="71" y="41"/>
                    </a:cubicBezTo>
                    <a:close/>
                  </a:path>
                </a:pathLst>
              </a:custGeom>
              <a:grpFill/>
              <a:ln w="9525">
                <a:noFill/>
                <a:round/>
              </a:ln>
            </p:spPr>
            <p:txBody>
              <a:bodyPr/>
              <a:lstStyle/>
              <a:p>
                <a:pPr fontAlgn="auto">
                  <a:spcBef>
                    <a:spcPts val="0"/>
                  </a:spcBef>
                  <a:spcAft>
                    <a:spcPts val="0"/>
                  </a:spcAft>
                  <a:defRPr/>
                </a:pPr>
                <a:endParaRPr lang="en-US">
                  <a:latin typeface="+mn-lt"/>
                  <a:ea typeface="+mn-ea"/>
                </a:endParaRPr>
              </a:p>
            </p:txBody>
          </p:sp>
          <p:sp>
            <p:nvSpPr>
              <p:cNvPr id="443" name="Freeform 168"/>
              <p:cNvSpPr/>
              <p:nvPr/>
            </p:nvSpPr>
            <p:spPr bwMode="auto">
              <a:xfrm>
                <a:off x="3824288" y="3725863"/>
                <a:ext cx="204788" cy="209550"/>
              </a:xfrm>
              <a:custGeom>
                <a:avLst/>
                <a:gdLst/>
                <a:ahLst/>
                <a:cxnLst>
                  <a:cxn ang="0">
                    <a:pos x="20" y="39"/>
                  </a:cxn>
                  <a:cxn ang="0">
                    <a:pos x="22" y="82"/>
                  </a:cxn>
                  <a:cxn ang="0">
                    <a:pos x="36" y="46"/>
                  </a:cxn>
                  <a:cxn ang="0">
                    <a:pos x="51" y="53"/>
                  </a:cxn>
                  <a:cxn ang="0">
                    <a:pos x="46" y="38"/>
                  </a:cxn>
                  <a:cxn ang="0">
                    <a:pos x="80" y="53"/>
                  </a:cxn>
                  <a:cxn ang="0">
                    <a:pos x="51" y="24"/>
                  </a:cxn>
                  <a:cxn ang="0">
                    <a:pos x="73" y="17"/>
                  </a:cxn>
                  <a:cxn ang="0">
                    <a:pos x="31" y="21"/>
                  </a:cxn>
                  <a:cxn ang="0">
                    <a:pos x="29" y="2"/>
                  </a:cxn>
                  <a:cxn ang="0">
                    <a:pos x="20" y="20"/>
                  </a:cxn>
                  <a:cxn ang="0">
                    <a:pos x="2" y="10"/>
                  </a:cxn>
                  <a:cxn ang="0">
                    <a:pos x="12" y="26"/>
                  </a:cxn>
                  <a:cxn ang="0">
                    <a:pos x="2" y="61"/>
                  </a:cxn>
                  <a:cxn ang="0">
                    <a:pos x="20" y="39"/>
                  </a:cxn>
                </a:cxnLst>
                <a:rect l="0" t="0" r="r" b="b"/>
                <a:pathLst>
                  <a:path w="80" h="82">
                    <a:moveTo>
                      <a:pt x="20" y="39"/>
                    </a:moveTo>
                    <a:cubicBezTo>
                      <a:pt x="15" y="48"/>
                      <a:pt x="12" y="59"/>
                      <a:pt x="22" y="82"/>
                    </a:cubicBezTo>
                    <a:cubicBezTo>
                      <a:pt x="22" y="70"/>
                      <a:pt x="30" y="52"/>
                      <a:pt x="36" y="46"/>
                    </a:cubicBezTo>
                    <a:cubicBezTo>
                      <a:pt x="43" y="46"/>
                      <a:pt x="51" y="53"/>
                      <a:pt x="51" y="53"/>
                    </a:cubicBezTo>
                    <a:cubicBezTo>
                      <a:pt x="51" y="46"/>
                      <a:pt x="49" y="42"/>
                      <a:pt x="46" y="38"/>
                    </a:cubicBezTo>
                    <a:cubicBezTo>
                      <a:pt x="57" y="37"/>
                      <a:pt x="75" y="39"/>
                      <a:pt x="80" y="53"/>
                    </a:cubicBezTo>
                    <a:cubicBezTo>
                      <a:pt x="73" y="32"/>
                      <a:pt x="58" y="24"/>
                      <a:pt x="51" y="24"/>
                    </a:cubicBezTo>
                    <a:cubicBezTo>
                      <a:pt x="58" y="17"/>
                      <a:pt x="58" y="17"/>
                      <a:pt x="73" y="17"/>
                    </a:cubicBezTo>
                    <a:cubicBezTo>
                      <a:pt x="50" y="0"/>
                      <a:pt x="37" y="13"/>
                      <a:pt x="31" y="21"/>
                    </a:cubicBezTo>
                    <a:cubicBezTo>
                      <a:pt x="29" y="16"/>
                      <a:pt x="29" y="7"/>
                      <a:pt x="29" y="2"/>
                    </a:cubicBezTo>
                    <a:cubicBezTo>
                      <a:pt x="29" y="2"/>
                      <a:pt x="21" y="10"/>
                      <a:pt x="20" y="20"/>
                    </a:cubicBezTo>
                    <a:cubicBezTo>
                      <a:pt x="11" y="17"/>
                      <a:pt x="2" y="10"/>
                      <a:pt x="2" y="10"/>
                    </a:cubicBezTo>
                    <a:cubicBezTo>
                      <a:pt x="5" y="13"/>
                      <a:pt x="9" y="24"/>
                      <a:pt x="12" y="26"/>
                    </a:cubicBezTo>
                    <a:cubicBezTo>
                      <a:pt x="0" y="35"/>
                      <a:pt x="2" y="61"/>
                      <a:pt x="2" y="61"/>
                    </a:cubicBezTo>
                    <a:cubicBezTo>
                      <a:pt x="8" y="47"/>
                      <a:pt x="13" y="40"/>
                      <a:pt x="20" y="39"/>
                    </a:cubicBezTo>
                    <a:close/>
                  </a:path>
                </a:pathLst>
              </a:custGeom>
              <a:grpFill/>
              <a:ln w="9525">
                <a:noFill/>
                <a:round/>
              </a:ln>
            </p:spPr>
            <p:txBody>
              <a:bodyPr/>
              <a:lstStyle/>
              <a:p>
                <a:pPr fontAlgn="auto">
                  <a:spcBef>
                    <a:spcPts val="0"/>
                  </a:spcBef>
                  <a:spcAft>
                    <a:spcPts val="0"/>
                  </a:spcAft>
                  <a:defRPr/>
                </a:pPr>
                <a:endParaRPr lang="en-US">
                  <a:latin typeface="+mn-lt"/>
                  <a:ea typeface="+mn-ea"/>
                </a:endParaRPr>
              </a:p>
            </p:txBody>
          </p:sp>
        </p:grpSp>
        <p:sp>
          <p:nvSpPr>
            <p:cNvPr id="382" name="Freeform 169"/>
            <p:cNvSpPr/>
            <p:nvPr/>
          </p:nvSpPr>
          <p:spPr bwMode="auto">
            <a:xfrm>
              <a:off x="5922878" y="5056590"/>
              <a:ext cx="346243" cy="351827"/>
            </a:xfrm>
            <a:custGeom>
              <a:avLst/>
              <a:gdLst>
                <a:gd name="T0" fmla="*/ 295275 w 186"/>
                <a:gd name="T1" fmla="*/ 242887 h 189"/>
                <a:gd name="T2" fmla="*/ 203200 w 186"/>
                <a:gd name="T3" fmla="*/ 150812 h 189"/>
                <a:gd name="T4" fmla="*/ 260350 w 186"/>
                <a:gd name="T5" fmla="*/ 150812 h 189"/>
                <a:gd name="T6" fmla="*/ 185738 w 186"/>
                <a:gd name="T7" fmla="*/ 76200 h 189"/>
                <a:gd name="T8" fmla="*/ 222250 w 186"/>
                <a:gd name="T9" fmla="*/ 76200 h 189"/>
                <a:gd name="T10" fmla="*/ 147638 w 186"/>
                <a:gd name="T11" fmla="*/ 0 h 189"/>
                <a:gd name="T12" fmla="*/ 73025 w 186"/>
                <a:gd name="T13" fmla="*/ 76200 h 189"/>
                <a:gd name="T14" fmla="*/ 109538 w 186"/>
                <a:gd name="T15" fmla="*/ 76200 h 189"/>
                <a:gd name="T16" fmla="*/ 34925 w 186"/>
                <a:gd name="T17" fmla="*/ 150812 h 189"/>
                <a:gd name="T18" fmla="*/ 92075 w 186"/>
                <a:gd name="T19" fmla="*/ 150812 h 189"/>
                <a:gd name="T20" fmla="*/ 0 w 186"/>
                <a:gd name="T21" fmla="*/ 242887 h 189"/>
                <a:gd name="T22" fmla="*/ 109538 w 186"/>
                <a:gd name="T23" fmla="*/ 242887 h 189"/>
                <a:gd name="T24" fmla="*/ 109538 w 186"/>
                <a:gd name="T25" fmla="*/ 300037 h 189"/>
                <a:gd name="T26" fmla="*/ 185738 w 186"/>
                <a:gd name="T27" fmla="*/ 300037 h 189"/>
                <a:gd name="T28" fmla="*/ 185738 w 186"/>
                <a:gd name="T29" fmla="*/ 242887 h 189"/>
                <a:gd name="T30" fmla="*/ 295275 w 186"/>
                <a:gd name="T31" fmla="*/ 242887 h 189"/>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186" h="189">
                  <a:moveTo>
                    <a:pt x="186" y="153"/>
                  </a:moveTo>
                  <a:lnTo>
                    <a:pt x="128" y="95"/>
                  </a:lnTo>
                  <a:lnTo>
                    <a:pt x="164" y="95"/>
                  </a:lnTo>
                  <a:lnTo>
                    <a:pt x="117" y="48"/>
                  </a:lnTo>
                  <a:lnTo>
                    <a:pt x="140" y="48"/>
                  </a:lnTo>
                  <a:lnTo>
                    <a:pt x="93" y="0"/>
                  </a:lnTo>
                  <a:lnTo>
                    <a:pt x="46" y="48"/>
                  </a:lnTo>
                  <a:lnTo>
                    <a:pt x="69" y="48"/>
                  </a:lnTo>
                  <a:lnTo>
                    <a:pt x="22" y="95"/>
                  </a:lnTo>
                  <a:lnTo>
                    <a:pt x="58" y="95"/>
                  </a:lnTo>
                  <a:lnTo>
                    <a:pt x="0" y="153"/>
                  </a:lnTo>
                  <a:lnTo>
                    <a:pt x="69" y="153"/>
                  </a:lnTo>
                  <a:lnTo>
                    <a:pt x="69" y="189"/>
                  </a:lnTo>
                  <a:lnTo>
                    <a:pt x="117" y="189"/>
                  </a:lnTo>
                  <a:lnTo>
                    <a:pt x="117" y="153"/>
                  </a:lnTo>
                  <a:lnTo>
                    <a:pt x="186" y="153"/>
                  </a:lnTo>
                  <a:close/>
                </a:path>
              </a:pathLst>
            </a:custGeom>
            <a:solidFill>
              <a:schemeClr val="accent1"/>
            </a:solidFill>
            <a:ln>
              <a:noFill/>
            </a:ln>
          </p:spPr>
          <p:txBody>
            <a:bodyPr/>
            <a:lstStyle/>
            <a:p>
              <a:endParaRPr lang="en-US"/>
            </a:p>
          </p:txBody>
        </p:sp>
        <p:sp>
          <p:nvSpPr>
            <p:cNvPr id="383" name="Freeform 170"/>
            <p:cNvSpPr/>
            <p:nvPr/>
          </p:nvSpPr>
          <p:spPr bwMode="auto">
            <a:xfrm>
              <a:off x="6617225" y="5056590"/>
              <a:ext cx="348105" cy="351827"/>
            </a:xfrm>
            <a:custGeom>
              <a:avLst/>
              <a:gdLst>
                <a:gd name="T0" fmla="*/ 261035 w 116"/>
                <a:gd name="T1" fmla="*/ 79497 h 117"/>
                <a:gd name="T2" fmla="*/ 261035 w 116"/>
                <a:gd name="T3" fmla="*/ 76933 h 117"/>
                <a:gd name="T4" fmla="*/ 209851 w 116"/>
                <a:gd name="T5" fmla="*/ 20515 h 117"/>
                <a:gd name="T6" fmla="*/ 168905 w 116"/>
                <a:gd name="T7" fmla="*/ 0 h 117"/>
                <a:gd name="T8" fmla="*/ 120281 w 116"/>
                <a:gd name="T9" fmla="*/ 28209 h 117"/>
                <a:gd name="T10" fmla="*/ 94689 w 116"/>
                <a:gd name="T11" fmla="*/ 20515 h 117"/>
                <a:gd name="T12" fmla="*/ 38387 w 116"/>
                <a:gd name="T13" fmla="*/ 76933 h 117"/>
                <a:gd name="T14" fmla="*/ 38387 w 116"/>
                <a:gd name="T15" fmla="*/ 79497 h 117"/>
                <a:gd name="T16" fmla="*/ 0 w 116"/>
                <a:gd name="T17" fmla="*/ 130785 h 117"/>
                <a:gd name="T18" fmla="*/ 56302 w 116"/>
                <a:gd name="T19" fmla="*/ 187203 h 117"/>
                <a:gd name="T20" fmla="*/ 84452 w 116"/>
                <a:gd name="T21" fmla="*/ 179509 h 117"/>
                <a:gd name="T22" fmla="*/ 112603 w 116"/>
                <a:gd name="T23" fmla="*/ 187203 h 117"/>
                <a:gd name="T24" fmla="*/ 130517 w 116"/>
                <a:gd name="T25" fmla="*/ 184638 h 117"/>
                <a:gd name="T26" fmla="*/ 130517 w 116"/>
                <a:gd name="T27" fmla="*/ 279522 h 117"/>
                <a:gd name="T28" fmla="*/ 112603 w 116"/>
                <a:gd name="T29" fmla="*/ 279522 h 117"/>
                <a:gd name="T30" fmla="*/ 112603 w 116"/>
                <a:gd name="T31" fmla="*/ 300037 h 117"/>
                <a:gd name="T32" fmla="*/ 186819 w 116"/>
                <a:gd name="T33" fmla="*/ 300037 h 117"/>
                <a:gd name="T34" fmla="*/ 186819 w 116"/>
                <a:gd name="T35" fmla="*/ 279522 h 117"/>
                <a:gd name="T36" fmla="*/ 168905 w 116"/>
                <a:gd name="T37" fmla="*/ 279522 h 117"/>
                <a:gd name="T38" fmla="*/ 168905 w 116"/>
                <a:gd name="T39" fmla="*/ 187203 h 117"/>
                <a:gd name="T40" fmla="*/ 176582 w 116"/>
                <a:gd name="T41" fmla="*/ 187203 h 117"/>
                <a:gd name="T42" fmla="*/ 186819 w 116"/>
                <a:gd name="T43" fmla="*/ 187203 h 117"/>
                <a:gd name="T44" fmla="*/ 214970 w 116"/>
                <a:gd name="T45" fmla="*/ 179509 h 117"/>
                <a:gd name="T46" fmla="*/ 243121 w 116"/>
                <a:gd name="T47" fmla="*/ 187203 h 117"/>
                <a:gd name="T48" fmla="*/ 296863 w 116"/>
                <a:gd name="T49" fmla="*/ 130785 h 117"/>
                <a:gd name="T50" fmla="*/ 261035 w 116"/>
                <a:gd name="T51" fmla="*/ 79497 h 117"/>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116" h="117">
                  <a:moveTo>
                    <a:pt x="102" y="31"/>
                  </a:moveTo>
                  <a:cubicBezTo>
                    <a:pt x="102" y="30"/>
                    <a:pt x="102" y="30"/>
                    <a:pt x="102" y="30"/>
                  </a:cubicBezTo>
                  <a:cubicBezTo>
                    <a:pt x="102" y="18"/>
                    <a:pt x="93" y="9"/>
                    <a:pt x="82" y="8"/>
                  </a:cubicBezTo>
                  <a:cubicBezTo>
                    <a:pt x="78" y="3"/>
                    <a:pt x="72" y="0"/>
                    <a:pt x="66" y="0"/>
                  </a:cubicBezTo>
                  <a:cubicBezTo>
                    <a:pt x="58" y="0"/>
                    <a:pt x="51" y="5"/>
                    <a:pt x="47" y="11"/>
                  </a:cubicBezTo>
                  <a:cubicBezTo>
                    <a:pt x="44" y="9"/>
                    <a:pt x="40" y="8"/>
                    <a:pt x="37" y="8"/>
                  </a:cubicBezTo>
                  <a:cubicBezTo>
                    <a:pt x="24" y="8"/>
                    <a:pt x="15" y="17"/>
                    <a:pt x="15" y="30"/>
                  </a:cubicBezTo>
                  <a:cubicBezTo>
                    <a:pt x="15" y="30"/>
                    <a:pt x="15" y="30"/>
                    <a:pt x="15" y="31"/>
                  </a:cubicBezTo>
                  <a:cubicBezTo>
                    <a:pt x="6" y="34"/>
                    <a:pt x="0" y="42"/>
                    <a:pt x="0" y="51"/>
                  </a:cubicBezTo>
                  <a:cubicBezTo>
                    <a:pt x="0" y="63"/>
                    <a:pt x="10" y="73"/>
                    <a:pt x="22" y="73"/>
                  </a:cubicBezTo>
                  <a:cubicBezTo>
                    <a:pt x="26" y="73"/>
                    <a:pt x="30" y="72"/>
                    <a:pt x="33" y="70"/>
                  </a:cubicBezTo>
                  <a:cubicBezTo>
                    <a:pt x="36" y="72"/>
                    <a:pt x="40" y="73"/>
                    <a:pt x="44" y="73"/>
                  </a:cubicBezTo>
                  <a:cubicBezTo>
                    <a:pt x="46" y="73"/>
                    <a:pt x="49" y="73"/>
                    <a:pt x="51" y="72"/>
                  </a:cubicBezTo>
                  <a:cubicBezTo>
                    <a:pt x="51" y="109"/>
                    <a:pt x="51" y="109"/>
                    <a:pt x="51" y="109"/>
                  </a:cubicBezTo>
                  <a:cubicBezTo>
                    <a:pt x="44" y="109"/>
                    <a:pt x="44" y="109"/>
                    <a:pt x="44" y="109"/>
                  </a:cubicBezTo>
                  <a:cubicBezTo>
                    <a:pt x="44" y="117"/>
                    <a:pt x="44" y="117"/>
                    <a:pt x="44" y="117"/>
                  </a:cubicBezTo>
                  <a:cubicBezTo>
                    <a:pt x="73" y="117"/>
                    <a:pt x="73" y="117"/>
                    <a:pt x="73" y="117"/>
                  </a:cubicBezTo>
                  <a:cubicBezTo>
                    <a:pt x="73" y="109"/>
                    <a:pt x="73" y="109"/>
                    <a:pt x="73" y="109"/>
                  </a:cubicBezTo>
                  <a:cubicBezTo>
                    <a:pt x="66" y="109"/>
                    <a:pt x="66" y="109"/>
                    <a:pt x="66" y="109"/>
                  </a:cubicBezTo>
                  <a:cubicBezTo>
                    <a:pt x="66" y="73"/>
                    <a:pt x="66" y="73"/>
                    <a:pt x="66" y="73"/>
                  </a:cubicBezTo>
                  <a:cubicBezTo>
                    <a:pt x="67" y="73"/>
                    <a:pt x="68" y="73"/>
                    <a:pt x="69" y="73"/>
                  </a:cubicBezTo>
                  <a:cubicBezTo>
                    <a:pt x="70" y="73"/>
                    <a:pt x="72" y="73"/>
                    <a:pt x="73" y="73"/>
                  </a:cubicBezTo>
                  <a:cubicBezTo>
                    <a:pt x="77" y="73"/>
                    <a:pt x="80" y="72"/>
                    <a:pt x="84" y="70"/>
                  </a:cubicBezTo>
                  <a:cubicBezTo>
                    <a:pt x="87" y="72"/>
                    <a:pt x="91" y="73"/>
                    <a:pt x="95" y="73"/>
                  </a:cubicBezTo>
                  <a:cubicBezTo>
                    <a:pt x="107" y="73"/>
                    <a:pt x="116" y="63"/>
                    <a:pt x="116" y="51"/>
                  </a:cubicBezTo>
                  <a:cubicBezTo>
                    <a:pt x="116" y="42"/>
                    <a:pt x="110" y="34"/>
                    <a:pt x="102" y="31"/>
                  </a:cubicBezTo>
                  <a:close/>
                </a:path>
              </a:pathLst>
            </a:custGeom>
            <a:solidFill>
              <a:schemeClr val="accent1"/>
            </a:solidFill>
            <a:ln>
              <a:noFill/>
            </a:ln>
          </p:spPr>
          <p:txBody>
            <a:bodyPr/>
            <a:lstStyle/>
            <a:p>
              <a:endParaRPr lang="en-US"/>
            </a:p>
          </p:txBody>
        </p:sp>
        <p:sp>
          <p:nvSpPr>
            <p:cNvPr id="384" name="Freeform 171"/>
            <p:cNvSpPr>
              <a:spLocks noEditPoints="1"/>
            </p:cNvSpPr>
            <p:nvPr/>
          </p:nvSpPr>
          <p:spPr bwMode="auto">
            <a:xfrm>
              <a:off x="4526738" y="5097543"/>
              <a:ext cx="338797" cy="310873"/>
            </a:xfrm>
            <a:custGeom>
              <a:avLst/>
              <a:gdLst>
                <a:gd name="T0" fmla="*/ 234950 w 182"/>
                <a:gd name="T1" fmla="*/ 69850 h 167"/>
                <a:gd name="T2" fmla="*/ 234950 w 182"/>
                <a:gd name="T3" fmla="*/ 3175 h 167"/>
                <a:gd name="T4" fmla="*/ 200025 w 182"/>
                <a:gd name="T5" fmla="*/ 3175 h 167"/>
                <a:gd name="T6" fmla="*/ 200025 w 182"/>
                <a:gd name="T7" fmla="*/ 41275 h 167"/>
                <a:gd name="T8" fmla="*/ 142875 w 182"/>
                <a:gd name="T9" fmla="*/ 0 h 167"/>
                <a:gd name="T10" fmla="*/ 0 w 182"/>
                <a:gd name="T11" fmla="*/ 111125 h 167"/>
                <a:gd name="T12" fmla="*/ 23813 w 182"/>
                <a:gd name="T13" fmla="*/ 138112 h 167"/>
                <a:gd name="T14" fmla="*/ 38100 w 182"/>
                <a:gd name="T15" fmla="*/ 128587 h 167"/>
                <a:gd name="T16" fmla="*/ 38100 w 182"/>
                <a:gd name="T17" fmla="*/ 265112 h 167"/>
                <a:gd name="T18" fmla="*/ 250825 w 182"/>
                <a:gd name="T19" fmla="*/ 265112 h 167"/>
                <a:gd name="T20" fmla="*/ 250825 w 182"/>
                <a:gd name="T21" fmla="*/ 128587 h 167"/>
                <a:gd name="T22" fmla="*/ 266700 w 182"/>
                <a:gd name="T23" fmla="*/ 138112 h 167"/>
                <a:gd name="T24" fmla="*/ 288925 w 182"/>
                <a:gd name="T25" fmla="*/ 111125 h 167"/>
                <a:gd name="T26" fmla="*/ 234950 w 182"/>
                <a:gd name="T27" fmla="*/ 69850 h 167"/>
                <a:gd name="T28" fmla="*/ 230188 w 182"/>
                <a:gd name="T29" fmla="*/ 244475 h 167"/>
                <a:gd name="T30" fmla="*/ 182563 w 182"/>
                <a:gd name="T31" fmla="*/ 244475 h 167"/>
                <a:gd name="T32" fmla="*/ 182563 w 182"/>
                <a:gd name="T33" fmla="*/ 165100 h 167"/>
                <a:gd name="T34" fmla="*/ 107950 w 182"/>
                <a:gd name="T35" fmla="*/ 165100 h 167"/>
                <a:gd name="T36" fmla="*/ 107950 w 182"/>
                <a:gd name="T37" fmla="*/ 244475 h 167"/>
                <a:gd name="T38" fmla="*/ 58738 w 182"/>
                <a:gd name="T39" fmla="*/ 244475 h 167"/>
                <a:gd name="T40" fmla="*/ 58738 w 182"/>
                <a:gd name="T41" fmla="*/ 112712 h 167"/>
                <a:gd name="T42" fmla="*/ 142875 w 182"/>
                <a:gd name="T43" fmla="*/ 49212 h 167"/>
                <a:gd name="T44" fmla="*/ 230188 w 182"/>
                <a:gd name="T45" fmla="*/ 112712 h 167"/>
                <a:gd name="T46" fmla="*/ 230188 w 182"/>
                <a:gd name="T47" fmla="*/ 244475 h 167"/>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182" h="167">
                  <a:moveTo>
                    <a:pt x="148" y="44"/>
                  </a:moveTo>
                  <a:lnTo>
                    <a:pt x="148" y="2"/>
                  </a:lnTo>
                  <a:lnTo>
                    <a:pt x="126" y="2"/>
                  </a:lnTo>
                  <a:lnTo>
                    <a:pt x="126" y="26"/>
                  </a:lnTo>
                  <a:lnTo>
                    <a:pt x="90" y="0"/>
                  </a:lnTo>
                  <a:lnTo>
                    <a:pt x="0" y="70"/>
                  </a:lnTo>
                  <a:lnTo>
                    <a:pt x="15" y="87"/>
                  </a:lnTo>
                  <a:lnTo>
                    <a:pt x="24" y="81"/>
                  </a:lnTo>
                  <a:lnTo>
                    <a:pt x="24" y="167"/>
                  </a:lnTo>
                  <a:lnTo>
                    <a:pt x="158" y="167"/>
                  </a:lnTo>
                  <a:lnTo>
                    <a:pt x="158" y="81"/>
                  </a:lnTo>
                  <a:lnTo>
                    <a:pt x="168" y="87"/>
                  </a:lnTo>
                  <a:lnTo>
                    <a:pt x="182" y="70"/>
                  </a:lnTo>
                  <a:lnTo>
                    <a:pt x="148" y="44"/>
                  </a:lnTo>
                  <a:close/>
                  <a:moveTo>
                    <a:pt x="145" y="154"/>
                  </a:moveTo>
                  <a:lnTo>
                    <a:pt x="115" y="154"/>
                  </a:lnTo>
                  <a:lnTo>
                    <a:pt x="115" y="104"/>
                  </a:lnTo>
                  <a:lnTo>
                    <a:pt x="68" y="104"/>
                  </a:lnTo>
                  <a:lnTo>
                    <a:pt x="68" y="154"/>
                  </a:lnTo>
                  <a:lnTo>
                    <a:pt x="37" y="154"/>
                  </a:lnTo>
                  <a:lnTo>
                    <a:pt x="37" y="71"/>
                  </a:lnTo>
                  <a:lnTo>
                    <a:pt x="90" y="31"/>
                  </a:lnTo>
                  <a:lnTo>
                    <a:pt x="145" y="71"/>
                  </a:lnTo>
                  <a:lnTo>
                    <a:pt x="145" y="154"/>
                  </a:lnTo>
                  <a:close/>
                </a:path>
              </a:pathLst>
            </a:custGeom>
            <a:solidFill>
              <a:schemeClr val="accent1"/>
            </a:solidFill>
            <a:ln>
              <a:noFill/>
            </a:ln>
          </p:spPr>
          <p:txBody>
            <a:bodyPr/>
            <a:lstStyle/>
            <a:p>
              <a:endParaRPr lang="en-US"/>
            </a:p>
          </p:txBody>
        </p:sp>
        <p:sp>
          <p:nvSpPr>
            <p:cNvPr id="385" name="Freeform 172"/>
            <p:cNvSpPr>
              <a:spLocks noEditPoints="1"/>
            </p:cNvSpPr>
            <p:nvPr/>
          </p:nvSpPr>
          <p:spPr bwMode="auto">
            <a:xfrm>
              <a:off x="8121334" y="5056590"/>
              <a:ext cx="240136" cy="351827"/>
            </a:xfrm>
            <a:custGeom>
              <a:avLst/>
              <a:gdLst>
                <a:gd name="T0" fmla="*/ 102394 w 80"/>
                <a:gd name="T1" fmla="*/ 0 h 117"/>
                <a:gd name="T2" fmla="*/ 0 w 80"/>
                <a:gd name="T3" fmla="*/ 94883 h 117"/>
                <a:gd name="T4" fmla="*/ 102394 w 80"/>
                <a:gd name="T5" fmla="*/ 300037 h 117"/>
                <a:gd name="T6" fmla="*/ 204788 w 80"/>
                <a:gd name="T7" fmla="*/ 94883 h 117"/>
                <a:gd name="T8" fmla="*/ 102394 w 80"/>
                <a:gd name="T9" fmla="*/ 0 h 117"/>
                <a:gd name="T10" fmla="*/ 102394 w 80"/>
                <a:gd name="T11" fmla="*/ 125657 h 117"/>
                <a:gd name="T12" fmla="*/ 69116 w 80"/>
                <a:gd name="T13" fmla="*/ 94883 h 117"/>
                <a:gd name="T14" fmla="*/ 102394 w 80"/>
                <a:gd name="T15" fmla="*/ 61546 h 117"/>
                <a:gd name="T16" fmla="*/ 135672 w 80"/>
                <a:gd name="T17" fmla="*/ 94883 h 117"/>
                <a:gd name="T18" fmla="*/ 102394 w 80"/>
                <a:gd name="T19" fmla="*/ 125657 h 11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80" h="117">
                  <a:moveTo>
                    <a:pt x="40" y="0"/>
                  </a:moveTo>
                  <a:cubicBezTo>
                    <a:pt x="24" y="0"/>
                    <a:pt x="0" y="8"/>
                    <a:pt x="0" y="37"/>
                  </a:cubicBezTo>
                  <a:cubicBezTo>
                    <a:pt x="0" y="51"/>
                    <a:pt x="32" y="102"/>
                    <a:pt x="40" y="117"/>
                  </a:cubicBezTo>
                  <a:cubicBezTo>
                    <a:pt x="48" y="102"/>
                    <a:pt x="80" y="51"/>
                    <a:pt x="80" y="37"/>
                  </a:cubicBezTo>
                  <a:cubicBezTo>
                    <a:pt x="80" y="8"/>
                    <a:pt x="56" y="0"/>
                    <a:pt x="40" y="0"/>
                  </a:cubicBezTo>
                  <a:close/>
                  <a:moveTo>
                    <a:pt x="40" y="49"/>
                  </a:moveTo>
                  <a:cubicBezTo>
                    <a:pt x="33" y="49"/>
                    <a:pt x="27" y="44"/>
                    <a:pt x="27" y="37"/>
                  </a:cubicBezTo>
                  <a:cubicBezTo>
                    <a:pt x="27" y="30"/>
                    <a:pt x="33" y="24"/>
                    <a:pt x="40" y="24"/>
                  </a:cubicBezTo>
                  <a:cubicBezTo>
                    <a:pt x="47" y="24"/>
                    <a:pt x="53" y="30"/>
                    <a:pt x="53" y="37"/>
                  </a:cubicBezTo>
                  <a:cubicBezTo>
                    <a:pt x="53" y="44"/>
                    <a:pt x="47" y="49"/>
                    <a:pt x="40" y="49"/>
                  </a:cubicBezTo>
                  <a:close/>
                </a:path>
              </a:pathLst>
            </a:custGeom>
            <a:solidFill>
              <a:schemeClr val="accent1"/>
            </a:solidFill>
            <a:ln>
              <a:noFill/>
            </a:ln>
          </p:spPr>
          <p:txBody>
            <a:bodyPr/>
            <a:lstStyle/>
            <a:p>
              <a:endParaRPr lang="en-US"/>
            </a:p>
          </p:txBody>
        </p:sp>
        <p:sp>
          <p:nvSpPr>
            <p:cNvPr id="386" name="Freeform 173"/>
            <p:cNvSpPr/>
            <p:nvPr/>
          </p:nvSpPr>
          <p:spPr bwMode="auto">
            <a:xfrm>
              <a:off x="8013366" y="2374138"/>
              <a:ext cx="348105" cy="290397"/>
            </a:xfrm>
            <a:custGeom>
              <a:avLst/>
              <a:gdLst>
                <a:gd name="T0" fmla="*/ 263594 w 116"/>
                <a:gd name="T1" fmla="*/ 91911 h 97"/>
                <a:gd name="T2" fmla="*/ 294304 w 116"/>
                <a:gd name="T3" fmla="*/ 71487 h 97"/>
                <a:gd name="T4" fmla="*/ 261035 w 116"/>
                <a:gd name="T5" fmla="*/ 76593 h 97"/>
                <a:gd name="T6" fmla="*/ 258476 w 116"/>
                <a:gd name="T7" fmla="*/ 68934 h 97"/>
                <a:gd name="T8" fmla="*/ 194496 w 116"/>
                <a:gd name="T9" fmla="*/ 20425 h 97"/>
                <a:gd name="T10" fmla="*/ 202174 w 116"/>
                <a:gd name="T11" fmla="*/ 17872 h 97"/>
                <a:gd name="T12" fmla="*/ 220088 w 116"/>
                <a:gd name="T13" fmla="*/ 7659 h 97"/>
                <a:gd name="T14" fmla="*/ 191937 w 116"/>
                <a:gd name="T15" fmla="*/ 12765 h 97"/>
                <a:gd name="T16" fmla="*/ 207292 w 116"/>
                <a:gd name="T17" fmla="*/ 0 h 97"/>
                <a:gd name="T18" fmla="*/ 184260 w 116"/>
                <a:gd name="T19" fmla="*/ 12765 h 97"/>
                <a:gd name="T20" fmla="*/ 189378 w 116"/>
                <a:gd name="T21" fmla="*/ 2553 h 97"/>
                <a:gd name="T22" fmla="*/ 143313 w 116"/>
                <a:gd name="T23" fmla="*/ 74040 h 97"/>
                <a:gd name="T24" fmla="*/ 120281 w 116"/>
                <a:gd name="T25" fmla="*/ 56168 h 97"/>
                <a:gd name="T26" fmla="*/ 43506 w 116"/>
                <a:gd name="T27" fmla="*/ 22978 h 97"/>
                <a:gd name="T28" fmla="*/ 69097 w 116"/>
                <a:gd name="T29" fmla="*/ 61274 h 97"/>
                <a:gd name="T30" fmla="*/ 51183 w 116"/>
                <a:gd name="T31" fmla="*/ 63827 h 97"/>
                <a:gd name="T32" fmla="*/ 84452 w 116"/>
                <a:gd name="T33" fmla="*/ 91911 h 97"/>
                <a:gd name="T34" fmla="*/ 63979 w 116"/>
                <a:gd name="T35" fmla="*/ 99571 h 97"/>
                <a:gd name="T36" fmla="*/ 99807 w 116"/>
                <a:gd name="T37" fmla="*/ 117442 h 97"/>
                <a:gd name="T38" fmla="*/ 110044 w 116"/>
                <a:gd name="T39" fmla="*/ 142973 h 97"/>
                <a:gd name="T40" fmla="*/ 0 w 116"/>
                <a:gd name="T41" fmla="*/ 145526 h 97"/>
                <a:gd name="T42" fmla="*/ 261035 w 116"/>
                <a:gd name="T43" fmla="*/ 109783 h 97"/>
                <a:gd name="T44" fmla="*/ 296863 w 116"/>
                <a:gd name="T45" fmla="*/ 94464 h 97"/>
                <a:gd name="T46" fmla="*/ 263594 w 116"/>
                <a:gd name="T47" fmla="*/ 91911 h 97"/>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116" h="97">
                  <a:moveTo>
                    <a:pt x="103" y="36"/>
                  </a:moveTo>
                  <a:cubicBezTo>
                    <a:pt x="109" y="35"/>
                    <a:pt x="114" y="33"/>
                    <a:pt x="115" y="28"/>
                  </a:cubicBezTo>
                  <a:cubicBezTo>
                    <a:pt x="113" y="30"/>
                    <a:pt x="106" y="32"/>
                    <a:pt x="102" y="30"/>
                  </a:cubicBezTo>
                  <a:cubicBezTo>
                    <a:pt x="102" y="29"/>
                    <a:pt x="101" y="28"/>
                    <a:pt x="101" y="27"/>
                  </a:cubicBezTo>
                  <a:cubicBezTo>
                    <a:pt x="98" y="16"/>
                    <a:pt x="88" y="7"/>
                    <a:pt x="76" y="8"/>
                  </a:cubicBezTo>
                  <a:cubicBezTo>
                    <a:pt x="77" y="8"/>
                    <a:pt x="78" y="7"/>
                    <a:pt x="79" y="7"/>
                  </a:cubicBezTo>
                  <a:cubicBezTo>
                    <a:pt x="80" y="7"/>
                    <a:pt x="88" y="5"/>
                    <a:pt x="86" y="3"/>
                  </a:cubicBezTo>
                  <a:cubicBezTo>
                    <a:pt x="85" y="1"/>
                    <a:pt x="77" y="5"/>
                    <a:pt x="75" y="5"/>
                  </a:cubicBezTo>
                  <a:cubicBezTo>
                    <a:pt x="77" y="4"/>
                    <a:pt x="81" y="3"/>
                    <a:pt x="81" y="0"/>
                  </a:cubicBezTo>
                  <a:cubicBezTo>
                    <a:pt x="78" y="1"/>
                    <a:pt x="75" y="2"/>
                    <a:pt x="72" y="5"/>
                  </a:cubicBezTo>
                  <a:cubicBezTo>
                    <a:pt x="73" y="4"/>
                    <a:pt x="74" y="3"/>
                    <a:pt x="74" y="1"/>
                  </a:cubicBezTo>
                  <a:cubicBezTo>
                    <a:pt x="65" y="7"/>
                    <a:pt x="60" y="18"/>
                    <a:pt x="56" y="29"/>
                  </a:cubicBezTo>
                  <a:cubicBezTo>
                    <a:pt x="52" y="26"/>
                    <a:pt x="50" y="24"/>
                    <a:pt x="47" y="22"/>
                  </a:cubicBezTo>
                  <a:cubicBezTo>
                    <a:pt x="40" y="18"/>
                    <a:pt x="31" y="14"/>
                    <a:pt x="17" y="9"/>
                  </a:cubicBezTo>
                  <a:cubicBezTo>
                    <a:pt x="17" y="14"/>
                    <a:pt x="19" y="20"/>
                    <a:pt x="27" y="24"/>
                  </a:cubicBezTo>
                  <a:cubicBezTo>
                    <a:pt x="25" y="24"/>
                    <a:pt x="22" y="24"/>
                    <a:pt x="20" y="25"/>
                  </a:cubicBezTo>
                  <a:cubicBezTo>
                    <a:pt x="21" y="30"/>
                    <a:pt x="24" y="34"/>
                    <a:pt x="33" y="36"/>
                  </a:cubicBezTo>
                  <a:cubicBezTo>
                    <a:pt x="29" y="36"/>
                    <a:pt x="27" y="37"/>
                    <a:pt x="25" y="39"/>
                  </a:cubicBezTo>
                  <a:cubicBezTo>
                    <a:pt x="27" y="43"/>
                    <a:pt x="31" y="47"/>
                    <a:pt x="39" y="46"/>
                  </a:cubicBezTo>
                  <a:cubicBezTo>
                    <a:pt x="30" y="50"/>
                    <a:pt x="36" y="57"/>
                    <a:pt x="43" y="56"/>
                  </a:cubicBezTo>
                  <a:cubicBezTo>
                    <a:pt x="31" y="69"/>
                    <a:pt x="11" y="68"/>
                    <a:pt x="0" y="57"/>
                  </a:cubicBezTo>
                  <a:cubicBezTo>
                    <a:pt x="29" y="97"/>
                    <a:pt x="93" y="81"/>
                    <a:pt x="102" y="43"/>
                  </a:cubicBezTo>
                  <a:cubicBezTo>
                    <a:pt x="109" y="43"/>
                    <a:pt x="113" y="40"/>
                    <a:pt x="116" y="37"/>
                  </a:cubicBezTo>
                  <a:cubicBezTo>
                    <a:pt x="112" y="38"/>
                    <a:pt x="106" y="37"/>
                    <a:pt x="103" y="36"/>
                  </a:cubicBezTo>
                  <a:close/>
                </a:path>
              </a:pathLst>
            </a:custGeom>
            <a:solidFill>
              <a:schemeClr val="accent1"/>
            </a:solidFill>
            <a:ln>
              <a:noFill/>
            </a:ln>
          </p:spPr>
          <p:txBody>
            <a:bodyPr/>
            <a:lstStyle/>
            <a:p>
              <a:endParaRPr lang="en-US"/>
            </a:p>
          </p:txBody>
        </p:sp>
        <p:sp>
          <p:nvSpPr>
            <p:cNvPr id="387" name="Freeform 174"/>
            <p:cNvSpPr/>
            <p:nvPr/>
          </p:nvSpPr>
          <p:spPr bwMode="auto">
            <a:xfrm>
              <a:off x="8798927" y="2266170"/>
              <a:ext cx="256889" cy="348105"/>
            </a:xfrm>
            <a:custGeom>
              <a:avLst/>
              <a:gdLst>
                <a:gd name="T0" fmla="*/ 183412 w 86"/>
                <a:gd name="T1" fmla="*/ 222647 h 116"/>
                <a:gd name="T2" fmla="*/ 109537 w 86"/>
                <a:gd name="T3" fmla="*/ 222647 h 116"/>
                <a:gd name="T4" fmla="*/ 84064 w 86"/>
                <a:gd name="T5" fmla="*/ 212411 h 116"/>
                <a:gd name="T6" fmla="*/ 73874 w 86"/>
                <a:gd name="T7" fmla="*/ 186819 h 116"/>
                <a:gd name="T8" fmla="*/ 73874 w 86"/>
                <a:gd name="T9" fmla="*/ 161227 h 116"/>
                <a:gd name="T10" fmla="*/ 178317 w 86"/>
                <a:gd name="T11" fmla="*/ 161227 h 116"/>
                <a:gd name="T12" fmla="*/ 201243 w 86"/>
                <a:gd name="T13" fmla="*/ 150991 h 116"/>
                <a:gd name="T14" fmla="*/ 211433 w 86"/>
                <a:gd name="T15" fmla="*/ 125399 h 116"/>
                <a:gd name="T16" fmla="*/ 201243 w 86"/>
                <a:gd name="T17" fmla="*/ 102367 h 116"/>
                <a:gd name="T18" fmla="*/ 178317 w 86"/>
                <a:gd name="T19" fmla="*/ 92130 h 116"/>
                <a:gd name="T20" fmla="*/ 73874 w 86"/>
                <a:gd name="T21" fmla="*/ 92130 h 116"/>
                <a:gd name="T22" fmla="*/ 73874 w 86"/>
                <a:gd name="T23" fmla="*/ 38387 h 116"/>
                <a:gd name="T24" fmla="*/ 63685 w 86"/>
                <a:gd name="T25" fmla="*/ 12796 h 116"/>
                <a:gd name="T26" fmla="*/ 35663 w 86"/>
                <a:gd name="T27" fmla="*/ 0 h 116"/>
                <a:gd name="T28" fmla="*/ 10190 w 86"/>
                <a:gd name="T29" fmla="*/ 10237 h 116"/>
                <a:gd name="T30" fmla="*/ 0 w 86"/>
                <a:gd name="T31" fmla="*/ 38387 h 116"/>
                <a:gd name="T32" fmla="*/ 0 w 86"/>
                <a:gd name="T33" fmla="*/ 186819 h 116"/>
                <a:gd name="T34" fmla="*/ 30569 w 86"/>
                <a:gd name="T35" fmla="*/ 266153 h 116"/>
                <a:gd name="T36" fmla="*/ 109537 w 86"/>
                <a:gd name="T37" fmla="*/ 296863 h 116"/>
                <a:gd name="T38" fmla="*/ 183412 w 86"/>
                <a:gd name="T39" fmla="*/ 296863 h 116"/>
                <a:gd name="T40" fmla="*/ 208885 w 86"/>
                <a:gd name="T41" fmla="*/ 286626 h 116"/>
                <a:gd name="T42" fmla="*/ 219075 w 86"/>
                <a:gd name="T43" fmla="*/ 261035 h 116"/>
                <a:gd name="T44" fmla="*/ 208885 w 86"/>
                <a:gd name="T45" fmla="*/ 235443 h 116"/>
                <a:gd name="T46" fmla="*/ 183412 w 86"/>
                <a:gd name="T47" fmla="*/ 222647 h 11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86" h="116">
                  <a:moveTo>
                    <a:pt x="72" y="87"/>
                  </a:moveTo>
                  <a:cubicBezTo>
                    <a:pt x="43" y="87"/>
                    <a:pt x="43" y="87"/>
                    <a:pt x="43" y="87"/>
                  </a:cubicBezTo>
                  <a:cubicBezTo>
                    <a:pt x="39" y="87"/>
                    <a:pt x="36" y="86"/>
                    <a:pt x="33" y="83"/>
                  </a:cubicBezTo>
                  <a:cubicBezTo>
                    <a:pt x="30" y="80"/>
                    <a:pt x="29" y="77"/>
                    <a:pt x="29" y="73"/>
                  </a:cubicBezTo>
                  <a:cubicBezTo>
                    <a:pt x="29" y="63"/>
                    <a:pt x="29" y="63"/>
                    <a:pt x="29" y="63"/>
                  </a:cubicBezTo>
                  <a:cubicBezTo>
                    <a:pt x="70" y="63"/>
                    <a:pt x="70" y="63"/>
                    <a:pt x="70" y="63"/>
                  </a:cubicBezTo>
                  <a:cubicBezTo>
                    <a:pt x="73" y="63"/>
                    <a:pt x="76" y="61"/>
                    <a:pt x="79" y="59"/>
                  </a:cubicBezTo>
                  <a:cubicBezTo>
                    <a:pt x="82" y="56"/>
                    <a:pt x="83" y="53"/>
                    <a:pt x="83" y="49"/>
                  </a:cubicBezTo>
                  <a:cubicBezTo>
                    <a:pt x="83" y="46"/>
                    <a:pt x="82" y="42"/>
                    <a:pt x="79" y="40"/>
                  </a:cubicBezTo>
                  <a:cubicBezTo>
                    <a:pt x="76" y="37"/>
                    <a:pt x="73" y="36"/>
                    <a:pt x="70" y="36"/>
                  </a:cubicBezTo>
                  <a:cubicBezTo>
                    <a:pt x="29" y="36"/>
                    <a:pt x="29" y="36"/>
                    <a:pt x="29" y="36"/>
                  </a:cubicBezTo>
                  <a:cubicBezTo>
                    <a:pt x="29" y="15"/>
                    <a:pt x="29" y="15"/>
                    <a:pt x="29" y="15"/>
                  </a:cubicBezTo>
                  <a:cubicBezTo>
                    <a:pt x="29" y="11"/>
                    <a:pt x="27" y="7"/>
                    <a:pt x="25" y="5"/>
                  </a:cubicBezTo>
                  <a:cubicBezTo>
                    <a:pt x="22" y="2"/>
                    <a:pt x="18" y="0"/>
                    <a:pt x="14" y="0"/>
                  </a:cubicBezTo>
                  <a:cubicBezTo>
                    <a:pt x="10" y="0"/>
                    <a:pt x="7" y="2"/>
                    <a:pt x="4" y="4"/>
                  </a:cubicBezTo>
                  <a:cubicBezTo>
                    <a:pt x="1" y="7"/>
                    <a:pt x="0" y="11"/>
                    <a:pt x="0" y="15"/>
                  </a:cubicBezTo>
                  <a:cubicBezTo>
                    <a:pt x="0" y="73"/>
                    <a:pt x="0" y="73"/>
                    <a:pt x="0" y="73"/>
                  </a:cubicBezTo>
                  <a:cubicBezTo>
                    <a:pt x="0" y="85"/>
                    <a:pt x="4" y="95"/>
                    <a:pt x="12" y="104"/>
                  </a:cubicBezTo>
                  <a:cubicBezTo>
                    <a:pt x="21" y="112"/>
                    <a:pt x="31" y="116"/>
                    <a:pt x="43" y="116"/>
                  </a:cubicBezTo>
                  <a:cubicBezTo>
                    <a:pt x="72" y="116"/>
                    <a:pt x="72" y="116"/>
                    <a:pt x="72" y="116"/>
                  </a:cubicBezTo>
                  <a:cubicBezTo>
                    <a:pt x="76" y="116"/>
                    <a:pt x="79" y="115"/>
                    <a:pt x="82" y="112"/>
                  </a:cubicBezTo>
                  <a:cubicBezTo>
                    <a:pt x="85" y="109"/>
                    <a:pt x="86" y="106"/>
                    <a:pt x="86" y="102"/>
                  </a:cubicBezTo>
                  <a:cubicBezTo>
                    <a:pt x="86" y="98"/>
                    <a:pt x="85" y="95"/>
                    <a:pt x="82" y="92"/>
                  </a:cubicBezTo>
                  <a:cubicBezTo>
                    <a:pt x="79" y="89"/>
                    <a:pt x="76" y="87"/>
                    <a:pt x="72" y="87"/>
                  </a:cubicBezTo>
                  <a:close/>
                </a:path>
              </a:pathLst>
            </a:custGeom>
            <a:solidFill>
              <a:schemeClr val="accent1"/>
            </a:solidFill>
            <a:ln>
              <a:noFill/>
            </a:ln>
          </p:spPr>
          <p:txBody>
            <a:bodyPr/>
            <a:lstStyle/>
            <a:p>
              <a:endParaRPr lang="en-US"/>
            </a:p>
          </p:txBody>
        </p:sp>
        <p:sp>
          <p:nvSpPr>
            <p:cNvPr id="388" name="Freeform 175"/>
            <p:cNvSpPr>
              <a:spLocks noEditPoints="1"/>
            </p:cNvSpPr>
            <p:nvPr/>
          </p:nvSpPr>
          <p:spPr bwMode="auto">
            <a:xfrm>
              <a:off x="2436251" y="2966102"/>
              <a:ext cx="351828" cy="348105"/>
            </a:xfrm>
            <a:custGeom>
              <a:avLst/>
              <a:gdLst>
                <a:gd name="T0" fmla="*/ 287216 w 117"/>
                <a:gd name="T1" fmla="*/ 168905 h 116"/>
                <a:gd name="T2" fmla="*/ 287216 w 117"/>
                <a:gd name="T3" fmla="*/ 148432 h 116"/>
                <a:gd name="T4" fmla="*/ 151301 w 117"/>
                <a:gd name="T5" fmla="*/ 10237 h 116"/>
                <a:gd name="T6" fmla="*/ 128221 w 117"/>
                <a:gd name="T7" fmla="*/ 10237 h 116"/>
                <a:gd name="T8" fmla="*/ 84626 w 117"/>
                <a:gd name="T9" fmla="*/ 0 h 116"/>
                <a:gd name="T10" fmla="*/ 0 w 117"/>
                <a:gd name="T11" fmla="*/ 81893 h 116"/>
                <a:gd name="T12" fmla="*/ 12822 w 117"/>
                <a:gd name="T13" fmla="*/ 125399 h 116"/>
                <a:gd name="T14" fmla="*/ 12822 w 117"/>
                <a:gd name="T15" fmla="*/ 148432 h 116"/>
                <a:gd name="T16" fmla="*/ 151301 w 117"/>
                <a:gd name="T17" fmla="*/ 286626 h 116"/>
                <a:gd name="T18" fmla="*/ 171817 w 117"/>
                <a:gd name="T19" fmla="*/ 284067 h 116"/>
                <a:gd name="T20" fmla="*/ 215412 w 117"/>
                <a:gd name="T21" fmla="*/ 296863 h 116"/>
                <a:gd name="T22" fmla="*/ 300038 w 117"/>
                <a:gd name="T23" fmla="*/ 212411 h 116"/>
                <a:gd name="T24" fmla="*/ 287216 w 117"/>
                <a:gd name="T25" fmla="*/ 168905 h 116"/>
                <a:gd name="T26" fmla="*/ 215412 w 117"/>
                <a:gd name="T27" fmla="*/ 209851 h 116"/>
                <a:gd name="T28" fmla="*/ 189768 w 117"/>
                <a:gd name="T29" fmla="*/ 230325 h 116"/>
                <a:gd name="T30" fmla="*/ 151301 w 117"/>
                <a:gd name="T31" fmla="*/ 238002 h 116"/>
                <a:gd name="T32" fmla="*/ 105142 w 117"/>
                <a:gd name="T33" fmla="*/ 227766 h 116"/>
                <a:gd name="T34" fmla="*/ 84626 w 117"/>
                <a:gd name="T35" fmla="*/ 209851 h 116"/>
                <a:gd name="T36" fmla="*/ 76933 w 117"/>
                <a:gd name="T37" fmla="*/ 186819 h 116"/>
                <a:gd name="T38" fmla="*/ 79497 w 117"/>
                <a:gd name="T39" fmla="*/ 174023 h 116"/>
                <a:gd name="T40" fmla="*/ 92319 w 117"/>
                <a:gd name="T41" fmla="*/ 168905 h 116"/>
                <a:gd name="T42" fmla="*/ 102577 w 117"/>
                <a:gd name="T43" fmla="*/ 174023 h 116"/>
                <a:gd name="T44" fmla="*/ 110270 w 117"/>
                <a:gd name="T45" fmla="*/ 184260 h 116"/>
                <a:gd name="T46" fmla="*/ 117964 w 117"/>
                <a:gd name="T47" fmla="*/ 197056 h 116"/>
                <a:gd name="T48" fmla="*/ 130786 w 117"/>
                <a:gd name="T49" fmla="*/ 207292 h 116"/>
                <a:gd name="T50" fmla="*/ 148737 w 117"/>
                <a:gd name="T51" fmla="*/ 209851 h 116"/>
                <a:gd name="T52" fmla="*/ 176945 w 117"/>
                <a:gd name="T53" fmla="*/ 202174 h 116"/>
                <a:gd name="T54" fmla="*/ 187203 w 117"/>
                <a:gd name="T55" fmla="*/ 186819 h 116"/>
                <a:gd name="T56" fmla="*/ 179510 w 117"/>
                <a:gd name="T57" fmla="*/ 171464 h 116"/>
                <a:gd name="T58" fmla="*/ 166688 w 117"/>
                <a:gd name="T59" fmla="*/ 163786 h 116"/>
                <a:gd name="T60" fmla="*/ 143608 w 117"/>
                <a:gd name="T61" fmla="*/ 158668 h 116"/>
                <a:gd name="T62" fmla="*/ 107706 w 117"/>
                <a:gd name="T63" fmla="*/ 148432 h 116"/>
                <a:gd name="T64" fmla="*/ 87191 w 117"/>
                <a:gd name="T65" fmla="*/ 133077 h 116"/>
                <a:gd name="T66" fmla="*/ 79497 w 117"/>
                <a:gd name="T67" fmla="*/ 107485 h 116"/>
                <a:gd name="T68" fmla="*/ 87191 w 117"/>
                <a:gd name="T69" fmla="*/ 81893 h 116"/>
                <a:gd name="T70" fmla="*/ 112835 w 117"/>
                <a:gd name="T71" fmla="*/ 63979 h 116"/>
                <a:gd name="T72" fmla="*/ 148737 w 117"/>
                <a:gd name="T73" fmla="*/ 58861 h 116"/>
                <a:gd name="T74" fmla="*/ 179510 w 117"/>
                <a:gd name="T75" fmla="*/ 61420 h 116"/>
                <a:gd name="T76" fmla="*/ 200025 w 117"/>
                <a:gd name="T77" fmla="*/ 71657 h 116"/>
                <a:gd name="T78" fmla="*/ 212847 w 117"/>
                <a:gd name="T79" fmla="*/ 87012 h 116"/>
                <a:gd name="T80" fmla="*/ 215412 w 117"/>
                <a:gd name="T81" fmla="*/ 99807 h 116"/>
                <a:gd name="T82" fmla="*/ 210283 w 117"/>
                <a:gd name="T83" fmla="*/ 112603 h 116"/>
                <a:gd name="T84" fmla="*/ 200025 w 117"/>
                <a:gd name="T85" fmla="*/ 117722 h 116"/>
                <a:gd name="T86" fmla="*/ 189768 w 117"/>
                <a:gd name="T87" fmla="*/ 115162 h 116"/>
                <a:gd name="T88" fmla="*/ 182074 w 117"/>
                <a:gd name="T89" fmla="*/ 104926 h 116"/>
                <a:gd name="T90" fmla="*/ 169252 w 117"/>
                <a:gd name="T91" fmla="*/ 89571 h 116"/>
                <a:gd name="T92" fmla="*/ 146172 w 117"/>
                <a:gd name="T93" fmla="*/ 84452 h 116"/>
                <a:gd name="T94" fmla="*/ 123093 w 117"/>
                <a:gd name="T95" fmla="*/ 89571 h 116"/>
                <a:gd name="T96" fmla="*/ 115399 w 117"/>
                <a:gd name="T97" fmla="*/ 102367 h 116"/>
                <a:gd name="T98" fmla="*/ 117964 w 117"/>
                <a:gd name="T99" fmla="*/ 112603 h 116"/>
                <a:gd name="T100" fmla="*/ 125657 w 117"/>
                <a:gd name="T101" fmla="*/ 117722 h 116"/>
                <a:gd name="T102" fmla="*/ 135915 w 117"/>
                <a:gd name="T103" fmla="*/ 122840 h 116"/>
                <a:gd name="T104" fmla="*/ 153866 w 117"/>
                <a:gd name="T105" fmla="*/ 127958 h 116"/>
                <a:gd name="T106" fmla="*/ 184639 w 117"/>
                <a:gd name="T107" fmla="*/ 135636 h 116"/>
                <a:gd name="T108" fmla="*/ 205154 w 117"/>
                <a:gd name="T109" fmla="*/ 145872 h 116"/>
                <a:gd name="T110" fmla="*/ 220541 w 117"/>
                <a:gd name="T111" fmla="*/ 158668 h 116"/>
                <a:gd name="T112" fmla="*/ 225670 w 117"/>
                <a:gd name="T113" fmla="*/ 181701 h 116"/>
                <a:gd name="T114" fmla="*/ 215412 w 117"/>
                <a:gd name="T115" fmla="*/ 209851 h 11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117" h="116">
                  <a:moveTo>
                    <a:pt x="112" y="66"/>
                  </a:moveTo>
                  <a:cubicBezTo>
                    <a:pt x="112" y="63"/>
                    <a:pt x="112" y="61"/>
                    <a:pt x="112" y="58"/>
                  </a:cubicBezTo>
                  <a:cubicBezTo>
                    <a:pt x="112" y="28"/>
                    <a:pt x="88" y="4"/>
                    <a:pt x="59" y="4"/>
                  </a:cubicBezTo>
                  <a:cubicBezTo>
                    <a:pt x="56" y="4"/>
                    <a:pt x="53" y="4"/>
                    <a:pt x="50" y="4"/>
                  </a:cubicBezTo>
                  <a:cubicBezTo>
                    <a:pt x="45" y="1"/>
                    <a:pt x="39" y="0"/>
                    <a:pt x="33" y="0"/>
                  </a:cubicBezTo>
                  <a:cubicBezTo>
                    <a:pt x="15" y="0"/>
                    <a:pt x="0" y="14"/>
                    <a:pt x="0" y="32"/>
                  </a:cubicBezTo>
                  <a:cubicBezTo>
                    <a:pt x="0" y="38"/>
                    <a:pt x="2" y="44"/>
                    <a:pt x="5" y="49"/>
                  </a:cubicBezTo>
                  <a:cubicBezTo>
                    <a:pt x="5" y="52"/>
                    <a:pt x="5" y="55"/>
                    <a:pt x="5" y="58"/>
                  </a:cubicBezTo>
                  <a:cubicBezTo>
                    <a:pt x="5" y="87"/>
                    <a:pt x="29" y="112"/>
                    <a:pt x="59" y="112"/>
                  </a:cubicBezTo>
                  <a:cubicBezTo>
                    <a:pt x="61" y="112"/>
                    <a:pt x="64" y="111"/>
                    <a:pt x="67" y="111"/>
                  </a:cubicBezTo>
                  <a:cubicBezTo>
                    <a:pt x="72" y="114"/>
                    <a:pt x="78" y="116"/>
                    <a:pt x="84" y="116"/>
                  </a:cubicBezTo>
                  <a:cubicBezTo>
                    <a:pt x="102" y="116"/>
                    <a:pt x="117" y="101"/>
                    <a:pt x="117" y="83"/>
                  </a:cubicBezTo>
                  <a:cubicBezTo>
                    <a:pt x="117" y="77"/>
                    <a:pt x="115" y="71"/>
                    <a:pt x="112" y="66"/>
                  </a:cubicBezTo>
                  <a:close/>
                  <a:moveTo>
                    <a:pt x="84" y="82"/>
                  </a:moveTo>
                  <a:cubicBezTo>
                    <a:pt x="82" y="85"/>
                    <a:pt x="78" y="88"/>
                    <a:pt x="74" y="90"/>
                  </a:cubicBezTo>
                  <a:cubicBezTo>
                    <a:pt x="70" y="92"/>
                    <a:pt x="65" y="93"/>
                    <a:pt x="59" y="93"/>
                  </a:cubicBezTo>
                  <a:cubicBezTo>
                    <a:pt x="51" y="93"/>
                    <a:pt x="45" y="91"/>
                    <a:pt x="41" y="89"/>
                  </a:cubicBezTo>
                  <a:cubicBezTo>
                    <a:pt x="37" y="87"/>
                    <a:pt x="35" y="85"/>
                    <a:pt x="33" y="82"/>
                  </a:cubicBezTo>
                  <a:cubicBezTo>
                    <a:pt x="31" y="79"/>
                    <a:pt x="30" y="76"/>
                    <a:pt x="30" y="73"/>
                  </a:cubicBezTo>
                  <a:cubicBezTo>
                    <a:pt x="30" y="71"/>
                    <a:pt x="30" y="69"/>
                    <a:pt x="31" y="68"/>
                  </a:cubicBezTo>
                  <a:cubicBezTo>
                    <a:pt x="33" y="67"/>
                    <a:pt x="34" y="66"/>
                    <a:pt x="36" y="66"/>
                  </a:cubicBezTo>
                  <a:cubicBezTo>
                    <a:pt x="38" y="66"/>
                    <a:pt x="39" y="67"/>
                    <a:pt x="40" y="68"/>
                  </a:cubicBezTo>
                  <a:cubicBezTo>
                    <a:pt x="42" y="69"/>
                    <a:pt x="42" y="70"/>
                    <a:pt x="43" y="72"/>
                  </a:cubicBezTo>
                  <a:cubicBezTo>
                    <a:pt x="44" y="74"/>
                    <a:pt x="45" y="76"/>
                    <a:pt x="46" y="77"/>
                  </a:cubicBezTo>
                  <a:cubicBezTo>
                    <a:pt x="47" y="79"/>
                    <a:pt x="49" y="80"/>
                    <a:pt x="51" y="81"/>
                  </a:cubicBezTo>
                  <a:cubicBezTo>
                    <a:pt x="52" y="82"/>
                    <a:pt x="55" y="82"/>
                    <a:pt x="58" y="82"/>
                  </a:cubicBezTo>
                  <a:cubicBezTo>
                    <a:pt x="62" y="82"/>
                    <a:pt x="66" y="81"/>
                    <a:pt x="69" y="79"/>
                  </a:cubicBezTo>
                  <a:cubicBezTo>
                    <a:pt x="71" y="78"/>
                    <a:pt x="73" y="75"/>
                    <a:pt x="73" y="73"/>
                  </a:cubicBezTo>
                  <a:cubicBezTo>
                    <a:pt x="73" y="70"/>
                    <a:pt x="72" y="69"/>
                    <a:pt x="70" y="67"/>
                  </a:cubicBezTo>
                  <a:cubicBezTo>
                    <a:pt x="69" y="66"/>
                    <a:pt x="67" y="65"/>
                    <a:pt x="65" y="64"/>
                  </a:cubicBezTo>
                  <a:cubicBezTo>
                    <a:pt x="63" y="63"/>
                    <a:pt x="59" y="63"/>
                    <a:pt x="56" y="62"/>
                  </a:cubicBezTo>
                  <a:cubicBezTo>
                    <a:pt x="50" y="61"/>
                    <a:pt x="46" y="59"/>
                    <a:pt x="42" y="58"/>
                  </a:cubicBezTo>
                  <a:cubicBezTo>
                    <a:pt x="39" y="56"/>
                    <a:pt x="36" y="54"/>
                    <a:pt x="34" y="52"/>
                  </a:cubicBezTo>
                  <a:cubicBezTo>
                    <a:pt x="32" y="49"/>
                    <a:pt x="31" y="46"/>
                    <a:pt x="31" y="42"/>
                  </a:cubicBezTo>
                  <a:cubicBezTo>
                    <a:pt x="31" y="38"/>
                    <a:pt x="32" y="35"/>
                    <a:pt x="34" y="32"/>
                  </a:cubicBezTo>
                  <a:cubicBezTo>
                    <a:pt x="36" y="29"/>
                    <a:pt x="40" y="27"/>
                    <a:pt x="44" y="25"/>
                  </a:cubicBezTo>
                  <a:cubicBezTo>
                    <a:pt x="48" y="23"/>
                    <a:pt x="53" y="23"/>
                    <a:pt x="58" y="23"/>
                  </a:cubicBezTo>
                  <a:cubicBezTo>
                    <a:pt x="63" y="23"/>
                    <a:pt x="67" y="23"/>
                    <a:pt x="70" y="24"/>
                  </a:cubicBezTo>
                  <a:cubicBezTo>
                    <a:pt x="73" y="25"/>
                    <a:pt x="76" y="27"/>
                    <a:pt x="78" y="28"/>
                  </a:cubicBezTo>
                  <a:cubicBezTo>
                    <a:pt x="80" y="30"/>
                    <a:pt x="82" y="32"/>
                    <a:pt x="83" y="34"/>
                  </a:cubicBezTo>
                  <a:cubicBezTo>
                    <a:pt x="84" y="36"/>
                    <a:pt x="84" y="38"/>
                    <a:pt x="84" y="39"/>
                  </a:cubicBezTo>
                  <a:cubicBezTo>
                    <a:pt x="84" y="41"/>
                    <a:pt x="84" y="43"/>
                    <a:pt x="82" y="44"/>
                  </a:cubicBezTo>
                  <a:cubicBezTo>
                    <a:pt x="81" y="45"/>
                    <a:pt x="80" y="46"/>
                    <a:pt x="78" y="46"/>
                  </a:cubicBezTo>
                  <a:cubicBezTo>
                    <a:pt x="76" y="46"/>
                    <a:pt x="75" y="46"/>
                    <a:pt x="74" y="45"/>
                  </a:cubicBezTo>
                  <a:cubicBezTo>
                    <a:pt x="73" y="44"/>
                    <a:pt x="72" y="43"/>
                    <a:pt x="71" y="41"/>
                  </a:cubicBezTo>
                  <a:cubicBezTo>
                    <a:pt x="69" y="38"/>
                    <a:pt x="68" y="36"/>
                    <a:pt x="66" y="35"/>
                  </a:cubicBezTo>
                  <a:cubicBezTo>
                    <a:pt x="64" y="34"/>
                    <a:pt x="61" y="33"/>
                    <a:pt x="57" y="33"/>
                  </a:cubicBezTo>
                  <a:cubicBezTo>
                    <a:pt x="54" y="33"/>
                    <a:pt x="51" y="34"/>
                    <a:pt x="48" y="35"/>
                  </a:cubicBezTo>
                  <a:cubicBezTo>
                    <a:pt x="46" y="37"/>
                    <a:pt x="45" y="38"/>
                    <a:pt x="45" y="40"/>
                  </a:cubicBezTo>
                  <a:cubicBezTo>
                    <a:pt x="45" y="42"/>
                    <a:pt x="45" y="43"/>
                    <a:pt x="46" y="44"/>
                  </a:cubicBezTo>
                  <a:cubicBezTo>
                    <a:pt x="47" y="45"/>
                    <a:pt x="48" y="46"/>
                    <a:pt x="49" y="46"/>
                  </a:cubicBezTo>
                  <a:cubicBezTo>
                    <a:pt x="51" y="47"/>
                    <a:pt x="52" y="48"/>
                    <a:pt x="53" y="48"/>
                  </a:cubicBezTo>
                  <a:cubicBezTo>
                    <a:pt x="55" y="48"/>
                    <a:pt x="57" y="49"/>
                    <a:pt x="60" y="50"/>
                  </a:cubicBezTo>
                  <a:cubicBezTo>
                    <a:pt x="65" y="51"/>
                    <a:pt x="68" y="52"/>
                    <a:pt x="72" y="53"/>
                  </a:cubicBezTo>
                  <a:cubicBezTo>
                    <a:pt x="75" y="54"/>
                    <a:pt x="78" y="55"/>
                    <a:pt x="80" y="57"/>
                  </a:cubicBezTo>
                  <a:cubicBezTo>
                    <a:pt x="82" y="58"/>
                    <a:pt x="84" y="60"/>
                    <a:pt x="86" y="62"/>
                  </a:cubicBezTo>
                  <a:cubicBezTo>
                    <a:pt x="87" y="65"/>
                    <a:pt x="88" y="68"/>
                    <a:pt x="88" y="71"/>
                  </a:cubicBezTo>
                  <a:cubicBezTo>
                    <a:pt x="88" y="75"/>
                    <a:pt x="86" y="79"/>
                    <a:pt x="84" y="82"/>
                  </a:cubicBezTo>
                  <a:close/>
                </a:path>
              </a:pathLst>
            </a:custGeom>
            <a:solidFill>
              <a:schemeClr val="accent1"/>
            </a:solidFill>
            <a:ln>
              <a:noFill/>
            </a:ln>
          </p:spPr>
          <p:txBody>
            <a:bodyPr/>
            <a:lstStyle/>
            <a:p>
              <a:endParaRPr lang="en-US"/>
            </a:p>
          </p:txBody>
        </p:sp>
        <p:sp>
          <p:nvSpPr>
            <p:cNvPr id="389" name="Freeform 176"/>
            <p:cNvSpPr>
              <a:spLocks noEditPoints="1"/>
            </p:cNvSpPr>
            <p:nvPr/>
          </p:nvSpPr>
          <p:spPr bwMode="auto">
            <a:xfrm>
              <a:off x="1053141" y="2966102"/>
              <a:ext cx="342520" cy="348105"/>
            </a:xfrm>
            <a:custGeom>
              <a:avLst/>
              <a:gdLst>
                <a:gd name="T0" fmla="*/ 187046 w 114"/>
                <a:gd name="T1" fmla="*/ 0 h 116"/>
                <a:gd name="T2" fmla="*/ 56370 w 114"/>
                <a:gd name="T3" fmla="*/ 0 h 116"/>
                <a:gd name="T4" fmla="*/ 0 w 114"/>
                <a:gd name="T5" fmla="*/ 263594 h 116"/>
                <a:gd name="T6" fmla="*/ 76868 w 114"/>
                <a:gd name="T7" fmla="*/ 263594 h 116"/>
                <a:gd name="T8" fmla="*/ 94804 w 114"/>
                <a:gd name="T9" fmla="*/ 176582 h 116"/>
                <a:gd name="T10" fmla="*/ 148612 w 114"/>
                <a:gd name="T11" fmla="*/ 176582 h 116"/>
                <a:gd name="T12" fmla="*/ 256228 w 114"/>
                <a:gd name="T13" fmla="*/ 89571 h 116"/>
                <a:gd name="T14" fmla="*/ 187046 w 114"/>
                <a:gd name="T15" fmla="*/ 0 h 116"/>
                <a:gd name="T16" fmla="*/ 130676 w 114"/>
                <a:gd name="T17" fmla="*/ 125399 h 116"/>
                <a:gd name="T18" fmla="*/ 105054 w 114"/>
                <a:gd name="T19" fmla="*/ 125399 h 116"/>
                <a:gd name="T20" fmla="*/ 122989 w 114"/>
                <a:gd name="T21" fmla="*/ 53742 h 116"/>
                <a:gd name="T22" fmla="*/ 158861 w 114"/>
                <a:gd name="T23" fmla="*/ 53742 h 116"/>
                <a:gd name="T24" fmla="*/ 184484 w 114"/>
                <a:gd name="T25" fmla="*/ 71657 h 116"/>
                <a:gd name="T26" fmla="*/ 179360 w 114"/>
                <a:gd name="T27" fmla="*/ 71657 h 116"/>
                <a:gd name="T28" fmla="*/ 143488 w 114"/>
                <a:gd name="T29" fmla="*/ 71657 h 116"/>
                <a:gd name="T30" fmla="*/ 130676 w 114"/>
                <a:gd name="T31" fmla="*/ 125399 h 116"/>
                <a:gd name="T32" fmla="*/ 184484 w 114"/>
                <a:gd name="T33" fmla="*/ 89571 h 116"/>
                <a:gd name="T34" fmla="*/ 143488 w 114"/>
                <a:gd name="T35" fmla="*/ 125399 h 116"/>
                <a:gd name="T36" fmla="*/ 151175 w 114"/>
                <a:gd name="T37" fmla="*/ 84452 h 116"/>
                <a:gd name="T38" fmla="*/ 187046 w 114"/>
                <a:gd name="T39" fmla="*/ 84452 h 116"/>
                <a:gd name="T40" fmla="*/ 184484 w 114"/>
                <a:gd name="T41" fmla="*/ 89571 h 116"/>
                <a:gd name="T42" fmla="*/ 279289 w 114"/>
                <a:gd name="T43" fmla="*/ 107485 h 116"/>
                <a:gd name="T44" fmla="*/ 274164 w 114"/>
                <a:gd name="T45" fmla="*/ 56302 h 116"/>
                <a:gd name="T46" fmla="*/ 286975 w 114"/>
                <a:gd name="T47" fmla="*/ 122840 h 116"/>
                <a:gd name="T48" fmla="*/ 179360 w 114"/>
                <a:gd name="T49" fmla="*/ 207292 h 116"/>
                <a:gd name="T50" fmla="*/ 125552 w 114"/>
                <a:gd name="T51" fmla="*/ 207292 h 116"/>
                <a:gd name="T52" fmla="*/ 105054 w 114"/>
                <a:gd name="T53" fmla="*/ 296863 h 116"/>
                <a:gd name="T54" fmla="*/ 30747 w 114"/>
                <a:gd name="T55" fmla="*/ 296863 h 116"/>
                <a:gd name="T56" fmla="*/ 33310 w 114"/>
                <a:gd name="T57" fmla="*/ 281508 h 116"/>
                <a:gd name="T58" fmla="*/ 97367 w 114"/>
                <a:gd name="T59" fmla="*/ 281508 h 116"/>
                <a:gd name="T60" fmla="*/ 115303 w 114"/>
                <a:gd name="T61" fmla="*/ 194496 h 116"/>
                <a:gd name="T62" fmla="*/ 171673 w 114"/>
                <a:gd name="T63" fmla="*/ 194496 h 116"/>
                <a:gd name="T64" fmla="*/ 279289 w 114"/>
                <a:gd name="T65" fmla="*/ 107485 h 11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114" h="116">
                  <a:moveTo>
                    <a:pt x="73" y="0"/>
                  </a:moveTo>
                  <a:cubicBezTo>
                    <a:pt x="22" y="0"/>
                    <a:pt x="22" y="0"/>
                    <a:pt x="22" y="0"/>
                  </a:cubicBezTo>
                  <a:cubicBezTo>
                    <a:pt x="0" y="103"/>
                    <a:pt x="0" y="103"/>
                    <a:pt x="0" y="103"/>
                  </a:cubicBezTo>
                  <a:cubicBezTo>
                    <a:pt x="30" y="103"/>
                    <a:pt x="30" y="103"/>
                    <a:pt x="30" y="103"/>
                  </a:cubicBezTo>
                  <a:cubicBezTo>
                    <a:pt x="37" y="69"/>
                    <a:pt x="37" y="69"/>
                    <a:pt x="37" y="69"/>
                  </a:cubicBezTo>
                  <a:cubicBezTo>
                    <a:pt x="58" y="69"/>
                    <a:pt x="58" y="69"/>
                    <a:pt x="58" y="69"/>
                  </a:cubicBezTo>
                  <a:cubicBezTo>
                    <a:pt x="79" y="69"/>
                    <a:pt x="96" y="56"/>
                    <a:pt x="100" y="35"/>
                  </a:cubicBezTo>
                  <a:cubicBezTo>
                    <a:pt x="106" y="11"/>
                    <a:pt x="88" y="0"/>
                    <a:pt x="73" y="0"/>
                  </a:cubicBezTo>
                  <a:close/>
                  <a:moveTo>
                    <a:pt x="51" y="49"/>
                  </a:moveTo>
                  <a:cubicBezTo>
                    <a:pt x="41" y="49"/>
                    <a:pt x="41" y="49"/>
                    <a:pt x="41" y="49"/>
                  </a:cubicBezTo>
                  <a:cubicBezTo>
                    <a:pt x="48" y="21"/>
                    <a:pt x="48" y="21"/>
                    <a:pt x="48" y="21"/>
                  </a:cubicBezTo>
                  <a:cubicBezTo>
                    <a:pt x="62" y="21"/>
                    <a:pt x="62" y="21"/>
                    <a:pt x="62" y="21"/>
                  </a:cubicBezTo>
                  <a:cubicBezTo>
                    <a:pt x="67" y="21"/>
                    <a:pt x="71" y="24"/>
                    <a:pt x="72" y="28"/>
                  </a:cubicBezTo>
                  <a:cubicBezTo>
                    <a:pt x="72" y="28"/>
                    <a:pt x="71" y="28"/>
                    <a:pt x="70" y="28"/>
                  </a:cubicBezTo>
                  <a:cubicBezTo>
                    <a:pt x="56" y="28"/>
                    <a:pt x="56" y="28"/>
                    <a:pt x="56" y="28"/>
                  </a:cubicBezTo>
                  <a:lnTo>
                    <a:pt x="51" y="49"/>
                  </a:lnTo>
                  <a:close/>
                  <a:moveTo>
                    <a:pt x="72" y="35"/>
                  </a:moveTo>
                  <a:cubicBezTo>
                    <a:pt x="71" y="42"/>
                    <a:pt x="63" y="49"/>
                    <a:pt x="56" y="49"/>
                  </a:cubicBezTo>
                  <a:cubicBezTo>
                    <a:pt x="59" y="33"/>
                    <a:pt x="59" y="33"/>
                    <a:pt x="59" y="33"/>
                  </a:cubicBezTo>
                  <a:cubicBezTo>
                    <a:pt x="73" y="33"/>
                    <a:pt x="73" y="33"/>
                    <a:pt x="73" y="33"/>
                  </a:cubicBezTo>
                  <a:cubicBezTo>
                    <a:pt x="73" y="34"/>
                    <a:pt x="73" y="34"/>
                    <a:pt x="72" y="35"/>
                  </a:cubicBezTo>
                  <a:close/>
                  <a:moveTo>
                    <a:pt x="109" y="42"/>
                  </a:moveTo>
                  <a:cubicBezTo>
                    <a:pt x="110" y="34"/>
                    <a:pt x="109" y="27"/>
                    <a:pt x="107" y="22"/>
                  </a:cubicBezTo>
                  <a:cubicBezTo>
                    <a:pt x="112" y="28"/>
                    <a:pt x="114" y="36"/>
                    <a:pt x="112" y="48"/>
                  </a:cubicBezTo>
                  <a:cubicBezTo>
                    <a:pt x="108" y="69"/>
                    <a:pt x="90" y="81"/>
                    <a:pt x="70" y="81"/>
                  </a:cubicBezTo>
                  <a:cubicBezTo>
                    <a:pt x="49" y="81"/>
                    <a:pt x="49" y="81"/>
                    <a:pt x="49" y="81"/>
                  </a:cubicBezTo>
                  <a:cubicBezTo>
                    <a:pt x="41" y="116"/>
                    <a:pt x="41" y="116"/>
                    <a:pt x="41" y="116"/>
                  </a:cubicBezTo>
                  <a:cubicBezTo>
                    <a:pt x="12" y="116"/>
                    <a:pt x="12" y="116"/>
                    <a:pt x="12" y="116"/>
                  </a:cubicBezTo>
                  <a:cubicBezTo>
                    <a:pt x="13" y="110"/>
                    <a:pt x="13" y="110"/>
                    <a:pt x="13" y="110"/>
                  </a:cubicBezTo>
                  <a:cubicBezTo>
                    <a:pt x="38" y="110"/>
                    <a:pt x="38" y="110"/>
                    <a:pt x="38" y="110"/>
                  </a:cubicBezTo>
                  <a:cubicBezTo>
                    <a:pt x="45" y="76"/>
                    <a:pt x="45" y="76"/>
                    <a:pt x="45" y="76"/>
                  </a:cubicBezTo>
                  <a:cubicBezTo>
                    <a:pt x="67" y="76"/>
                    <a:pt x="67" y="76"/>
                    <a:pt x="67" y="76"/>
                  </a:cubicBezTo>
                  <a:cubicBezTo>
                    <a:pt x="87" y="76"/>
                    <a:pt x="104" y="63"/>
                    <a:pt x="109" y="42"/>
                  </a:cubicBezTo>
                  <a:close/>
                </a:path>
              </a:pathLst>
            </a:custGeom>
            <a:solidFill>
              <a:schemeClr val="accent1"/>
            </a:solidFill>
            <a:ln>
              <a:noFill/>
            </a:ln>
          </p:spPr>
          <p:txBody>
            <a:bodyPr/>
            <a:lstStyle/>
            <a:p>
              <a:endParaRPr lang="en-US"/>
            </a:p>
          </p:txBody>
        </p:sp>
        <p:sp>
          <p:nvSpPr>
            <p:cNvPr id="390" name="Freeform 177"/>
            <p:cNvSpPr>
              <a:spLocks noEditPoints="1"/>
            </p:cNvSpPr>
            <p:nvPr/>
          </p:nvSpPr>
          <p:spPr bwMode="auto">
            <a:xfrm>
              <a:off x="10103854" y="2266170"/>
              <a:ext cx="348103" cy="348105"/>
            </a:xfrm>
            <a:custGeom>
              <a:avLst/>
              <a:gdLst>
                <a:gd name="T0" fmla="*/ 273830 w 116"/>
                <a:gd name="T1" fmla="*/ 0 h 116"/>
                <a:gd name="T2" fmla="*/ 20473 w 116"/>
                <a:gd name="T3" fmla="*/ 0 h 116"/>
                <a:gd name="T4" fmla="*/ 0 w 116"/>
                <a:gd name="T5" fmla="*/ 23032 h 116"/>
                <a:gd name="T6" fmla="*/ 0 w 116"/>
                <a:gd name="T7" fmla="*/ 276390 h 116"/>
                <a:gd name="T8" fmla="*/ 20473 w 116"/>
                <a:gd name="T9" fmla="*/ 296863 h 116"/>
                <a:gd name="T10" fmla="*/ 273830 w 116"/>
                <a:gd name="T11" fmla="*/ 296863 h 116"/>
                <a:gd name="T12" fmla="*/ 296862 w 116"/>
                <a:gd name="T13" fmla="*/ 276390 h 116"/>
                <a:gd name="T14" fmla="*/ 296862 w 116"/>
                <a:gd name="T15" fmla="*/ 23032 h 116"/>
                <a:gd name="T16" fmla="*/ 273830 w 116"/>
                <a:gd name="T17" fmla="*/ 0 h 116"/>
                <a:gd name="T18" fmla="*/ 89570 w 116"/>
                <a:gd name="T19" fmla="*/ 250798 h 116"/>
                <a:gd name="T20" fmla="*/ 43506 w 116"/>
                <a:gd name="T21" fmla="*/ 250798 h 116"/>
                <a:gd name="T22" fmla="*/ 43506 w 116"/>
                <a:gd name="T23" fmla="*/ 115162 h 116"/>
                <a:gd name="T24" fmla="*/ 89570 w 116"/>
                <a:gd name="T25" fmla="*/ 115162 h 116"/>
                <a:gd name="T26" fmla="*/ 89570 w 116"/>
                <a:gd name="T27" fmla="*/ 250798 h 116"/>
                <a:gd name="T28" fmla="*/ 66538 w 116"/>
                <a:gd name="T29" fmla="*/ 97248 h 116"/>
                <a:gd name="T30" fmla="*/ 66538 w 116"/>
                <a:gd name="T31" fmla="*/ 97248 h 116"/>
                <a:gd name="T32" fmla="*/ 40946 w 116"/>
                <a:gd name="T33" fmla="*/ 74216 h 116"/>
                <a:gd name="T34" fmla="*/ 66538 w 116"/>
                <a:gd name="T35" fmla="*/ 51183 h 116"/>
                <a:gd name="T36" fmla="*/ 92130 w 116"/>
                <a:gd name="T37" fmla="*/ 74216 h 116"/>
                <a:gd name="T38" fmla="*/ 66538 w 116"/>
                <a:gd name="T39" fmla="*/ 97248 h 116"/>
                <a:gd name="T40" fmla="*/ 250797 w 116"/>
                <a:gd name="T41" fmla="*/ 250798 h 116"/>
                <a:gd name="T42" fmla="*/ 207292 w 116"/>
                <a:gd name="T43" fmla="*/ 250798 h 116"/>
                <a:gd name="T44" fmla="*/ 207292 w 116"/>
                <a:gd name="T45" fmla="*/ 176582 h 116"/>
                <a:gd name="T46" fmla="*/ 184259 w 116"/>
                <a:gd name="T47" fmla="*/ 148432 h 116"/>
                <a:gd name="T48" fmla="*/ 161227 w 116"/>
                <a:gd name="T49" fmla="*/ 163786 h 116"/>
                <a:gd name="T50" fmla="*/ 158668 w 116"/>
                <a:gd name="T51" fmla="*/ 174023 h 116"/>
                <a:gd name="T52" fmla="*/ 158668 w 116"/>
                <a:gd name="T53" fmla="*/ 250798 h 116"/>
                <a:gd name="T54" fmla="*/ 115162 w 116"/>
                <a:gd name="T55" fmla="*/ 250798 h 116"/>
                <a:gd name="T56" fmla="*/ 115162 w 116"/>
                <a:gd name="T57" fmla="*/ 115162 h 116"/>
                <a:gd name="T58" fmla="*/ 158668 w 116"/>
                <a:gd name="T59" fmla="*/ 115162 h 116"/>
                <a:gd name="T60" fmla="*/ 158668 w 116"/>
                <a:gd name="T61" fmla="*/ 135636 h 116"/>
                <a:gd name="T62" fmla="*/ 199614 w 116"/>
                <a:gd name="T63" fmla="*/ 112603 h 116"/>
                <a:gd name="T64" fmla="*/ 250797 w 116"/>
                <a:gd name="T65" fmla="*/ 171464 h 116"/>
                <a:gd name="T66" fmla="*/ 250797 w 116"/>
                <a:gd name="T67" fmla="*/ 250798 h 116"/>
                <a:gd name="T68" fmla="*/ 158668 w 116"/>
                <a:gd name="T69" fmla="*/ 135636 h 116"/>
                <a:gd name="T70" fmla="*/ 158668 w 116"/>
                <a:gd name="T71" fmla="*/ 135636 h 116"/>
                <a:gd name="T72" fmla="*/ 158668 w 116"/>
                <a:gd name="T73" fmla="*/ 135636 h 11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116" h="116">
                  <a:moveTo>
                    <a:pt x="107" y="0"/>
                  </a:moveTo>
                  <a:cubicBezTo>
                    <a:pt x="8" y="0"/>
                    <a:pt x="8" y="0"/>
                    <a:pt x="8" y="0"/>
                  </a:cubicBezTo>
                  <a:cubicBezTo>
                    <a:pt x="4" y="0"/>
                    <a:pt x="0" y="4"/>
                    <a:pt x="0" y="9"/>
                  </a:cubicBezTo>
                  <a:cubicBezTo>
                    <a:pt x="0" y="108"/>
                    <a:pt x="0" y="108"/>
                    <a:pt x="0" y="108"/>
                  </a:cubicBezTo>
                  <a:cubicBezTo>
                    <a:pt x="0" y="113"/>
                    <a:pt x="4" y="116"/>
                    <a:pt x="8" y="116"/>
                  </a:cubicBezTo>
                  <a:cubicBezTo>
                    <a:pt x="107" y="116"/>
                    <a:pt x="107" y="116"/>
                    <a:pt x="107" y="116"/>
                  </a:cubicBezTo>
                  <a:cubicBezTo>
                    <a:pt x="112" y="116"/>
                    <a:pt x="116" y="113"/>
                    <a:pt x="116" y="108"/>
                  </a:cubicBezTo>
                  <a:cubicBezTo>
                    <a:pt x="116" y="9"/>
                    <a:pt x="116" y="9"/>
                    <a:pt x="116" y="9"/>
                  </a:cubicBezTo>
                  <a:cubicBezTo>
                    <a:pt x="116" y="4"/>
                    <a:pt x="112" y="0"/>
                    <a:pt x="107" y="0"/>
                  </a:cubicBezTo>
                  <a:close/>
                  <a:moveTo>
                    <a:pt x="35" y="98"/>
                  </a:moveTo>
                  <a:cubicBezTo>
                    <a:pt x="17" y="98"/>
                    <a:pt x="17" y="98"/>
                    <a:pt x="17" y="98"/>
                  </a:cubicBezTo>
                  <a:cubicBezTo>
                    <a:pt x="17" y="45"/>
                    <a:pt x="17" y="45"/>
                    <a:pt x="17" y="45"/>
                  </a:cubicBezTo>
                  <a:cubicBezTo>
                    <a:pt x="35" y="45"/>
                    <a:pt x="35" y="45"/>
                    <a:pt x="35" y="45"/>
                  </a:cubicBezTo>
                  <a:lnTo>
                    <a:pt x="35" y="98"/>
                  </a:lnTo>
                  <a:close/>
                  <a:moveTo>
                    <a:pt x="26" y="38"/>
                  </a:moveTo>
                  <a:cubicBezTo>
                    <a:pt x="26" y="38"/>
                    <a:pt x="26" y="38"/>
                    <a:pt x="26" y="38"/>
                  </a:cubicBezTo>
                  <a:cubicBezTo>
                    <a:pt x="20" y="38"/>
                    <a:pt x="16" y="34"/>
                    <a:pt x="16" y="29"/>
                  </a:cubicBezTo>
                  <a:cubicBezTo>
                    <a:pt x="16" y="24"/>
                    <a:pt x="20" y="20"/>
                    <a:pt x="26" y="20"/>
                  </a:cubicBezTo>
                  <a:cubicBezTo>
                    <a:pt x="32" y="20"/>
                    <a:pt x="36" y="24"/>
                    <a:pt x="36" y="29"/>
                  </a:cubicBezTo>
                  <a:cubicBezTo>
                    <a:pt x="36" y="34"/>
                    <a:pt x="32" y="38"/>
                    <a:pt x="26" y="38"/>
                  </a:cubicBezTo>
                  <a:close/>
                  <a:moveTo>
                    <a:pt x="98" y="98"/>
                  </a:moveTo>
                  <a:cubicBezTo>
                    <a:pt x="81" y="98"/>
                    <a:pt x="81" y="98"/>
                    <a:pt x="81" y="98"/>
                  </a:cubicBezTo>
                  <a:cubicBezTo>
                    <a:pt x="81" y="69"/>
                    <a:pt x="81" y="69"/>
                    <a:pt x="81" y="69"/>
                  </a:cubicBezTo>
                  <a:cubicBezTo>
                    <a:pt x="81" y="62"/>
                    <a:pt x="78" y="58"/>
                    <a:pt x="72" y="58"/>
                  </a:cubicBezTo>
                  <a:cubicBezTo>
                    <a:pt x="67" y="58"/>
                    <a:pt x="64" y="61"/>
                    <a:pt x="63" y="64"/>
                  </a:cubicBezTo>
                  <a:cubicBezTo>
                    <a:pt x="62" y="65"/>
                    <a:pt x="62" y="67"/>
                    <a:pt x="62" y="68"/>
                  </a:cubicBezTo>
                  <a:cubicBezTo>
                    <a:pt x="62" y="98"/>
                    <a:pt x="62" y="98"/>
                    <a:pt x="62" y="98"/>
                  </a:cubicBezTo>
                  <a:cubicBezTo>
                    <a:pt x="45" y="98"/>
                    <a:pt x="45" y="98"/>
                    <a:pt x="45" y="98"/>
                  </a:cubicBezTo>
                  <a:cubicBezTo>
                    <a:pt x="45" y="98"/>
                    <a:pt x="45" y="50"/>
                    <a:pt x="45" y="45"/>
                  </a:cubicBezTo>
                  <a:cubicBezTo>
                    <a:pt x="62" y="45"/>
                    <a:pt x="62" y="45"/>
                    <a:pt x="62" y="45"/>
                  </a:cubicBezTo>
                  <a:cubicBezTo>
                    <a:pt x="62" y="53"/>
                    <a:pt x="62" y="53"/>
                    <a:pt x="62" y="53"/>
                  </a:cubicBezTo>
                  <a:cubicBezTo>
                    <a:pt x="64" y="49"/>
                    <a:pt x="69" y="44"/>
                    <a:pt x="78" y="44"/>
                  </a:cubicBezTo>
                  <a:cubicBezTo>
                    <a:pt x="90" y="44"/>
                    <a:pt x="98" y="51"/>
                    <a:pt x="98" y="67"/>
                  </a:cubicBezTo>
                  <a:lnTo>
                    <a:pt x="98" y="98"/>
                  </a:lnTo>
                  <a:close/>
                  <a:moveTo>
                    <a:pt x="62" y="53"/>
                  </a:moveTo>
                  <a:cubicBezTo>
                    <a:pt x="62" y="53"/>
                    <a:pt x="62" y="53"/>
                    <a:pt x="62" y="53"/>
                  </a:cubicBezTo>
                  <a:cubicBezTo>
                    <a:pt x="62" y="53"/>
                    <a:pt x="62" y="53"/>
                    <a:pt x="62" y="53"/>
                  </a:cubicBezTo>
                  <a:close/>
                </a:path>
              </a:pathLst>
            </a:custGeom>
            <a:solidFill>
              <a:schemeClr val="accent1"/>
            </a:solidFill>
            <a:ln>
              <a:noFill/>
            </a:ln>
          </p:spPr>
          <p:txBody>
            <a:bodyPr/>
            <a:lstStyle/>
            <a:p>
              <a:endParaRPr lang="en-US"/>
            </a:p>
          </p:txBody>
        </p:sp>
        <p:sp>
          <p:nvSpPr>
            <p:cNvPr id="391" name="Freeform 178"/>
            <p:cNvSpPr/>
            <p:nvPr/>
          </p:nvSpPr>
          <p:spPr bwMode="auto">
            <a:xfrm>
              <a:off x="9403922" y="2266170"/>
              <a:ext cx="351827" cy="348105"/>
            </a:xfrm>
            <a:custGeom>
              <a:avLst/>
              <a:gdLst>
                <a:gd name="T0" fmla="*/ 300037 w 117"/>
                <a:gd name="T1" fmla="*/ 51183 h 116"/>
                <a:gd name="T2" fmla="*/ 248749 w 117"/>
                <a:gd name="T3" fmla="*/ 0 h 116"/>
                <a:gd name="T4" fmla="*/ 51288 w 117"/>
                <a:gd name="T5" fmla="*/ 0 h 116"/>
                <a:gd name="T6" fmla="*/ 0 w 117"/>
                <a:gd name="T7" fmla="*/ 51183 h 116"/>
                <a:gd name="T8" fmla="*/ 0 w 117"/>
                <a:gd name="T9" fmla="*/ 248239 h 116"/>
                <a:gd name="T10" fmla="*/ 51288 w 117"/>
                <a:gd name="T11" fmla="*/ 296863 h 116"/>
                <a:gd name="T12" fmla="*/ 148736 w 117"/>
                <a:gd name="T13" fmla="*/ 296863 h 116"/>
                <a:gd name="T14" fmla="*/ 148736 w 117"/>
                <a:gd name="T15" fmla="*/ 186819 h 116"/>
                <a:gd name="T16" fmla="*/ 112834 w 117"/>
                <a:gd name="T17" fmla="*/ 186819 h 116"/>
                <a:gd name="T18" fmla="*/ 112834 w 117"/>
                <a:gd name="T19" fmla="*/ 135636 h 116"/>
                <a:gd name="T20" fmla="*/ 148736 w 117"/>
                <a:gd name="T21" fmla="*/ 135636 h 116"/>
                <a:gd name="T22" fmla="*/ 148736 w 117"/>
                <a:gd name="T23" fmla="*/ 117722 h 116"/>
                <a:gd name="T24" fmla="*/ 205154 w 117"/>
                <a:gd name="T25" fmla="*/ 53742 h 116"/>
                <a:gd name="T26" fmla="*/ 246184 w 117"/>
                <a:gd name="T27" fmla="*/ 53742 h 116"/>
                <a:gd name="T28" fmla="*/ 246184 w 117"/>
                <a:gd name="T29" fmla="*/ 102367 h 116"/>
                <a:gd name="T30" fmla="*/ 205154 w 117"/>
                <a:gd name="T31" fmla="*/ 102367 h 116"/>
                <a:gd name="T32" fmla="*/ 197460 w 117"/>
                <a:gd name="T33" fmla="*/ 117722 h 116"/>
                <a:gd name="T34" fmla="*/ 197460 w 117"/>
                <a:gd name="T35" fmla="*/ 135636 h 116"/>
                <a:gd name="T36" fmla="*/ 246184 w 117"/>
                <a:gd name="T37" fmla="*/ 135636 h 116"/>
                <a:gd name="T38" fmla="*/ 246184 w 117"/>
                <a:gd name="T39" fmla="*/ 186819 h 116"/>
                <a:gd name="T40" fmla="*/ 197460 w 117"/>
                <a:gd name="T41" fmla="*/ 186819 h 116"/>
                <a:gd name="T42" fmla="*/ 197460 w 117"/>
                <a:gd name="T43" fmla="*/ 296863 h 116"/>
                <a:gd name="T44" fmla="*/ 248749 w 117"/>
                <a:gd name="T45" fmla="*/ 296863 h 116"/>
                <a:gd name="T46" fmla="*/ 300037 w 117"/>
                <a:gd name="T47" fmla="*/ 248239 h 116"/>
                <a:gd name="T48" fmla="*/ 300037 w 117"/>
                <a:gd name="T49" fmla="*/ 51183 h 11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117" h="116">
                  <a:moveTo>
                    <a:pt x="117" y="20"/>
                  </a:moveTo>
                  <a:cubicBezTo>
                    <a:pt x="117" y="9"/>
                    <a:pt x="107" y="0"/>
                    <a:pt x="97" y="0"/>
                  </a:cubicBezTo>
                  <a:cubicBezTo>
                    <a:pt x="20" y="0"/>
                    <a:pt x="20" y="0"/>
                    <a:pt x="20" y="0"/>
                  </a:cubicBezTo>
                  <a:cubicBezTo>
                    <a:pt x="10" y="0"/>
                    <a:pt x="0" y="9"/>
                    <a:pt x="0" y="20"/>
                  </a:cubicBezTo>
                  <a:cubicBezTo>
                    <a:pt x="0" y="97"/>
                    <a:pt x="0" y="97"/>
                    <a:pt x="0" y="97"/>
                  </a:cubicBezTo>
                  <a:cubicBezTo>
                    <a:pt x="0" y="107"/>
                    <a:pt x="10" y="116"/>
                    <a:pt x="20" y="116"/>
                  </a:cubicBezTo>
                  <a:cubicBezTo>
                    <a:pt x="58" y="116"/>
                    <a:pt x="58" y="116"/>
                    <a:pt x="58" y="116"/>
                  </a:cubicBezTo>
                  <a:cubicBezTo>
                    <a:pt x="58" y="73"/>
                    <a:pt x="58" y="73"/>
                    <a:pt x="58" y="73"/>
                  </a:cubicBezTo>
                  <a:cubicBezTo>
                    <a:pt x="44" y="73"/>
                    <a:pt x="44" y="73"/>
                    <a:pt x="44" y="73"/>
                  </a:cubicBezTo>
                  <a:cubicBezTo>
                    <a:pt x="44" y="53"/>
                    <a:pt x="44" y="53"/>
                    <a:pt x="44" y="53"/>
                  </a:cubicBezTo>
                  <a:cubicBezTo>
                    <a:pt x="58" y="53"/>
                    <a:pt x="58" y="53"/>
                    <a:pt x="58" y="53"/>
                  </a:cubicBezTo>
                  <a:cubicBezTo>
                    <a:pt x="58" y="46"/>
                    <a:pt x="58" y="46"/>
                    <a:pt x="58" y="46"/>
                  </a:cubicBezTo>
                  <a:cubicBezTo>
                    <a:pt x="58" y="33"/>
                    <a:pt x="68" y="21"/>
                    <a:pt x="80" y="21"/>
                  </a:cubicBezTo>
                  <a:cubicBezTo>
                    <a:pt x="96" y="21"/>
                    <a:pt x="96" y="21"/>
                    <a:pt x="96" y="21"/>
                  </a:cubicBezTo>
                  <a:cubicBezTo>
                    <a:pt x="96" y="40"/>
                    <a:pt x="96" y="40"/>
                    <a:pt x="96" y="40"/>
                  </a:cubicBezTo>
                  <a:cubicBezTo>
                    <a:pt x="80" y="40"/>
                    <a:pt x="80" y="40"/>
                    <a:pt x="80" y="40"/>
                  </a:cubicBezTo>
                  <a:cubicBezTo>
                    <a:pt x="79" y="40"/>
                    <a:pt x="77" y="42"/>
                    <a:pt x="77" y="46"/>
                  </a:cubicBezTo>
                  <a:cubicBezTo>
                    <a:pt x="77" y="53"/>
                    <a:pt x="77" y="53"/>
                    <a:pt x="77" y="53"/>
                  </a:cubicBezTo>
                  <a:cubicBezTo>
                    <a:pt x="96" y="53"/>
                    <a:pt x="96" y="53"/>
                    <a:pt x="96" y="53"/>
                  </a:cubicBezTo>
                  <a:cubicBezTo>
                    <a:pt x="96" y="73"/>
                    <a:pt x="96" y="73"/>
                    <a:pt x="96" y="73"/>
                  </a:cubicBezTo>
                  <a:cubicBezTo>
                    <a:pt x="77" y="73"/>
                    <a:pt x="77" y="73"/>
                    <a:pt x="77" y="73"/>
                  </a:cubicBezTo>
                  <a:cubicBezTo>
                    <a:pt x="77" y="116"/>
                    <a:pt x="77" y="116"/>
                    <a:pt x="77" y="116"/>
                  </a:cubicBezTo>
                  <a:cubicBezTo>
                    <a:pt x="97" y="116"/>
                    <a:pt x="97" y="116"/>
                    <a:pt x="97" y="116"/>
                  </a:cubicBezTo>
                  <a:cubicBezTo>
                    <a:pt x="107" y="116"/>
                    <a:pt x="117" y="107"/>
                    <a:pt x="117" y="97"/>
                  </a:cubicBezTo>
                  <a:lnTo>
                    <a:pt x="117" y="20"/>
                  </a:lnTo>
                  <a:close/>
                </a:path>
              </a:pathLst>
            </a:custGeom>
            <a:solidFill>
              <a:schemeClr val="accent1"/>
            </a:solidFill>
            <a:ln>
              <a:noFill/>
            </a:ln>
          </p:spPr>
          <p:txBody>
            <a:bodyPr/>
            <a:lstStyle/>
            <a:p>
              <a:endParaRPr lang="en-US"/>
            </a:p>
          </p:txBody>
        </p:sp>
        <p:sp>
          <p:nvSpPr>
            <p:cNvPr id="392" name="Freeform 179"/>
            <p:cNvSpPr>
              <a:spLocks noEditPoints="1"/>
            </p:cNvSpPr>
            <p:nvPr/>
          </p:nvSpPr>
          <p:spPr bwMode="auto">
            <a:xfrm>
              <a:off x="1740042" y="3001471"/>
              <a:ext cx="348105" cy="312736"/>
            </a:xfrm>
            <a:custGeom>
              <a:avLst/>
              <a:gdLst>
                <a:gd name="T0" fmla="*/ 241300 w 187"/>
                <a:gd name="T1" fmla="*/ 103188 h 168"/>
                <a:gd name="T2" fmla="*/ 153988 w 187"/>
                <a:gd name="T3" fmla="*/ 49213 h 168"/>
                <a:gd name="T4" fmla="*/ 209550 w 187"/>
                <a:gd name="T5" fmla="*/ 0 h 168"/>
                <a:gd name="T6" fmla="*/ 296863 w 187"/>
                <a:gd name="T7" fmla="*/ 57150 h 168"/>
                <a:gd name="T8" fmla="*/ 241300 w 187"/>
                <a:gd name="T9" fmla="*/ 103188 h 168"/>
                <a:gd name="T10" fmla="*/ 207963 w 187"/>
                <a:gd name="T11" fmla="*/ 204788 h 168"/>
                <a:gd name="T12" fmla="*/ 293688 w 187"/>
                <a:gd name="T13" fmla="*/ 153988 h 168"/>
                <a:gd name="T14" fmla="*/ 242888 w 187"/>
                <a:gd name="T15" fmla="*/ 109538 h 168"/>
                <a:gd name="T16" fmla="*/ 158750 w 187"/>
                <a:gd name="T17" fmla="*/ 161925 h 168"/>
                <a:gd name="T18" fmla="*/ 207963 w 187"/>
                <a:gd name="T19" fmla="*/ 204788 h 168"/>
                <a:gd name="T20" fmla="*/ 141288 w 187"/>
                <a:gd name="T21" fmla="*/ 161925 h 168"/>
                <a:gd name="T22" fmla="*/ 57150 w 187"/>
                <a:gd name="T23" fmla="*/ 109538 h 168"/>
                <a:gd name="T24" fmla="*/ 4763 w 187"/>
                <a:gd name="T25" fmla="*/ 153988 h 168"/>
                <a:gd name="T26" fmla="*/ 90488 w 187"/>
                <a:gd name="T27" fmla="*/ 204788 h 168"/>
                <a:gd name="T28" fmla="*/ 141288 w 187"/>
                <a:gd name="T29" fmla="*/ 161925 h 168"/>
                <a:gd name="T30" fmla="*/ 58738 w 187"/>
                <a:gd name="T31" fmla="*/ 196850 h 168"/>
                <a:gd name="T32" fmla="*/ 58738 w 187"/>
                <a:gd name="T33" fmla="*/ 212725 h 168"/>
                <a:gd name="T34" fmla="*/ 146050 w 187"/>
                <a:gd name="T35" fmla="*/ 266700 h 168"/>
                <a:gd name="T36" fmla="*/ 146050 w 187"/>
                <a:gd name="T37" fmla="*/ 166688 h 168"/>
                <a:gd name="T38" fmla="*/ 90488 w 187"/>
                <a:gd name="T39" fmla="*/ 212725 h 168"/>
                <a:gd name="T40" fmla="*/ 58738 w 187"/>
                <a:gd name="T41" fmla="*/ 196850 h 168"/>
                <a:gd name="T42" fmla="*/ 238125 w 187"/>
                <a:gd name="T43" fmla="*/ 196850 h 168"/>
                <a:gd name="T44" fmla="*/ 209550 w 187"/>
                <a:gd name="T45" fmla="*/ 212725 h 168"/>
                <a:gd name="T46" fmla="*/ 153988 w 187"/>
                <a:gd name="T47" fmla="*/ 166688 h 168"/>
                <a:gd name="T48" fmla="*/ 153988 w 187"/>
                <a:gd name="T49" fmla="*/ 266700 h 168"/>
                <a:gd name="T50" fmla="*/ 238125 w 187"/>
                <a:gd name="T51" fmla="*/ 212725 h 168"/>
                <a:gd name="T52" fmla="*/ 238125 w 187"/>
                <a:gd name="T53" fmla="*/ 196850 h 168"/>
                <a:gd name="T54" fmla="*/ 146050 w 187"/>
                <a:gd name="T55" fmla="*/ 49213 h 168"/>
                <a:gd name="T56" fmla="*/ 90488 w 187"/>
                <a:gd name="T57" fmla="*/ 0 h 168"/>
                <a:gd name="T58" fmla="*/ 0 w 187"/>
                <a:gd name="T59" fmla="*/ 57150 h 168"/>
                <a:gd name="T60" fmla="*/ 57150 w 187"/>
                <a:gd name="T61" fmla="*/ 103188 h 168"/>
                <a:gd name="T62" fmla="*/ 146050 w 187"/>
                <a:gd name="T63" fmla="*/ 49213 h 168"/>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187" h="168">
                  <a:moveTo>
                    <a:pt x="152" y="65"/>
                  </a:moveTo>
                  <a:lnTo>
                    <a:pt x="97" y="31"/>
                  </a:lnTo>
                  <a:lnTo>
                    <a:pt x="132" y="0"/>
                  </a:lnTo>
                  <a:lnTo>
                    <a:pt x="187" y="36"/>
                  </a:lnTo>
                  <a:lnTo>
                    <a:pt x="152" y="65"/>
                  </a:lnTo>
                  <a:close/>
                  <a:moveTo>
                    <a:pt x="131" y="129"/>
                  </a:moveTo>
                  <a:lnTo>
                    <a:pt x="185" y="97"/>
                  </a:lnTo>
                  <a:lnTo>
                    <a:pt x="153" y="69"/>
                  </a:lnTo>
                  <a:lnTo>
                    <a:pt x="100" y="102"/>
                  </a:lnTo>
                  <a:lnTo>
                    <a:pt x="131" y="129"/>
                  </a:lnTo>
                  <a:close/>
                  <a:moveTo>
                    <a:pt x="89" y="102"/>
                  </a:moveTo>
                  <a:lnTo>
                    <a:pt x="36" y="69"/>
                  </a:lnTo>
                  <a:lnTo>
                    <a:pt x="3" y="97"/>
                  </a:lnTo>
                  <a:lnTo>
                    <a:pt x="57" y="129"/>
                  </a:lnTo>
                  <a:lnTo>
                    <a:pt x="89" y="102"/>
                  </a:lnTo>
                  <a:close/>
                  <a:moveTo>
                    <a:pt x="37" y="124"/>
                  </a:moveTo>
                  <a:lnTo>
                    <a:pt x="37" y="134"/>
                  </a:lnTo>
                  <a:lnTo>
                    <a:pt x="92" y="168"/>
                  </a:lnTo>
                  <a:lnTo>
                    <a:pt x="92" y="105"/>
                  </a:lnTo>
                  <a:lnTo>
                    <a:pt x="57" y="134"/>
                  </a:lnTo>
                  <a:lnTo>
                    <a:pt x="37" y="124"/>
                  </a:lnTo>
                  <a:close/>
                  <a:moveTo>
                    <a:pt x="150" y="124"/>
                  </a:moveTo>
                  <a:lnTo>
                    <a:pt x="132" y="134"/>
                  </a:lnTo>
                  <a:lnTo>
                    <a:pt x="97" y="105"/>
                  </a:lnTo>
                  <a:lnTo>
                    <a:pt x="97" y="168"/>
                  </a:lnTo>
                  <a:lnTo>
                    <a:pt x="150" y="134"/>
                  </a:lnTo>
                  <a:lnTo>
                    <a:pt x="150" y="124"/>
                  </a:lnTo>
                  <a:close/>
                  <a:moveTo>
                    <a:pt x="92" y="31"/>
                  </a:moveTo>
                  <a:lnTo>
                    <a:pt x="57" y="0"/>
                  </a:lnTo>
                  <a:lnTo>
                    <a:pt x="0" y="36"/>
                  </a:lnTo>
                  <a:lnTo>
                    <a:pt x="36" y="65"/>
                  </a:lnTo>
                  <a:lnTo>
                    <a:pt x="92" y="31"/>
                  </a:lnTo>
                  <a:close/>
                </a:path>
              </a:pathLst>
            </a:custGeom>
            <a:solidFill>
              <a:schemeClr val="accent1"/>
            </a:solidFill>
            <a:ln>
              <a:noFill/>
            </a:ln>
          </p:spPr>
          <p:txBody>
            <a:bodyPr/>
            <a:lstStyle/>
            <a:p>
              <a:endParaRPr lang="en-US"/>
            </a:p>
          </p:txBody>
        </p:sp>
        <p:sp>
          <p:nvSpPr>
            <p:cNvPr id="393" name="Freeform 180"/>
            <p:cNvSpPr>
              <a:spLocks noEditPoints="1"/>
            </p:cNvSpPr>
            <p:nvPr/>
          </p:nvSpPr>
          <p:spPr bwMode="auto">
            <a:xfrm>
              <a:off x="10800062" y="2266170"/>
              <a:ext cx="348103" cy="348105"/>
            </a:xfrm>
            <a:custGeom>
              <a:avLst/>
              <a:gdLst>
                <a:gd name="T0" fmla="*/ 148431 w 116"/>
                <a:gd name="T1" fmla="*/ 0 h 116"/>
                <a:gd name="T2" fmla="*/ 0 w 116"/>
                <a:gd name="T3" fmla="*/ 148432 h 116"/>
                <a:gd name="T4" fmla="*/ 148431 w 116"/>
                <a:gd name="T5" fmla="*/ 296863 h 116"/>
                <a:gd name="T6" fmla="*/ 296862 w 116"/>
                <a:gd name="T7" fmla="*/ 148432 h 116"/>
                <a:gd name="T8" fmla="*/ 148431 w 116"/>
                <a:gd name="T9" fmla="*/ 0 h 116"/>
                <a:gd name="T10" fmla="*/ 240561 w 116"/>
                <a:gd name="T11" fmla="*/ 76775 h 116"/>
                <a:gd name="T12" fmla="*/ 263593 w 116"/>
                <a:gd name="T13" fmla="*/ 143313 h 116"/>
                <a:gd name="T14" fmla="*/ 217528 w 116"/>
                <a:gd name="T15" fmla="*/ 138195 h 116"/>
                <a:gd name="T16" fmla="*/ 217528 w 116"/>
                <a:gd name="T17" fmla="*/ 138195 h 116"/>
                <a:gd name="T18" fmla="*/ 217528 w 116"/>
                <a:gd name="T19" fmla="*/ 138195 h 116"/>
                <a:gd name="T20" fmla="*/ 184259 w 116"/>
                <a:gd name="T21" fmla="*/ 140754 h 116"/>
                <a:gd name="T22" fmla="*/ 176582 w 116"/>
                <a:gd name="T23" fmla="*/ 122840 h 116"/>
                <a:gd name="T24" fmla="*/ 240561 w 116"/>
                <a:gd name="T25" fmla="*/ 76775 h 116"/>
                <a:gd name="T26" fmla="*/ 148431 w 116"/>
                <a:gd name="T27" fmla="*/ 33269 h 116"/>
                <a:gd name="T28" fmla="*/ 220087 w 116"/>
                <a:gd name="T29" fmla="*/ 58861 h 116"/>
                <a:gd name="T30" fmla="*/ 163786 w 116"/>
                <a:gd name="T31" fmla="*/ 99807 h 116"/>
                <a:gd name="T32" fmla="*/ 122839 w 116"/>
                <a:gd name="T33" fmla="*/ 35828 h 116"/>
                <a:gd name="T34" fmla="*/ 148431 w 116"/>
                <a:gd name="T35" fmla="*/ 33269 h 116"/>
                <a:gd name="T36" fmla="*/ 97248 w 116"/>
                <a:gd name="T37" fmla="*/ 46065 h 116"/>
                <a:gd name="T38" fmla="*/ 138194 w 116"/>
                <a:gd name="T39" fmla="*/ 107485 h 116"/>
                <a:gd name="T40" fmla="*/ 46065 w 116"/>
                <a:gd name="T41" fmla="*/ 120281 h 116"/>
                <a:gd name="T42" fmla="*/ 46065 w 116"/>
                <a:gd name="T43" fmla="*/ 120281 h 116"/>
                <a:gd name="T44" fmla="*/ 46065 w 116"/>
                <a:gd name="T45" fmla="*/ 120281 h 116"/>
                <a:gd name="T46" fmla="*/ 35828 w 116"/>
                <a:gd name="T47" fmla="*/ 120281 h 116"/>
                <a:gd name="T48" fmla="*/ 97248 w 116"/>
                <a:gd name="T49" fmla="*/ 46065 h 116"/>
                <a:gd name="T50" fmla="*/ 33269 w 116"/>
                <a:gd name="T51" fmla="*/ 148432 h 116"/>
                <a:gd name="T52" fmla="*/ 33269 w 116"/>
                <a:gd name="T53" fmla="*/ 148432 h 116"/>
                <a:gd name="T54" fmla="*/ 46065 w 116"/>
                <a:gd name="T55" fmla="*/ 148432 h 116"/>
                <a:gd name="T56" fmla="*/ 46065 w 116"/>
                <a:gd name="T57" fmla="*/ 148432 h 116"/>
                <a:gd name="T58" fmla="*/ 150990 w 116"/>
                <a:gd name="T59" fmla="*/ 133077 h 116"/>
                <a:gd name="T60" fmla="*/ 156108 w 116"/>
                <a:gd name="T61" fmla="*/ 148432 h 116"/>
                <a:gd name="T62" fmla="*/ 92130 w 116"/>
                <a:gd name="T63" fmla="*/ 186819 h 116"/>
                <a:gd name="T64" fmla="*/ 58861 w 116"/>
                <a:gd name="T65" fmla="*/ 225206 h 116"/>
                <a:gd name="T66" fmla="*/ 33269 w 116"/>
                <a:gd name="T67" fmla="*/ 148432 h 116"/>
                <a:gd name="T68" fmla="*/ 148431 w 116"/>
                <a:gd name="T69" fmla="*/ 266153 h 116"/>
                <a:gd name="T70" fmla="*/ 79334 w 116"/>
                <a:gd name="T71" fmla="*/ 243121 h 116"/>
                <a:gd name="T72" fmla="*/ 107485 w 116"/>
                <a:gd name="T73" fmla="*/ 209851 h 116"/>
                <a:gd name="T74" fmla="*/ 166345 w 116"/>
                <a:gd name="T75" fmla="*/ 174023 h 116"/>
                <a:gd name="T76" fmla="*/ 189377 w 116"/>
                <a:gd name="T77" fmla="*/ 258476 h 116"/>
                <a:gd name="T78" fmla="*/ 148431 w 116"/>
                <a:gd name="T79" fmla="*/ 266153 h 116"/>
                <a:gd name="T80" fmla="*/ 214969 w 116"/>
                <a:gd name="T81" fmla="*/ 245680 h 116"/>
                <a:gd name="T82" fmla="*/ 191937 w 116"/>
                <a:gd name="T83" fmla="*/ 166346 h 116"/>
                <a:gd name="T84" fmla="*/ 217528 w 116"/>
                <a:gd name="T85" fmla="*/ 166346 h 116"/>
                <a:gd name="T86" fmla="*/ 217528 w 116"/>
                <a:gd name="T87" fmla="*/ 166346 h 116"/>
                <a:gd name="T88" fmla="*/ 217528 w 116"/>
                <a:gd name="T89" fmla="*/ 166346 h 116"/>
                <a:gd name="T90" fmla="*/ 217528 w 116"/>
                <a:gd name="T91" fmla="*/ 166346 h 116"/>
                <a:gd name="T92" fmla="*/ 263593 w 116"/>
                <a:gd name="T93" fmla="*/ 171464 h 116"/>
                <a:gd name="T94" fmla="*/ 214969 w 116"/>
                <a:gd name="T95" fmla="*/ 245680 h 11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116" h="116">
                  <a:moveTo>
                    <a:pt x="58" y="0"/>
                  </a:moveTo>
                  <a:cubicBezTo>
                    <a:pt x="26" y="0"/>
                    <a:pt x="0" y="26"/>
                    <a:pt x="0" y="58"/>
                  </a:cubicBezTo>
                  <a:cubicBezTo>
                    <a:pt x="0" y="90"/>
                    <a:pt x="26" y="116"/>
                    <a:pt x="58" y="116"/>
                  </a:cubicBezTo>
                  <a:cubicBezTo>
                    <a:pt x="90" y="116"/>
                    <a:pt x="116" y="90"/>
                    <a:pt x="116" y="58"/>
                  </a:cubicBezTo>
                  <a:cubicBezTo>
                    <a:pt x="116" y="26"/>
                    <a:pt x="90" y="0"/>
                    <a:pt x="58" y="0"/>
                  </a:cubicBezTo>
                  <a:close/>
                  <a:moveTo>
                    <a:pt x="94" y="30"/>
                  </a:moveTo>
                  <a:cubicBezTo>
                    <a:pt x="99" y="38"/>
                    <a:pt x="103" y="47"/>
                    <a:pt x="103" y="56"/>
                  </a:cubicBezTo>
                  <a:cubicBezTo>
                    <a:pt x="97" y="55"/>
                    <a:pt x="91" y="54"/>
                    <a:pt x="85" y="54"/>
                  </a:cubicBezTo>
                  <a:cubicBezTo>
                    <a:pt x="85" y="54"/>
                    <a:pt x="85" y="54"/>
                    <a:pt x="85" y="54"/>
                  </a:cubicBezTo>
                  <a:cubicBezTo>
                    <a:pt x="85" y="54"/>
                    <a:pt x="85" y="54"/>
                    <a:pt x="85" y="54"/>
                  </a:cubicBezTo>
                  <a:cubicBezTo>
                    <a:pt x="80" y="54"/>
                    <a:pt x="76" y="55"/>
                    <a:pt x="72" y="55"/>
                  </a:cubicBezTo>
                  <a:cubicBezTo>
                    <a:pt x="71" y="53"/>
                    <a:pt x="70" y="51"/>
                    <a:pt x="69" y="48"/>
                  </a:cubicBezTo>
                  <a:cubicBezTo>
                    <a:pt x="78" y="44"/>
                    <a:pt x="87" y="39"/>
                    <a:pt x="94" y="30"/>
                  </a:cubicBezTo>
                  <a:close/>
                  <a:moveTo>
                    <a:pt x="58" y="13"/>
                  </a:moveTo>
                  <a:cubicBezTo>
                    <a:pt x="69" y="13"/>
                    <a:pt x="79" y="17"/>
                    <a:pt x="86" y="23"/>
                  </a:cubicBezTo>
                  <a:cubicBezTo>
                    <a:pt x="80" y="30"/>
                    <a:pt x="73" y="35"/>
                    <a:pt x="64" y="39"/>
                  </a:cubicBezTo>
                  <a:cubicBezTo>
                    <a:pt x="58" y="27"/>
                    <a:pt x="52" y="19"/>
                    <a:pt x="48" y="14"/>
                  </a:cubicBezTo>
                  <a:cubicBezTo>
                    <a:pt x="52" y="13"/>
                    <a:pt x="55" y="13"/>
                    <a:pt x="58" y="13"/>
                  </a:cubicBezTo>
                  <a:close/>
                  <a:moveTo>
                    <a:pt x="38" y="18"/>
                  </a:moveTo>
                  <a:cubicBezTo>
                    <a:pt x="41" y="22"/>
                    <a:pt x="47" y="30"/>
                    <a:pt x="54" y="42"/>
                  </a:cubicBezTo>
                  <a:cubicBezTo>
                    <a:pt x="41" y="47"/>
                    <a:pt x="27" y="47"/>
                    <a:pt x="18" y="47"/>
                  </a:cubicBezTo>
                  <a:cubicBezTo>
                    <a:pt x="18" y="47"/>
                    <a:pt x="18" y="47"/>
                    <a:pt x="18" y="47"/>
                  </a:cubicBezTo>
                  <a:cubicBezTo>
                    <a:pt x="18" y="47"/>
                    <a:pt x="18" y="47"/>
                    <a:pt x="18" y="47"/>
                  </a:cubicBezTo>
                  <a:cubicBezTo>
                    <a:pt x="16" y="47"/>
                    <a:pt x="15" y="47"/>
                    <a:pt x="14" y="47"/>
                  </a:cubicBezTo>
                  <a:cubicBezTo>
                    <a:pt x="17" y="34"/>
                    <a:pt x="26" y="24"/>
                    <a:pt x="38" y="18"/>
                  </a:cubicBezTo>
                  <a:close/>
                  <a:moveTo>
                    <a:pt x="13" y="58"/>
                  </a:moveTo>
                  <a:cubicBezTo>
                    <a:pt x="13" y="58"/>
                    <a:pt x="13" y="58"/>
                    <a:pt x="13" y="58"/>
                  </a:cubicBezTo>
                  <a:cubicBezTo>
                    <a:pt x="14" y="58"/>
                    <a:pt x="16" y="58"/>
                    <a:pt x="18" y="58"/>
                  </a:cubicBezTo>
                  <a:cubicBezTo>
                    <a:pt x="18" y="58"/>
                    <a:pt x="18" y="58"/>
                    <a:pt x="18" y="58"/>
                  </a:cubicBezTo>
                  <a:cubicBezTo>
                    <a:pt x="27" y="58"/>
                    <a:pt x="43" y="57"/>
                    <a:pt x="59" y="52"/>
                  </a:cubicBezTo>
                  <a:cubicBezTo>
                    <a:pt x="60" y="54"/>
                    <a:pt x="61" y="56"/>
                    <a:pt x="61" y="58"/>
                  </a:cubicBezTo>
                  <a:cubicBezTo>
                    <a:pt x="51" y="61"/>
                    <a:pt x="42" y="67"/>
                    <a:pt x="36" y="73"/>
                  </a:cubicBezTo>
                  <a:cubicBezTo>
                    <a:pt x="30" y="78"/>
                    <a:pt x="26" y="84"/>
                    <a:pt x="23" y="88"/>
                  </a:cubicBezTo>
                  <a:cubicBezTo>
                    <a:pt x="17" y="80"/>
                    <a:pt x="13" y="69"/>
                    <a:pt x="13" y="58"/>
                  </a:cubicBezTo>
                  <a:close/>
                  <a:moveTo>
                    <a:pt x="58" y="104"/>
                  </a:moveTo>
                  <a:cubicBezTo>
                    <a:pt x="48" y="104"/>
                    <a:pt x="39" y="100"/>
                    <a:pt x="31" y="95"/>
                  </a:cubicBezTo>
                  <a:cubicBezTo>
                    <a:pt x="33" y="92"/>
                    <a:pt x="36" y="87"/>
                    <a:pt x="42" y="82"/>
                  </a:cubicBezTo>
                  <a:cubicBezTo>
                    <a:pt x="47" y="76"/>
                    <a:pt x="55" y="71"/>
                    <a:pt x="65" y="68"/>
                  </a:cubicBezTo>
                  <a:cubicBezTo>
                    <a:pt x="69" y="77"/>
                    <a:pt x="72" y="88"/>
                    <a:pt x="74" y="101"/>
                  </a:cubicBezTo>
                  <a:cubicBezTo>
                    <a:pt x="69" y="103"/>
                    <a:pt x="64" y="104"/>
                    <a:pt x="58" y="104"/>
                  </a:cubicBezTo>
                  <a:close/>
                  <a:moveTo>
                    <a:pt x="84" y="96"/>
                  </a:moveTo>
                  <a:cubicBezTo>
                    <a:pt x="81" y="84"/>
                    <a:pt x="79" y="74"/>
                    <a:pt x="75" y="65"/>
                  </a:cubicBezTo>
                  <a:cubicBezTo>
                    <a:pt x="78" y="65"/>
                    <a:pt x="81" y="65"/>
                    <a:pt x="85" y="65"/>
                  </a:cubicBezTo>
                  <a:cubicBezTo>
                    <a:pt x="85" y="65"/>
                    <a:pt x="85" y="65"/>
                    <a:pt x="85" y="65"/>
                  </a:cubicBezTo>
                  <a:cubicBezTo>
                    <a:pt x="85" y="65"/>
                    <a:pt x="85" y="65"/>
                    <a:pt x="85" y="65"/>
                  </a:cubicBezTo>
                  <a:cubicBezTo>
                    <a:pt x="85" y="65"/>
                    <a:pt x="85" y="65"/>
                    <a:pt x="85" y="65"/>
                  </a:cubicBezTo>
                  <a:cubicBezTo>
                    <a:pt x="90" y="65"/>
                    <a:pt x="96" y="65"/>
                    <a:pt x="103" y="67"/>
                  </a:cubicBezTo>
                  <a:cubicBezTo>
                    <a:pt x="100" y="79"/>
                    <a:pt x="93" y="89"/>
                    <a:pt x="84" y="96"/>
                  </a:cubicBezTo>
                  <a:close/>
                </a:path>
              </a:pathLst>
            </a:custGeom>
            <a:solidFill>
              <a:schemeClr val="accent1"/>
            </a:solidFill>
            <a:ln>
              <a:noFill/>
            </a:ln>
          </p:spPr>
          <p:txBody>
            <a:bodyPr/>
            <a:lstStyle/>
            <a:p>
              <a:endParaRPr lang="en-US"/>
            </a:p>
          </p:txBody>
        </p:sp>
        <p:sp>
          <p:nvSpPr>
            <p:cNvPr id="394" name="Freeform 181"/>
            <p:cNvSpPr>
              <a:spLocks noEditPoints="1"/>
            </p:cNvSpPr>
            <p:nvPr/>
          </p:nvSpPr>
          <p:spPr bwMode="auto">
            <a:xfrm>
              <a:off x="9403922" y="5056590"/>
              <a:ext cx="351827" cy="351827"/>
            </a:xfrm>
            <a:custGeom>
              <a:avLst/>
              <a:gdLst>
                <a:gd name="T0" fmla="*/ 0 w 189"/>
                <a:gd name="T1" fmla="*/ 0 h 189"/>
                <a:gd name="T2" fmla="*/ 39687 w 189"/>
                <a:gd name="T3" fmla="*/ 260350 h 189"/>
                <a:gd name="T4" fmla="*/ 149225 w 189"/>
                <a:gd name="T5" fmla="*/ 300037 h 189"/>
                <a:gd name="T6" fmla="*/ 261937 w 189"/>
                <a:gd name="T7" fmla="*/ 260350 h 189"/>
                <a:gd name="T8" fmla="*/ 300037 w 189"/>
                <a:gd name="T9" fmla="*/ 0 h 189"/>
                <a:gd name="T10" fmla="*/ 0 w 189"/>
                <a:gd name="T11" fmla="*/ 0 h 189"/>
                <a:gd name="T12" fmla="*/ 238125 w 189"/>
                <a:gd name="T13" fmla="*/ 76200 h 189"/>
                <a:gd name="T14" fmla="*/ 111125 w 189"/>
                <a:gd name="T15" fmla="*/ 76200 h 189"/>
                <a:gd name="T16" fmla="*/ 112712 w 189"/>
                <a:gd name="T17" fmla="*/ 112712 h 189"/>
                <a:gd name="T18" fmla="*/ 236537 w 189"/>
                <a:gd name="T19" fmla="*/ 112712 h 189"/>
                <a:gd name="T20" fmla="*/ 225425 w 189"/>
                <a:gd name="T21" fmla="*/ 225425 h 189"/>
                <a:gd name="T22" fmla="*/ 149225 w 189"/>
                <a:gd name="T23" fmla="*/ 242887 h 189"/>
                <a:gd name="T24" fmla="*/ 74612 w 189"/>
                <a:gd name="T25" fmla="*/ 225425 h 189"/>
                <a:gd name="T26" fmla="*/ 69850 w 189"/>
                <a:gd name="T27" fmla="*/ 168275 h 189"/>
                <a:gd name="T28" fmla="*/ 112712 w 189"/>
                <a:gd name="T29" fmla="*/ 168275 h 189"/>
                <a:gd name="T30" fmla="*/ 115887 w 189"/>
                <a:gd name="T31" fmla="*/ 196850 h 189"/>
                <a:gd name="T32" fmla="*/ 149225 w 189"/>
                <a:gd name="T33" fmla="*/ 204787 h 189"/>
                <a:gd name="T34" fmla="*/ 187325 w 189"/>
                <a:gd name="T35" fmla="*/ 196850 h 189"/>
                <a:gd name="T36" fmla="*/ 192087 w 189"/>
                <a:gd name="T37" fmla="*/ 150812 h 189"/>
                <a:gd name="T38" fmla="*/ 69850 w 189"/>
                <a:gd name="T39" fmla="*/ 150812 h 189"/>
                <a:gd name="T40" fmla="*/ 57150 w 189"/>
                <a:gd name="T41" fmla="*/ 38100 h 189"/>
                <a:gd name="T42" fmla="*/ 242887 w 189"/>
                <a:gd name="T43" fmla="*/ 38100 h 189"/>
                <a:gd name="T44" fmla="*/ 238125 w 189"/>
                <a:gd name="T45" fmla="*/ 76200 h 189"/>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189" h="189">
                  <a:moveTo>
                    <a:pt x="0" y="0"/>
                  </a:moveTo>
                  <a:lnTo>
                    <a:pt x="25" y="164"/>
                  </a:lnTo>
                  <a:lnTo>
                    <a:pt x="94" y="189"/>
                  </a:lnTo>
                  <a:lnTo>
                    <a:pt x="165" y="164"/>
                  </a:lnTo>
                  <a:lnTo>
                    <a:pt x="189" y="0"/>
                  </a:lnTo>
                  <a:lnTo>
                    <a:pt x="0" y="0"/>
                  </a:lnTo>
                  <a:close/>
                  <a:moveTo>
                    <a:pt x="150" y="48"/>
                  </a:moveTo>
                  <a:lnTo>
                    <a:pt x="70" y="48"/>
                  </a:lnTo>
                  <a:lnTo>
                    <a:pt x="71" y="71"/>
                  </a:lnTo>
                  <a:lnTo>
                    <a:pt x="149" y="71"/>
                  </a:lnTo>
                  <a:lnTo>
                    <a:pt x="142" y="142"/>
                  </a:lnTo>
                  <a:lnTo>
                    <a:pt x="94" y="153"/>
                  </a:lnTo>
                  <a:lnTo>
                    <a:pt x="47" y="142"/>
                  </a:lnTo>
                  <a:lnTo>
                    <a:pt x="44" y="106"/>
                  </a:lnTo>
                  <a:lnTo>
                    <a:pt x="71" y="106"/>
                  </a:lnTo>
                  <a:lnTo>
                    <a:pt x="73" y="124"/>
                  </a:lnTo>
                  <a:lnTo>
                    <a:pt x="94" y="129"/>
                  </a:lnTo>
                  <a:lnTo>
                    <a:pt x="118" y="124"/>
                  </a:lnTo>
                  <a:lnTo>
                    <a:pt x="121" y="95"/>
                  </a:lnTo>
                  <a:lnTo>
                    <a:pt x="44" y="95"/>
                  </a:lnTo>
                  <a:lnTo>
                    <a:pt x="36" y="24"/>
                  </a:lnTo>
                  <a:lnTo>
                    <a:pt x="153" y="24"/>
                  </a:lnTo>
                  <a:lnTo>
                    <a:pt x="150" y="48"/>
                  </a:lnTo>
                  <a:close/>
                </a:path>
              </a:pathLst>
            </a:custGeom>
            <a:solidFill>
              <a:schemeClr val="accent1"/>
            </a:solidFill>
            <a:ln>
              <a:noFill/>
            </a:ln>
          </p:spPr>
          <p:txBody>
            <a:bodyPr/>
            <a:lstStyle/>
            <a:p>
              <a:endParaRPr lang="en-US"/>
            </a:p>
          </p:txBody>
        </p:sp>
        <p:grpSp>
          <p:nvGrpSpPr>
            <p:cNvPr id="395" name="Group 91"/>
            <p:cNvGrpSpPr/>
            <p:nvPr/>
          </p:nvGrpSpPr>
          <p:grpSpPr>
            <a:xfrm>
              <a:off x="1043833" y="5756745"/>
              <a:ext cx="348105" cy="348105"/>
              <a:chOff x="263525" y="4327525"/>
              <a:chExt cx="296863" cy="296863"/>
            </a:xfrm>
            <a:solidFill>
              <a:schemeClr val="accent1"/>
            </a:solidFill>
          </p:grpSpPr>
          <p:sp>
            <p:nvSpPr>
              <p:cNvPr id="438" name="Freeform 182"/>
              <p:cNvSpPr>
                <a:spLocks noEditPoints="1"/>
              </p:cNvSpPr>
              <p:nvPr/>
            </p:nvSpPr>
            <p:spPr bwMode="auto">
              <a:xfrm>
                <a:off x="263525" y="4327525"/>
                <a:ext cx="296863" cy="296863"/>
              </a:xfrm>
              <a:custGeom>
                <a:avLst/>
                <a:gdLst/>
                <a:ahLst/>
                <a:cxnLst>
                  <a:cxn ang="0">
                    <a:pos x="163" y="0"/>
                  </a:cxn>
                  <a:cxn ang="0">
                    <a:pos x="0" y="0"/>
                  </a:cxn>
                  <a:cxn ang="0">
                    <a:pos x="0" y="187"/>
                  </a:cxn>
                  <a:cxn ang="0">
                    <a:pos x="187" y="187"/>
                  </a:cxn>
                  <a:cxn ang="0">
                    <a:pos x="187" y="22"/>
                  </a:cxn>
                  <a:cxn ang="0">
                    <a:pos x="163" y="0"/>
                  </a:cxn>
                  <a:cxn ang="0">
                    <a:pos x="47" y="0"/>
                  </a:cxn>
                  <a:cxn ang="0">
                    <a:pos x="141" y="0"/>
                  </a:cxn>
                  <a:cxn ang="0">
                    <a:pos x="141" y="58"/>
                  </a:cxn>
                  <a:cxn ang="0">
                    <a:pos x="47" y="58"/>
                  </a:cxn>
                  <a:cxn ang="0">
                    <a:pos x="47" y="0"/>
                  </a:cxn>
                  <a:cxn ang="0">
                    <a:pos x="23" y="176"/>
                  </a:cxn>
                  <a:cxn ang="0">
                    <a:pos x="23" y="105"/>
                  </a:cxn>
                  <a:cxn ang="0">
                    <a:pos x="152" y="105"/>
                  </a:cxn>
                  <a:cxn ang="0">
                    <a:pos x="152" y="176"/>
                  </a:cxn>
                  <a:cxn ang="0">
                    <a:pos x="23" y="176"/>
                  </a:cxn>
                  <a:cxn ang="0">
                    <a:pos x="176" y="163"/>
                  </a:cxn>
                  <a:cxn ang="0">
                    <a:pos x="163" y="163"/>
                  </a:cxn>
                  <a:cxn ang="0">
                    <a:pos x="163" y="151"/>
                  </a:cxn>
                  <a:cxn ang="0">
                    <a:pos x="176" y="151"/>
                  </a:cxn>
                  <a:cxn ang="0">
                    <a:pos x="176" y="163"/>
                  </a:cxn>
                </a:cxnLst>
                <a:rect l="0" t="0" r="r" b="b"/>
                <a:pathLst>
                  <a:path w="187" h="187">
                    <a:moveTo>
                      <a:pt x="163" y="0"/>
                    </a:moveTo>
                    <a:lnTo>
                      <a:pt x="0" y="0"/>
                    </a:lnTo>
                    <a:lnTo>
                      <a:pt x="0" y="187"/>
                    </a:lnTo>
                    <a:lnTo>
                      <a:pt x="187" y="187"/>
                    </a:lnTo>
                    <a:lnTo>
                      <a:pt x="187" y="22"/>
                    </a:lnTo>
                    <a:lnTo>
                      <a:pt x="163" y="0"/>
                    </a:lnTo>
                    <a:close/>
                    <a:moveTo>
                      <a:pt x="47" y="0"/>
                    </a:moveTo>
                    <a:lnTo>
                      <a:pt x="141" y="0"/>
                    </a:lnTo>
                    <a:lnTo>
                      <a:pt x="141" y="58"/>
                    </a:lnTo>
                    <a:lnTo>
                      <a:pt x="47" y="58"/>
                    </a:lnTo>
                    <a:lnTo>
                      <a:pt x="47" y="0"/>
                    </a:lnTo>
                    <a:close/>
                    <a:moveTo>
                      <a:pt x="23" y="176"/>
                    </a:moveTo>
                    <a:lnTo>
                      <a:pt x="23" y="105"/>
                    </a:lnTo>
                    <a:lnTo>
                      <a:pt x="152" y="105"/>
                    </a:lnTo>
                    <a:lnTo>
                      <a:pt x="152" y="176"/>
                    </a:lnTo>
                    <a:lnTo>
                      <a:pt x="23" y="176"/>
                    </a:lnTo>
                    <a:close/>
                    <a:moveTo>
                      <a:pt x="176" y="163"/>
                    </a:moveTo>
                    <a:lnTo>
                      <a:pt x="163" y="163"/>
                    </a:lnTo>
                    <a:lnTo>
                      <a:pt x="163" y="151"/>
                    </a:lnTo>
                    <a:lnTo>
                      <a:pt x="176" y="151"/>
                    </a:lnTo>
                    <a:lnTo>
                      <a:pt x="176" y="163"/>
                    </a:lnTo>
                    <a:close/>
                  </a:path>
                </a:pathLst>
              </a:custGeom>
              <a:grpFill/>
              <a:ln w="9525">
                <a:noFill/>
                <a:round/>
              </a:ln>
            </p:spPr>
            <p:txBody>
              <a:bodyPr/>
              <a:lstStyle/>
              <a:p>
                <a:pPr fontAlgn="auto">
                  <a:spcBef>
                    <a:spcPts val="0"/>
                  </a:spcBef>
                  <a:spcAft>
                    <a:spcPts val="0"/>
                  </a:spcAft>
                  <a:defRPr/>
                </a:pPr>
                <a:endParaRPr lang="en-US">
                  <a:latin typeface="+mn-lt"/>
                  <a:ea typeface="+mn-ea"/>
                </a:endParaRPr>
              </a:p>
            </p:txBody>
          </p:sp>
          <p:sp>
            <p:nvSpPr>
              <p:cNvPr id="439" name="Rectangle 183"/>
              <p:cNvSpPr>
                <a:spLocks noChangeArrowheads="1"/>
              </p:cNvSpPr>
              <p:nvPr/>
            </p:nvSpPr>
            <p:spPr bwMode="auto">
              <a:xfrm>
                <a:off x="430213" y="4344988"/>
                <a:ext cx="38100" cy="57150"/>
              </a:xfrm>
              <a:prstGeom prst="rect">
                <a:avLst/>
              </a:prstGeom>
              <a:grpFill/>
              <a:ln w="9525">
                <a:noFill/>
                <a:miter lim="800000"/>
              </a:ln>
            </p:spPr>
            <p:txBody>
              <a:bodyPr/>
              <a:lstStyle/>
              <a:p>
                <a:pPr fontAlgn="auto">
                  <a:spcBef>
                    <a:spcPts val="0"/>
                  </a:spcBef>
                  <a:spcAft>
                    <a:spcPts val="0"/>
                  </a:spcAft>
                  <a:defRPr/>
                </a:pPr>
                <a:endParaRPr lang="en-US">
                  <a:latin typeface="+mn-lt"/>
                  <a:ea typeface="+mn-ea"/>
                </a:endParaRPr>
              </a:p>
            </p:txBody>
          </p:sp>
          <p:sp>
            <p:nvSpPr>
              <p:cNvPr id="440" name="Rectangle 184"/>
              <p:cNvSpPr>
                <a:spLocks noChangeArrowheads="1"/>
              </p:cNvSpPr>
              <p:nvPr/>
            </p:nvSpPr>
            <p:spPr bwMode="auto">
              <a:xfrm>
                <a:off x="338138" y="4567238"/>
                <a:ext cx="130175" cy="19050"/>
              </a:xfrm>
              <a:prstGeom prst="rect">
                <a:avLst/>
              </a:prstGeom>
              <a:grpFill/>
              <a:ln w="9525">
                <a:noFill/>
                <a:miter lim="800000"/>
              </a:ln>
            </p:spPr>
            <p:txBody>
              <a:bodyPr/>
              <a:lstStyle/>
              <a:p>
                <a:pPr fontAlgn="auto">
                  <a:spcBef>
                    <a:spcPts val="0"/>
                  </a:spcBef>
                  <a:spcAft>
                    <a:spcPts val="0"/>
                  </a:spcAft>
                  <a:defRPr/>
                </a:pPr>
                <a:endParaRPr lang="en-US">
                  <a:latin typeface="+mn-lt"/>
                  <a:ea typeface="+mn-ea"/>
                </a:endParaRPr>
              </a:p>
            </p:txBody>
          </p:sp>
          <p:sp>
            <p:nvSpPr>
              <p:cNvPr id="441" name="Rectangle 185"/>
              <p:cNvSpPr>
                <a:spLocks noChangeArrowheads="1"/>
              </p:cNvSpPr>
              <p:nvPr/>
            </p:nvSpPr>
            <p:spPr bwMode="auto">
              <a:xfrm>
                <a:off x="338138" y="4532313"/>
                <a:ext cx="92075" cy="17463"/>
              </a:xfrm>
              <a:prstGeom prst="rect">
                <a:avLst/>
              </a:prstGeom>
              <a:grpFill/>
              <a:ln w="9525">
                <a:noFill/>
                <a:miter lim="800000"/>
              </a:ln>
            </p:spPr>
            <p:txBody>
              <a:bodyPr/>
              <a:lstStyle/>
              <a:p>
                <a:pPr fontAlgn="auto">
                  <a:spcBef>
                    <a:spcPts val="0"/>
                  </a:spcBef>
                  <a:spcAft>
                    <a:spcPts val="0"/>
                  </a:spcAft>
                  <a:defRPr/>
                </a:pPr>
                <a:endParaRPr lang="en-US">
                  <a:latin typeface="+mn-lt"/>
                  <a:ea typeface="+mn-ea"/>
                </a:endParaRPr>
              </a:p>
            </p:txBody>
          </p:sp>
        </p:grpSp>
        <p:grpSp>
          <p:nvGrpSpPr>
            <p:cNvPr id="396" name="Group 92"/>
            <p:cNvGrpSpPr/>
            <p:nvPr/>
          </p:nvGrpSpPr>
          <p:grpSpPr>
            <a:xfrm>
              <a:off x="10800062" y="5056813"/>
              <a:ext cx="348105" cy="351828"/>
              <a:chOff x="8583613" y="3730625"/>
              <a:chExt cx="296863" cy="300038"/>
            </a:xfrm>
            <a:solidFill>
              <a:schemeClr val="accent1"/>
            </a:solidFill>
          </p:grpSpPr>
          <p:sp>
            <p:nvSpPr>
              <p:cNvPr id="434" name="Oval 186"/>
              <p:cNvSpPr>
                <a:spLocks noChangeArrowheads="1"/>
              </p:cNvSpPr>
              <p:nvPr/>
            </p:nvSpPr>
            <p:spPr bwMode="auto">
              <a:xfrm>
                <a:off x="8629650" y="3763963"/>
                <a:ext cx="26988" cy="26988"/>
              </a:xfrm>
              <a:prstGeom prst="ellipse">
                <a:avLst/>
              </a:prstGeom>
              <a:grpFill/>
              <a:ln w="9525">
                <a:noFill/>
                <a:round/>
              </a:ln>
            </p:spPr>
            <p:txBody>
              <a:bodyPr/>
              <a:lstStyle/>
              <a:p>
                <a:pPr fontAlgn="auto">
                  <a:spcBef>
                    <a:spcPts val="0"/>
                  </a:spcBef>
                  <a:spcAft>
                    <a:spcPts val="0"/>
                  </a:spcAft>
                  <a:defRPr/>
                </a:pPr>
                <a:endParaRPr lang="en-US">
                  <a:latin typeface="+mn-lt"/>
                  <a:ea typeface="+mn-ea"/>
                </a:endParaRPr>
              </a:p>
            </p:txBody>
          </p:sp>
          <p:sp>
            <p:nvSpPr>
              <p:cNvPr id="435" name="Oval 187"/>
              <p:cNvSpPr>
                <a:spLocks noChangeArrowheads="1"/>
              </p:cNvSpPr>
              <p:nvPr/>
            </p:nvSpPr>
            <p:spPr bwMode="auto">
              <a:xfrm>
                <a:off x="8667750" y="3763963"/>
                <a:ext cx="28575" cy="26988"/>
              </a:xfrm>
              <a:prstGeom prst="ellipse">
                <a:avLst/>
              </a:prstGeom>
              <a:grpFill/>
              <a:ln w="9525">
                <a:noFill/>
                <a:round/>
              </a:ln>
            </p:spPr>
            <p:txBody>
              <a:bodyPr/>
              <a:lstStyle/>
              <a:p>
                <a:pPr fontAlgn="auto">
                  <a:spcBef>
                    <a:spcPts val="0"/>
                  </a:spcBef>
                  <a:spcAft>
                    <a:spcPts val="0"/>
                  </a:spcAft>
                  <a:defRPr/>
                </a:pPr>
                <a:endParaRPr lang="en-US">
                  <a:latin typeface="+mn-lt"/>
                  <a:ea typeface="+mn-ea"/>
                </a:endParaRPr>
              </a:p>
            </p:txBody>
          </p:sp>
          <p:sp>
            <p:nvSpPr>
              <p:cNvPr id="436" name="Oval 188"/>
              <p:cNvSpPr>
                <a:spLocks noChangeArrowheads="1"/>
              </p:cNvSpPr>
              <p:nvPr/>
            </p:nvSpPr>
            <p:spPr bwMode="auto">
              <a:xfrm>
                <a:off x="8702675" y="3763963"/>
                <a:ext cx="28575" cy="26988"/>
              </a:xfrm>
              <a:prstGeom prst="ellipse">
                <a:avLst/>
              </a:prstGeom>
              <a:grpFill/>
              <a:ln w="9525">
                <a:noFill/>
                <a:round/>
              </a:ln>
            </p:spPr>
            <p:txBody>
              <a:bodyPr/>
              <a:lstStyle/>
              <a:p>
                <a:pPr fontAlgn="auto">
                  <a:spcBef>
                    <a:spcPts val="0"/>
                  </a:spcBef>
                  <a:spcAft>
                    <a:spcPts val="0"/>
                  </a:spcAft>
                  <a:defRPr/>
                </a:pPr>
                <a:endParaRPr lang="en-US">
                  <a:latin typeface="+mn-lt"/>
                  <a:ea typeface="+mn-ea"/>
                </a:endParaRPr>
              </a:p>
            </p:txBody>
          </p:sp>
          <p:sp>
            <p:nvSpPr>
              <p:cNvPr id="437" name="Freeform 189"/>
              <p:cNvSpPr>
                <a:spLocks noEditPoints="1"/>
              </p:cNvSpPr>
              <p:nvPr/>
            </p:nvSpPr>
            <p:spPr bwMode="auto">
              <a:xfrm>
                <a:off x="8583613" y="3730625"/>
                <a:ext cx="296863" cy="300038"/>
              </a:xfrm>
              <a:custGeom>
                <a:avLst/>
                <a:gdLst/>
                <a:ahLst/>
                <a:cxnLst>
                  <a:cxn ang="0">
                    <a:pos x="102" y="22"/>
                  </a:cxn>
                  <a:cxn ang="0">
                    <a:pos x="94" y="22"/>
                  </a:cxn>
                  <a:cxn ang="0">
                    <a:pos x="94" y="15"/>
                  </a:cxn>
                  <a:cxn ang="0">
                    <a:pos x="80" y="0"/>
                  </a:cxn>
                  <a:cxn ang="0">
                    <a:pos x="15" y="0"/>
                  </a:cxn>
                  <a:cxn ang="0">
                    <a:pos x="0" y="15"/>
                  </a:cxn>
                  <a:cxn ang="0">
                    <a:pos x="0" y="80"/>
                  </a:cxn>
                  <a:cxn ang="0">
                    <a:pos x="15" y="95"/>
                  </a:cxn>
                  <a:cxn ang="0">
                    <a:pos x="22" y="95"/>
                  </a:cxn>
                  <a:cxn ang="0">
                    <a:pos x="22" y="102"/>
                  </a:cxn>
                  <a:cxn ang="0">
                    <a:pos x="36" y="117"/>
                  </a:cxn>
                  <a:cxn ang="0">
                    <a:pos x="102" y="117"/>
                  </a:cxn>
                  <a:cxn ang="0">
                    <a:pos x="116" y="102"/>
                  </a:cxn>
                  <a:cxn ang="0">
                    <a:pos x="116" y="37"/>
                  </a:cxn>
                  <a:cxn ang="0">
                    <a:pos x="102" y="22"/>
                  </a:cxn>
                  <a:cxn ang="0">
                    <a:pos x="7" y="15"/>
                  </a:cxn>
                  <a:cxn ang="0">
                    <a:pos x="15" y="8"/>
                  </a:cxn>
                  <a:cxn ang="0">
                    <a:pos x="80" y="8"/>
                  </a:cxn>
                  <a:cxn ang="0">
                    <a:pos x="87" y="15"/>
                  </a:cxn>
                  <a:cxn ang="0">
                    <a:pos x="87" y="30"/>
                  </a:cxn>
                  <a:cxn ang="0">
                    <a:pos x="7" y="30"/>
                  </a:cxn>
                  <a:cxn ang="0">
                    <a:pos x="7" y="15"/>
                  </a:cxn>
                  <a:cxn ang="0">
                    <a:pos x="15" y="88"/>
                  </a:cxn>
                  <a:cxn ang="0">
                    <a:pos x="7" y="80"/>
                  </a:cxn>
                  <a:cxn ang="0">
                    <a:pos x="7" y="37"/>
                  </a:cxn>
                  <a:cxn ang="0">
                    <a:pos x="87" y="37"/>
                  </a:cxn>
                  <a:cxn ang="0">
                    <a:pos x="87" y="80"/>
                  </a:cxn>
                  <a:cxn ang="0">
                    <a:pos x="80" y="88"/>
                  </a:cxn>
                  <a:cxn ang="0">
                    <a:pos x="15" y="88"/>
                  </a:cxn>
                  <a:cxn ang="0">
                    <a:pos x="109" y="102"/>
                  </a:cxn>
                  <a:cxn ang="0">
                    <a:pos x="102" y="109"/>
                  </a:cxn>
                  <a:cxn ang="0">
                    <a:pos x="36" y="109"/>
                  </a:cxn>
                  <a:cxn ang="0">
                    <a:pos x="29" y="102"/>
                  </a:cxn>
                  <a:cxn ang="0">
                    <a:pos x="29" y="95"/>
                  </a:cxn>
                  <a:cxn ang="0">
                    <a:pos x="80" y="95"/>
                  </a:cxn>
                  <a:cxn ang="0">
                    <a:pos x="94" y="80"/>
                  </a:cxn>
                  <a:cxn ang="0">
                    <a:pos x="94" y="51"/>
                  </a:cxn>
                  <a:cxn ang="0">
                    <a:pos x="109" y="51"/>
                  </a:cxn>
                  <a:cxn ang="0">
                    <a:pos x="109" y="102"/>
                  </a:cxn>
                  <a:cxn ang="0">
                    <a:pos x="109" y="44"/>
                  </a:cxn>
                  <a:cxn ang="0">
                    <a:pos x="94" y="44"/>
                  </a:cxn>
                  <a:cxn ang="0">
                    <a:pos x="94" y="30"/>
                  </a:cxn>
                  <a:cxn ang="0">
                    <a:pos x="102" y="30"/>
                  </a:cxn>
                  <a:cxn ang="0">
                    <a:pos x="109" y="37"/>
                  </a:cxn>
                  <a:cxn ang="0">
                    <a:pos x="109" y="44"/>
                  </a:cxn>
                </a:cxnLst>
                <a:rect l="0" t="0" r="r" b="b"/>
                <a:pathLst>
                  <a:path w="116" h="117">
                    <a:moveTo>
                      <a:pt x="102" y="22"/>
                    </a:moveTo>
                    <a:cubicBezTo>
                      <a:pt x="94" y="22"/>
                      <a:pt x="94" y="22"/>
                      <a:pt x="94" y="22"/>
                    </a:cubicBezTo>
                    <a:cubicBezTo>
                      <a:pt x="94" y="15"/>
                      <a:pt x="94" y="15"/>
                      <a:pt x="94" y="15"/>
                    </a:cubicBezTo>
                    <a:cubicBezTo>
                      <a:pt x="94" y="7"/>
                      <a:pt x="88" y="0"/>
                      <a:pt x="80" y="0"/>
                    </a:cubicBezTo>
                    <a:cubicBezTo>
                      <a:pt x="15" y="0"/>
                      <a:pt x="15" y="0"/>
                      <a:pt x="15" y="0"/>
                    </a:cubicBezTo>
                    <a:cubicBezTo>
                      <a:pt x="7" y="0"/>
                      <a:pt x="0" y="7"/>
                      <a:pt x="0" y="15"/>
                    </a:cubicBezTo>
                    <a:cubicBezTo>
                      <a:pt x="0" y="80"/>
                      <a:pt x="0" y="80"/>
                      <a:pt x="0" y="80"/>
                    </a:cubicBezTo>
                    <a:cubicBezTo>
                      <a:pt x="0" y="88"/>
                      <a:pt x="7" y="95"/>
                      <a:pt x="15" y="95"/>
                    </a:cubicBezTo>
                    <a:cubicBezTo>
                      <a:pt x="22" y="95"/>
                      <a:pt x="22" y="95"/>
                      <a:pt x="22" y="95"/>
                    </a:cubicBezTo>
                    <a:cubicBezTo>
                      <a:pt x="22" y="102"/>
                      <a:pt x="22" y="102"/>
                      <a:pt x="22" y="102"/>
                    </a:cubicBezTo>
                    <a:cubicBezTo>
                      <a:pt x="22" y="110"/>
                      <a:pt x="28" y="117"/>
                      <a:pt x="36" y="117"/>
                    </a:cubicBezTo>
                    <a:cubicBezTo>
                      <a:pt x="102" y="117"/>
                      <a:pt x="102" y="117"/>
                      <a:pt x="102" y="117"/>
                    </a:cubicBezTo>
                    <a:cubicBezTo>
                      <a:pt x="110" y="117"/>
                      <a:pt x="116" y="110"/>
                      <a:pt x="116" y="102"/>
                    </a:cubicBezTo>
                    <a:cubicBezTo>
                      <a:pt x="116" y="37"/>
                      <a:pt x="116" y="37"/>
                      <a:pt x="116" y="37"/>
                    </a:cubicBezTo>
                    <a:cubicBezTo>
                      <a:pt x="116" y="29"/>
                      <a:pt x="110" y="22"/>
                      <a:pt x="102" y="22"/>
                    </a:cubicBezTo>
                    <a:close/>
                    <a:moveTo>
                      <a:pt x="7" y="15"/>
                    </a:moveTo>
                    <a:cubicBezTo>
                      <a:pt x="7" y="11"/>
                      <a:pt x="11" y="8"/>
                      <a:pt x="15" y="8"/>
                    </a:cubicBezTo>
                    <a:cubicBezTo>
                      <a:pt x="80" y="8"/>
                      <a:pt x="80" y="8"/>
                      <a:pt x="80" y="8"/>
                    </a:cubicBezTo>
                    <a:cubicBezTo>
                      <a:pt x="84" y="8"/>
                      <a:pt x="87" y="11"/>
                      <a:pt x="87" y="15"/>
                    </a:cubicBezTo>
                    <a:cubicBezTo>
                      <a:pt x="87" y="30"/>
                      <a:pt x="87" y="30"/>
                      <a:pt x="87" y="30"/>
                    </a:cubicBezTo>
                    <a:cubicBezTo>
                      <a:pt x="7" y="30"/>
                      <a:pt x="7" y="30"/>
                      <a:pt x="7" y="30"/>
                    </a:cubicBezTo>
                    <a:lnTo>
                      <a:pt x="7" y="15"/>
                    </a:lnTo>
                    <a:close/>
                    <a:moveTo>
                      <a:pt x="15" y="88"/>
                    </a:moveTo>
                    <a:cubicBezTo>
                      <a:pt x="11" y="88"/>
                      <a:pt x="7" y="84"/>
                      <a:pt x="7" y="80"/>
                    </a:cubicBezTo>
                    <a:cubicBezTo>
                      <a:pt x="7" y="37"/>
                      <a:pt x="7" y="37"/>
                      <a:pt x="7" y="37"/>
                    </a:cubicBezTo>
                    <a:cubicBezTo>
                      <a:pt x="87" y="37"/>
                      <a:pt x="87" y="37"/>
                      <a:pt x="87" y="37"/>
                    </a:cubicBezTo>
                    <a:cubicBezTo>
                      <a:pt x="87" y="80"/>
                      <a:pt x="87" y="80"/>
                      <a:pt x="87" y="80"/>
                    </a:cubicBezTo>
                    <a:cubicBezTo>
                      <a:pt x="87" y="84"/>
                      <a:pt x="84" y="88"/>
                      <a:pt x="80" y="88"/>
                    </a:cubicBezTo>
                    <a:lnTo>
                      <a:pt x="15" y="88"/>
                    </a:lnTo>
                    <a:close/>
                    <a:moveTo>
                      <a:pt x="109" y="102"/>
                    </a:moveTo>
                    <a:cubicBezTo>
                      <a:pt x="109" y="106"/>
                      <a:pt x="106" y="109"/>
                      <a:pt x="102" y="109"/>
                    </a:cubicBezTo>
                    <a:cubicBezTo>
                      <a:pt x="36" y="109"/>
                      <a:pt x="36" y="109"/>
                      <a:pt x="36" y="109"/>
                    </a:cubicBezTo>
                    <a:cubicBezTo>
                      <a:pt x="32" y="109"/>
                      <a:pt x="29" y="106"/>
                      <a:pt x="29" y="102"/>
                    </a:cubicBezTo>
                    <a:cubicBezTo>
                      <a:pt x="29" y="95"/>
                      <a:pt x="29" y="95"/>
                      <a:pt x="29" y="95"/>
                    </a:cubicBezTo>
                    <a:cubicBezTo>
                      <a:pt x="80" y="95"/>
                      <a:pt x="80" y="95"/>
                      <a:pt x="80" y="95"/>
                    </a:cubicBezTo>
                    <a:cubicBezTo>
                      <a:pt x="88" y="95"/>
                      <a:pt x="94" y="88"/>
                      <a:pt x="94" y="80"/>
                    </a:cubicBezTo>
                    <a:cubicBezTo>
                      <a:pt x="94" y="51"/>
                      <a:pt x="94" y="51"/>
                      <a:pt x="94" y="51"/>
                    </a:cubicBezTo>
                    <a:cubicBezTo>
                      <a:pt x="109" y="51"/>
                      <a:pt x="109" y="51"/>
                      <a:pt x="109" y="51"/>
                    </a:cubicBezTo>
                    <a:lnTo>
                      <a:pt x="109" y="102"/>
                    </a:lnTo>
                    <a:close/>
                    <a:moveTo>
                      <a:pt x="109" y="44"/>
                    </a:moveTo>
                    <a:cubicBezTo>
                      <a:pt x="94" y="44"/>
                      <a:pt x="94" y="44"/>
                      <a:pt x="94" y="44"/>
                    </a:cubicBezTo>
                    <a:cubicBezTo>
                      <a:pt x="94" y="30"/>
                      <a:pt x="94" y="30"/>
                      <a:pt x="94" y="30"/>
                    </a:cubicBezTo>
                    <a:cubicBezTo>
                      <a:pt x="102" y="30"/>
                      <a:pt x="102" y="30"/>
                      <a:pt x="102" y="30"/>
                    </a:cubicBezTo>
                    <a:cubicBezTo>
                      <a:pt x="106" y="30"/>
                      <a:pt x="109" y="33"/>
                      <a:pt x="109" y="37"/>
                    </a:cubicBezTo>
                    <a:lnTo>
                      <a:pt x="109" y="44"/>
                    </a:lnTo>
                    <a:close/>
                  </a:path>
                </a:pathLst>
              </a:custGeom>
              <a:grpFill/>
              <a:ln w="9525">
                <a:noFill/>
                <a:round/>
              </a:ln>
            </p:spPr>
            <p:txBody>
              <a:bodyPr/>
              <a:lstStyle/>
              <a:p>
                <a:pPr fontAlgn="auto">
                  <a:spcBef>
                    <a:spcPts val="0"/>
                  </a:spcBef>
                  <a:spcAft>
                    <a:spcPts val="0"/>
                  </a:spcAft>
                  <a:defRPr/>
                </a:pPr>
                <a:endParaRPr lang="en-US">
                  <a:latin typeface="+mn-lt"/>
                  <a:ea typeface="+mn-ea"/>
                </a:endParaRPr>
              </a:p>
            </p:txBody>
          </p:sp>
        </p:grpSp>
        <p:sp>
          <p:nvSpPr>
            <p:cNvPr id="397" name="Freeform 190"/>
            <p:cNvSpPr>
              <a:spLocks noEditPoints="1"/>
            </p:cNvSpPr>
            <p:nvPr/>
          </p:nvSpPr>
          <p:spPr bwMode="auto">
            <a:xfrm>
              <a:off x="10103854" y="5056590"/>
              <a:ext cx="348103" cy="351827"/>
            </a:xfrm>
            <a:custGeom>
              <a:avLst/>
              <a:gdLst>
                <a:gd name="T0" fmla="*/ 0 w 187"/>
                <a:gd name="T1" fmla="*/ 0 h 189"/>
                <a:gd name="T2" fmla="*/ 34925 w 187"/>
                <a:gd name="T3" fmla="*/ 260350 h 189"/>
                <a:gd name="T4" fmla="*/ 147637 w 187"/>
                <a:gd name="T5" fmla="*/ 300037 h 189"/>
                <a:gd name="T6" fmla="*/ 258762 w 187"/>
                <a:gd name="T7" fmla="*/ 260350 h 189"/>
                <a:gd name="T8" fmla="*/ 296862 w 187"/>
                <a:gd name="T9" fmla="*/ 0 h 189"/>
                <a:gd name="T10" fmla="*/ 0 w 187"/>
                <a:gd name="T11" fmla="*/ 0 h 189"/>
                <a:gd name="T12" fmla="*/ 239712 w 187"/>
                <a:gd name="T13" fmla="*/ 76200 h 189"/>
                <a:gd name="T14" fmla="*/ 166687 w 187"/>
                <a:gd name="T15" fmla="*/ 112712 h 189"/>
                <a:gd name="T16" fmla="*/ 231775 w 187"/>
                <a:gd name="T17" fmla="*/ 112712 h 189"/>
                <a:gd name="T18" fmla="*/ 222250 w 187"/>
                <a:gd name="T19" fmla="*/ 225425 h 189"/>
                <a:gd name="T20" fmla="*/ 147637 w 187"/>
                <a:gd name="T21" fmla="*/ 242887 h 189"/>
                <a:gd name="T22" fmla="*/ 74612 w 187"/>
                <a:gd name="T23" fmla="*/ 225425 h 189"/>
                <a:gd name="T24" fmla="*/ 68262 w 187"/>
                <a:gd name="T25" fmla="*/ 168275 h 189"/>
                <a:gd name="T26" fmla="*/ 109537 w 187"/>
                <a:gd name="T27" fmla="*/ 168275 h 189"/>
                <a:gd name="T28" fmla="*/ 114300 w 187"/>
                <a:gd name="T29" fmla="*/ 196850 h 189"/>
                <a:gd name="T30" fmla="*/ 147637 w 187"/>
                <a:gd name="T31" fmla="*/ 204787 h 189"/>
                <a:gd name="T32" fmla="*/ 184150 w 187"/>
                <a:gd name="T33" fmla="*/ 196850 h 189"/>
                <a:gd name="T34" fmla="*/ 188912 w 187"/>
                <a:gd name="T35" fmla="*/ 150812 h 189"/>
                <a:gd name="T36" fmla="*/ 66675 w 187"/>
                <a:gd name="T37" fmla="*/ 150812 h 189"/>
                <a:gd name="T38" fmla="*/ 63500 w 187"/>
                <a:gd name="T39" fmla="*/ 122237 h 189"/>
                <a:gd name="T40" fmla="*/ 84137 w 187"/>
                <a:gd name="T41" fmla="*/ 112712 h 189"/>
                <a:gd name="T42" fmla="*/ 160337 w 187"/>
                <a:gd name="T43" fmla="*/ 76200 h 189"/>
                <a:gd name="T44" fmla="*/ 58737 w 187"/>
                <a:gd name="T45" fmla="*/ 76200 h 189"/>
                <a:gd name="T46" fmla="*/ 53975 w 187"/>
                <a:gd name="T47" fmla="*/ 38100 h 189"/>
                <a:gd name="T48" fmla="*/ 239712 w 187"/>
                <a:gd name="T49" fmla="*/ 38100 h 189"/>
                <a:gd name="T50" fmla="*/ 239712 w 187"/>
                <a:gd name="T51" fmla="*/ 76200 h 189"/>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187" h="189">
                  <a:moveTo>
                    <a:pt x="0" y="0"/>
                  </a:moveTo>
                  <a:lnTo>
                    <a:pt x="22" y="164"/>
                  </a:lnTo>
                  <a:lnTo>
                    <a:pt x="93" y="189"/>
                  </a:lnTo>
                  <a:lnTo>
                    <a:pt x="163" y="164"/>
                  </a:lnTo>
                  <a:lnTo>
                    <a:pt x="187" y="0"/>
                  </a:lnTo>
                  <a:lnTo>
                    <a:pt x="0" y="0"/>
                  </a:lnTo>
                  <a:close/>
                  <a:moveTo>
                    <a:pt x="151" y="48"/>
                  </a:moveTo>
                  <a:lnTo>
                    <a:pt x="105" y="71"/>
                  </a:lnTo>
                  <a:lnTo>
                    <a:pt x="146" y="71"/>
                  </a:lnTo>
                  <a:lnTo>
                    <a:pt x="140" y="142"/>
                  </a:lnTo>
                  <a:lnTo>
                    <a:pt x="93" y="153"/>
                  </a:lnTo>
                  <a:lnTo>
                    <a:pt x="47" y="142"/>
                  </a:lnTo>
                  <a:lnTo>
                    <a:pt x="43" y="106"/>
                  </a:lnTo>
                  <a:lnTo>
                    <a:pt x="69" y="106"/>
                  </a:lnTo>
                  <a:lnTo>
                    <a:pt x="72" y="124"/>
                  </a:lnTo>
                  <a:lnTo>
                    <a:pt x="93" y="129"/>
                  </a:lnTo>
                  <a:lnTo>
                    <a:pt x="116" y="124"/>
                  </a:lnTo>
                  <a:lnTo>
                    <a:pt x="119" y="95"/>
                  </a:lnTo>
                  <a:lnTo>
                    <a:pt x="42" y="95"/>
                  </a:lnTo>
                  <a:lnTo>
                    <a:pt x="40" y="77"/>
                  </a:lnTo>
                  <a:lnTo>
                    <a:pt x="53" y="71"/>
                  </a:lnTo>
                  <a:lnTo>
                    <a:pt x="101" y="48"/>
                  </a:lnTo>
                  <a:lnTo>
                    <a:pt x="37" y="48"/>
                  </a:lnTo>
                  <a:lnTo>
                    <a:pt x="34" y="24"/>
                  </a:lnTo>
                  <a:lnTo>
                    <a:pt x="151" y="24"/>
                  </a:lnTo>
                  <a:lnTo>
                    <a:pt x="151" y="48"/>
                  </a:lnTo>
                  <a:close/>
                </a:path>
              </a:pathLst>
            </a:custGeom>
            <a:solidFill>
              <a:schemeClr val="accent1"/>
            </a:solidFill>
            <a:ln>
              <a:noFill/>
            </a:ln>
          </p:spPr>
          <p:txBody>
            <a:bodyPr/>
            <a:lstStyle/>
            <a:p>
              <a:endParaRPr lang="en-US"/>
            </a:p>
          </p:txBody>
        </p:sp>
        <p:sp>
          <p:nvSpPr>
            <p:cNvPr id="398" name="Freeform 191"/>
            <p:cNvSpPr>
              <a:spLocks noEditPoints="1"/>
            </p:cNvSpPr>
            <p:nvPr/>
          </p:nvSpPr>
          <p:spPr bwMode="auto">
            <a:xfrm>
              <a:off x="3830530" y="5756521"/>
              <a:ext cx="348103" cy="348103"/>
            </a:xfrm>
            <a:custGeom>
              <a:avLst/>
              <a:gdLst>
                <a:gd name="T0" fmla="*/ 278948 w 116"/>
                <a:gd name="T1" fmla="*/ 23032 h 116"/>
                <a:gd name="T2" fmla="*/ 148431 w 116"/>
                <a:gd name="T3" fmla="*/ 0 h 116"/>
                <a:gd name="T4" fmla="*/ 17914 w 116"/>
                <a:gd name="T5" fmla="*/ 23032 h 116"/>
                <a:gd name="T6" fmla="*/ 0 w 116"/>
                <a:gd name="T7" fmla="*/ 46065 h 116"/>
                <a:gd name="T8" fmla="*/ 0 w 116"/>
                <a:gd name="T9" fmla="*/ 250797 h 116"/>
                <a:gd name="T10" fmla="*/ 17914 w 116"/>
                <a:gd name="T11" fmla="*/ 273830 h 116"/>
                <a:gd name="T12" fmla="*/ 148431 w 116"/>
                <a:gd name="T13" fmla="*/ 296862 h 116"/>
                <a:gd name="T14" fmla="*/ 278948 w 116"/>
                <a:gd name="T15" fmla="*/ 273830 h 116"/>
                <a:gd name="T16" fmla="*/ 296862 w 116"/>
                <a:gd name="T17" fmla="*/ 250797 h 116"/>
                <a:gd name="T18" fmla="*/ 296862 w 116"/>
                <a:gd name="T19" fmla="*/ 46065 h 116"/>
                <a:gd name="T20" fmla="*/ 278948 w 116"/>
                <a:gd name="T21" fmla="*/ 23032 h 116"/>
                <a:gd name="T22" fmla="*/ 148431 w 116"/>
                <a:gd name="T23" fmla="*/ 17914 h 116"/>
                <a:gd name="T24" fmla="*/ 278948 w 116"/>
                <a:gd name="T25" fmla="*/ 46065 h 116"/>
                <a:gd name="T26" fmla="*/ 148431 w 116"/>
                <a:gd name="T27" fmla="*/ 74216 h 116"/>
                <a:gd name="T28" fmla="*/ 17914 w 116"/>
                <a:gd name="T29" fmla="*/ 46065 h 116"/>
                <a:gd name="T30" fmla="*/ 148431 w 116"/>
                <a:gd name="T31" fmla="*/ 17914 h 116"/>
                <a:gd name="T32" fmla="*/ 148431 w 116"/>
                <a:gd name="T33" fmla="*/ 92130 h 116"/>
                <a:gd name="T34" fmla="*/ 278948 w 116"/>
                <a:gd name="T35" fmla="*/ 69097 h 116"/>
                <a:gd name="T36" fmla="*/ 278948 w 116"/>
                <a:gd name="T37" fmla="*/ 110044 h 116"/>
                <a:gd name="T38" fmla="*/ 278948 w 116"/>
                <a:gd name="T39" fmla="*/ 110044 h 116"/>
                <a:gd name="T40" fmla="*/ 148431 w 116"/>
                <a:gd name="T41" fmla="*/ 138194 h 116"/>
                <a:gd name="T42" fmla="*/ 17914 w 116"/>
                <a:gd name="T43" fmla="*/ 110044 h 116"/>
                <a:gd name="T44" fmla="*/ 17914 w 116"/>
                <a:gd name="T45" fmla="*/ 110044 h 116"/>
                <a:gd name="T46" fmla="*/ 17914 w 116"/>
                <a:gd name="T47" fmla="*/ 69097 h 116"/>
                <a:gd name="T48" fmla="*/ 148431 w 116"/>
                <a:gd name="T49" fmla="*/ 92130 h 116"/>
                <a:gd name="T50" fmla="*/ 278948 w 116"/>
                <a:gd name="T51" fmla="*/ 250797 h 116"/>
                <a:gd name="T52" fmla="*/ 278948 w 116"/>
                <a:gd name="T53" fmla="*/ 250797 h 116"/>
                <a:gd name="T54" fmla="*/ 148431 w 116"/>
                <a:gd name="T55" fmla="*/ 278948 h 116"/>
                <a:gd name="T56" fmla="*/ 17914 w 116"/>
                <a:gd name="T57" fmla="*/ 250797 h 116"/>
                <a:gd name="T58" fmla="*/ 17914 w 116"/>
                <a:gd name="T59" fmla="*/ 250797 h 116"/>
                <a:gd name="T60" fmla="*/ 17914 w 116"/>
                <a:gd name="T61" fmla="*/ 199614 h 116"/>
                <a:gd name="T62" fmla="*/ 148431 w 116"/>
                <a:gd name="T63" fmla="*/ 222647 h 116"/>
                <a:gd name="T64" fmla="*/ 278948 w 116"/>
                <a:gd name="T65" fmla="*/ 199614 h 116"/>
                <a:gd name="T66" fmla="*/ 278948 w 116"/>
                <a:gd name="T67" fmla="*/ 250797 h 116"/>
                <a:gd name="T68" fmla="*/ 278948 w 116"/>
                <a:gd name="T69" fmla="*/ 176582 h 116"/>
                <a:gd name="T70" fmla="*/ 278948 w 116"/>
                <a:gd name="T71" fmla="*/ 176582 h 116"/>
                <a:gd name="T72" fmla="*/ 148431 w 116"/>
                <a:gd name="T73" fmla="*/ 204732 h 116"/>
                <a:gd name="T74" fmla="*/ 17914 w 116"/>
                <a:gd name="T75" fmla="*/ 176582 h 116"/>
                <a:gd name="T76" fmla="*/ 17914 w 116"/>
                <a:gd name="T77" fmla="*/ 176582 h 116"/>
                <a:gd name="T78" fmla="*/ 17914 w 116"/>
                <a:gd name="T79" fmla="*/ 133076 h 116"/>
                <a:gd name="T80" fmla="*/ 148431 w 116"/>
                <a:gd name="T81" fmla="*/ 156108 h 116"/>
                <a:gd name="T82" fmla="*/ 278948 w 116"/>
                <a:gd name="T83" fmla="*/ 133076 h 116"/>
                <a:gd name="T84" fmla="*/ 278948 w 116"/>
                <a:gd name="T85" fmla="*/ 176582 h 11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116" h="116">
                  <a:moveTo>
                    <a:pt x="109" y="9"/>
                  </a:moveTo>
                  <a:cubicBezTo>
                    <a:pt x="99" y="4"/>
                    <a:pt x="80" y="0"/>
                    <a:pt x="58" y="0"/>
                  </a:cubicBezTo>
                  <a:cubicBezTo>
                    <a:pt x="36" y="0"/>
                    <a:pt x="17" y="4"/>
                    <a:pt x="7" y="9"/>
                  </a:cubicBezTo>
                  <a:cubicBezTo>
                    <a:pt x="3" y="12"/>
                    <a:pt x="0" y="15"/>
                    <a:pt x="0" y="18"/>
                  </a:cubicBezTo>
                  <a:cubicBezTo>
                    <a:pt x="0" y="98"/>
                    <a:pt x="0" y="98"/>
                    <a:pt x="0" y="98"/>
                  </a:cubicBezTo>
                  <a:cubicBezTo>
                    <a:pt x="0" y="101"/>
                    <a:pt x="3" y="104"/>
                    <a:pt x="7" y="107"/>
                  </a:cubicBezTo>
                  <a:cubicBezTo>
                    <a:pt x="17" y="112"/>
                    <a:pt x="36" y="116"/>
                    <a:pt x="58" y="116"/>
                  </a:cubicBezTo>
                  <a:cubicBezTo>
                    <a:pt x="80" y="116"/>
                    <a:pt x="99" y="112"/>
                    <a:pt x="109" y="107"/>
                  </a:cubicBezTo>
                  <a:cubicBezTo>
                    <a:pt x="114" y="104"/>
                    <a:pt x="116" y="101"/>
                    <a:pt x="116" y="98"/>
                  </a:cubicBezTo>
                  <a:cubicBezTo>
                    <a:pt x="116" y="18"/>
                    <a:pt x="116" y="18"/>
                    <a:pt x="116" y="18"/>
                  </a:cubicBezTo>
                  <a:cubicBezTo>
                    <a:pt x="116" y="15"/>
                    <a:pt x="114" y="12"/>
                    <a:pt x="109" y="9"/>
                  </a:cubicBezTo>
                  <a:close/>
                  <a:moveTo>
                    <a:pt x="58" y="7"/>
                  </a:moveTo>
                  <a:cubicBezTo>
                    <a:pt x="89" y="7"/>
                    <a:pt x="106" y="14"/>
                    <a:pt x="109" y="18"/>
                  </a:cubicBezTo>
                  <a:cubicBezTo>
                    <a:pt x="106" y="21"/>
                    <a:pt x="89" y="29"/>
                    <a:pt x="58" y="29"/>
                  </a:cubicBezTo>
                  <a:cubicBezTo>
                    <a:pt x="27" y="29"/>
                    <a:pt x="10" y="21"/>
                    <a:pt x="7" y="18"/>
                  </a:cubicBezTo>
                  <a:cubicBezTo>
                    <a:pt x="10" y="14"/>
                    <a:pt x="27" y="7"/>
                    <a:pt x="58" y="7"/>
                  </a:cubicBezTo>
                  <a:close/>
                  <a:moveTo>
                    <a:pt x="58" y="36"/>
                  </a:moveTo>
                  <a:cubicBezTo>
                    <a:pt x="80" y="36"/>
                    <a:pt x="99" y="32"/>
                    <a:pt x="109" y="27"/>
                  </a:cubicBezTo>
                  <a:cubicBezTo>
                    <a:pt x="109" y="43"/>
                    <a:pt x="109" y="43"/>
                    <a:pt x="109" y="43"/>
                  </a:cubicBezTo>
                  <a:cubicBezTo>
                    <a:pt x="109" y="43"/>
                    <a:pt x="109" y="43"/>
                    <a:pt x="109" y="43"/>
                  </a:cubicBezTo>
                  <a:cubicBezTo>
                    <a:pt x="106" y="47"/>
                    <a:pt x="89" y="54"/>
                    <a:pt x="58" y="54"/>
                  </a:cubicBezTo>
                  <a:cubicBezTo>
                    <a:pt x="27" y="54"/>
                    <a:pt x="10" y="47"/>
                    <a:pt x="7" y="43"/>
                  </a:cubicBezTo>
                  <a:cubicBezTo>
                    <a:pt x="7" y="43"/>
                    <a:pt x="7" y="43"/>
                    <a:pt x="7" y="43"/>
                  </a:cubicBezTo>
                  <a:cubicBezTo>
                    <a:pt x="7" y="27"/>
                    <a:pt x="7" y="27"/>
                    <a:pt x="7" y="27"/>
                  </a:cubicBezTo>
                  <a:cubicBezTo>
                    <a:pt x="17" y="32"/>
                    <a:pt x="36" y="36"/>
                    <a:pt x="58" y="36"/>
                  </a:cubicBezTo>
                  <a:close/>
                  <a:moveTo>
                    <a:pt x="109" y="98"/>
                  </a:moveTo>
                  <a:cubicBezTo>
                    <a:pt x="109" y="98"/>
                    <a:pt x="109" y="98"/>
                    <a:pt x="109" y="98"/>
                  </a:cubicBezTo>
                  <a:cubicBezTo>
                    <a:pt x="106" y="101"/>
                    <a:pt x="89" y="109"/>
                    <a:pt x="58" y="109"/>
                  </a:cubicBezTo>
                  <a:cubicBezTo>
                    <a:pt x="27" y="109"/>
                    <a:pt x="10" y="101"/>
                    <a:pt x="7" y="98"/>
                  </a:cubicBezTo>
                  <a:cubicBezTo>
                    <a:pt x="7" y="98"/>
                    <a:pt x="7" y="98"/>
                    <a:pt x="7" y="98"/>
                  </a:cubicBezTo>
                  <a:cubicBezTo>
                    <a:pt x="7" y="78"/>
                    <a:pt x="7" y="78"/>
                    <a:pt x="7" y="78"/>
                  </a:cubicBezTo>
                  <a:cubicBezTo>
                    <a:pt x="17" y="83"/>
                    <a:pt x="36" y="87"/>
                    <a:pt x="58" y="87"/>
                  </a:cubicBezTo>
                  <a:cubicBezTo>
                    <a:pt x="80" y="87"/>
                    <a:pt x="99" y="83"/>
                    <a:pt x="109" y="78"/>
                  </a:cubicBezTo>
                  <a:lnTo>
                    <a:pt x="109" y="98"/>
                  </a:lnTo>
                  <a:close/>
                  <a:moveTo>
                    <a:pt x="109" y="69"/>
                  </a:moveTo>
                  <a:cubicBezTo>
                    <a:pt x="109" y="69"/>
                    <a:pt x="109" y="69"/>
                    <a:pt x="109" y="69"/>
                  </a:cubicBezTo>
                  <a:cubicBezTo>
                    <a:pt x="106" y="72"/>
                    <a:pt x="89" y="80"/>
                    <a:pt x="58" y="80"/>
                  </a:cubicBezTo>
                  <a:cubicBezTo>
                    <a:pt x="27" y="80"/>
                    <a:pt x="10" y="72"/>
                    <a:pt x="7" y="69"/>
                  </a:cubicBezTo>
                  <a:cubicBezTo>
                    <a:pt x="7" y="69"/>
                    <a:pt x="7" y="69"/>
                    <a:pt x="7" y="69"/>
                  </a:cubicBezTo>
                  <a:cubicBezTo>
                    <a:pt x="7" y="52"/>
                    <a:pt x="7" y="52"/>
                    <a:pt x="7" y="52"/>
                  </a:cubicBezTo>
                  <a:cubicBezTo>
                    <a:pt x="17" y="58"/>
                    <a:pt x="36" y="61"/>
                    <a:pt x="58" y="61"/>
                  </a:cubicBezTo>
                  <a:cubicBezTo>
                    <a:pt x="80" y="61"/>
                    <a:pt x="99" y="58"/>
                    <a:pt x="109" y="52"/>
                  </a:cubicBezTo>
                  <a:lnTo>
                    <a:pt x="109" y="69"/>
                  </a:lnTo>
                  <a:close/>
                </a:path>
              </a:pathLst>
            </a:custGeom>
            <a:solidFill>
              <a:schemeClr val="accent1"/>
            </a:solidFill>
            <a:ln>
              <a:noFill/>
            </a:ln>
          </p:spPr>
          <p:txBody>
            <a:bodyPr/>
            <a:lstStyle/>
            <a:p>
              <a:endParaRPr lang="en-US"/>
            </a:p>
          </p:txBody>
        </p:sp>
        <p:sp>
          <p:nvSpPr>
            <p:cNvPr id="399" name="Freeform 192"/>
            <p:cNvSpPr>
              <a:spLocks noEditPoints="1"/>
            </p:cNvSpPr>
            <p:nvPr/>
          </p:nvSpPr>
          <p:spPr bwMode="auto">
            <a:xfrm>
              <a:off x="1740042" y="5756521"/>
              <a:ext cx="348105" cy="348103"/>
            </a:xfrm>
            <a:custGeom>
              <a:avLst/>
              <a:gdLst>
                <a:gd name="T0" fmla="*/ 0 w 187"/>
                <a:gd name="T1" fmla="*/ 0 h 187"/>
                <a:gd name="T2" fmla="*/ 0 w 187"/>
                <a:gd name="T3" fmla="*/ 296862 h 187"/>
                <a:gd name="T4" fmla="*/ 296863 w 187"/>
                <a:gd name="T5" fmla="*/ 296862 h 187"/>
                <a:gd name="T6" fmla="*/ 296863 w 187"/>
                <a:gd name="T7" fmla="*/ 0 h 187"/>
                <a:gd name="T8" fmla="*/ 0 w 187"/>
                <a:gd name="T9" fmla="*/ 0 h 187"/>
                <a:gd name="T10" fmla="*/ 112713 w 187"/>
                <a:gd name="T11" fmla="*/ 34925 h 187"/>
                <a:gd name="T12" fmla="*/ 130175 w 187"/>
                <a:gd name="T13" fmla="*/ 34925 h 187"/>
                <a:gd name="T14" fmla="*/ 130175 w 187"/>
                <a:gd name="T15" fmla="*/ 55562 h 187"/>
                <a:gd name="T16" fmla="*/ 112713 w 187"/>
                <a:gd name="T17" fmla="*/ 55562 h 187"/>
                <a:gd name="T18" fmla="*/ 112713 w 187"/>
                <a:gd name="T19" fmla="*/ 34925 h 187"/>
                <a:gd name="T20" fmla="*/ 74613 w 187"/>
                <a:gd name="T21" fmla="*/ 34925 h 187"/>
                <a:gd name="T22" fmla="*/ 92075 w 187"/>
                <a:gd name="T23" fmla="*/ 34925 h 187"/>
                <a:gd name="T24" fmla="*/ 92075 w 187"/>
                <a:gd name="T25" fmla="*/ 55562 h 187"/>
                <a:gd name="T26" fmla="*/ 74613 w 187"/>
                <a:gd name="T27" fmla="*/ 55562 h 187"/>
                <a:gd name="T28" fmla="*/ 74613 w 187"/>
                <a:gd name="T29" fmla="*/ 34925 h 187"/>
                <a:gd name="T30" fmla="*/ 38100 w 187"/>
                <a:gd name="T31" fmla="*/ 34925 h 187"/>
                <a:gd name="T32" fmla="*/ 57150 w 187"/>
                <a:gd name="T33" fmla="*/ 34925 h 187"/>
                <a:gd name="T34" fmla="*/ 57150 w 187"/>
                <a:gd name="T35" fmla="*/ 55562 h 187"/>
                <a:gd name="T36" fmla="*/ 38100 w 187"/>
                <a:gd name="T37" fmla="*/ 55562 h 187"/>
                <a:gd name="T38" fmla="*/ 38100 w 187"/>
                <a:gd name="T39" fmla="*/ 34925 h 187"/>
                <a:gd name="T40" fmla="*/ 261938 w 187"/>
                <a:gd name="T41" fmla="*/ 258762 h 187"/>
                <a:gd name="T42" fmla="*/ 38100 w 187"/>
                <a:gd name="T43" fmla="*/ 258762 h 187"/>
                <a:gd name="T44" fmla="*/ 38100 w 187"/>
                <a:gd name="T45" fmla="*/ 74612 h 187"/>
                <a:gd name="T46" fmla="*/ 261938 w 187"/>
                <a:gd name="T47" fmla="*/ 74612 h 187"/>
                <a:gd name="T48" fmla="*/ 261938 w 187"/>
                <a:gd name="T49" fmla="*/ 258762 h 187"/>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187" h="187">
                  <a:moveTo>
                    <a:pt x="0" y="0"/>
                  </a:moveTo>
                  <a:lnTo>
                    <a:pt x="0" y="187"/>
                  </a:lnTo>
                  <a:lnTo>
                    <a:pt x="187" y="187"/>
                  </a:lnTo>
                  <a:lnTo>
                    <a:pt x="187" y="0"/>
                  </a:lnTo>
                  <a:lnTo>
                    <a:pt x="0" y="0"/>
                  </a:lnTo>
                  <a:close/>
                  <a:moveTo>
                    <a:pt x="71" y="22"/>
                  </a:moveTo>
                  <a:lnTo>
                    <a:pt x="82" y="22"/>
                  </a:lnTo>
                  <a:lnTo>
                    <a:pt x="82" y="35"/>
                  </a:lnTo>
                  <a:lnTo>
                    <a:pt x="71" y="35"/>
                  </a:lnTo>
                  <a:lnTo>
                    <a:pt x="71" y="22"/>
                  </a:lnTo>
                  <a:close/>
                  <a:moveTo>
                    <a:pt x="47" y="22"/>
                  </a:moveTo>
                  <a:lnTo>
                    <a:pt x="58" y="22"/>
                  </a:lnTo>
                  <a:lnTo>
                    <a:pt x="58" y="35"/>
                  </a:lnTo>
                  <a:lnTo>
                    <a:pt x="47" y="35"/>
                  </a:lnTo>
                  <a:lnTo>
                    <a:pt x="47" y="22"/>
                  </a:lnTo>
                  <a:close/>
                  <a:moveTo>
                    <a:pt x="24" y="22"/>
                  </a:moveTo>
                  <a:lnTo>
                    <a:pt x="36" y="22"/>
                  </a:lnTo>
                  <a:lnTo>
                    <a:pt x="36" y="35"/>
                  </a:lnTo>
                  <a:lnTo>
                    <a:pt x="24" y="35"/>
                  </a:lnTo>
                  <a:lnTo>
                    <a:pt x="24" y="22"/>
                  </a:lnTo>
                  <a:close/>
                  <a:moveTo>
                    <a:pt x="165" y="163"/>
                  </a:moveTo>
                  <a:lnTo>
                    <a:pt x="24" y="163"/>
                  </a:lnTo>
                  <a:lnTo>
                    <a:pt x="24" y="47"/>
                  </a:lnTo>
                  <a:lnTo>
                    <a:pt x="165" y="47"/>
                  </a:lnTo>
                  <a:lnTo>
                    <a:pt x="165" y="163"/>
                  </a:lnTo>
                  <a:close/>
                </a:path>
              </a:pathLst>
            </a:custGeom>
            <a:solidFill>
              <a:schemeClr val="accent1"/>
            </a:solidFill>
            <a:ln>
              <a:noFill/>
            </a:ln>
          </p:spPr>
          <p:txBody>
            <a:bodyPr/>
            <a:lstStyle/>
            <a:p>
              <a:endParaRPr lang="en-US"/>
            </a:p>
          </p:txBody>
        </p:sp>
        <p:grpSp>
          <p:nvGrpSpPr>
            <p:cNvPr id="400" name="Group 96"/>
            <p:cNvGrpSpPr/>
            <p:nvPr/>
          </p:nvGrpSpPr>
          <p:grpSpPr>
            <a:xfrm>
              <a:off x="2436251" y="5756745"/>
              <a:ext cx="351828" cy="348105"/>
              <a:chOff x="1450975" y="4327525"/>
              <a:chExt cx="300038" cy="296863"/>
            </a:xfrm>
            <a:solidFill>
              <a:schemeClr val="accent1"/>
            </a:solidFill>
          </p:grpSpPr>
          <p:sp>
            <p:nvSpPr>
              <p:cNvPr id="432" name="Freeform 193"/>
              <p:cNvSpPr>
                <a:spLocks noEditPoints="1"/>
              </p:cNvSpPr>
              <p:nvPr/>
            </p:nvSpPr>
            <p:spPr bwMode="auto">
              <a:xfrm>
                <a:off x="1450975" y="4327525"/>
                <a:ext cx="300038" cy="296863"/>
              </a:xfrm>
              <a:custGeom>
                <a:avLst/>
                <a:gdLst/>
                <a:ahLst/>
                <a:cxnLst>
                  <a:cxn ang="0">
                    <a:pos x="0" y="0"/>
                  </a:cxn>
                  <a:cxn ang="0">
                    <a:pos x="0" y="187"/>
                  </a:cxn>
                  <a:cxn ang="0">
                    <a:pos x="189" y="187"/>
                  </a:cxn>
                  <a:cxn ang="0">
                    <a:pos x="189" y="0"/>
                  </a:cxn>
                  <a:cxn ang="0">
                    <a:pos x="0" y="0"/>
                  </a:cxn>
                  <a:cxn ang="0">
                    <a:pos x="71" y="22"/>
                  </a:cxn>
                  <a:cxn ang="0">
                    <a:pos x="82" y="22"/>
                  </a:cxn>
                  <a:cxn ang="0">
                    <a:pos x="82" y="35"/>
                  </a:cxn>
                  <a:cxn ang="0">
                    <a:pos x="71" y="35"/>
                  </a:cxn>
                  <a:cxn ang="0">
                    <a:pos x="71" y="22"/>
                  </a:cxn>
                  <a:cxn ang="0">
                    <a:pos x="47" y="22"/>
                  </a:cxn>
                  <a:cxn ang="0">
                    <a:pos x="60" y="22"/>
                  </a:cxn>
                  <a:cxn ang="0">
                    <a:pos x="60" y="35"/>
                  </a:cxn>
                  <a:cxn ang="0">
                    <a:pos x="47" y="35"/>
                  </a:cxn>
                  <a:cxn ang="0">
                    <a:pos x="47" y="22"/>
                  </a:cxn>
                  <a:cxn ang="0">
                    <a:pos x="24" y="22"/>
                  </a:cxn>
                  <a:cxn ang="0">
                    <a:pos x="35" y="22"/>
                  </a:cxn>
                  <a:cxn ang="0">
                    <a:pos x="35" y="35"/>
                  </a:cxn>
                  <a:cxn ang="0">
                    <a:pos x="24" y="35"/>
                  </a:cxn>
                  <a:cxn ang="0">
                    <a:pos x="24" y="22"/>
                  </a:cxn>
                  <a:cxn ang="0">
                    <a:pos x="164" y="163"/>
                  </a:cxn>
                  <a:cxn ang="0">
                    <a:pos x="24" y="163"/>
                  </a:cxn>
                  <a:cxn ang="0">
                    <a:pos x="24" y="47"/>
                  </a:cxn>
                  <a:cxn ang="0">
                    <a:pos x="164" y="47"/>
                  </a:cxn>
                  <a:cxn ang="0">
                    <a:pos x="164" y="163"/>
                  </a:cxn>
                </a:cxnLst>
                <a:rect l="0" t="0" r="r" b="b"/>
                <a:pathLst>
                  <a:path w="189" h="187">
                    <a:moveTo>
                      <a:pt x="0" y="0"/>
                    </a:moveTo>
                    <a:lnTo>
                      <a:pt x="0" y="187"/>
                    </a:lnTo>
                    <a:lnTo>
                      <a:pt x="189" y="187"/>
                    </a:lnTo>
                    <a:lnTo>
                      <a:pt x="189" y="0"/>
                    </a:lnTo>
                    <a:lnTo>
                      <a:pt x="0" y="0"/>
                    </a:lnTo>
                    <a:close/>
                    <a:moveTo>
                      <a:pt x="71" y="22"/>
                    </a:moveTo>
                    <a:lnTo>
                      <a:pt x="82" y="22"/>
                    </a:lnTo>
                    <a:lnTo>
                      <a:pt x="82" y="35"/>
                    </a:lnTo>
                    <a:lnTo>
                      <a:pt x="71" y="35"/>
                    </a:lnTo>
                    <a:lnTo>
                      <a:pt x="71" y="22"/>
                    </a:lnTo>
                    <a:close/>
                    <a:moveTo>
                      <a:pt x="47" y="22"/>
                    </a:moveTo>
                    <a:lnTo>
                      <a:pt x="60" y="22"/>
                    </a:lnTo>
                    <a:lnTo>
                      <a:pt x="60" y="35"/>
                    </a:lnTo>
                    <a:lnTo>
                      <a:pt x="47" y="35"/>
                    </a:lnTo>
                    <a:lnTo>
                      <a:pt x="47" y="22"/>
                    </a:lnTo>
                    <a:close/>
                    <a:moveTo>
                      <a:pt x="24" y="22"/>
                    </a:moveTo>
                    <a:lnTo>
                      <a:pt x="35" y="22"/>
                    </a:lnTo>
                    <a:lnTo>
                      <a:pt x="35" y="35"/>
                    </a:lnTo>
                    <a:lnTo>
                      <a:pt x="24" y="35"/>
                    </a:lnTo>
                    <a:lnTo>
                      <a:pt x="24" y="22"/>
                    </a:lnTo>
                    <a:close/>
                    <a:moveTo>
                      <a:pt x="164" y="163"/>
                    </a:moveTo>
                    <a:lnTo>
                      <a:pt x="24" y="163"/>
                    </a:lnTo>
                    <a:lnTo>
                      <a:pt x="24" y="47"/>
                    </a:lnTo>
                    <a:lnTo>
                      <a:pt x="164" y="47"/>
                    </a:lnTo>
                    <a:lnTo>
                      <a:pt x="164" y="163"/>
                    </a:lnTo>
                    <a:close/>
                  </a:path>
                </a:pathLst>
              </a:custGeom>
              <a:grpFill/>
              <a:ln w="9525">
                <a:noFill/>
                <a:round/>
              </a:ln>
            </p:spPr>
            <p:txBody>
              <a:bodyPr/>
              <a:lstStyle/>
              <a:p>
                <a:pPr fontAlgn="auto">
                  <a:spcBef>
                    <a:spcPts val="0"/>
                  </a:spcBef>
                  <a:spcAft>
                    <a:spcPts val="0"/>
                  </a:spcAft>
                  <a:defRPr/>
                </a:pPr>
                <a:endParaRPr lang="en-US">
                  <a:latin typeface="+mn-lt"/>
                  <a:ea typeface="+mn-ea"/>
                </a:endParaRPr>
              </a:p>
            </p:txBody>
          </p:sp>
          <p:sp>
            <p:nvSpPr>
              <p:cNvPr id="433" name="Freeform 194"/>
              <p:cNvSpPr/>
              <p:nvPr/>
            </p:nvSpPr>
            <p:spPr bwMode="auto">
              <a:xfrm>
                <a:off x="1525588" y="4437063"/>
                <a:ext cx="150813" cy="130175"/>
              </a:xfrm>
              <a:custGeom>
                <a:avLst/>
                <a:gdLst/>
                <a:ahLst/>
                <a:cxnLst>
                  <a:cxn ang="0">
                    <a:pos x="95" y="36"/>
                  </a:cxn>
                  <a:cxn ang="0">
                    <a:pos x="71" y="36"/>
                  </a:cxn>
                  <a:cxn ang="0">
                    <a:pos x="71" y="0"/>
                  </a:cxn>
                  <a:cxn ang="0">
                    <a:pos x="24" y="0"/>
                  </a:cxn>
                  <a:cxn ang="0">
                    <a:pos x="24" y="36"/>
                  </a:cxn>
                  <a:cxn ang="0">
                    <a:pos x="0" y="36"/>
                  </a:cxn>
                  <a:cxn ang="0">
                    <a:pos x="48" y="82"/>
                  </a:cxn>
                  <a:cxn ang="0">
                    <a:pos x="95" y="36"/>
                  </a:cxn>
                </a:cxnLst>
                <a:rect l="0" t="0" r="r" b="b"/>
                <a:pathLst>
                  <a:path w="95" h="82">
                    <a:moveTo>
                      <a:pt x="95" y="36"/>
                    </a:moveTo>
                    <a:lnTo>
                      <a:pt x="71" y="36"/>
                    </a:lnTo>
                    <a:lnTo>
                      <a:pt x="71" y="0"/>
                    </a:lnTo>
                    <a:lnTo>
                      <a:pt x="24" y="0"/>
                    </a:lnTo>
                    <a:lnTo>
                      <a:pt x="24" y="36"/>
                    </a:lnTo>
                    <a:lnTo>
                      <a:pt x="0" y="36"/>
                    </a:lnTo>
                    <a:lnTo>
                      <a:pt x="48" y="82"/>
                    </a:lnTo>
                    <a:lnTo>
                      <a:pt x="95" y="36"/>
                    </a:lnTo>
                    <a:close/>
                  </a:path>
                </a:pathLst>
              </a:custGeom>
              <a:grpFill/>
              <a:ln w="9525">
                <a:noFill/>
                <a:round/>
              </a:ln>
            </p:spPr>
            <p:txBody>
              <a:bodyPr/>
              <a:lstStyle/>
              <a:p>
                <a:pPr fontAlgn="auto">
                  <a:spcBef>
                    <a:spcPts val="0"/>
                  </a:spcBef>
                  <a:spcAft>
                    <a:spcPts val="0"/>
                  </a:spcAft>
                  <a:defRPr/>
                </a:pPr>
                <a:endParaRPr lang="en-US">
                  <a:latin typeface="+mn-lt"/>
                  <a:ea typeface="+mn-ea"/>
                </a:endParaRPr>
              </a:p>
            </p:txBody>
          </p:sp>
        </p:grpSp>
        <p:grpSp>
          <p:nvGrpSpPr>
            <p:cNvPr id="401" name="Group 97"/>
            <p:cNvGrpSpPr/>
            <p:nvPr/>
          </p:nvGrpSpPr>
          <p:grpSpPr>
            <a:xfrm>
              <a:off x="3134321" y="5756745"/>
              <a:ext cx="348105" cy="348105"/>
              <a:chOff x="2046288" y="4327525"/>
              <a:chExt cx="296863" cy="296863"/>
            </a:xfrm>
            <a:solidFill>
              <a:schemeClr val="accent1"/>
            </a:solidFill>
          </p:grpSpPr>
          <p:sp>
            <p:nvSpPr>
              <p:cNvPr id="430" name="Freeform 195"/>
              <p:cNvSpPr>
                <a:spLocks noEditPoints="1"/>
              </p:cNvSpPr>
              <p:nvPr/>
            </p:nvSpPr>
            <p:spPr bwMode="auto">
              <a:xfrm>
                <a:off x="2046288" y="4327525"/>
                <a:ext cx="296863" cy="296863"/>
              </a:xfrm>
              <a:custGeom>
                <a:avLst/>
                <a:gdLst/>
                <a:ahLst/>
                <a:cxnLst>
                  <a:cxn ang="0">
                    <a:pos x="0" y="0"/>
                  </a:cxn>
                  <a:cxn ang="0">
                    <a:pos x="0" y="187"/>
                  </a:cxn>
                  <a:cxn ang="0">
                    <a:pos x="187" y="187"/>
                  </a:cxn>
                  <a:cxn ang="0">
                    <a:pos x="187" y="0"/>
                  </a:cxn>
                  <a:cxn ang="0">
                    <a:pos x="0" y="0"/>
                  </a:cxn>
                  <a:cxn ang="0">
                    <a:pos x="70" y="22"/>
                  </a:cxn>
                  <a:cxn ang="0">
                    <a:pos x="83" y="22"/>
                  </a:cxn>
                  <a:cxn ang="0">
                    <a:pos x="83" y="35"/>
                  </a:cxn>
                  <a:cxn ang="0">
                    <a:pos x="70" y="35"/>
                  </a:cxn>
                  <a:cxn ang="0">
                    <a:pos x="70" y="22"/>
                  </a:cxn>
                  <a:cxn ang="0">
                    <a:pos x="47" y="22"/>
                  </a:cxn>
                  <a:cxn ang="0">
                    <a:pos x="59" y="22"/>
                  </a:cxn>
                  <a:cxn ang="0">
                    <a:pos x="59" y="35"/>
                  </a:cxn>
                  <a:cxn ang="0">
                    <a:pos x="47" y="35"/>
                  </a:cxn>
                  <a:cxn ang="0">
                    <a:pos x="47" y="22"/>
                  </a:cxn>
                  <a:cxn ang="0">
                    <a:pos x="23" y="22"/>
                  </a:cxn>
                  <a:cxn ang="0">
                    <a:pos x="36" y="22"/>
                  </a:cxn>
                  <a:cxn ang="0">
                    <a:pos x="36" y="35"/>
                  </a:cxn>
                  <a:cxn ang="0">
                    <a:pos x="23" y="35"/>
                  </a:cxn>
                  <a:cxn ang="0">
                    <a:pos x="23" y="22"/>
                  </a:cxn>
                  <a:cxn ang="0">
                    <a:pos x="163" y="163"/>
                  </a:cxn>
                  <a:cxn ang="0">
                    <a:pos x="23" y="163"/>
                  </a:cxn>
                  <a:cxn ang="0">
                    <a:pos x="23" y="47"/>
                  </a:cxn>
                  <a:cxn ang="0">
                    <a:pos x="163" y="47"/>
                  </a:cxn>
                  <a:cxn ang="0">
                    <a:pos x="163" y="163"/>
                  </a:cxn>
                </a:cxnLst>
                <a:rect l="0" t="0" r="r" b="b"/>
                <a:pathLst>
                  <a:path w="187" h="187">
                    <a:moveTo>
                      <a:pt x="0" y="0"/>
                    </a:moveTo>
                    <a:lnTo>
                      <a:pt x="0" y="187"/>
                    </a:lnTo>
                    <a:lnTo>
                      <a:pt x="187" y="187"/>
                    </a:lnTo>
                    <a:lnTo>
                      <a:pt x="187" y="0"/>
                    </a:lnTo>
                    <a:lnTo>
                      <a:pt x="0" y="0"/>
                    </a:lnTo>
                    <a:close/>
                    <a:moveTo>
                      <a:pt x="70" y="22"/>
                    </a:moveTo>
                    <a:lnTo>
                      <a:pt x="83" y="22"/>
                    </a:lnTo>
                    <a:lnTo>
                      <a:pt x="83" y="35"/>
                    </a:lnTo>
                    <a:lnTo>
                      <a:pt x="70" y="35"/>
                    </a:lnTo>
                    <a:lnTo>
                      <a:pt x="70" y="22"/>
                    </a:lnTo>
                    <a:close/>
                    <a:moveTo>
                      <a:pt x="47" y="22"/>
                    </a:moveTo>
                    <a:lnTo>
                      <a:pt x="59" y="22"/>
                    </a:lnTo>
                    <a:lnTo>
                      <a:pt x="59" y="35"/>
                    </a:lnTo>
                    <a:lnTo>
                      <a:pt x="47" y="35"/>
                    </a:lnTo>
                    <a:lnTo>
                      <a:pt x="47" y="22"/>
                    </a:lnTo>
                    <a:close/>
                    <a:moveTo>
                      <a:pt x="23" y="22"/>
                    </a:moveTo>
                    <a:lnTo>
                      <a:pt x="36" y="22"/>
                    </a:lnTo>
                    <a:lnTo>
                      <a:pt x="36" y="35"/>
                    </a:lnTo>
                    <a:lnTo>
                      <a:pt x="23" y="35"/>
                    </a:lnTo>
                    <a:lnTo>
                      <a:pt x="23" y="22"/>
                    </a:lnTo>
                    <a:close/>
                    <a:moveTo>
                      <a:pt x="163" y="163"/>
                    </a:moveTo>
                    <a:lnTo>
                      <a:pt x="23" y="163"/>
                    </a:lnTo>
                    <a:lnTo>
                      <a:pt x="23" y="47"/>
                    </a:lnTo>
                    <a:lnTo>
                      <a:pt x="163" y="47"/>
                    </a:lnTo>
                    <a:lnTo>
                      <a:pt x="163" y="163"/>
                    </a:lnTo>
                    <a:close/>
                  </a:path>
                </a:pathLst>
              </a:custGeom>
              <a:grpFill/>
              <a:ln w="9525">
                <a:noFill/>
                <a:round/>
              </a:ln>
            </p:spPr>
            <p:txBody>
              <a:bodyPr/>
              <a:lstStyle/>
              <a:p>
                <a:pPr fontAlgn="auto">
                  <a:spcBef>
                    <a:spcPts val="0"/>
                  </a:spcBef>
                  <a:spcAft>
                    <a:spcPts val="0"/>
                  </a:spcAft>
                  <a:defRPr/>
                </a:pPr>
                <a:endParaRPr lang="en-US">
                  <a:latin typeface="+mn-lt"/>
                  <a:ea typeface="+mn-ea"/>
                </a:endParaRPr>
              </a:p>
            </p:txBody>
          </p:sp>
          <p:sp>
            <p:nvSpPr>
              <p:cNvPr id="431" name="Freeform 196"/>
              <p:cNvSpPr/>
              <p:nvPr/>
            </p:nvSpPr>
            <p:spPr bwMode="auto">
              <a:xfrm>
                <a:off x="2120900" y="4437063"/>
                <a:ext cx="149225" cy="130175"/>
              </a:xfrm>
              <a:custGeom>
                <a:avLst/>
                <a:gdLst/>
                <a:ahLst/>
                <a:cxnLst>
                  <a:cxn ang="0">
                    <a:pos x="23" y="82"/>
                  </a:cxn>
                  <a:cxn ang="0">
                    <a:pos x="70" y="82"/>
                  </a:cxn>
                  <a:cxn ang="0">
                    <a:pos x="70" y="47"/>
                  </a:cxn>
                  <a:cxn ang="0">
                    <a:pos x="94" y="47"/>
                  </a:cxn>
                  <a:cxn ang="0">
                    <a:pos x="47" y="0"/>
                  </a:cxn>
                  <a:cxn ang="0">
                    <a:pos x="0" y="47"/>
                  </a:cxn>
                  <a:cxn ang="0">
                    <a:pos x="23" y="47"/>
                  </a:cxn>
                  <a:cxn ang="0">
                    <a:pos x="23" y="82"/>
                  </a:cxn>
                </a:cxnLst>
                <a:rect l="0" t="0" r="r" b="b"/>
                <a:pathLst>
                  <a:path w="94" h="82">
                    <a:moveTo>
                      <a:pt x="23" y="82"/>
                    </a:moveTo>
                    <a:lnTo>
                      <a:pt x="70" y="82"/>
                    </a:lnTo>
                    <a:lnTo>
                      <a:pt x="70" y="47"/>
                    </a:lnTo>
                    <a:lnTo>
                      <a:pt x="94" y="47"/>
                    </a:lnTo>
                    <a:lnTo>
                      <a:pt x="47" y="0"/>
                    </a:lnTo>
                    <a:lnTo>
                      <a:pt x="0" y="47"/>
                    </a:lnTo>
                    <a:lnTo>
                      <a:pt x="23" y="47"/>
                    </a:lnTo>
                    <a:lnTo>
                      <a:pt x="23" y="82"/>
                    </a:lnTo>
                    <a:close/>
                  </a:path>
                </a:pathLst>
              </a:custGeom>
              <a:grpFill/>
              <a:ln w="9525">
                <a:noFill/>
                <a:round/>
              </a:ln>
            </p:spPr>
            <p:txBody>
              <a:bodyPr/>
              <a:lstStyle/>
              <a:p>
                <a:pPr fontAlgn="auto">
                  <a:spcBef>
                    <a:spcPts val="0"/>
                  </a:spcBef>
                  <a:spcAft>
                    <a:spcPts val="0"/>
                  </a:spcAft>
                  <a:defRPr/>
                </a:pPr>
                <a:endParaRPr lang="en-US">
                  <a:latin typeface="+mn-lt"/>
                  <a:ea typeface="+mn-ea"/>
                </a:endParaRPr>
              </a:p>
            </p:txBody>
          </p:sp>
        </p:grpSp>
        <p:sp>
          <p:nvSpPr>
            <p:cNvPr id="402" name="Freeform 197"/>
            <p:cNvSpPr>
              <a:spLocks noEditPoints="1"/>
            </p:cNvSpPr>
            <p:nvPr/>
          </p:nvSpPr>
          <p:spPr bwMode="auto">
            <a:xfrm>
              <a:off x="8709574" y="5056590"/>
              <a:ext cx="329490" cy="327628"/>
            </a:xfrm>
            <a:custGeom>
              <a:avLst/>
              <a:gdLst>
                <a:gd name="T0" fmla="*/ 270770 w 110"/>
                <a:gd name="T1" fmla="*/ 12817 h 109"/>
                <a:gd name="T2" fmla="*/ 240117 w 110"/>
                <a:gd name="T3" fmla="*/ 0 h 109"/>
                <a:gd name="T4" fmla="*/ 114950 w 110"/>
                <a:gd name="T5" fmla="*/ 0 h 109"/>
                <a:gd name="T6" fmla="*/ 45980 w 110"/>
                <a:gd name="T7" fmla="*/ 56393 h 109"/>
                <a:gd name="T8" fmla="*/ 45980 w 110"/>
                <a:gd name="T9" fmla="*/ 187121 h 109"/>
                <a:gd name="T10" fmla="*/ 40871 w 110"/>
                <a:gd name="T11" fmla="*/ 205064 h 109"/>
                <a:gd name="T12" fmla="*/ 38317 w 110"/>
                <a:gd name="T13" fmla="*/ 205064 h 109"/>
                <a:gd name="T14" fmla="*/ 0 w 110"/>
                <a:gd name="T15" fmla="*/ 243514 h 109"/>
                <a:gd name="T16" fmla="*/ 38317 w 110"/>
                <a:gd name="T17" fmla="*/ 279400 h 109"/>
                <a:gd name="T18" fmla="*/ 176256 w 110"/>
                <a:gd name="T19" fmla="*/ 279400 h 109"/>
                <a:gd name="T20" fmla="*/ 214573 w 110"/>
                <a:gd name="T21" fmla="*/ 187121 h 109"/>
                <a:gd name="T22" fmla="*/ 214573 w 110"/>
                <a:gd name="T23" fmla="*/ 76899 h 109"/>
                <a:gd name="T24" fmla="*/ 240117 w 110"/>
                <a:gd name="T25" fmla="*/ 76899 h 109"/>
                <a:gd name="T26" fmla="*/ 280988 w 110"/>
                <a:gd name="T27" fmla="*/ 35886 h 109"/>
                <a:gd name="T28" fmla="*/ 270770 w 110"/>
                <a:gd name="T29" fmla="*/ 12817 h 109"/>
                <a:gd name="T30" fmla="*/ 194137 w 110"/>
                <a:gd name="T31" fmla="*/ 51266 h 109"/>
                <a:gd name="T32" fmla="*/ 194137 w 110"/>
                <a:gd name="T33" fmla="*/ 56393 h 109"/>
                <a:gd name="T34" fmla="*/ 194137 w 110"/>
                <a:gd name="T35" fmla="*/ 187121 h 109"/>
                <a:gd name="T36" fmla="*/ 176256 w 110"/>
                <a:gd name="T37" fmla="*/ 261457 h 109"/>
                <a:gd name="T38" fmla="*/ 38317 w 110"/>
                <a:gd name="T39" fmla="*/ 261457 h 109"/>
                <a:gd name="T40" fmla="*/ 25544 w 110"/>
                <a:gd name="T41" fmla="*/ 258894 h 109"/>
                <a:gd name="T42" fmla="*/ 17881 w 110"/>
                <a:gd name="T43" fmla="*/ 243514 h 109"/>
                <a:gd name="T44" fmla="*/ 30653 w 110"/>
                <a:gd name="T45" fmla="*/ 225571 h 109"/>
                <a:gd name="T46" fmla="*/ 38317 w 110"/>
                <a:gd name="T47" fmla="*/ 225571 h 109"/>
                <a:gd name="T48" fmla="*/ 158375 w 110"/>
                <a:gd name="T49" fmla="*/ 225571 h 109"/>
                <a:gd name="T50" fmla="*/ 166038 w 110"/>
                <a:gd name="T51" fmla="*/ 215317 h 109"/>
                <a:gd name="T52" fmla="*/ 158375 w 110"/>
                <a:gd name="T53" fmla="*/ 205064 h 109"/>
                <a:gd name="T54" fmla="*/ 61306 w 110"/>
                <a:gd name="T55" fmla="*/ 205064 h 109"/>
                <a:gd name="T56" fmla="*/ 66415 w 110"/>
                <a:gd name="T57" fmla="*/ 187121 h 109"/>
                <a:gd name="T58" fmla="*/ 66415 w 110"/>
                <a:gd name="T59" fmla="*/ 56393 h 109"/>
                <a:gd name="T60" fmla="*/ 114950 w 110"/>
                <a:gd name="T61" fmla="*/ 20506 h 109"/>
                <a:gd name="T62" fmla="*/ 199246 w 110"/>
                <a:gd name="T63" fmla="*/ 20506 h 109"/>
                <a:gd name="T64" fmla="*/ 194137 w 110"/>
                <a:gd name="T65" fmla="*/ 51266 h 109"/>
                <a:gd name="T66" fmla="*/ 257998 w 110"/>
                <a:gd name="T67" fmla="*/ 51266 h 109"/>
                <a:gd name="T68" fmla="*/ 240117 w 110"/>
                <a:gd name="T69" fmla="*/ 56393 h 109"/>
                <a:gd name="T70" fmla="*/ 214573 w 110"/>
                <a:gd name="T71" fmla="*/ 56393 h 109"/>
                <a:gd name="T72" fmla="*/ 214573 w 110"/>
                <a:gd name="T73" fmla="*/ 51266 h 109"/>
                <a:gd name="T74" fmla="*/ 217127 w 110"/>
                <a:gd name="T75" fmla="*/ 25633 h 109"/>
                <a:gd name="T76" fmla="*/ 235008 w 110"/>
                <a:gd name="T77" fmla="*/ 20506 h 109"/>
                <a:gd name="T78" fmla="*/ 240117 w 110"/>
                <a:gd name="T79" fmla="*/ 20506 h 109"/>
                <a:gd name="T80" fmla="*/ 263107 w 110"/>
                <a:gd name="T81" fmla="*/ 35886 h 109"/>
                <a:gd name="T82" fmla="*/ 257998 w 110"/>
                <a:gd name="T83" fmla="*/ 51266 h 109"/>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110" h="109">
                  <a:moveTo>
                    <a:pt x="106" y="5"/>
                  </a:moveTo>
                  <a:cubicBezTo>
                    <a:pt x="104" y="3"/>
                    <a:pt x="101" y="0"/>
                    <a:pt x="94" y="0"/>
                  </a:cubicBezTo>
                  <a:cubicBezTo>
                    <a:pt x="45" y="0"/>
                    <a:pt x="45" y="0"/>
                    <a:pt x="45" y="0"/>
                  </a:cubicBezTo>
                  <a:cubicBezTo>
                    <a:pt x="29" y="0"/>
                    <a:pt x="18" y="13"/>
                    <a:pt x="18" y="22"/>
                  </a:cubicBezTo>
                  <a:cubicBezTo>
                    <a:pt x="18" y="73"/>
                    <a:pt x="18" y="73"/>
                    <a:pt x="18" y="73"/>
                  </a:cubicBezTo>
                  <a:cubicBezTo>
                    <a:pt x="18" y="75"/>
                    <a:pt x="17" y="77"/>
                    <a:pt x="16" y="80"/>
                  </a:cubicBezTo>
                  <a:cubicBezTo>
                    <a:pt x="15" y="80"/>
                    <a:pt x="15" y="80"/>
                    <a:pt x="15" y="80"/>
                  </a:cubicBezTo>
                  <a:cubicBezTo>
                    <a:pt x="5" y="80"/>
                    <a:pt x="0" y="88"/>
                    <a:pt x="0" y="95"/>
                  </a:cubicBezTo>
                  <a:cubicBezTo>
                    <a:pt x="0" y="102"/>
                    <a:pt x="5" y="109"/>
                    <a:pt x="15" y="109"/>
                  </a:cubicBezTo>
                  <a:cubicBezTo>
                    <a:pt x="69" y="109"/>
                    <a:pt x="69" y="109"/>
                    <a:pt x="69" y="109"/>
                  </a:cubicBezTo>
                  <a:cubicBezTo>
                    <a:pt x="82" y="109"/>
                    <a:pt x="84" y="73"/>
                    <a:pt x="84" y="73"/>
                  </a:cubicBezTo>
                  <a:cubicBezTo>
                    <a:pt x="84" y="30"/>
                    <a:pt x="84" y="30"/>
                    <a:pt x="84" y="30"/>
                  </a:cubicBezTo>
                  <a:cubicBezTo>
                    <a:pt x="94" y="30"/>
                    <a:pt x="94" y="30"/>
                    <a:pt x="94" y="30"/>
                  </a:cubicBezTo>
                  <a:cubicBezTo>
                    <a:pt x="104" y="30"/>
                    <a:pt x="110" y="22"/>
                    <a:pt x="110" y="14"/>
                  </a:cubicBezTo>
                  <a:cubicBezTo>
                    <a:pt x="110" y="10"/>
                    <a:pt x="109" y="7"/>
                    <a:pt x="106" y="5"/>
                  </a:cubicBezTo>
                  <a:close/>
                  <a:moveTo>
                    <a:pt x="76" y="20"/>
                  </a:moveTo>
                  <a:cubicBezTo>
                    <a:pt x="76" y="21"/>
                    <a:pt x="76" y="21"/>
                    <a:pt x="76" y="22"/>
                  </a:cubicBezTo>
                  <a:cubicBezTo>
                    <a:pt x="76" y="73"/>
                    <a:pt x="76" y="73"/>
                    <a:pt x="76" y="73"/>
                  </a:cubicBezTo>
                  <a:cubicBezTo>
                    <a:pt x="76" y="83"/>
                    <a:pt x="72" y="101"/>
                    <a:pt x="69" y="102"/>
                  </a:cubicBezTo>
                  <a:cubicBezTo>
                    <a:pt x="15" y="102"/>
                    <a:pt x="15" y="102"/>
                    <a:pt x="15" y="102"/>
                  </a:cubicBezTo>
                  <a:cubicBezTo>
                    <a:pt x="13" y="102"/>
                    <a:pt x="11" y="101"/>
                    <a:pt x="10" y="101"/>
                  </a:cubicBezTo>
                  <a:cubicBezTo>
                    <a:pt x="8" y="99"/>
                    <a:pt x="7" y="97"/>
                    <a:pt x="7" y="95"/>
                  </a:cubicBezTo>
                  <a:cubicBezTo>
                    <a:pt x="7" y="92"/>
                    <a:pt x="9" y="89"/>
                    <a:pt x="12" y="88"/>
                  </a:cubicBezTo>
                  <a:cubicBezTo>
                    <a:pt x="13" y="88"/>
                    <a:pt x="14" y="88"/>
                    <a:pt x="15" y="88"/>
                  </a:cubicBezTo>
                  <a:cubicBezTo>
                    <a:pt x="62" y="88"/>
                    <a:pt x="62" y="88"/>
                    <a:pt x="62" y="88"/>
                  </a:cubicBezTo>
                  <a:cubicBezTo>
                    <a:pt x="64" y="88"/>
                    <a:pt x="65" y="86"/>
                    <a:pt x="65" y="84"/>
                  </a:cubicBezTo>
                  <a:cubicBezTo>
                    <a:pt x="65" y="82"/>
                    <a:pt x="64" y="80"/>
                    <a:pt x="62" y="80"/>
                  </a:cubicBezTo>
                  <a:cubicBezTo>
                    <a:pt x="24" y="80"/>
                    <a:pt x="24" y="80"/>
                    <a:pt x="24" y="80"/>
                  </a:cubicBezTo>
                  <a:cubicBezTo>
                    <a:pt x="25" y="78"/>
                    <a:pt x="26" y="75"/>
                    <a:pt x="26" y="73"/>
                  </a:cubicBezTo>
                  <a:cubicBezTo>
                    <a:pt x="26" y="22"/>
                    <a:pt x="26" y="22"/>
                    <a:pt x="26" y="22"/>
                  </a:cubicBezTo>
                  <a:cubicBezTo>
                    <a:pt x="26" y="17"/>
                    <a:pt x="33" y="8"/>
                    <a:pt x="45" y="8"/>
                  </a:cubicBezTo>
                  <a:cubicBezTo>
                    <a:pt x="78" y="8"/>
                    <a:pt x="78" y="8"/>
                    <a:pt x="78" y="8"/>
                  </a:cubicBezTo>
                  <a:cubicBezTo>
                    <a:pt x="76" y="12"/>
                    <a:pt x="76" y="16"/>
                    <a:pt x="76" y="20"/>
                  </a:cubicBezTo>
                  <a:close/>
                  <a:moveTo>
                    <a:pt x="101" y="20"/>
                  </a:moveTo>
                  <a:cubicBezTo>
                    <a:pt x="100" y="21"/>
                    <a:pt x="98" y="22"/>
                    <a:pt x="94" y="22"/>
                  </a:cubicBezTo>
                  <a:cubicBezTo>
                    <a:pt x="84" y="22"/>
                    <a:pt x="84" y="22"/>
                    <a:pt x="84" y="22"/>
                  </a:cubicBezTo>
                  <a:cubicBezTo>
                    <a:pt x="84" y="21"/>
                    <a:pt x="84" y="20"/>
                    <a:pt x="84" y="20"/>
                  </a:cubicBezTo>
                  <a:cubicBezTo>
                    <a:pt x="83" y="16"/>
                    <a:pt x="83" y="12"/>
                    <a:pt x="85" y="10"/>
                  </a:cubicBezTo>
                  <a:cubicBezTo>
                    <a:pt x="87" y="8"/>
                    <a:pt x="89" y="8"/>
                    <a:pt x="92" y="8"/>
                  </a:cubicBezTo>
                  <a:cubicBezTo>
                    <a:pt x="94" y="8"/>
                    <a:pt x="94" y="8"/>
                    <a:pt x="94" y="8"/>
                  </a:cubicBezTo>
                  <a:cubicBezTo>
                    <a:pt x="100" y="8"/>
                    <a:pt x="103" y="10"/>
                    <a:pt x="103" y="14"/>
                  </a:cubicBezTo>
                  <a:cubicBezTo>
                    <a:pt x="103" y="16"/>
                    <a:pt x="102" y="18"/>
                    <a:pt x="101" y="20"/>
                  </a:cubicBezTo>
                  <a:close/>
                </a:path>
              </a:pathLst>
            </a:custGeom>
            <a:solidFill>
              <a:schemeClr val="accent1"/>
            </a:solidFill>
            <a:ln>
              <a:noFill/>
            </a:ln>
          </p:spPr>
          <p:txBody>
            <a:bodyPr/>
            <a:lstStyle/>
            <a:p>
              <a:endParaRPr lang="en-US"/>
            </a:p>
          </p:txBody>
        </p:sp>
        <p:grpSp>
          <p:nvGrpSpPr>
            <p:cNvPr id="403" name="Group 99"/>
            <p:cNvGrpSpPr/>
            <p:nvPr/>
          </p:nvGrpSpPr>
          <p:grpSpPr>
            <a:xfrm>
              <a:off x="5922878" y="5756745"/>
              <a:ext cx="346243" cy="348105"/>
              <a:chOff x="4424363" y="4327525"/>
              <a:chExt cx="295275" cy="296863"/>
            </a:xfrm>
            <a:solidFill>
              <a:schemeClr val="accent1"/>
            </a:solidFill>
          </p:grpSpPr>
          <p:sp>
            <p:nvSpPr>
              <p:cNvPr id="428" name="Freeform 198"/>
              <p:cNvSpPr>
                <a:spLocks noEditPoints="1"/>
              </p:cNvSpPr>
              <p:nvPr/>
            </p:nvSpPr>
            <p:spPr bwMode="auto">
              <a:xfrm>
                <a:off x="4424363" y="4327525"/>
                <a:ext cx="295275" cy="296863"/>
              </a:xfrm>
              <a:custGeom>
                <a:avLst/>
                <a:gdLst/>
                <a:ahLst/>
                <a:cxnLst>
                  <a:cxn ang="0">
                    <a:pos x="0" y="0"/>
                  </a:cxn>
                  <a:cxn ang="0">
                    <a:pos x="0" y="187"/>
                  </a:cxn>
                  <a:cxn ang="0">
                    <a:pos x="186" y="187"/>
                  </a:cxn>
                  <a:cxn ang="0">
                    <a:pos x="186" y="0"/>
                  </a:cxn>
                  <a:cxn ang="0">
                    <a:pos x="0" y="0"/>
                  </a:cxn>
                  <a:cxn ang="0">
                    <a:pos x="175" y="176"/>
                  </a:cxn>
                  <a:cxn ang="0">
                    <a:pos x="11" y="176"/>
                  </a:cxn>
                  <a:cxn ang="0">
                    <a:pos x="11" y="11"/>
                  </a:cxn>
                  <a:cxn ang="0">
                    <a:pos x="175" y="11"/>
                  </a:cxn>
                  <a:cxn ang="0">
                    <a:pos x="175" y="176"/>
                  </a:cxn>
                </a:cxnLst>
                <a:rect l="0" t="0" r="r" b="b"/>
                <a:pathLst>
                  <a:path w="186" h="187">
                    <a:moveTo>
                      <a:pt x="0" y="0"/>
                    </a:moveTo>
                    <a:lnTo>
                      <a:pt x="0" y="187"/>
                    </a:lnTo>
                    <a:lnTo>
                      <a:pt x="186" y="187"/>
                    </a:lnTo>
                    <a:lnTo>
                      <a:pt x="186" y="0"/>
                    </a:lnTo>
                    <a:lnTo>
                      <a:pt x="0" y="0"/>
                    </a:lnTo>
                    <a:close/>
                    <a:moveTo>
                      <a:pt x="175" y="176"/>
                    </a:moveTo>
                    <a:lnTo>
                      <a:pt x="11" y="176"/>
                    </a:lnTo>
                    <a:lnTo>
                      <a:pt x="11" y="11"/>
                    </a:lnTo>
                    <a:lnTo>
                      <a:pt x="175" y="11"/>
                    </a:lnTo>
                    <a:lnTo>
                      <a:pt x="175" y="176"/>
                    </a:lnTo>
                    <a:close/>
                  </a:path>
                </a:pathLst>
              </a:custGeom>
              <a:grpFill/>
              <a:ln w="9525">
                <a:noFill/>
                <a:round/>
              </a:ln>
            </p:spPr>
            <p:txBody>
              <a:bodyPr/>
              <a:lstStyle/>
              <a:p>
                <a:pPr fontAlgn="auto">
                  <a:spcBef>
                    <a:spcPts val="0"/>
                  </a:spcBef>
                  <a:spcAft>
                    <a:spcPts val="0"/>
                  </a:spcAft>
                  <a:defRPr/>
                </a:pPr>
                <a:endParaRPr lang="en-US">
                  <a:latin typeface="+mn-lt"/>
                  <a:ea typeface="+mn-ea"/>
                </a:endParaRPr>
              </a:p>
            </p:txBody>
          </p:sp>
          <p:sp>
            <p:nvSpPr>
              <p:cNvPr id="429" name="Rectangle 199"/>
              <p:cNvSpPr>
                <a:spLocks noChangeArrowheads="1"/>
              </p:cNvSpPr>
              <p:nvPr/>
            </p:nvSpPr>
            <p:spPr bwMode="auto">
              <a:xfrm>
                <a:off x="4459288" y="4362450"/>
                <a:ext cx="225425" cy="187325"/>
              </a:xfrm>
              <a:prstGeom prst="rect">
                <a:avLst/>
              </a:prstGeom>
              <a:grpFill/>
              <a:ln w="9525">
                <a:noFill/>
                <a:miter lim="800000"/>
              </a:ln>
            </p:spPr>
            <p:txBody>
              <a:bodyPr/>
              <a:lstStyle/>
              <a:p>
                <a:pPr fontAlgn="auto">
                  <a:spcBef>
                    <a:spcPts val="0"/>
                  </a:spcBef>
                  <a:spcAft>
                    <a:spcPts val="0"/>
                  </a:spcAft>
                  <a:defRPr/>
                </a:pPr>
                <a:endParaRPr lang="en-US">
                  <a:latin typeface="+mn-lt"/>
                  <a:ea typeface="+mn-ea"/>
                </a:endParaRPr>
              </a:p>
            </p:txBody>
          </p:sp>
        </p:grpSp>
        <p:grpSp>
          <p:nvGrpSpPr>
            <p:cNvPr id="404" name="Group 100"/>
            <p:cNvGrpSpPr/>
            <p:nvPr/>
          </p:nvGrpSpPr>
          <p:grpSpPr>
            <a:xfrm>
              <a:off x="6617225" y="5797699"/>
              <a:ext cx="348105" cy="307151"/>
              <a:chOff x="5016500" y="4362450"/>
              <a:chExt cx="296863" cy="261938"/>
            </a:xfrm>
            <a:solidFill>
              <a:schemeClr val="accent1"/>
            </a:solidFill>
          </p:grpSpPr>
          <p:sp>
            <p:nvSpPr>
              <p:cNvPr id="426" name="Freeform 200"/>
              <p:cNvSpPr>
                <a:spLocks noEditPoints="1"/>
              </p:cNvSpPr>
              <p:nvPr/>
            </p:nvSpPr>
            <p:spPr bwMode="auto">
              <a:xfrm>
                <a:off x="5016500" y="4362450"/>
                <a:ext cx="296863" cy="261938"/>
              </a:xfrm>
              <a:custGeom>
                <a:avLst/>
                <a:gdLst/>
                <a:ahLst/>
                <a:cxnLst>
                  <a:cxn ang="0">
                    <a:pos x="0" y="0"/>
                  </a:cxn>
                  <a:cxn ang="0">
                    <a:pos x="0" y="165"/>
                  </a:cxn>
                  <a:cxn ang="0">
                    <a:pos x="187" y="165"/>
                  </a:cxn>
                  <a:cxn ang="0">
                    <a:pos x="187" y="0"/>
                  </a:cxn>
                  <a:cxn ang="0">
                    <a:pos x="0" y="0"/>
                  </a:cxn>
                  <a:cxn ang="0">
                    <a:pos x="176" y="154"/>
                  </a:cxn>
                  <a:cxn ang="0">
                    <a:pos x="36" y="154"/>
                  </a:cxn>
                  <a:cxn ang="0">
                    <a:pos x="36" y="13"/>
                  </a:cxn>
                  <a:cxn ang="0">
                    <a:pos x="176" y="13"/>
                  </a:cxn>
                  <a:cxn ang="0">
                    <a:pos x="176" y="154"/>
                  </a:cxn>
                </a:cxnLst>
                <a:rect l="0" t="0" r="r" b="b"/>
                <a:pathLst>
                  <a:path w="187" h="165">
                    <a:moveTo>
                      <a:pt x="0" y="0"/>
                    </a:moveTo>
                    <a:lnTo>
                      <a:pt x="0" y="165"/>
                    </a:lnTo>
                    <a:lnTo>
                      <a:pt x="187" y="165"/>
                    </a:lnTo>
                    <a:lnTo>
                      <a:pt x="187" y="0"/>
                    </a:lnTo>
                    <a:lnTo>
                      <a:pt x="0" y="0"/>
                    </a:lnTo>
                    <a:close/>
                    <a:moveTo>
                      <a:pt x="176" y="154"/>
                    </a:moveTo>
                    <a:lnTo>
                      <a:pt x="36" y="154"/>
                    </a:lnTo>
                    <a:lnTo>
                      <a:pt x="36" y="13"/>
                    </a:lnTo>
                    <a:lnTo>
                      <a:pt x="176" y="13"/>
                    </a:lnTo>
                    <a:lnTo>
                      <a:pt x="176" y="154"/>
                    </a:lnTo>
                    <a:close/>
                  </a:path>
                </a:pathLst>
              </a:custGeom>
              <a:grpFill/>
              <a:ln w="9525">
                <a:noFill/>
                <a:round/>
              </a:ln>
            </p:spPr>
            <p:txBody>
              <a:bodyPr/>
              <a:lstStyle/>
              <a:p>
                <a:pPr fontAlgn="auto">
                  <a:spcBef>
                    <a:spcPts val="0"/>
                  </a:spcBef>
                  <a:spcAft>
                    <a:spcPts val="0"/>
                  </a:spcAft>
                  <a:defRPr/>
                </a:pPr>
                <a:endParaRPr lang="en-US">
                  <a:latin typeface="+mn-lt"/>
                  <a:ea typeface="+mn-ea"/>
                </a:endParaRPr>
              </a:p>
            </p:txBody>
          </p:sp>
          <p:sp>
            <p:nvSpPr>
              <p:cNvPr id="427" name="Freeform 201"/>
              <p:cNvSpPr/>
              <p:nvPr/>
            </p:nvSpPr>
            <p:spPr bwMode="auto">
              <a:xfrm>
                <a:off x="5103813" y="4398963"/>
                <a:ext cx="155575" cy="187325"/>
              </a:xfrm>
              <a:custGeom>
                <a:avLst/>
                <a:gdLst/>
                <a:ahLst/>
                <a:cxnLst>
                  <a:cxn ang="0">
                    <a:pos x="13" y="73"/>
                  </a:cxn>
                  <a:cxn ang="0">
                    <a:pos x="24" y="67"/>
                  </a:cxn>
                  <a:cxn ang="0">
                    <a:pos x="24" y="61"/>
                  </a:cxn>
                  <a:cxn ang="0">
                    <a:pos x="24" y="61"/>
                  </a:cxn>
                  <a:cxn ang="0">
                    <a:pos x="24" y="23"/>
                  </a:cxn>
                  <a:cxn ang="0">
                    <a:pos x="53" y="16"/>
                  </a:cxn>
                  <a:cxn ang="0">
                    <a:pos x="53" y="40"/>
                  </a:cxn>
                  <a:cxn ang="0">
                    <a:pos x="50" y="39"/>
                  </a:cxn>
                  <a:cxn ang="0">
                    <a:pos x="37" y="49"/>
                  </a:cxn>
                  <a:cxn ang="0">
                    <a:pos x="50" y="58"/>
                  </a:cxn>
                  <a:cxn ang="0">
                    <a:pos x="61" y="53"/>
                  </a:cxn>
                  <a:cxn ang="0">
                    <a:pos x="61" y="0"/>
                  </a:cxn>
                  <a:cxn ang="0">
                    <a:pos x="53" y="1"/>
                  </a:cxn>
                  <a:cxn ang="0">
                    <a:pos x="24" y="8"/>
                  </a:cxn>
                  <a:cxn ang="0">
                    <a:pos x="17" y="9"/>
                  </a:cxn>
                  <a:cxn ang="0">
                    <a:pos x="17" y="55"/>
                  </a:cxn>
                  <a:cxn ang="0">
                    <a:pos x="13" y="54"/>
                  </a:cxn>
                  <a:cxn ang="0">
                    <a:pos x="0" y="64"/>
                  </a:cxn>
                  <a:cxn ang="0">
                    <a:pos x="13" y="73"/>
                  </a:cxn>
                </a:cxnLst>
                <a:rect l="0" t="0" r="r" b="b"/>
                <a:pathLst>
                  <a:path w="61" h="73">
                    <a:moveTo>
                      <a:pt x="13" y="73"/>
                    </a:moveTo>
                    <a:cubicBezTo>
                      <a:pt x="18" y="73"/>
                      <a:pt x="23" y="71"/>
                      <a:pt x="24" y="67"/>
                    </a:cubicBezTo>
                    <a:cubicBezTo>
                      <a:pt x="24" y="61"/>
                      <a:pt x="24" y="61"/>
                      <a:pt x="24" y="61"/>
                    </a:cubicBezTo>
                    <a:cubicBezTo>
                      <a:pt x="24" y="61"/>
                      <a:pt x="24" y="61"/>
                      <a:pt x="24" y="61"/>
                    </a:cubicBezTo>
                    <a:cubicBezTo>
                      <a:pt x="24" y="23"/>
                      <a:pt x="24" y="23"/>
                      <a:pt x="24" y="23"/>
                    </a:cubicBezTo>
                    <a:cubicBezTo>
                      <a:pt x="53" y="16"/>
                      <a:pt x="53" y="16"/>
                      <a:pt x="53" y="16"/>
                    </a:cubicBezTo>
                    <a:cubicBezTo>
                      <a:pt x="53" y="40"/>
                      <a:pt x="53" y="40"/>
                      <a:pt x="53" y="40"/>
                    </a:cubicBezTo>
                    <a:cubicBezTo>
                      <a:pt x="52" y="39"/>
                      <a:pt x="51" y="39"/>
                      <a:pt x="50" y="39"/>
                    </a:cubicBezTo>
                    <a:cubicBezTo>
                      <a:pt x="43" y="39"/>
                      <a:pt x="37" y="43"/>
                      <a:pt x="37" y="49"/>
                    </a:cubicBezTo>
                    <a:cubicBezTo>
                      <a:pt x="37" y="54"/>
                      <a:pt x="43" y="58"/>
                      <a:pt x="50" y="58"/>
                    </a:cubicBezTo>
                    <a:cubicBezTo>
                      <a:pt x="54" y="58"/>
                      <a:pt x="58" y="56"/>
                      <a:pt x="61" y="53"/>
                    </a:cubicBezTo>
                    <a:cubicBezTo>
                      <a:pt x="61" y="0"/>
                      <a:pt x="61" y="0"/>
                      <a:pt x="61" y="0"/>
                    </a:cubicBezTo>
                    <a:cubicBezTo>
                      <a:pt x="53" y="1"/>
                      <a:pt x="53" y="1"/>
                      <a:pt x="53" y="1"/>
                    </a:cubicBezTo>
                    <a:cubicBezTo>
                      <a:pt x="24" y="8"/>
                      <a:pt x="24" y="8"/>
                      <a:pt x="24" y="8"/>
                    </a:cubicBezTo>
                    <a:cubicBezTo>
                      <a:pt x="17" y="9"/>
                      <a:pt x="17" y="9"/>
                      <a:pt x="17" y="9"/>
                    </a:cubicBezTo>
                    <a:cubicBezTo>
                      <a:pt x="17" y="55"/>
                      <a:pt x="17" y="55"/>
                      <a:pt x="17" y="55"/>
                    </a:cubicBezTo>
                    <a:cubicBezTo>
                      <a:pt x="16" y="55"/>
                      <a:pt x="14" y="54"/>
                      <a:pt x="13" y="54"/>
                    </a:cubicBezTo>
                    <a:cubicBezTo>
                      <a:pt x="6" y="54"/>
                      <a:pt x="0" y="59"/>
                      <a:pt x="0" y="64"/>
                    </a:cubicBezTo>
                    <a:cubicBezTo>
                      <a:pt x="0" y="69"/>
                      <a:pt x="6" y="73"/>
                      <a:pt x="13" y="73"/>
                    </a:cubicBezTo>
                    <a:close/>
                  </a:path>
                </a:pathLst>
              </a:custGeom>
              <a:grpFill/>
              <a:ln w="9525">
                <a:noFill/>
                <a:round/>
              </a:ln>
            </p:spPr>
            <p:txBody>
              <a:bodyPr/>
              <a:lstStyle/>
              <a:p>
                <a:pPr fontAlgn="auto">
                  <a:spcBef>
                    <a:spcPts val="0"/>
                  </a:spcBef>
                  <a:spcAft>
                    <a:spcPts val="0"/>
                  </a:spcAft>
                  <a:defRPr/>
                </a:pPr>
                <a:endParaRPr lang="en-US">
                  <a:latin typeface="+mn-lt"/>
                  <a:ea typeface="+mn-ea"/>
                </a:endParaRPr>
              </a:p>
            </p:txBody>
          </p:sp>
        </p:grpSp>
        <p:grpSp>
          <p:nvGrpSpPr>
            <p:cNvPr id="405" name="Group 101"/>
            <p:cNvGrpSpPr/>
            <p:nvPr/>
          </p:nvGrpSpPr>
          <p:grpSpPr>
            <a:xfrm>
              <a:off x="4526738" y="5756745"/>
              <a:ext cx="307151" cy="240136"/>
              <a:chOff x="3233738" y="4327525"/>
              <a:chExt cx="261938" cy="204788"/>
            </a:xfrm>
            <a:solidFill>
              <a:schemeClr val="accent1"/>
            </a:solidFill>
          </p:grpSpPr>
          <p:sp>
            <p:nvSpPr>
              <p:cNvPr id="424" name="Freeform 202"/>
              <p:cNvSpPr>
                <a:spLocks noEditPoints="1"/>
              </p:cNvSpPr>
              <p:nvPr/>
            </p:nvSpPr>
            <p:spPr bwMode="auto">
              <a:xfrm>
                <a:off x="3341688" y="4394200"/>
                <a:ext cx="92075" cy="92075"/>
              </a:xfrm>
              <a:custGeom>
                <a:avLst/>
                <a:gdLst/>
                <a:ahLst/>
                <a:cxnLst>
                  <a:cxn ang="0">
                    <a:pos x="18" y="0"/>
                  </a:cxn>
                  <a:cxn ang="0">
                    <a:pos x="0" y="18"/>
                  </a:cxn>
                  <a:cxn ang="0">
                    <a:pos x="18" y="36"/>
                  </a:cxn>
                  <a:cxn ang="0">
                    <a:pos x="36" y="18"/>
                  </a:cxn>
                  <a:cxn ang="0">
                    <a:pos x="18" y="0"/>
                  </a:cxn>
                  <a:cxn ang="0">
                    <a:pos x="13" y="28"/>
                  </a:cxn>
                  <a:cxn ang="0">
                    <a:pos x="10" y="20"/>
                  </a:cxn>
                  <a:cxn ang="0">
                    <a:pos x="21" y="9"/>
                  </a:cxn>
                  <a:cxn ang="0">
                    <a:pos x="29" y="13"/>
                  </a:cxn>
                  <a:cxn ang="0">
                    <a:pos x="13" y="28"/>
                  </a:cxn>
                </a:cxnLst>
                <a:rect l="0" t="0" r="r" b="b"/>
                <a:pathLst>
                  <a:path w="36" h="36">
                    <a:moveTo>
                      <a:pt x="18" y="0"/>
                    </a:moveTo>
                    <a:cubicBezTo>
                      <a:pt x="8" y="0"/>
                      <a:pt x="0" y="8"/>
                      <a:pt x="0" y="18"/>
                    </a:cubicBezTo>
                    <a:cubicBezTo>
                      <a:pt x="0" y="28"/>
                      <a:pt x="8" y="36"/>
                      <a:pt x="18" y="36"/>
                    </a:cubicBezTo>
                    <a:cubicBezTo>
                      <a:pt x="28" y="36"/>
                      <a:pt x="36" y="28"/>
                      <a:pt x="36" y="18"/>
                    </a:cubicBezTo>
                    <a:cubicBezTo>
                      <a:pt x="36" y="8"/>
                      <a:pt x="28" y="0"/>
                      <a:pt x="18" y="0"/>
                    </a:cubicBezTo>
                    <a:close/>
                    <a:moveTo>
                      <a:pt x="13" y="28"/>
                    </a:moveTo>
                    <a:cubicBezTo>
                      <a:pt x="11" y="26"/>
                      <a:pt x="10" y="23"/>
                      <a:pt x="10" y="20"/>
                    </a:cubicBezTo>
                    <a:cubicBezTo>
                      <a:pt x="10" y="14"/>
                      <a:pt x="15" y="9"/>
                      <a:pt x="21" y="9"/>
                    </a:cubicBezTo>
                    <a:cubicBezTo>
                      <a:pt x="24" y="9"/>
                      <a:pt x="27" y="10"/>
                      <a:pt x="29" y="13"/>
                    </a:cubicBezTo>
                    <a:cubicBezTo>
                      <a:pt x="21" y="14"/>
                      <a:pt x="14" y="20"/>
                      <a:pt x="13" y="28"/>
                    </a:cubicBezTo>
                    <a:close/>
                  </a:path>
                </a:pathLst>
              </a:custGeom>
              <a:grpFill/>
              <a:ln w="9525">
                <a:noFill/>
                <a:round/>
              </a:ln>
            </p:spPr>
            <p:txBody>
              <a:bodyPr/>
              <a:lstStyle/>
              <a:p>
                <a:pPr fontAlgn="auto">
                  <a:spcBef>
                    <a:spcPts val="0"/>
                  </a:spcBef>
                  <a:spcAft>
                    <a:spcPts val="0"/>
                  </a:spcAft>
                  <a:defRPr/>
                </a:pPr>
                <a:endParaRPr lang="en-US">
                  <a:latin typeface="+mn-lt"/>
                  <a:ea typeface="+mn-ea"/>
                </a:endParaRPr>
              </a:p>
            </p:txBody>
          </p:sp>
          <p:sp>
            <p:nvSpPr>
              <p:cNvPr id="425" name="Freeform 203"/>
              <p:cNvSpPr>
                <a:spLocks noEditPoints="1"/>
              </p:cNvSpPr>
              <p:nvPr/>
            </p:nvSpPr>
            <p:spPr bwMode="auto">
              <a:xfrm>
                <a:off x="3233738" y="4327525"/>
                <a:ext cx="261938" cy="204788"/>
              </a:xfrm>
              <a:custGeom>
                <a:avLst/>
                <a:gdLst/>
                <a:ahLst/>
                <a:cxnLst>
                  <a:cxn ang="0">
                    <a:pos x="95" y="7"/>
                  </a:cxn>
                  <a:cxn ang="0">
                    <a:pos x="87" y="7"/>
                  </a:cxn>
                  <a:cxn ang="0">
                    <a:pos x="87" y="0"/>
                  </a:cxn>
                  <a:cxn ang="0">
                    <a:pos x="80" y="0"/>
                  </a:cxn>
                  <a:cxn ang="0">
                    <a:pos x="80" y="7"/>
                  </a:cxn>
                  <a:cxn ang="0">
                    <a:pos x="44" y="7"/>
                  </a:cxn>
                  <a:cxn ang="0">
                    <a:pos x="37" y="0"/>
                  </a:cxn>
                  <a:cxn ang="0">
                    <a:pos x="22" y="0"/>
                  </a:cxn>
                  <a:cxn ang="0">
                    <a:pos x="15" y="7"/>
                  </a:cxn>
                  <a:cxn ang="0">
                    <a:pos x="8" y="7"/>
                  </a:cxn>
                  <a:cxn ang="0">
                    <a:pos x="0" y="14"/>
                  </a:cxn>
                  <a:cxn ang="0">
                    <a:pos x="0" y="72"/>
                  </a:cxn>
                  <a:cxn ang="0">
                    <a:pos x="8" y="80"/>
                  </a:cxn>
                  <a:cxn ang="0">
                    <a:pos x="95" y="80"/>
                  </a:cxn>
                  <a:cxn ang="0">
                    <a:pos x="102" y="72"/>
                  </a:cxn>
                  <a:cxn ang="0">
                    <a:pos x="102" y="14"/>
                  </a:cxn>
                  <a:cxn ang="0">
                    <a:pos x="95" y="7"/>
                  </a:cxn>
                  <a:cxn ang="0">
                    <a:pos x="18" y="32"/>
                  </a:cxn>
                  <a:cxn ang="0">
                    <a:pos x="12" y="26"/>
                  </a:cxn>
                  <a:cxn ang="0">
                    <a:pos x="18" y="21"/>
                  </a:cxn>
                  <a:cxn ang="0">
                    <a:pos x="23" y="26"/>
                  </a:cxn>
                  <a:cxn ang="0">
                    <a:pos x="18" y="32"/>
                  </a:cxn>
                  <a:cxn ang="0">
                    <a:pos x="60" y="72"/>
                  </a:cxn>
                  <a:cxn ang="0">
                    <a:pos x="33" y="44"/>
                  </a:cxn>
                  <a:cxn ang="0">
                    <a:pos x="60" y="16"/>
                  </a:cxn>
                  <a:cxn ang="0">
                    <a:pos x="88" y="44"/>
                  </a:cxn>
                  <a:cxn ang="0">
                    <a:pos x="60" y="72"/>
                  </a:cxn>
                </a:cxnLst>
                <a:rect l="0" t="0" r="r" b="b"/>
                <a:pathLst>
                  <a:path w="102" h="80">
                    <a:moveTo>
                      <a:pt x="95" y="7"/>
                    </a:moveTo>
                    <a:cubicBezTo>
                      <a:pt x="87" y="7"/>
                      <a:pt x="87" y="7"/>
                      <a:pt x="87" y="7"/>
                    </a:cubicBezTo>
                    <a:cubicBezTo>
                      <a:pt x="87" y="0"/>
                      <a:pt x="87" y="0"/>
                      <a:pt x="87" y="0"/>
                    </a:cubicBezTo>
                    <a:cubicBezTo>
                      <a:pt x="80" y="0"/>
                      <a:pt x="80" y="0"/>
                      <a:pt x="80" y="0"/>
                    </a:cubicBezTo>
                    <a:cubicBezTo>
                      <a:pt x="80" y="7"/>
                      <a:pt x="80" y="7"/>
                      <a:pt x="80" y="7"/>
                    </a:cubicBezTo>
                    <a:cubicBezTo>
                      <a:pt x="44" y="7"/>
                      <a:pt x="44" y="7"/>
                      <a:pt x="44" y="7"/>
                    </a:cubicBezTo>
                    <a:cubicBezTo>
                      <a:pt x="44" y="4"/>
                      <a:pt x="41" y="0"/>
                      <a:pt x="37" y="0"/>
                    </a:cubicBezTo>
                    <a:cubicBezTo>
                      <a:pt x="22" y="0"/>
                      <a:pt x="22" y="0"/>
                      <a:pt x="22" y="0"/>
                    </a:cubicBezTo>
                    <a:cubicBezTo>
                      <a:pt x="18" y="0"/>
                      <a:pt x="15" y="4"/>
                      <a:pt x="15" y="7"/>
                    </a:cubicBezTo>
                    <a:cubicBezTo>
                      <a:pt x="8" y="7"/>
                      <a:pt x="8" y="7"/>
                      <a:pt x="8" y="7"/>
                    </a:cubicBezTo>
                    <a:cubicBezTo>
                      <a:pt x="4" y="7"/>
                      <a:pt x="0" y="10"/>
                      <a:pt x="0" y="14"/>
                    </a:cubicBezTo>
                    <a:cubicBezTo>
                      <a:pt x="0" y="72"/>
                      <a:pt x="0" y="72"/>
                      <a:pt x="0" y="72"/>
                    </a:cubicBezTo>
                    <a:cubicBezTo>
                      <a:pt x="0" y="76"/>
                      <a:pt x="4" y="80"/>
                      <a:pt x="8" y="80"/>
                    </a:cubicBezTo>
                    <a:cubicBezTo>
                      <a:pt x="95" y="80"/>
                      <a:pt x="95" y="80"/>
                      <a:pt x="95" y="80"/>
                    </a:cubicBezTo>
                    <a:cubicBezTo>
                      <a:pt x="99" y="80"/>
                      <a:pt x="102" y="76"/>
                      <a:pt x="102" y="72"/>
                    </a:cubicBezTo>
                    <a:cubicBezTo>
                      <a:pt x="102" y="14"/>
                      <a:pt x="102" y="14"/>
                      <a:pt x="102" y="14"/>
                    </a:cubicBezTo>
                    <a:cubicBezTo>
                      <a:pt x="102" y="10"/>
                      <a:pt x="99" y="7"/>
                      <a:pt x="95" y="7"/>
                    </a:cubicBezTo>
                    <a:close/>
                    <a:moveTo>
                      <a:pt x="18" y="32"/>
                    </a:moveTo>
                    <a:cubicBezTo>
                      <a:pt x="15" y="32"/>
                      <a:pt x="12" y="29"/>
                      <a:pt x="12" y="26"/>
                    </a:cubicBezTo>
                    <a:cubicBezTo>
                      <a:pt x="12" y="23"/>
                      <a:pt x="15" y="21"/>
                      <a:pt x="18" y="21"/>
                    </a:cubicBezTo>
                    <a:cubicBezTo>
                      <a:pt x="21" y="21"/>
                      <a:pt x="23" y="23"/>
                      <a:pt x="23" y="26"/>
                    </a:cubicBezTo>
                    <a:cubicBezTo>
                      <a:pt x="23" y="29"/>
                      <a:pt x="21" y="32"/>
                      <a:pt x="18" y="32"/>
                    </a:cubicBezTo>
                    <a:close/>
                    <a:moveTo>
                      <a:pt x="60" y="72"/>
                    </a:moveTo>
                    <a:cubicBezTo>
                      <a:pt x="45" y="72"/>
                      <a:pt x="33" y="59"/>
                      <a:pt x="33" y="44"/>
                    </a:cubicBezTo>
                    <a:cubicBezTo>
                      <a:pt x="33" y="29"/>
                      <a:pt x="45" y="16"/>
                      <a:pt x="60" y="16"/>
                    </a:cubicBezTo>
                    <a:cubicBezTo>
                      <a:pt x="76" y="16"/>
                      <a:pt x="88" y="29"/>
                      <a:pt x="88" y="44"/>
                    </a:cubicBezTo>
                    <a:cubicBezTo>
                      <a:pt x="88" y="59"/>
                      <a:pt x="76" y="72"/>
                      <a:pt x="60" y="72"/>
                    </a:cubicBezTo>
                    <a:close/>
                  </a:path>
                </a:pathLst>
              </a:custGeom>
              <a:grpFill/>
              <a:ln w="9525">
                <a:noFill/>
                <a:round/>
              </a:ln>
            </p:spPr>
            <p:txBody>
              <a:bodyPr/>
              <a:lstStyle/>
              <a:p>
                <a:pPr fontAlgn="auto">
                  <a:spcBef>
                    <a:spcPts val="0"/>
                  </a:spcBef>
                  <a:spcAft>
                    <a:spcPts val="0"/>
                  </a:spcAft>
                  <a:defRPr/>
                </a:pPr>
                <a:endParaRPr lang="en-US">
                  <a:latin typeface="+mn-lt"/>
                  <a:ea typeface="+mn-ea"/>
                </a:endParaRPr>
              </a:p>
            </p:txBody>
          </p:sp>
        </p:grpSp>
        <p:sp>
          <p:nvSpPr>
            <p:cNvPr id="406" name="Freeform 204"/>
            <p:cNvSpPr>
              <a:spLocks noEditPoints="1"/>
            </p:cNvSpPr>
            <p:nvPr/>
          </p:nvSpPr>
          <p:spPr bwMode="auto">
            <a:xfrm>
              <a:off x="7317157" y="5752798"/>
              <a:ext cx="348105" cy="309012"/>
            </a:xfrm>
            <a:custGeom>
              <a:avLst/>
              <a:gdLst>
                <a:gd name="T0" fmla="*/ 276390 w 116"/>
                <a:gd name="T1" fmla="*/ 58845 h 103"/>
                <a:gd name="T2" fmla="*/ 174023 w 116"/>
                <a:gd name="T3" fmla="*/ 58845 h 103"/>
                <a:gd name="T4" fmla="*/ 214970 w 116"/>
                <a:gd name="T5" fmla="*/ 17909 h 103"/>
                <a:gd name="T6" fmla="*/ 214970 w 116"/>
                <a:gd name="T7" fmla="*/ 5117 h 103"/>
                <a:gd name="T8" fmla="*/ 202174 w 116"/>
                <a:gd name="T9" fmla="*/ 5117 h 103"/>
                <a:gd name="T10" fmla="*/ 148432 w 116"/>
                <a:gd name="T11" fmla="*/ 58845 h 103"/>
                <a:gd name="T12" fmla="*/ 138195 w 116"/>
                <a:gd name="T13" fmla="*/ 58845 h 103"/>
                <a:gd name="T14" fmla="*/ 84452 w 116"/>
                <a:gd name="T15" fmla="*/ 5117 h 103"/>
                <a:gd name="T16" fmla="*/ 71657 w 116"/>
                <a:gd name="T17" fmla="*/ 5117 h 103"/>
                <a:gd name="T18" fmla="*/ 71657 w 116"/>
                <a:gd name="T19" fmla="*/ 17909 h 103"/>
                <a:gd name="T20" fmla="*/ 110044 w 116"/>
                <a:gd name="T21" fmla="*/ 58845 h 103"/>
                <a:gd name="T22" fmla="*/ 17914 w 116"/>
                <a:gd name="T23" fmla="*/ 58845 h 103"/>
                <a:gd name="T24" fmla="*/ 0 w 116"/>
                <a:gd name="T25" fmla="*/ 76755 h 103"/>
                <a:gd name="T26" fmla="*/ 0 w 116"/>
                <a:gd name="T27" fmla="*/ 243057 h 103"/>
                <a:gd name="T28" fmla="*/ 17914 w 116"/>
                <a:gd name="T29" fmla="*/ 263525 h 103"/>
                <a:gd name="T30" fmla="*/ 276390 w 116"/>
                <a:gd name="T31" fmla="*/ 263525 h 103"/>
                <a:gd name="T32" fmla="*/ 296863 w 116"/>
                <a:gd name="T33" fmla="*/ 243057 h 103"/>
                <a:gd name="T34" fmla="*/ 296863 w 116"/>
                <a:gd name="T35" fmla="*/ 76755 h 103"/>
                <a:gd name="T36" fmla="*/ 276390 w 116"/>
                <a:gd name="T37" fmla="*/ 58845 h 103"/>
                <a:gd name="T38" fmla="*/ 202174 w 116"/>
                <a:gd name="T39" fmla="*/ 225148 h 103"/>
                <a:gd name="T40" fmla="*/ 35828 w 116"/>
                <a:gd name="T41" fmla="*/ 225148 h 103"/>
                <a:gd name="T42" fmla="*/ 35828 w 116"/>
                <a:gd name="T43" fmla="*/ 94664 h 103"/>
                <a:gd name="T44" fmla="*/ 202174 w 116"/>
                <a:gd name="T45" fmla="*/ 94664 h 103"/>
                <a:gd name="T46" fmla="*/ 202174 w 116"/>
                <a:gd name="T47" fmla="*/ 225148 h 103"/>
                <a:gd name="T48" fmla="*/ 258476 w 116"/>
                <a:gd name="T49" fmla="*/ 168861 h 103"/>
                <a:gd name="T50" fmla="*/ 240561 w 116"/>
                <a:gd name="T51" fmla="*/ 168861 h 103"/>
                <a:gd name="T52" fmla="*/ 240561 w 116"/>
                <a:gd name="T53" fmla="*/ 150951 h 103"/>
                <a:gd name="T54" fmla="*/ 258476 w 116"/>
                <a:gd name="T55" fmla="*/ 150951 h 103"/>
                <a:gd name="T56" fmla="*/ 258476 w 116"/>
                <a:gd name="T57" fmla="*/ 168861 h 103"/>
                <a:gd name="T58" fmla="*/ 258476 w 116"/>
                <a:gd name="T59" fmla="*/ 133042 h 103"/>
                <a:gd name="T60" fmla="*/ 240561 w 116"/>
                <a:gd name="T61" fmla="*/ 133042 h 103"/>
                <a:gd name="T62" fmla="*/ 240561 w 116"/>
                <a:gd name="T63" fmla="*/ 115132 h 103"/>
                <a:gd name="T64" fmla="*/ 258476 w 116"/>
                <a:gd name="T65" fmla="*/ 115132 h 103"/>
                <a:gd name="T66" fmla="*/ 258476 w 116"/>
                <a:gd name="T67" fmla="*/ 133042 h 103"/>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116" h="103">
                  <a:moveTo>
                    <a:pt x="108" y="23"/>
                  </a:moveTo>
                  <a:cubicBezTo>
                    <a:pt x="68" y="23"/>
                    <a:pt x="68" y="23"/>
                    <a:pt x="68" y="23"/>
                  </a:cubicBezTo>
                  <a:cubicBezTo>
                    <a:pt x="84" y="7"/>
                    <a:pt x="84" y="7"/>
                    <a:pt x="84" y="7"/>
                  </a:cubicBezTo>
                  <a:cubicBezTo>
                    <a:pt x="85" y="6"/>
                    <a:pt x="85" y="3"/>
                    <a:pt x="84" y="2"/>
                  </a:cubicBezTo>
                  <a:cubicBezTo>
                    <a:pt x="83" y="0"/>
                    <a:pt x="80" y="0"/>
                    <a:pt x="79" y="2"/>
                  </a:cubicBezTo>
                  <a:cubicBezTo>
                    <a:pt x="58" y="23"/>
                    <a:pt x="58" y="23"/>
                    <a:pt x="58" y="23"/>
                  </a:cubicBezTo>
                  <a:cubicBezTo>
                    <a:pt x="54" y="23"/>
                    <a:pt x="54" y="23"/>
                    <a:pt x="54" y="23"/>
                  </a:cubicBezTo>
                  <a:cubicBezTo>
                    <a:pt x="33" y="2"/>
                    <a:pt x="33" y="2"/>
                    <a:pt x="33" y="2"/>
                  </a:cubicBezTo>
                  <a:cubicBezTo>
                    <a:pt x="31" y="0"/>
                    <a:pt x="29" y="0"/>
                    <a:pt x="28" y="2"/>
                  </a:cubicBezTo>
                  <a:cubicBezTo>
                    <a:pt x="26" y="3"/>
                    <a:pt x="26" y="6"/>
                    <a:pt x="28" y="7"/>
                  </a:cubicBezTo>
                  <a:cubicBezTo>
                    <a:pt x="43" y="23"/>
                    <a:pt x="43" y="23"/>
                    <a:pt x="43" y="23"/>
                  </a:cubicBezTo>
                  <a:cubicBezTo>
                    <a:pt x="7" y="23"/>
                    <a:pt x="7" y="23"/>
                    <a:pt x="7" y="23"/>
                  </a:cubicBezTo>
                  <a:cubicBezTo>
                    <a:pt x="3" y="23"/>
                    <a:pt x="0" y="26"/>
                    <a:pt x="0" y="30"/>
                  </a:cubicBezTo>
                  <a:cubicBezTo>
                    <a:pt x="0" y="95"/>
                    <a:pt x="0" y="95"/>
                    <a:pt x="0" y="95"/>
                  </a:cubicBezTo>
                  <a:cubicBezTo>
                    <a:pt x="0" y="99"/>
                    <a:pt x="3" y="103"/>
                    <a:pt x="7" y="103"/>
                  </a:cubicBezTo>
                  <a:cubicBezTo>
                    <a:pt x="108" y="103"/>
                    <a:pt x="108" y="103"/>
                    <a:pt x="108" y="103"/>
                  </a:cubicBezTo>
                  <a:cubicBezTo>
                    <a:pt x="112" y="103"/>
                    <a:pt x="116" y="99"/>
                    <a:pt x="116" y="95"/>
                  </a:cubicBezTo>
                  <a:cubicBezTo>
                    <a:pt x="116" y="30"/>
                    <a:pt x="116" y="30"/>
                    <a:pt x="116" y="30"/>
                  </a:cubicBezTo>
                  <a:cubicBezTo>
                    <a:pt x="116" y="26"/>
                    <a:pt x="112" y="23"/>
                    <a:pt x="108" y="23"/>
                  </a:cubicBezTo>
                  <a:close/>
                  <a:moveTo>
                    <a:pt x="79" y="88"/>
                  </a:moveTo>
                  <a:cubicBezTo>
                    <a:pt x="14" y="88"/>
                    <a:pt x="14" y="88"/>
                    <a:pt x="14" y="88"/>
                  </a:cubicBezTo>
                  <a:cubicBezTo>
                    <a:pt x="14" y="37"/>
                    <a:pt x="14" y="37"/>
                    <a:pt x="14" y="37"/>
                  </a:cubicBezTo>
                  <a:cubicBezTo>
                    <a:pt x="79" y="37"/>
                    <a:pt x="79" y="37"/>
                    <a:pt x="79" y="37"/>
                  </a:cubicBezTo>
                  <a:lnTo>
                    <a:pt x="79" y="88"/>
                  </a:lnTo>
                  <a:close/>
                  <a:moveTo>
                    <a:pt x="101" y="66"/>
                  </a:moveTo>
                  <a:cubicBezTo>
                    <a:pt x="94" y="66"/>
                    <a:pt x="94" y="66"/>
                    <a:pt x="94" y="66"/>
                  </a:cubicBezTo>
                  <a:cubicBezTo>
                    <a:pt x="94" y="59"/>
                    <a:pt x="94" y="59"/>
                    <a:pt x="94" y="59"/>
                  </a:cubicBezTo>
                  <a:cubicBezTo>
                    <a:pt x="101" y="59"/>
                    <a:pt x="101" y="59"/>
                    <a:pt x="101" y="59"/>
                  </a:cubicBezTo>
                  <a:lnTo>
                    <a:pt x="101" y="66"/>
                  </a:lnTo>
                  <a:close/>
                  <a:moveTo>
                    <a:pt x="101" y="52"/>
                  </a:moveTo>
                  <a:cubicBezTo>
                    <a:pt x="94" y="52"/>
                    <a:pt x="94" y="52"/>
                    <a:pt x="94" y="52"/>
                  </a:cubicBezTo>
                  <a:cubicBezTo>
                    <a:pt x="94" y="45"/>
                    <a:pt x="94" y="45"/>
                    <a:pt x="94" y="45"/>
                  </a:cubicBezTo>
                  <a:cubicBezTo>
                    <a:pt x="101" y="45"/>
                    <a:pt x="101" y="45"/>
                    <a:pt x="101" y="45"/>
                  </a:cubicBezTo>
                  <a:lnTo>
                    <a:pt x="101" y="52"/>
                  </a:lnTo>
                  <a:close/>
                </a:path>
              </a:pathLst>
            </a:custGeom>
            <a:solidFill>
              <a:schemeClr val="accent1"/>
            </a:solidFill>
            <a:ln>
              <a:noFill/>
            </a:ln>
          </p:spPr>
          <p:txBody>
            <a:bodyPr/>
            <a:lstStyle/>
            <a:p>
              <a:endParaRPr lang="en-US"/>
            </a:p>
          </p:txBody>
        </p:sp>
        <p:grpSp>
          <p:nvGrpSpPr>
            <p:cNvPr id="407" name="Group 103"/>
            <p:cNvGrpSpPr/>
            <p:nvPr/>
          </p:nvGrpSpPr>
          <p:grpSpPr>
            <a:xfrm>
              <a:off x="8013366" y="5846098"/>
              <a:ext cx="348105" cy="258752"/>
              <a:chOff x="6207125" y="4403725"/>
              <a:chExt cx="296863" cy="220663"/>
            </a:xfrm>
            <a:solidFill>
              <a:schemeClr val="accent1"/>
            </a:solidFill>
          </p:grpSpPr>
          <p:sp>
            <p:nvSpPr>
              <p:cNvPr id="422" name="Freeform 206"/>
              <p:cNvSpPr>
                <a:spLocks noEditPoints="1"/>
              </p:cNvSpPr>
              <p:nvPr/>
            </p:nvSpPr>
            <p:spPr bwMode="auto">
              <a:xfrm>
                <a:off x="6299200" y="4514850"/>
                <a:ext cx="92075" cy="55563"/>
              </a:xfrm>
              <a:custGeom>
                <a:avLst/>
                <a:gdLst/>
                <a:ahLst/>
                <a:cxnLst>
                  <a:cxn ang="0">
                    <a:pos x="58" y="0"/>
                  </a:cxn>
                  <a:cxn ang="0">
                    <a:pos x="0" y="0"/>
                  </a:cxn>
                  <a:cxn ang="0">
                    <a:pos x="0" y="35"/>
                  </a:cxn>
                  <a:cxn ang="0">
                    <a:pos x="58" y="35"/>
                  </a:cxn>
                  <a:cxn ang="0">
                    <a:pos x="58" y="0"/>
                  </a:cxn>
                  <a:cxn ang="0">
                    <a:pos x="24" y="24"/>
                  </a:cxn>
                  <a:cxn ang="0">
                    <a:pos x="11" y="24"/>
                  </a:cxn>
                  <a:cxn ang="0">
                    <a:pos x="11" y="12"/>
                  </a:cxn>
                  <a:cxn ang="0">
                    <a:pos x="24" y="12"/>
                  </a:cxn>
                  <a:cxn ang="0">
                    <a:pos x="24" y="24"/>
                  </a:cxn>
                  <a:cxn ang="0">
                    <a:pos x="46" y="24"/>
                  </a:cxn>
                  <a:cxn ang="0">
                    <a:pos x="35" y="24"/>
                  </a:cxn>
                  <a:cxn ang="0">
                    <a:pos x="35" y="12"/>
                  </a:cxn>
                  <a:cxn ang="0">
                    <a:pos x="46" y="12"/>
                  </a:cxn>
                  <a:cxn ang="0">
                    <a:pos x="46" y="24"/>
                  </a:cxn>
                </a:cxnLst>
                <a:rect l="0" t="0" r="r" b="b"/>
                <a:pathLst>
                  <a:path w="58" h="35">
                    <a:moveTo>
                      <a:pt x="58" y="0"/>
                    </a:moveTo>
                    <a:lnTo>
                      <a:pt x="0" y="0"/>
                    </a:lnTo>
                    <a:lnTo>
                      <a:pt x="0" y="35"/>
                    </a:lnTo>
                    <a:lnTo>
                      <a:pt x="58" y="35"/>
                    </a:lnTo>
                    <a:lnTo>
                      <a:pt x="58" y="0"/>
                    </a:lnTo>
                    <a:close/>
                    <a:moveTo>
                      <a:pt x="24" y="24"/>
                    </a:moveTo>
                    <a:lnTo>
                      <a:pt x="11" y="24"/>
                    </a:lnTo>
                    <a:lnTo>
                      <a:pt x="11" y="12"/>
                    </a:lnTo>
                    <a:lnTo>
                      <a:pt x="24" y="12"/>
                    </a:lnTo>
                    <a:lnTo>
                      <a:pt x="24" y="24"/>
                    </a:lnTo>
                    <a:close/>
                    <a:moveTo>
                      <a:pt x="46" y="24"/>
                    </a:moveTo>
                    <a:lnTo>
                      <a:pt x="35" y="24"/>
                    </a:lnTo>
                    <a:lnTo>
                      <a:pt x="35" y="12"/>
                    </a:lnTo>
                    <a:lnTo>
                      <a:pt x="46" y="12"/>
                    </a:lnTo>
                    <a:lnTo>
                      <a:pt x="46" y="24"/>
                    </a:lnTo>
                    <a:close/>
                  </a:path>
                </a:pathLst>
              </a:custGeom>
              <a:grpFill/>
              <a:ln w="9525">
                <a:noFill/>
                <a:round/>
              </a:ln>
            </p:spPr>
            <p:txBody>
              <a:bodyPr/>
              <a:lstStyle/>
              <a:p>
                <a:pPr fontAlgn="auto">
                  <a:spcBef>
                    <a:spcPts val="0"/>
                  </a:spcBef>
                  <a:spcAft>
                    <a:spcPts val="0"/>
                  </a:spcAft>
                  <a:defRPr/>
                </a:pPr>
                <a:endParaRPr lang="en-US">
                  <a:latin typeface="+mn-lt"/>
                  <a:ea typeface="+mn-ea"/>
                </a:endParaRPr>
              </a:p>
            </p:txBody>
          </p:sp>
          <p:sp>
            <p:nvSpPr>
              <p:cNvPr id="423" name="Freeform 207"/>
              <p:cNvSpPr>
                <a:spLocks noEditPoints="1"/>
              </p:cNvSpPr>
              <p:nvPr/>
            </p:nvSpPr>
            <p:spPr bwMode="auto">
              <a:xfrm>
                <a:off x="6207125" y="4403725"/>
                <a:ext cx="296863" cy="220663"/>
              </a:xfrm>
              <a:custGeom>
                <a:avLst/>
                <a:gdLst/>
                <a:ahLst/>
                <a:cxnLst>
                  <a:cxn ang="0">
                    <a:pos x="114" y="39"/>
                  </a:cxn>
                  <a:cxn ang="0">
                    <a:pos x="111" y="39"/>
                  </a:cxn>
                  <a:cxn ang="0">
                    <a:pos x="101" y="43"/>
                  </a:cxn>
                  <a:cxn ang="0">
                    <a:pos x="101" y="29"/>
                  </a:cxn>
                  <a:cxn ang="0">
                    <a:pos x="94" y="22"/>
                  </a:cxn>
                  <a:cxn ang="0">
                    <a:pos x="72" y="22"/>
                  </a:cxn>
                  <a:cxn ang="0">
                    <a:pos x="72" y="14"/>
                  </a:cxn>
                  <a:cxn ang="0">
                    <a:pos x="51" y="7"/>
                  </a:cxn>
                  <a:cxn ang="0">
                    <a:pos x="7" y="7"/>
                  </a:cxn>
                  <a:cxn ang="0">
                    <a:pos x="7" y="3"/>
                  </a:cxn>
                  <a:cxn ang="0">
                    <a:pos x="3" y="0"/>
                  </a:cxn>
                  <a:cxn ang="0">
                    <a:pos x="0" y="3"/>
                  </a:cxn>
                  <a:cxn ang="0">
                    <a:pos x="0" y="25"/>
                  </a:cxn>
                  <a:cxn ang="0">
                    <a:pos x="3" y="29"/>
                  </a:cxn>
                  <a:cxn ang="0">
                    <a:pos x="7" y="25"/>
                  </a:cxn>
                  <a:cxn ang="0">
                    <a:pos x="7" y="22"/>
                  </a:cxn>
                  <a:cxn ang="0">
                    <a:pos x="22" y="22"/>
                  </a:cxn>
                  <a:cxn ang="0">
                    <a:pos x="14" y="29"/>
                  </a:cxn>
                  <a:cxn ang="0">
                    <a:pos x="14" y="80"/>
                  </a:cxn>
                  <a:cxn ang="0">
                    <a:pos x="18" y="86"/>
                  </a:cxn>
                  <a:cxn ang="0">
                    <a:pos x="98" y="86"/>
                  </a:cxn>
                  <a:cxn ang="0">
                    <a:pos x="101" y="80"/>
                  </a:cxn>
                  <a:cxn ang="0">
                    <a:pos x="101" y="65"/>
                  </a:cxn>
                  <a:cxn ang="0">
                    <a:pos x="111" y="70"/>
                  </a:cxn>
                  <a:cxn ang="0">
                    <a:pos x="114" y="70"/>
                  </a:cxn>
                  <a:cxn ang="0">
                    <a:pos x="116" y="66"/>
                  </a:cxn>
                  <a:cxn ang="0">
                    <a:pos x="116" y="42"/>
                  </a:cxn>
                  <a:cxn ang="0">
                    <a:pos x="114" y="39"/>
                  </a:cxn>
                  <a:cxn ang="0">
                    <a:pos x="80" y="72"/>
                  </a:cxn>
                  <a:cxn ang="0">
                    <a:pos x="29" y="72"/>
                  </a:cxn>
                  <a:cxn ang="0">
                    <a:pos x="29" y="36"/>
                  </a:cxn>
                  <a:cxn ang="0">
                    <a:pos x="80" y="36"/>
                  </a:cxn>
                  <a:cxn ang="0">
                    <a:pos x="80" y="72"/>
                  </a:cxn>
                </a:cxnLst>
                <a:rect l="0" t="0" r="r" b="b"/>
                <a:pathLst>
                  <a:path w="116" h="86">
                    <a:moveTo>
                      <a:pt x="114" y="39"/>
                    </a:moveTo>
                    <a:cubicBezTo>
                      <a:pt x="113" y="38"/>
                      <a:pt x="112" y="38"/>
                      <a:pt x="111" y="39"/>
                    </a:cubicBezTo>
                    <a:cubicBezTo>
                      <a:pt x="101" y="43"/>
                      <a:pt x="101" y="43"/>
                      <a:pt x="101" y="43"/>
                    </a:cubicBezTo>
                    <a:cubicBezTo>
                      <a:pt x="101" y="29"/>
                      <a:pt x="101" y="29"/>
                      <a:pt x="101" y="29"/>
                    </a:cubicBezTo>
                    <a:cubicBezTo>
                      <a:pt x="101" y="25"/>
                      <a:pt x="98" y="22"/>
                      <a:pt x="94" y="22"/>
                    </a:cubicBezTo>
                    <a:cubicBezTo>
                      <a:pt x="72" y="22"/>
                      <a:pt x="72" y="22"/>
                      <a:pt x="72" y="22"/>
                    </a:cubicBezTo>
                    <a:cubicBezTo>
                      <a:pt x="72" y="14"/>
                      <a:pt x="72" y="14"/>
                      <a:pt x="72" y="14"/>
                    </a:cubicBezTo>
                    <a:cubicBezTo>
                      <a:pt x="51" y="7"/>
                      <a:pt x="51" y="7"/>
                      <a:pt x="51" y="7"/>
                    </a:cubicBezTo>
                    <a:cubicBezTo>
                      <a:pt x="7" y="7"/>
                      <a:pt x="7" y="7"/>
                      <a:pt x="7" y="7"/>
                    </a:cubicBezTo>
                    <a:cubicBezTo>
                      <a:pt x="7" y="3"/>
                      <a:pt x="7" y="3"/>
                      <a:pt x="7" y="3"/>
                    </a:cubicBezTo>
                    <a:cubicBezTo>
                      <a:pt x="7" y="1"/>
                      <a:pt x="5" y="0"/>
                      <a:pt x="3" y="0"/>
                    </a:cubicBezTo>
                    <a:cubicBezTo>
                      <a:pt x="1" y="0"/>
                      <a:pt x="0" y="1"/>
                      <a:pt x="0" y="3"/>
                    </a:cubicBezTo>
                    <a:cubicBezTo>
                      <a:pt x="0" y="25"/>
                      <a:pt x="0" y="25"/>
                      <a:pt x="0" y="25"/>
                    </a:cubicBezTo>
                    <a:cubicBezTo>
                      <a:pt x="0" y="27"/>
                      <a:pt x="1" y="29"/>
                      <a:pt x="3" y="29"/>
                    </a:cubicBezTo>
                    <a:cubicBezTo>
                      <a:pt x="5" y="29"/>
                      <a:pt x="7" y="27"/>
                      <a:pt x="7" y="25"/>
                    </a:cubicBezTo>
                    <a:cubicBezTo>
                      <a:pt x="7" y="22"/>
                      <a:pt x="7" y="22"/>
                      <a:pt x="7" y="22"/>
                    </a:cubicBezTo>
                    <a:cubicBezTo>
                      <a:pt x="22" y="22"/>
                      <a:pt x="22" y="22"/>
                      <a:pt x="22" y="22"/>
                    </a:cubicBezTo>
                    <a:cubicBezTo>
                      <a:pt x="18" y="22"/>
                      <a:pt x="14" y="25"/>
                      <a:pt x="14" y="29"/>
                    </a:cubicBezTo>
                    <a:cubicBezTo>
                      <a:pt x="14" y="80"/>
                      <a:pt x="14" y="80"/>
                      <a:pt x="14" y="80"/>
                    </a:cubicBezTo>
                    <a:cubicBezTo>
                      <a:pt x="14" y="82"/>
                      <a:pt x="16" y="85"/>
                      <a:pt x="18" y="86"/>
                    </a:cubicBezTo>
                    <a:cubicBezTo>
                      <a:pt x="98" y="86"/>
                      <a:pt x="98" y="86"/>
                      <a:pt x="98" y="86"/>
                    </a:cubicBezTo>
                    <a:cubicBezTo>
                      <a:pt x="100" y="85"/>
                      <a:pt x="101" y="82"/>
                      <a:pt x="101" y="80"/>
                    </a:cubicBezTo>
                    <a:cubicBezTo>
                      <a:pt x="101" y="65"/>
                      <a:pt x="101" y="65"/>
                      <a:pt x="101" y="65"/>
                    </a:cubicBezTo>
                    <a:cubicBezTo>
                      <a:pt x="111" y="70"/>
                      <a:pt x="111" y="70"/>
                      <a:pt x="111" y="70"/>
                    </a:cubicBezTo>
                    <a:cubicBezTo>
                      <a:pt x="112" y="70"/>
                      <a:pt x="113" y="70"/>
                      <a:pt x="114" y="70"/>
                    </a:cubicBezTo>
                    <a:cubicBezTo>
                      <a:pt x="115" y="69"/>
                      <a:pt x="116" y="68"/>
                      <a:pt x="116" y="66"/>
                    </a:cubicBezTo>
                    <a:cubicBezTo>
                      <a:pt x="116" y="42"/>
                      <a:pt x="116" y="42"/>
                      <a:pt x="116" y="42"/>
                    </a:cubicBezTo>
                    <a:cubicBezTo>
                      <a:pt x="116" y="41"/>
                      <a:pt x="115" y="39"/>
                      <a:pt x="114" y="39"/>
                    </a:cubicBezTo>
                    <a:close/>
                    <a:moveTo>
                      <a:pt x="80" y="72"/>
                    </a:moveTo>
                    <a:cubicBezTo>
                      <a:pt x="29" y="72"/>
                      <a:pt x="29" y="72"/>
                      <a:pt x="29" y="72"/>
                    </a:cubicBezTo>
                    <a:cubicBezTo>
                      <a:pt x="29" y="36"/>
                      <a:pt x="29" y="36"/>
                      <a:pt x="29" y="36"/>
                    </a:cubicBezTo>
                    <a:cubicBezTo>
                      <a:pt x="80" y="36"/>
                      <a:pt x="80" y="36"/>
                      <a:pt x="80" y="36"/>
                    </a:cubicBezTo>
                    <a:lnTo>
                      <a:pt x="80" y="72"/>
                    </a:lnTo>
                    <a:close/>
                  </a:path>
                </a:pathLst>
              </a:custGeom>
              <a:grpFill/>
              <a:ln w="9525">
                <a:noFill/>
                <a:round/>
              </a:ln>
            </p:spPr>
            <p:txBody>
              <a:bodyPr/>
              <a:lstStyle/>
              <a:p>
                <a:pPr fontAlgn="auto">
                  <a:spcBef>
                    <a:spcPts val="0"/>
                  </a:spcBef>
                  <a:spcAft>
                    <a:spcPts val="0"/>
                  </a:spcAft>
                  <a:defRPr/>
                </a:pPr>
                <a:endParaRPr lang="en-US">
                  <a:latin typeface="+mn-lt"/>
                  <a:ea typeface="+mn-ea"/>
                </a:endParaRPr>
              </a:p>
            </p:txBody>
          </p:sp>
        </p:grpSp>
        <p:grpSp>
          <p:nvGrpSpPr>
            <p:cNvPr id="408" name="Group 104"/>
            <p:cNvGrpSpPr/>
            <p:nvPr/>
          </p:nvGrpSpPr>
          <p:grpSpPr>
            <a:xfrm>
              <a:off x="5226670" y="5756745"/>
              <a:ext cx="348105" cy="348105"/>
              <a:chOff x="3830638" y="4327525"/>
              <a:chExt cx="296863" cy="296863"/>
            </a:xfrm>
            <a:solidFill>
              <a:schemeClr val="accent1"/>
            </a:solidFill>
          </p:grpSpPr>
          <p:sp>
            <p:nvSpPr>
              <p:cNvPr id="420" name="Freeform 208"/>
              <p:cNvSpPr/>
              <p:nvPr/>
            </p:nvSpPr>
            <p:spPr bwMode="auto">
              <a:xfrm>
                <a:off x="3922713" y="4441825"/>
                <a:ext cx="122238" cy="123825"/>
              </a:xfrm>
              <a:custGeom>
                <a:avLst/>
                <a:gdLst/>
                <a:ahLst/>
                <a:cxnLst>
                  <a:cxn ang="0">
                    <a:pos x="6" y="46"/>
                  </a:cxn>
                  <a:cxn ang="0">
                    <a:pos x="44" y="27"/>
                  </a:cxn>
                  <a:cxn ang="0">
                    <a:pos x="44" y="20"/>
                  </a:cxn>
                  <a:cxn ang="0">
                    <a:pos x="6" y="2"/>
                  </a:cxn>
                  <a:cxn ang="0">
                    <a:pos x="0" y="6"/>
                  </a:cxn>
                  <a:cxn ang="0">
                    <a:pos x="0" y="42"/>
                  </a:cxn>
                  <a:cxn ang="0">
                    <a:pos x="6" y="46"/>
                  </a:cxn>
                </a:cxnLst>
                <a:rect l="0" t="0" r="r" b="b"/>
                <a:pathLst>
                  <a:path w="48" h="48">
                    <a:moveTo>
                      <a:pt x="6" y="46"/>
                    </a:moveTo>
                    <a:cubicBezTo>
                      <a:pt x="44" y="27"/>
                      <a:pt x="44" y="27"/>
                      <a:pt x="44" y="27"/>
                    </a:cubicBezTo>
                    <a:cubicBezTo>
                      <a:pt x="48" y="25"/>
                      <a:pt x="48" y="22"/>
                      <a:pt x="44" y="20"/>
                    </a:cubicBezTo>
                    <a:cubicBezTo>
                      <a:pt x="6" y="2"/>
                      <a:pt x="6" y="2"/>
                      <a:pt x="6" y="2"/>
                    </a:cubicBezTo>
                    <a:cubicBezTo>
                      <a:pt x="3" y="0"/>
                      <a:pt x="0" y="2"/>
                      <a:pt x="0" y="6"/>
                    </a:cubicBezTo>
                    <a:cubicBezTo>
                      <a:pt x="0" y="42"/>
                      <a:pt x="0" y="42"/>
                      <a:pt x="0" y="42"/>
                    </a:cubicBezTo>
                    <a:cubicBezTo>
                      <a:pt x="0" y="46"/>
                      <a:pt x="3" y="48"/>
                      <a:pt x="6" y="46"/>
                    </a:cubicBezTo>
                    <a:close/>
                  </a:path>
                </a:pathLst>
              </a:custGeom>
              <a:grpFill/>
              <a:ln w="9525">
                <a:noFill/>
                <a:round/>
              </a:ln>
            </p:spPr>
            <p:txBody>
              <a:bodyPr/>
              <a:lstStyle/>
              <a:p>
                <a:pPr fontAlgn="auto">
                  <a:spcBef>
                    <a:spcPts val="0"/>
                  </a:spcBef>
                  <a:spcAft>
                    <a:spcPts val="0"/>
                  </a:spcAft>
                  <a:defRPr/>
                </a:pPr>
                <a:endParaRPr lang="en-US">
                  <a:latin typeface="+mn-lt"/>
                  <a:ea typeface="+mn-ea"/>
                </a:endParaRPr>
              </a:p>
            </p:txBody>
          </p:sp>
          <p:sp>
            <p:nvSpPr>
              <p:cNvPr id="421" name="Freeform 209"/>
              <p:cNvSpPr>
                <a:spLocks noEditPoints="1"/>
              </p:cNvSpPr>
              <p:nvPr/>
            </p:nvSpPr>
            <p:spPr bwMode="auto">
              <a:xfrm>
                <a:off x="3830638" y="4327525"/>
                <a:ext cx="296863" cy="296863"/>
              </a:xfrm>
              <a:custGeom>
                <a:avLst/>
                <a:gdLst/>
                <a:ahLst/>
                <a:cxnLst>
                  <a:cxn ang="0">
                    <a:pos x="105" y="0"/>
                  </a:cxn>
                  <a:cxn ang="0">
                    <a:pos x="11" y="0"/>
                  </a:cxn>
                  <a:cxn ang="0">
                    <a:pos x="0" y="11"/>
                  </a:cxn>
                  <a:cxn ang="0">
                    <a:pos x="0" y="105"/>
                  </a:cxn>
                  <a:cxn ang="0">
                    <a:pos x="11" y="116"/>
                  </a:cxn>
                  <a:cxn ang="0">
                    <a:pos x="105" y="116"/>
                  </a:cxn>
                  <a:cxn ang="0">
                    <a:pos x="116" y="105"/>
                  </a:cxn>
                  <a:cxn ang="0">
                    <a:pos x="116" y="11"/>
                  </a:cxn>
                  <a:cxn ang="0">
                    <a:pos x="105" y="0"/>
                  </a:cxn>
                  <a:cxn ang="0">
                    <a:pos x="72" y="7"/>
                  </a:cxn>
                  <a:cxn ang="0">
                    <a:pos x="79" y="22"/>
                  </a:cxn>
                  <a:cxn ang="0">
                    <a:pos x="65" y="22"/>
                  </a:cxn>
                  <a:cxn ang="0">
                    <a:pos x="58" y="7"/>
                  </a:cxn>
                  <a:cxn ang="0">
                    <a:pos x="72" y="7"/>
                  </a:cxn>
                  <a:cxn ang="0">
                    <a:pos x="43" y="7"/>
                  </a:cxn>
                  <a:cxn ang="0">
                    <a:pos x="50" y="22"/>
                  </a:cxn>
                  <a:cxn ang="0">
                    <a:pos x="36" y="22"/>
                  </a:cxn>
                  <a:cxn ang="0">
                    <a:pos x="29" y="7"/>
                  </a:cxn>
                  <a:cxn ang="0">
                    <a:pos x="43" y="7"/>
                  </a:cxn>
                  <a:cxn ang="0">
                    <a:pos x="7" y="11"/>
                  </a:cxn>
                  <a:cxn ang="0">
                    <a:pos x="11" y="7"/>
                  </a:cxn>
                  <a:cxn ang="0">
                    <a:pos x="14" y="7"/>
                  </a:cxn>
                  <a:cxn ang="0">
                    <a:pos x="21" y="22"/>
                  </a:cxn>
                  <a:cxn ang="0">
                    <a:pos x="7" y="22"/>
                  </a:cxn>
                  <a:cxn ang="0">
                    <a:pos x="7" y="11"/>
                  </a:cxn>
                  <a:cxn ang="0">
                    <a:pos x="109" y="105"/>
                  </a:cxn>
                  <a:cxn ang="0">
                    <a:pos x="105" y="109"/>
                  </a:cxn>
                  <a:cxn ang="0">
                    <a:pos x="11" y="109"/>
                  </a:cxn>
                  <a:cxn ang="0">
                    <a:pos x="7" y="105"/>
                  </a:cxn>
                  <a:cxn ang="0">
                    <a:pos x="7" y="29"/>
                  </a:cxn>
                  <a:cxn ang="0">
                    <a:pos x="109" y="29"/>
                  </a:cxn>
                  <a:cxn ang="0">
                    <a:pos x="109" y="105"/>
                  </a:cxn>
                  <a:cxn ang="0">
                    <a:pos x="94" y="22"/>
                  </a:cxn>
                  <a:cxn ang="0">
                    <a:pos x="87" y="7"/>
                  </a:cxn>
                  <a:cxn ang="0">
                    <a:pos x="101" y="7"/>
                  </a:cxn>
                  <a:cxn ang="0">
                    <a:pos x="109" y="22"/>
                  </a:cxn>
                  <a:cxn ang="0">
                    <a:pos x="94" y="22"/>
                  </a:cxn>
                </a:cxnLst>
                <a:rect l="0" t="0" r="r" b="b"/>
                <a:pathLst>
                  <a:path w="116" h="116">
                    <a:moveTo>
                      <a:pt x="105" y="0"/>
                    </a:moveTo>
                    <a:cubicBezTo>
                      <a:pt x="11" y="0"/>
                      <a:pt x="11" y="0"/>
                      <a:pt x="11" y="0"/>
                    </a:cubicBezTo>
                    <a:cubicBezTo>
                      <a:pt x="5" y="0"/>
                      <a:pt x="0" y="5"/>
                      <a:pt x="0" y="11"/>
                    </a:cubicBezTo>
                    <a:cubicBezTo>
                      <a:pt x="0" y="105"/>
                      <a:pt x="0" y="105"/>
                      <a:pt x="0" y="105"/>
                    </a:cubicBezTo>
                    <a:cubicBezTo>
                      <a:pt x="0" y="111"/>
                      <a:pt x="5" y="116"/>
                      <a:pt x="11" y="116"/>
                    </a:cubicBezTo>
                    <a:cubicBezTo>
                      <a:pt x="105" y="116"/>
                      <a:pt x="105" y="116"/>
                      <a:pt x="105" y="116"/>
                    </a:cubicBezTo>
                    <a:cubicBezTo>
                      <a:pt x="111" y="116"/>
                      <a:pt x="116" y="111"/>
                      <a:pt x="116" y="105"/>
                    </a:cubicBezTo>
                    <a:cubicBezTo>
                      <a:pt x="116" y="11"/>
                      <a:pt x="116" y="11"/>
                      <a:pt x="116" y="11"/>
                    </a:cubicBezTo>
                    <a:cubicBezTo>
                      <a:pt x="116" y="5"/>
                      <a:pt x="111" y="0"/>
                      <a:pt x="105" y="0"/>
                    </a:cubicBezTo>
                    <a:close/>
                    <a:moveTo>
                      <a:pt x="72" y="7"/>
                    </a:moveTo>
                    <a:cubicBezTo>
                      <a:pt x="79" y="22"/>
                      <a:pt x="79" y="22"/>
                      <a:pt x="79" y="22"/>
                    </a:cubicBezTo>
                    <a:cubicBezTo>
                      <a:pt x="65" y="22"/>
                      <a:pt x="65" y="22"/>
                      <a:pt x="65" y="22"/>
                    </a:cubicBezTo>
                    <a:cubicBezTo>
                      <a:pt x="58" y="7"/>
                      <a:pt x="58" y="7"/>
                      <a:pt x="58" y="7"/>
                    </a:cubicBezTo>
                    <a:lnTo>
                      <a:pt x="72" y="7"/>
                    </a:lnTo>
                    <a:close/>
                    <a:moveTo>
                      <a:pt x="43" y="7"/>
                    </a:moveTo>
                    <a:cubicBezTo>
                      <a:pt x="50" y="22"/>
                      <a:pt x="50" y="22"/>
                      <a:pt x="50" y="22"/>
                    </a:cubicBezTo>
                    <a:cubicBezTo>
                      <a:pt x="36" y="22"/>
                      <a:pt x="36" y="22"/>
                      <a:pt x="36" y="22"/>
                    </a:cubicBezTo>
                    <a:cubicBezTo>
                      <a:pt x="29" y="7"/>
                      <a:pt x="29" y="7"/>
                      <a:pt x="29" y="7"/>
                    </a:cubicBezTo>
                    <a:lnTo>
                      <a:pt x="43" y="7"/>
                    </a:lnTo>
                    <a:close/>
                    <a:moveTo>
                      <a:pt x="7" y="11"/>
                    </a:moveTo>
                    <a:cubicBezTo>
                      <a:pt x="7" y="9"/>
                      <a:pt x="9" y="7"/>
                      <a:pt x="11" y="7"/>
                    </a:cubicBezTo>
                    <a:cubicBezTo>
                      <a:pt x="14" y="7"/>
                      <a:pt x="14" y="7"/>
                      <a:pt x="14" y="7"/>
                    </a:cubicBezTo>
                    <a:cubicBezTo>
                      <a:pt x="21" y="22"/>
                      <a:pt x="21" y="22"/>
                      <a:pt x="21" y="22"/>
                    </a:cubicBezTo>
                    <a:cubicBezTo>
                      <a:pt x="7" y="22"/>
                      <a:pt x="7" y="22"/>
                      <a:pt x="7" y="22"/>
                    </a:cubicBezTo>
                    <a:lnTo>
                      <a:pt x="7" y="11"/>
                    </a:lnTo>
                    <a:close/>
                    <a:moveTo>
                      <a:pt x="109" y="105"/>
                    </a:moveTo>
                    <a:cubicBezTo>
                      <a:pt x="109" y="107"/>
                      <a:pt x="107" y="109"/>
                      <a:pt x="105" y="109"/>
                    </a:cubicBezTo>
                    <a:cubicBezTo>
                      <a:pt x="11" y="109"/>
                      <a:pt x="11" y="109"/>
                      <a:pt x="11" y="109"/>
                    </a:cubicBezTo>
                    <a:cubicBezTo>
                      <a:pt x="9" y="109"/>
                      <a:pt x="7" y="107"/>
                      <a:pt x="7" y="105"/>
                    </a:cubicBezTo>
                    <a:cubicBezTo>
                      <a:pt x="7" y="29"/>
                      <a:pt x="7" y="29"/>
                      <a:pt x="7" y="29"/>
                    </a:cubicBezTo>
                    <a:cubicBezTo>
                      <a:pt x="109" y="29"/>
                      <a:pt x="109" y="29"/>
                      <a:pt x="109" y="29"/>
                    </a:cubicBezTo>
                    <a:lnTo>
                      <a:pt x="109" y="105"/>
                    </a:lnTo>
                    <a:close/>
                    <a:moveTo>
                      <a:pt x="94" y="22"/>
                    </a:moveTo>
                    <a:cubicBezTo>
                      <a:pt x="87" y="7"/>
                      <a:pt x="87" y="7"/>
                      <a:pt x="87" y="7"/>
                    </a:cubicBezTo>
                    <a:cubicBezTo>
                      <a:pt x="101" y="7"/>
                      <a:pt x="101" y="7"/>
                      <a:pt x="101" y="7"/>
                    </a:cubicBezTo>
                    <a:cubicBezTo>
                      <a:pt x="109" y="22"/>
                      <a:pt x="109" y="22"/>
                      <a:pt x="109" y="22"/>
                    </a:cubicBezTo>
                    <a:lnTo>
                      <a:pt x="94" y="22"/>
                    </a:lnTo>
                    <a:close/>
                  </a:path>
                </a:pathLst>
              </a:custGeom>
              <a:grpFill/>
              <a:ln w="9525">
                <a:noFill/>
                <a:round/>
              </a:ln>
            </p:spPr>
            <p:txBody>
              <a:bodyPr/>
              <a:lstStyle/>
              <a:p>
                <a:pPr fontAlgn="auto">
                  <a:spcBef>
                    <a:spcPts val="0"/>
                  </a:spcBef>
                  <a:spcAft>
                    <a:spcPts val="0"/>
                  </a:spcAft>
                  <a:defRPr/>
                </a:pPr>
                <a:endParaRPr lang="en-US">
                  <a:latin typeface="+mn-lt"/>
                  <a:ea typeface="+mn-ea"/>
                </a:endParaRPr>
              </a:p>
            </p:txBody>
          </p:sp>
        </p:grpSp>
        <p:grpSp>
          <p:nvGrpSpPr>
            <p:cNvPr id="409" name="Group 105"/>
            <p:cNvGrpSpPr/>
            <p:nvPr/>
          </p:nvGrpSpPr>
          <p:grpSpPr>
            <a:xfrm>
              <a:off x="10103854" y="5756745"/>
              <a:ext cx="303428" cy="348105"/>
              <a:chOff x="7989888" y="4327525"/>
              <a:chExt cx="258763" cy="296863"/>
            </a:xfrm>
            <a:solidFill>
              <a:schemeClr val="accent1"/>
            </a:solidFill>
          </p:grpSpPr>
          <p:sp>
            <p:nvSpPr>
              <p:cNvPr id="417" name="Freeform 210"/>
              <p:cNvSpPr>
                <a:spLocks noEditPoints="1"/>
              </p:cNvSpPr>
              <p:nvPr/>
            </p:nvSpPr>
            <p:spPr bwMode="auto">
              <a:xfrm>
                <a:off x="7989888" y="4327525"/>
                <a:ext cx="258763" cy="296863"/>
              </a:xfrm>
              <a:custGeom>
                <a:avLst/>
                <a:gdLst/>
                <a:ahLst/>
                <a:cxnLst>
                  <a:cxn ang="0">
                    <a:pos x="94" y="0"/>
                  </a:cxn>
                  <a:cxn ang="0">
                    <a:pos x="7" y="0"/>
                  </a:cxn>
                  <a:cxn ang="0">
                    <a:pos x="0" y="7"/>
                  </a:cxn>
                  <a:cxn ang="0">
                    <a:pos x="0" y="109"/>
                  </a:cxn>
                  <a:cxn ang="0">
                    <a:pos x="7" y="116"/>
                  </a:cxn>
                  <a:cxn ang="0">
                    <a:pos x="94" y="116"/>
                  </a:cxn>
                  <a:cxn ang="0">
                    <a:pos x="101" y="109"/>
                  </a:cxn>
                  <a:cxn ang="0">
                    <a:pos x="101" y="7"/>
                  </a:cxn>
                  <a:cxn ang="0">
                    <a:pos x="94" y="0"/>
                  </a:cxn>
                  <a:cxn ang="0">
                    <a:pos x="11" y="7"/>
                  </a:cxn>
                  <a:cxn ang="0">
                    <a:pos x="14" y="11"/>
                  </a:cxn>
                  <a:cxn ang="0">
                    <a:pos x="11" y="14"/>
                  </a:cxn>
                  <a:cxn ang="0">
                    <a:pos x="7" y="11"/>
                  </a:cxn>
                  <a:cxn ang="0">
                    <a:pos x="11" y="7"/>
                  </a:cxn>
                  <a:cxn ang="0">
                    <a:pos x="51" y="87"/>
                  </a:cxn>
                  <a:cxn ang="0">
                    <a:pos x="49" y="87"/>
                  </a:cxn>
                  <a:cxn ang="0">
                    <a:pos x="39" y="104"/>
                  </a:cxn>
                  <a:cxn ang="0">
                    <a:pos x="24" y="110"/>
                  </a:cxn>
                  <a:cxn ang="0">
                    <a:pos x="12" y="105"/>
                  </a:cxn>
                  <a:cxn ang="0">
                    <a:pos x="7" y="92"/>
                  </a:cxn>
                  <a:cxn ang="0">
                    <a:pos x="13" y="78"/>
                  </a:cxn>
                  <a:cxn ang="0">
                    <a:pos x="21" y="72"/>
                  </a:cxn>
                  <a:cxn ang="0">
                    <a:pos x="14" y="51"/>
                  </a:cxn>
                  <a:cxn ang="0">
                    <a:pos x="51" y="14"/>
                  </a:cxn>
                  <a:cxn ang="0">
                    <a:pos x="87" y="51"/>
                  </a:cxn>
                  <a:cxn ang="0">
                    <a:pos x="51" y="87"/>
                  </a:cxn>
                  <a:cxn ang="0">
                    <a:pos x="94" y="105"/>
                  </a:cxn>
                  <a:cxn ang="0">
                    <a:pos x="90" y="109"/>
                  </a:cxn>
                  <a:cxn ang="0">
                    <a:pos x="87" y="105"/>
                  </a:cxn>
                  <a:cxn ang="0">
                    <a:pos x="87" y="98"/>
                  </a:cxn>
                  <a:cxn ang="0">
                    <a:pos x="90" y="94"/>
                  </a:cxn>
                  <a:cxn ang="0">
                    <a:pos x="94" y="98"/>
                  </a:cxn>
                  <a:cxn ang="0">
                    <a:pos x="94" y="105"/>
                  </a:cxn>
                  <a:cxn ang="0">
                    <a:pos x="90" y="14"/>
                  </a:cxn>
                  <a:cxn ang="0">
                    <a:pos x="87" y="11"/>
                  </a:cxn>
                  <a:cxn ang="0">
                    <a:pos x="90" y="7"/>
                  </a:cxn>
                  <a:cxn ang="0">
                    <a:pos x="94" y="11"/>
                  </a:cxn>
                  <a:cxn ang="0">
                    <a:pos x="90" y="14"/>
                  </a:cxn>
                </a:cxnLst>
                <a:rect l="0" t="0" r="r" b="b"/>
                <a:pathLst>
                  <a:path w="101" h="116">
                    <a:moveTo>
                      <a:pt x="94" y="0"/>
                    </a:moveTo>
                    <a:cubicBezTo>
                      <a:pt x="7" y="0"/>
                      <a:pt x="7" y="0"/>
                      <a:pt x="7" y="0"/>
                    </a:cubicBezTo>
                    <a:cubicBezTo>
                      <a:pt x="3" y="0"/>
                      <a:pt x="0" y="3"/>
                      <a:pt x="0" y="7"/>
                    </a:cubicBezTo>
                    <a:cubicBezTo>
                      <a:pt x="0" y="109"/>
                      <a:pt x="0" y="109"/>
                      <a:pt x="0" y="109"/>
                    </a:cubicBezTo>
                    <a:cubicBezTo>
                      <a:pt x="0" y="113"/>
                      <a:pt x="3" y="116"/>
                      <a:pt x="7" y="116"/>
                    </a:cubicBezTo>
                    <a:cubicBezTo>
                      <a:pt x="94" y="116"/>
                      <a:pt x="94" y="116"/>
                      <a:pt x="94" y="116"/>
                    </a:cubicBezTo>
                    <a:cubicBezTo>
                      <a:pt x="98" y="116"/>
                      <a:pt x="101" y="113"/>
                      <a:pt x="101" y="109"/>
                    </a:cubicBezTo>
                    <a:cubicBezTo>
                      <a:pt x="101" y="7"/>
                      <a:pt x="101" y="7"/>
                      <a:pt x="101" y="7"/>
                    </a:cubicBezTo>
                    <a:cubicBezTo>
                      <a:pt x="101" y="3"/>
                      <a:pt x="98" y="0"/>
                      <a:pt x="94" y="0"/>
                    </a:cubicBezTo>
                    <a:close/>
                    <a:moveTo>
                      <a:pt x="11" y="7"/>
                    </a:moveTo>
                    <a:cubicBezTo>
                      <a:pt x="13" y="7"/>
                      <a:pt x="14" y="9"/>
                      <a:pt x="14" y="11"/>
                    </a:cubicBezTo>
                    <a:cubicBezTo>
                      <a:pt x="14" y="13"/>
                      <a:pt x="13" y="14"/>
                      <a:pt x="11" y="14"/>
                    </a:cubicBezTo>
                    <a:cubicBezTo>
                      <a:pt x="9" y="14"/>
                      <a:pt x="7" y="13"/>
                      <a:pt x="7" y="11"/>
                    </a:cubicBezTo>
                    <a:cubicBezTo>
                      <a:pt x="7" y="9"/>
                      <a:pt x="9" y="7"/>
                      <a:pt x="11" y="7"/>
                    </a:cubicBezTo>
                    <a:close/>
                    <a:moveTo>
                      <a:pt x="51" y="87"/>
                    </a:moveTo>
                    <a:cubicBezTo>
                      <a:pt x="50" y="87"/>
                      <a:pt x="50" y="87"/>
                      <a:pt x="49" y="87"/>
                    </a:cubicBezTo>
                    <a:cubicBezTo>
                      <a:pt x="42" y="100"/>
                      <a:pt x="40" y="103"/>
                      <a:pt x="39" y="104"/>
                    </a:cubicBezTo>
                    <a:cubicBezTo>
                      <a:pt x="35" y="107"/>
                      <a:pt x="30" y="110"/>
                      <a:pt x="24" y="110"/>
                    </a:cubicBezTo>
                    <a:cubicBezTo>
                      <a:pt x="20" y="110"/>
                      <a:pt x="15" y="108"/>
                      <a:pt x="12" y="105"/>
                    </a:cubicBezTo>
                    <a:cubicBezTo>
                      <a:pt x="9" y="102"/>
                      <a:pt x="7" y="97"/>
                      <a:pt x="7" y="92"/>
                    </a:cubicBezTo>
                    <a:cubicBezTo>
                      <a:pt x="7" y="87"/>
                      <a:pt x="9" y="82"/>
                      <a:pt x="13" y="78"/>
                    </a:cubicBezTo>
                    <a:cubicBezTo>
                      <a:pt x="15" y="76"/>
                      <a:pt x="17" y="74"/>
                      <a:pt x="21" y="72"/>
                    </a:cubicBezTo>
                    <a:cubicBezTo>
                      <a:pt x="17" y="66"/>
                      <a:pt x="14" y="59"/>
                      <a:pt x="14" y="51"/>
                    </a:cubicBezTo>
                    <a:cubicBezTo>
                      <a:pt x="14" y="31"/>
                      <a:pt x="30" y="14"/>
                      <a:pt x="51" y="14"/>
                    </a:cubicBezTo>
                    <a:cubicBezTo>
                      <a:pt x="71" y="14"/>
                      <a:pt x="87" y="31"/>
                      <a:pt x="87" y="51"/>
                    </a:cubicBezTo>
                    <a:cubicBezTo>
                      <a:pt x="87" y="71"/>
                      <a:pt x="71" y="87"/>
                      <a:pt x="51" y="87"/>
                    </a:cubicBezTo>
                    <a:close/>
                    <a:moveTo>
                      <a:pt x="94" y="105"/>
                    </a:moveTo>
                    <a:cubicBezTo>
                      <a:pt x="94" y="107"/>
                      <a:pt x="92" y="109"/>
                      <a:pt x="90" y="109"/>
                    </a:cubicBezTo>
                    <a:cubicBezTo>
                      <a:pt x="88" y="109"/>
                      <a:pt x="87" y="107"/>
                      <a:pt x="87" y="105"/>
                    </a:cubicBezTo>
                    <a:cubicBezTo>
                      <a:pt x="87" y="98"/>
                      <a:pt x="87" y="98"/>
                      <a:pt x="87" y="98"/>
                    </a:cubicBezTo>
                    <a:cubicBezTo>
                      <a:pt x="87" y="96"/>
                      <a:pt x="88" y="94"/>
                      <a:pt x="90" y="94"/>
                    </a:cubicBezTo>
                    <a:cubicBezTo>
                      <a:pt x="92" y="94"/>
                      <a:pt x="94" y="96"/>
                      <a:pt x="94" y="98"/>
                    </a:cubicBezTo>
                    <a:lnTo>
                      <a:pt x="94" y="105"/>
                    </a:lnTo>
                    <a:close/>
                    <a:moveTo>
                      <a:pt x="90" y="14"/>
                    </a:moveTo>
                    <a:cubicBezTo>
                      <a:pt x="88" y="14"/>
                      <a:pt x="87" y="13"/>
                      <a:pt x="87" y="11"/>
                    </a:cubicBezTo>
                    <a:cubicBezTo>
                      <a:pt x="87" y="9"/>
                      <a:pt x="88" y="7"/>
                      <a:pt x="90" y="7"/>
                    </a:cubicBezTo>
                    <a:cubicBezTo>
                      <a:pt x="92" y="7"/>
                      <a:pt x="94" y="9"/>
                      <a:pt x="94" y="11"/>
                    </a:cubicBezTo>
                    <a:cubicBezTo>
                      <a:pt x="94" y="13"/>
                      <a:pt x="92" y="14"/>
                      <a:pt x="90" y="14"/>
                    </a:cubicBezTo>
                    <a:close/>
                  </a:path>
                </a:pathLst>
              </a:custGeom>
              <a:grpFill/>
              <a:ln w="9525">
                <a:noFill/>
                <a:round/>
              </a:ln>
            </p:spPr>
            <p:txBody>
              <a:bodyPr/>
              <a:lstStyle/>
              <a:p>
                <a:pPr fontAlgn="auto">
                  <a:spcBef>
                    <a:spcPts val="0"/>
                  </a:spcBef>
                  <a:spcAft>
                    <a:spcPts val="0"/>
                  </a:spcAft>
                  <a:defRPr/>
                </a:pPr>
                <a:endParaRPr lang="en-US">
                  <a:latin typeface="+mn-lt"/>
                  <a:ea typeface="+mn-ea"/>
                </a:endParaRPr>
              </a:p>
            </p:txBody>
          </p:sp>
          <p:sp>
            <p:nvSpPr>
              <p:cNvPr id="418" name="Oval 211"/>
              <p:cNvSpPr>
                <a:spLocks noChangeArrowheads="1"/>
              </p:cNvSpPr>
              <p:nvPr/>
            </p:nvSpPr>
            <p:spPr bwMode="auto">
              <a:xfrm>
                <a:off x="8099425" y="4437063"/>
                <a:ext cx="38100" cy="38100"/>
              </a:xfrm>
              <a:prstGeom prst="ellipse">
                <a:avLst/>
              </a:prstGeom>
              <a:grpFill/>
              <a:ln w="9525">
                <a:noFill/>
                <a:round/>
              </a:ln>
            </p:spPr>
            <p:txBody>
              <a:bodyPr/>
              <a:lstStyle/>
              <a:p>
                <a:pPr fontAlgn="auto">
                  <a:spcBef>
                    <a:spcPts val="0"/>
                  </a:spcBef>
                  <a:spcAft>
                    <a:spcPts val="0"/>
                  </a:spcAft>
                  <a:defRPr/>
                </a:pPr>
                <a:endParaRPr lang="en-US">
                  <a:latin typeface="+mn-lt"/>
                  <a:ea typeface="+mn-ea"/>
                </a:endParaRPr>
              </a:p>
            </p:txBody>
          </p:sp>
          <p:sp>
            <p:nvSpPr>
              <p:cNvPr id="419" name="Freeform 212"/>
              <p:cNvSpPr/>
              <p:nvPr/>
            </p:nvSpPr>
            <p:spPr bwMode="auto">
              <a:xfrm>
                <a:off x="8031163" y="4506913"/>
                <a:ext cx="76200" cy="76200"/>
              </a:xfrm>
              <a:custGeom>
                <a:avLst/>
                <a:gdLst/>
                <a:ahLst/>
                <a:cxnLst>
                  <a:cxn ang="0">
                    <a:pos x="28" y="1"/>
                  </a:cxn>
                  <a:cxn ang="0">
                    <a:pos x="4" y="15"/>
                  </a:cxn>
                  <a:cxn ang="0">
                    <a:pos x="0" y="22"/>
                  </a:cxn>
                  <a:cxn ang="0">
                    <a:pos x="3" y="28"/>
                  </a:cxn>
                  <a:cxn ang="0">
                    <a:pos x="8" y="30"/>
                  </a:cxn>
                  <a:cxn ang="0">
                    <a:pos x="16" y="27"/>
                  </a:cxn>
                  <a:cxn ang="0">
                    <a:pos x="30" y="3"/>
                  </a:cxn>
                  <a:cxn ang="0">
                    <a:pos x="30" y="1"/>
                  </a:cxn>
                  <a:cxn ang="0">
                    <a:pos x="28" y="1"/>
                  </a:cxn>
                </a:cxnLst>
                <a:rect l="0" t="0" r="r" b="b"/>
                <a:pathLst>
                  <a:path w="30" h="30">
                    <a:moveTo>
                      <a:pt x="28" y="1"/>
                    </a:moveTo>
                    <a:cubicBezTo>
                      <a:pt x="17" y="6"/>
                      <a:pt x="6" y="12"/>
                      <a:pt x="4" y="15"/>
                    </a:cubicBezTo>
                    <a:cubicBezTo>
                      <a:pt x="2" y="17"/>
                      <a:pt x="0" y="20"/>
                      <a:pt x="0" y="22"/>
                    </a:cubicBezTo>
                    <a:cubicBezTo>
                      <a:pt x="0" y="25"/>
                      <a:pt x="1" y="27"/>
                      <a:pt x="3" y="28"/>
                    </a:cubicBezTo>
                    <a:cubicBezTo>
                      <a:pt x="4" y="30"/>
                      <a:pt x="6" y="30"/>
                      <a:pt x="8" y="30"/>
                    </a:cubicBezTo>
                    <a:cubicBezTo>
                      <a:pt x="11" y="30"/>
                      <a:pt x="14" y="29"/>
                      <a:pt x="16" y="27"/>
                    </a:cubicBezTo>
                    <a:cubicBezTo>
                      <a:pt x="18" y="25"/>
                      <a:pt x="23" y="16"/>
                      <a:pt x="30" y="3"/>
                    </a:cubicBezTo>
                    <a:cubicBezTo>
                      <a:pt x="30" y="2"/>
                      <a:pt x="30" y="1"/>
                      <a:pt x="30" y="1"/>
                    </a:cubicBezTo>
                    <a:cubicBezTo>
                      <a:pt x="29" y="0"/>
                      <a:pt x="29" y="0"/>
                      <a:pt x="28" y="1"/>
                    </a:cubicBezTo>
                    <a:close/>
                  </a:path>
                </a:pathLst>
              </a:custGeom>
              <a:grpFill/>
              <a:ln w="9525">
                <a:noFill/>
                <a:round/>
              </a:ln>
            </p:spPr>
            <p:txBody>
              <a:bodyPr/>
              <a:lstStyle/>
              <a:p>
                <a:pPr fontAlgn="auto">
                  <a:spcBef>
                    <a:spcPts val="0"/>
                  </a:spcBef>
                  <a:spcAft>
                    <a:spcPts val="0"/>
                  </a:spcAft>
                  <a:defRPr/>
                </a:pPr>
                <a:endParaRPr lang="en-US">
                  <a:latin typeface="+mn-lt"/>
                  <a:ea typeface="+mn-ea"/>
                </a:endParaRPr>
              </a:p>
            </p:txBody>
          </p:sp>
        </p:grpSp>
        <p:sp>
          <p:nvSpPr>
            <p:cNvPr id="410" name="Freeform 213"/>
            <p:cNvSpPr>
              <a:spLocks noEditPoints="1"/>
            </p:cNvSpPr>
            <p:nvPr/>
          </p:nvSpPr>
          <p:spPr bwMode="auto">
            <a:xfrm>
              <a:off x="8709574" y="5756521"/>
              <a:ext cx="346243" cy="327628"/>
            </a:xfrm>
            <a:custGeom>
              <a:avLst/>
              <a:gdLst>
                <a:gd name="T0" fmla="*/ 295275 w 186"/>
                <a:gd name="T1" fmla="*/ 222250 h 176"/>
                <a:gd name="T2" fmla="*/ 295275 w 186"/>
                <a:gd name="T3" fmla="*/ 0 h 176"/>
                <a:gd name="T4" fmla="*/ 0 w 186"/>
                <a:gd name="T5" fmla="*/ 0 h 176"/>
                <a:gd name="T6" fmla="*/ 0 w 186"/>
                <a:gd name="T7" fmla="*/ 222250 h 176"/>
                <a:gd name="T8" fmla="*/ 111125 w 186"/>
                <a:gd name="T9" fmla="*/ 222250 h 176"/>
                <a:gd name="T10" fmla="*/ 111125 w 186"/>
                <a:gd name="T11" fmla="*/ 258763 h 176"/>
                <a:gd name="T12" fmla="*/ 38100 w 186"/>
                <a:gd name="T13" fmla="*/ 258763 h 176"/>
                <a:gd name="T14" fmla="*/ 38100 w 186"/>
                <a:gd name="T15" fmla="*/ 279400 h 176"/>
                <a:gd name="T16" fmla="*/ 260350 w 186"/>
                <a:gd name="T17" fmla="*/ 279400 h 176"/>
                <a:gd name="T18" fmla="*/ 260350 w 186"/>
                <a:gd name="T19" fmla="*/ 258763 h 176"/>
                <a:gd name="T20" fmla="*/ 185738 w 186"/>
                <a:gd name="T21" fmla="*/ 258763 h 176"/>
                <a:gd name="T22" fmla="*/ 185738 w 186"/>
                <a:gd name="T23" fmla="*/ 222250 h 176"/>
                <a:gd name="T24" fmla="*/ 295275 w 186"/>
                <a:gd name="T25" fmla="*/ 222250 h 176"/>
                <a:gd name="T26" fmla="*/ 17463 w 186"/>
                <a:gd name="T27" fmla="*/ 204788 h 176"/>
                <a:gd name="T28" fmla="*/ 17463 w 186"/>
                <a:gd name="T29" fmla="*/ 17463 h 176"/>
                <a:gd name="T30" fmla="*/ 277813 w 186"/>
                <a:gd name="T31" fmla="*/ 17463 h 176"/>
                <a:gd name="T32" fmla="*/ 277813 w 186"/>
                <a:gd name="T33" fmla="*/ 204788 h 176"/>
                <a:gd name="T34" fmla="*/ 17463 w 186"/>
                <a:gd name="T35" fmla="*/ 204788 h 17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186" h="176">
                  <a:moveTo>
                    <a:pt x="186" y="140"/>
                  </a:moveTo>
                  <a:lnTo>
                    <a:pt x="186" y="0"/>
                  </a:lnTo>
                  <a:lnTo>
                    <a:pt x="0" y="0"/>
                  </a:lnTo>
                  <a:lnTo>
                    <a:pt x="0" y="140"/>
                  </a:lnTo>
                  <a:lnTo>
                    <a:pt x="70" y="140"/>
                  </a:lnTo>
                  <a:lnTo>
                    <a:pt x="70" y="163"/>
                  </a:lnTo>
                  <a:lnTo>
                    <a:pt x="24" y="163"/>
                  </a:lnTo>
                  <a:lnTo>
                    <a:pt x="24" y="176"/>
                  </a:lnTo>
                  <a:lnTo>
                    <a:pt x="164" y="176"/>
                  </a:lnTo>
                  <a:lnTo>
                    <a:pt x="164" y="163"/>
                  </a:lnTo>
                  <a:lnTo>
                    <a:pt x="117" y="163"/>
                  </a:lnTo>
                  <a:lnTo>
                    <a:pt x="117" y="140"/>
                  </a:lnTo>
                  <a:lnTo>
                    <a:pt x="186" y="140"/>
                  </a:lnTo>
                  <a:close/>
                  <a:moveTo>
                    <a:pt x="11" y="129"/>
                  </a:moveTo>
                  <a:lnTo>
                    <a:pt x="11" y="11"/>
                  </a:lnTo>
                  <a:lnTo>
                    <a:pt x="175" y="11"/>
                  </a:lnTo>
                  <a:lnTo>
                    <a:pt x="175" y="129"/>
                  </a:lnTo>
                  <a:lnTo>
                    <a:pt x="11" y="129"/>
                  </a:lnTo>
                  <a:close/>
                </a:path>
              </a:pathLst>
            </a:custGeom>
            <a:solidFill>
              <a:schemeClr val="accent1"/>
            </a:solidFill>
            <a:ln>
              <a:noFill/>
            </a:ln>
          </p:spPr>
          <p:txBody>
            <a:bodyPr/>
            <a:lstStyle/>
            <a:p>
              <a:endParaRPr lang="en-US"/>
            </a:p>
          </p:txBody>
        </p:sp>
        <p:grpSp>
          <p:nvGrpSpPr>
            <p:cNvPr id="411" name="Group 107"/>
            <p:cNvGrpSpPr/>
            <p:nvPr/>
          </p:nvGrpSpPr>
          <p:grpSpPr>
            <a:xfrm>
              <a:off x="9403922" y="5756745"/>
              <a:ext cx="219660" cy="348105"/>
              <a:chOff x="7392988" y="4327525"/>
              <a:chExt cx="187325" cy="296863"/>
            </a:xfrm>
            <a:solidFill>
              <a:schemeClr val="accent1"/>
            </a:solidFill>
          </p:grpSpPr>
          <p:sp>
            <p:nvSpPr>
              <p:cNvPr id="415" name="Freeform 214"/>
              <p:cNvSpPr>
                <a:spLocks noEditPoints="1"/>
              </p:cNvSpPr>
              <p:nvPr/>
            </p:nvSpPr>
            <p:spPr bwMode="auto">
              <a:xfrm>
                <a:off x="7392988" y="4327525"/>
                <a:ext cx="187325" cy="296863"/>
              </a:xfrm>
              <a:custGeom>
                <a:avLst/>
                <a:gdLst/>
                <a:ahLst/>
                <a:cxnLst>
                  <a:cxn ang="0">
                    <a:pos x="58" y="0"/>
                  </a:cxn>
                  <a:cxn ang="0">
                    <a:pos x="15" y="0"/>
                  </a:cxn>
                  <a:cxn ang="0">
                    <a:pos x="0" y="14"/>
                  </a:cxn>
                  <a:cxn ang="0">
                    <a:pos x="0" y="101"/>
                  </a:cxn>
                  <a:cxn ang="0">
                    <a:pos x="15" y="116"/>
                  </a:cxn>
                  <a:cxn ang="0">
                    <a:pos x="58" y="116"/>
                  </a:cxn>
                  <a:cxn ang="0">
                    <a:pos x="73" y="101"/>
                  </a:cxn>
                  <a:cxn ang="0">
                    <a:pos x="73" y="14"/>
                  </a:cxn>
                  <a:cxn ang="0">
                    <a:pos x="58" y="0"/>
                  </a:cxn>
                  <a:cxn ang="0">
                    <a:pos x="37" y="100"/>
                  </a:cxn>
                  <a:cxn ang="0">
                    <a:pos x="16" y="80"/>
                  </a:cxn>
                  <a:cxn ang="0">
                    <a:pos x="37" y="59"/>
                  </a:cxn>
                  <a:cxn ang="0">
                    <a:pos x="58" y="80"/>
                  </a:cxn>
                  <a:cxn ang="0">
                    <a:pos x="37" y="100"/>
                  </a:cxn>
                  <a:cxn ang="0">
                    <a:pos x="58" y="51"/>
                  </a:cxn>
                  <a:cxn ang="0">
                    <a:pos x="15" y="51"/>
                  </a:cxn>
                  <a:cxn ang="0">
                    <a:pos x="15" y="14"/>
                  </a:cxn>
                  <a:cxn ang="0">
                    <a:pos x="58" y="14"/>
                  </a:cxn>
                  <a:cxn ang="0">
                    <a:pos x="58" y="51"/>
                  </a:cxn>
                </a:cxnLst>
                <a:rect l="0" t="0" r="r" b="b"/>
                <a:pathLst>
                  <a:path w="73" h="116">
                    <a:moveTo>
                      <a:pt x="58" y="0"/>
                    </a:moveTo>
                    <a:cubicBezTo>
                      <a:pt x="15" y="0"/>
                      <a:pt x="15" y="0"/>
                      <a:pt x="15" y="0"/>
                    </a:cubicBezTo>
                    <a:cubicBezTo>
                      <a:pt x="7" y="0"/>
                      <a:pt x="0" y="6"/>
                      <a:pt x="0" y="14"/>
                    </a:cubicBezTo>
                    <a:cubicBezTo>
                      <a:pt x="0" y="101"/>
                      <a:pt x="0" y="101"/>
                      <a:pt x="0" y="101"/>
                    </a:cubicBezTo>
                    <a:cubicBezTo>
                      <a:pt x="0" y="109"/>
                      <a:pt x="7" y="116"/>
                      <a:pt x="15" y="116"/>
                    </a:cubicBezTo>
                    <a:cubicBezTo>
                      <a:pt x="58" y="116"/>
                      <a:pt x="58" y="116"/>
                      <a:pt x="58" y="116"/>
                    </a:cubicBezTo>
                    <a:cubicBezTo>
                      <a:pt x="66" y="116"/>
                      <a:pt x="73" y="109"/>
                      <a:pt x="73" y="101"/>
                    </a:cubicBezTo>
                    <a:cubicBezTo>
                      <a:pt x="73" y="14"/>
                      <a:pt x="73" y="14"/>
                      <a:pt x="73" y="14"/>
                    </a:cubicBezTo>
                    <a:cubicBezTo>
                      <a:pt x="73" y="6"/>
                      <a:pt x="66" y="0"/>
                      <a:pt x="58" y="0"/>
                    </a:cubicBezTo>
                    <a:close/>
                    <a:moveTo>
                      <a:pt x="37" y="100"/>
                    </a:moveTo>
                    <a:cubicBezTo>
                      <a:pt x="25" y="100"/>
                      <a:pt x="16" y="91"/>
                      <a:pt x="16" y="80"/>
                    </a:cubicBezTo>
                    <a:cubicBezTo>
                      <a:pt x="16" y="68"/>
                      <a:pt x="25" y="59"/>
                      <a:pt x="37" y="59"/>
                    </a:cubicBezTo>
                    <a:cubicBezTo>
                      <a:pt x="48" y="59"/>
                      <a:pt x="58" y="68"/>
                      <a:pt x="58" y="80"/>
                    </a:cubicBezTo>
                    <a:cubicBezTo>
                      <a:pt x="58" y="91"/>
                      <a:pt x="48" y="100"/>
                      <a:pt x="37" y="100"/>
                    </a:cubicBezTo>
                    <a:close/>
                    <a:moveTo>
                      <a:pt x="58" y="51"/>
                    </a:moveTo>
                    <a:cubicBezTo>
                      <a:pt x="15" y="51"/>
                      <a:pt x="15" y="51"/>
                      <a:pt x="15" y="51"/>
                    </a:cubicBezTo>
                    <a:cubicBezTo>
                      <a:pt x="15" y="14"/>
                      <a:pt x="15" y="14"/>
                      <a:pt x="15" y="14"/>
                    </a:cubicBezTo>
                    <a:cubicBezTo>
                      <a:pt x="58" y="14"/>
                      <a:pt x="58" y="14"/>
                      <a:pt x="58" y="14"/>
                    </a:cubicBezTo>
                    <a:lnTo>
                      <a:pt x="58" y="51"/>
                    </a:lnTo>
                    <a:close/>
                  </a:path>
                </a:pathLst>
              </a:custGeom>
              <a:grpFill/>
              <a:ln w="9525">
                <a:noFill/>
                <a:round/>
              </a:ln>
            </p:spPr>
            <p:txBody>
              <a:bodyPr/>
              <a:lstStyle/>
              <a:p>
                <a:pPr fontAlgn="auto">
                  <a:spcBef>
                    <a:spcPts val="0"/>
                  </a:spcBef>
                  <a:spcAft>
                    <a:spcPts val="0"/>
                  </a:spcAft>
                  <a:defRPr/>
                </a:pPr>
                <a:endParaRPr lang="en-US">
                  <a:latin typeface="+mn-lt"/>
                  <a:ea typeface="+mn-ea"/>
                </a:endParaRPr>
              </a:p>
            </p:txBody>
          </p:sp>
          <p:sp>
            <p:nvSpPr>
              <p:cNvPr id="416" name="Oval 215"/>
              <p:cNvSpPr>
                <a:spLocks noChangeArrowheads="1"/>
              </p:cNvSpPr>
              <p:nvPr/>
            </p:nvSpPr>
            <p:spPr bwMode="auto">
              <a:xfrm>
                <a:off x="7458075" y="4500563"/>
                <a:ext cx="58738" cy="60325"/>
              </a:xfrm>
              <a:prstGeom prst="ellipse">
                <a:avLst/>
              </a:prstGeom>
              <a:grpFill/>
              <a:ln w="9525">
                <a:noFill/>
                <a:round/>
              </a:ln>
            </p:spPr>
            <p:txBody>
              <a:bodyPr/>
              <a:lstStyle/>
              <a:p>
                <a:pPr fontAlgn="auto">
                  <a:spcBef>
                    <a:spcPts val="0"/>
                  </a:spcBef>
                  <a:spcAft>
                    <a:spcPts val="0"/>
                  </a:spcAft>
                  <a:defRPr/>
                </a:pPr>
                <a:endParaRPr lang="en-US">
                  <a:latin typeface="+mn-lt"/>
                  <a:ea typeface="+mn-ea"/>
                </a:endParaRPr>
              </a:p>
            </p:txBody>
          </p:sp>
        </p:grpSp>
        <p:grpSp>
          <p:nvGrpSpPr>
            <p:cNvPr id="412" name="Group 108"/>
            <p:cNvGrpSpPr/>
            <p:nvPr/>
          </p:nvGrpSpPr>
          <p:grpSpPr>
            <a:xfrm>
              <a:off x="10800062" y="5844237"/>
              <a:ext cx="348105" cy="260613"/>
              <a:chOff x="8583613" y="4402138"/>
              <a:chExt cx="296863" cy="222250"/>
            </a:xfrm>
            <a:solidFill>
              <a:schemeClr val="accent1"/>
            </a:solidFill>
          </p:grpSpPr>
          <p:sp>
            <p:nvSpPr>
              <p:cNvPr id="413" name="Freeform 216"/>
              <p:cNvSpPr>
                <a:spLocks noEditPoints="1"/>
              </p:cNvSpPr>
              <p:nvPr/>
            </p:nvSpPr>
            <p:spPr bwMode="auto">
              <a:xfrm>
                <a:off x="8583613" y="4402138"/>
                <a:ext cx="296863" cy="222250"/>
              </a:xfrm>
              <a:custGeom>
                <a:avLst/>
                <a:gdLst/>
                <a:ahLst/>
                <a:cxnLst>
                  <a:cxn ang="0">
                    <a:pos x="151" y="0"/>
                  </a:cxn>
                  <a:cxn ang="0">
                    <a:pos x="35" y="0"/>
                  </a:cxn>
                  <a:cxn ang="0">
                    <a:pos x="0" y="82"/>
                  </a:cxn>
                  <a:cxn ang="0">
                    <a:pos x="0" y="140"/>
                  </a:cxn>
                  <a:cxn ang="0">
                    <a:pos x="187" y="140"/>
                  </a:cxn>
                  <a:cxn ang="0">
                    <a:pos x="187" y="82"/>
                  </a:cxn>
                  <a:cxn ang="0">
                    <a:pos x="151" y="0"/>
                  </a:cxn>
                  <a:cxn ang="0">
                    <a:pos x="175" y="129"/>
                  </a:cxn>
                  <a:cxn ang="0">
                    <a:pos x="11" y="129"/>
                  </a:cxn>
                  <a:cxn ang="0">
                    <a:pos x="11" y="93"/>
                  </a:cxn>
                  <a:cxn ang="0">
                    <a:pos x="175" y="93"/>
                  </a:cxn>
                  <a:cxn ang="0">
                    <a:pos x="175" y="129"/>
                  </a:cxn>
                </a:cxnLst>
                <a:rect l="0" t="0" r="r" b="b"/>
                <a:pathLst>
                  <a:path w="187" h="140">
                    <a:moveTo>
                      <a:pt x="151" y="0"/>
                    </a:moveTo>
                    <a:lnTo>
                      <a:pt x="35" y="0"/>
                    </a:lnTo>
                    <a:lnTo>
                      <a:pt x="0" y="82"/>
                    </a:lnTo>
                    <a:lnTo>
                      <a:pt x="0" y="140"/>
                    </a:lnTo>
                    <a:lnTo>
                      <a:pt x="187" y="140"/>
                    </a:lnTo>
                    <a:lnTo>
                      <a:pt x="187" y="82"/>
                    </a:lnTo>
                    <a:lnTo>
                      <a:pt x="151" y="0"/>
                    </a:lnTo>
                    <a:close/>
                    <a:moveTo>
                      <a:pt x="175" y="129"/>
                    </a:moveTo>
                    <a:lnTo>
                      <a:pt x="11" y="129"/>
                    </a:lnTo>
                    <a:lnTo>
                      <a:pt x="11" y="93"/>
                    </a:lnTo>
                    <a:lnTo>
                      <a:pt x="175" y="93"/>
                    </a:lnTo>
                    <a:lnTo>
                      <a:pt x="175" y="129"/>
                    </a:lnTo>
                    <a:close/>
                  </a:path>
                </a:pathLst>
              </a:custGeom>
              <a:grpFill/>
              <a:ln w="9525">
                <a:noFill/>
                <a:round/>
              </a:ln>
            </p:spPr>
            <p:txBody>
              <a:bodyPr/>
              <a:lstStyle/>
              <a:p>
                <a:pPr fontAlgn="auto">
                  <a:spcBef>
                    <a:spcPts val="0"/>
                  </a:spcBef>
                  <a:spcAft>
                    <a:spcPts val="0"/>
                  </a:spcAft>
                  <a:defRPr/>
                </a:pPr>
                <a:endParaRPr lang="en-US">
                  <a:latin typeface="+mn-lt"/>
                  <a:ea typeface="+mn-ea"/>
                </a:endParaRPr>
              </a:p>
            </p:txBody>
          </p:sp>
          <p:sp>
            <p:nvSpPr>
              <p:cNvPr id="414" name="Rectangle 217"/>
              <p:cNvSpPr>
                <a:spLocks noChangeArrowheads="1"/>
              </p:cNvSpPr>
              <p:nvPr/>
            </p:nvSpPr>
            <p:spPr bwMode="auto">
              <a:xfrm>
                <a:off x="8823325" y="4567238"/>
                <a:ext cx="20638" cy="19050"/>
              </a:xfrm>
              <a:prstGeom prst="rect">
                <a:avLst/>
              </a:prstGeom>
              <a:grpFill/>
              <a:ln w="9525">
                <a:noFill/>
                <a:miter lim="800000"/>
              </a:ln>
            </p:spPr>
            <p:txBody>
              <a:bodyPr/>
              <a:lstStyle/>
              <a:p>
                <a:pPr fontAlgn="auto">
                  <a:spcBef>
                    <a:spcPts val="0"/>
                  </a:spcBef>
                  <a:spcAft>
                    <a:spcPts val="0"/>
                  </a:spcAft>
                  <a:defRPr/>
                </a:pPr>
                <a:endParaRPr lang="en-US">
                  <a:latin typeface="+mn-lt"/>
                  <a:ea typeface="+mn-ea"/>
                </a:endParaRPr>
              </a:p>
            </p:txBody>
          </p:sp>
        </p:grpSp>
      </p:grpSp>
      <p:sp>
        <p:nvSpPr>
          <p:cNvPr id="266" name="文本框 265"/>
          <p:cNvSpPr txBox="1"/>
          <p:nvPr/>
        </p:nvSpPr>
        <p:spPr>
          <a:xfrm>
            <a:off x="5285521" y="793238"/>
            <a:ext cx="1620958" cy="523220"/>
          </a:xfrm>
          <a:prstGeom prst="rect">
            <a:avLst/>
          </a:prstGeom>
          <a:noFill/>
        </p:spPr>
        <p:txBody>
          <a:bodyPr wrap="none" rtlCol="0" anchor="ctr">
            <a:spAutoFit/>
          </a:bodyPr>
          <a:lstStyle>
            <a:defPPr>
              <a:defRPr lang="zh-CN"/>
            </a:defPPr>
            <a:lvl1pPr>
              <a:defRPr sz="9600">
                <a:solidFill>
                  <a:schemeClr val="accent1"/>
                </a:solidFill>
                <a:effectLst>
                  <a:outerShdw dist="63500" dir="5400000" algn="tl" rotWithShape="0">
                    <a:prstClr val="black">
                      <a:alpha val="10000"/>
                    </a:prstClr>
                  </a:outerShdw>
                </a:effectLst>
                <a:latin typeface="DIN-BlackItalic" pitchFamily="50" charset="0"/>
                <a:ea typeface="+mj-ea"/>
              </a:defRPr>
            </a:lvl1pPr>
          </a:lstStyle>
          <a:p>
            <a:pPr algn="ctr"/>
            <a:r>
              <a:rPr lang="zh-CN" altLang="en-US" sz="2800" dirty="0">
                <a:effectLst/>
              </a:rPr>
              <a:t>备用图表</a:t>
            </a:r>
          </a:p>
        </p:txBody>
      </p:sp>
      <p:cxnSp>
        <p:nvCxnSpPr>
          <p:cNvPr id="267" name="直接连接符 266"/>
          <p:cNvCxnSpPr/>
          <p:nvPr/>
        </p:nvCxnSpPr>
        <p:spPr>
          <a:xfrm>
            <a:off x="5822071" y="1440852"/>
            <a:ext cx="547857"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xmlns="" id="{763EA997-9670-4872-BCB6-772660C7822D}"/>
              </a:ext>
            </a:extLst>
          </p:cNvPr>
          <p:cNvSpPr/>
          <p:nvPr/>
        </p:nvSpPr>
        <p:spPr>
          <a:xfrm>
            <a:off x="1588" y="893"/>
            <a:ext cx="12188825" cy="6856214"/>
          </a:xfrm>
          <a:prstGeom prst="rect">
            <a:avLst/>
          </a:prstGeom>
          <a:solidFill>
            <a:srgbClr val="4F4F4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5" name="矩形 4">
            <a:extLst>
              <a:ext uri="{FF2B5EF4-FFF2-40B4-BE49-F238E27FC236}">
                <a16:creationId xmlns:a16="http://schemas.microsoft.com/office/drawing/2014/main" xmlns="" id="{61052443-C228-4248-A8D5-04286301BEFB}"/>
              </a:ext>
            </a:extLst>
          </p:cNvPr>
          <p:cNvSpPr/>
          <p:nvPr/>
        </p:nvSpPr>
        <p:spPr>
          <a:xfrm>
            <a:off x="849508" y="984611"/>
            <a:ext cx="10492988" cy="4888780"/>
          </a:xfrm>
          <a:prstGeom prst="rect">
            <a:avLst/>
          </a:prstGeom>
          <a:solidFill>
            <a:schemeClr val="bg1">
              <a:lumMod val="9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pic>
        <p:nvPicPr>
          <p:cNvPr id="9" name="图片 8">
            <a:extLst>
              <a:ext uri="{FF2B5EF4-FFF2-40B4-BE49-F238E27FC236}">
                <a16:creationId xmlns:a16="http://schemas.microsoft.com/office/drawing/2014/main" xmlns="" id="{82105380-B5CF-42BE-9BAF-ADF9B4CA13C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25413" y="1906779"/>
            <a:ext cx="3044446" cy="3044446"/>
          </a:xfrm>
          <a:prstGeom prst="rect">
            <a:avLst/>
          </a:prstGeom>
          <a:effectLst>
            <a:outerShdw blurRad="63500" sx="102000" sy="102000" algn="ctr" rotWithShape="0">
              <a:prstClr val="black">
                <a:alpha val="40000"/>
              </a:prstClr>
            </a:outerShdw>
          </a:effectLst>
        </p:spPr>
      </p:pic>
      <p:pic>
        <p:nvPicPr>
          <p:cNvPr id="7" name="图片 6">
            <a:extLst>
              <a:ext uri="{FF2B5EF4-FFF2-40B4-BE49-F238E27FC236}">
                <a16:creationId xmlns:a16="http://schemas.microsoft.com/office/drawing/2014/main" xmlns="" id="{A520A731-20D0-48DA-853F-89F57F7B5748}"/>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817777" y="737823"/>
            <a:ext cx="5312739" cy="2507614"/>
          </a:xfrm>
          <a:prstGeom prst="rect">
            <a:avLst/>
          </a:prstGeom>
        </p:spPr>
      </p:pic>
      <p:grpSp>
        <p:nvGrpSpPr>
          <p:cNvPr id="31" name="组合 30">
            <a:extLst>
              <a:ext uri="{FF2B5EF4-FFF2-40B4-BE49-F238E27FC236}">
                <a16:creationId xmlns:a16="http://schemas.microsoft.com/office/drawing/2014/main" xmlns="" id="{43E1E98C-DC63-4585-8CD5-43F94ACB884B}"/>
              </a:ext>
            </a:extLst>
          </p:cNvPr>
          <p:cNvGrpSpPr/>
          <p:nvPr/>
        </p:nvGrpSpPr>
        <p:grpSpPr>
          <a:xfrm>
            <a:off x="6397963" y="3036523"/>
            <a:ext cx="4491317" cy="2114896"/>
            <a:chOff x="4979505" y="2582534"/>
            <a:chExt cx="3369365" cy="1586585"/>
          </a:xfrm>
        </p:grpSpPr>
        <p:grpSp>
          <p:nvGrpSpPr>
            <p:cNvPr id="12" name="组合 11">
              <a:extLst>
                <a:ext uri="{FF2B5EF4-FFF2-40B4-BE49-F238E27FC236}">
                  <a16:creationId xmlns:a16="http://schemas.microsoft.com/office/drawing/2014/main" xmlns="" id="{2A22C75A-21C0-4090-A60A-D136E3D666F2}"/>
                </a:ext>
              </a:extLst>
            </p:cNvPr>
            <p:cNvGrpSpPr/>
            <p:nvPr/>
          </p:nvGrpSpPr>
          <p:grpSpPr>
            <a:xfrm>
              <a:off x="4979505" y="2582534"/>
              <a:ext cx="2822713" cy="315505"/>
              <a:chOff x="4979504" y="2794317"/>
              <a:chExt cx="2822713" cy="315505"/>
            </a:xfrm>
          </p:grpSpPr>
          <p:sp>
            <p:nvSpPr>
              <p:cNvPr id="10" name="文本框 9">
                <a:extLst>
                  <a:ext uri="{FF2B5EF4-FFF2-40B4-BE49-F238E27FC236}">
                    <a16:creationId xmlns:a16="http://schemas.microsoft.com/office/drawing/2014/main" xmlns="" id="{6DB26955-520A-493B-B5B2-8D7F57E09FB7}"/>
                  </a:ext>
                </a:extLst>
              </p:cNvPr>
              <p:cNvSpPr txBox="1"/>
              <p:nvPr/>
            </p:nvSpPr>
            <p:spPr>
              <a:xfrm>
                <a:off x="5108713" y="2794317"/>
                <a:ext cx="2693504" cy="315505"/>
              </a:xfrm>
              <a:prstGeom prst="rect">
                <a:avLst/>
              </a:prstGeom>
              <a:noFill/>
            </p:spPr>
            <p:txBody>
              <a:bodyPr wrap="square" rtlCol="0">
                <a:spAutoFit/>
              </a:bodyPr>
              <a:lstStyle/>
              <a:p>
                <a:r>
                  <a:rPr lang="zh-CN" altLang="en-US" sz="2133" dirty="0">
                    <a:latin typeface="方正俊黑简体" panose="02000000000000000000" pitchFamily="2" charset="-122"/>
                    <a:ea typeface="方正俊黑简体" panose="02000000000000000000" pitchFamily="2" charset="-122"/>
                  </a:rPr>
                  <a:t>如需</a:t>
                </a:r>
                <a:r>
                  <a:rPr lang="en-US" altLang="zh-CN" sz="2133" dirty="0">
                    <a:latin typeface="方正俊黑简体" panose="02000000000000000000" pitchFamily="2" charset="-122"/>
                    <a:ea typeface="方正俊黑简体" panose="02000000000000000000" pitchFamily="2" charset="-122"/>
                  </a:rPr>
                  <a:t>PPT</a:t>
                </a:r>
                <a:r>
                  <a:rPr lang="zh-CN" altLang="en-US" sz="2133" dirty="0">
                    <a:latin typeface="方正俊黑简体" panose="02000000000000000000" pitchFamily="2" charset="-122"/>
                    <a:ea typeface="方正俊黑简体" panose="02000000000000000000" pitchFamily="2" charset="-122"/>
                  </a:rPr>
                  <a:t>定制，请联系阿豆</a:t>
                </a:r>
              </a:p>
            </p:txBody>
          </p:sp>
          <p:sp>
            <p:nvSpPr>
              <p:cNvPr id="11" name="椭圆 10">
                <a:extLst>
                  <a:ext uri="{FF2B5EF4-FFF2-40B4-BE49-F238E27FC236}">
                    <a16:creationId xmlns:a16="http://schemas.microsoft.com/office/drawing/2014/main" xmlns="" id="{0E28AF03-2D7F-426D-B6C6-239A6C06C0A7}"/>
                  </a:ext>
                </a:extLst>
              </p:cNvPr>
              <p:cNvSpPr/>
              <p:nvPr/>
            </p:nvSpPr>
            <p:spPr>
              <a:xfrm>
                <a:off x="4979504" y="2914092"/>
                <a:ext cx="99005" cy="99005"/>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grpSp>
          <p:nvGrpSpPr>
            <p:cNvPr id="13" name="组合 12">
              <a:extLst>
                <a:ext uri="{FF2B5EF4-FFF2-40B4-BE49-F238E27FC236}">
                  <a16:creationId xmlns:a16="http://schemas.microsoft.com/office/drawing/2014/main" xmlns="" id="{DFE7D038-E424-4EC4-A874-0BC3474EA702}"/>
                </a:ext>
              </a:extLst>
            </p:cNvPr>
            <p:cNvGrpSpPr/>
            <p:nvPr/>
          </p:nvGrpSpPr>
          <p:grpSpPr>
            <a:xfrm>
              <a:off x="4979505" y="2900304"/>
              <a:ext cx="3369365" cy="315505"/>
              <a:chOff x="4979504" y="2794317"/>
              <a:chExt cx="3369365" cy="315505"/>
            </a:xfrm>
          </p:grpSpPr>
          <p:sp>
            <p:nvSpPr>
              <p:cNvPr id="14" name="文本框 13">
                <a:extLst>
                  <a:ext uri="{FF2B5EF4-FFF2-40B4-BE49-F238E27FC236}">
                    <a16:creationId xmlns:a16="http://schemas.microsoft.com/office/drawing/2014/main" xmlns="" id="{D3818BBB-8AF6-44FC-A776-21355F2C666D}"/>
                  </a:ext>
                </a:extLst>
              </p:cNvPr>
              <p:cNvSpPr txBox="1"/>
              <p:nvPr/>
            </p:nvSpPr>
            <p:spPr>
              <a:xfrm>
                <a:off x="5108712" y="2794317"/>
                <a:ext cx="3240157" cy="315505"/>
              </a:xfrm>
              <a:prstGeom prst="rect">
                <a:avLst/>
              </a:prstGeom>
              <a:noFill/>
            </p:spPr>
            <p:txBody>
              <a:bodyPr wrap="square" rtlCol="0">
                <a:spAutoFit/>
              </a:bodyPr>
              <a:lstStyle/>
              <a:p>
                <a:r>
                  <a:rPr lang="zh-CN" altLang="en-US" sz="2133" dirty="0">
                    <a:latin typeface="方正俊黑简体" panose="02000000000000000000" pitchFamily="2" charset="-122"/>
                    <a:ea typeface="方正俊黑简体" panose="02000000000000000000" pitchFamily="2" charset="-122"/>
                  </a:rPr>
                  <a:t>多年定制经验，服务好每一位客户</a:t>
                </a:r>
              </a:p>
            </p:txBody>
          </p:sp>
          <p:sp>
            <p:nvSpPr>
              <p:cNvPr id="15" name="椭圆 14">
                <a:extLst>
                  <a:ext uri="{FF2B5EF4-FFF2-40B4-BE49-F238E27FC236}">
                    <a16:creationId xmlns:a16="http://schemas.microsoft.com/office/drawing/2014/main" xmlns="" id="{0E7363E8-9EF3-4073-BFC1-999654CA1A40}"/>
                  </a:ext>
                </a:extLst>
              </p:cNvPr>
              <p:cNvSpPr/>
              <p:nvPr/>
            </p:nvSpPr>
            <p:spPr>
              <a:xfrm>
                <a:off x="4979504" y="2914092"/>
                <a:ext cx="99005" cy="99005"/>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grpSp>
          <p:nvGrpSpPr>
            <p:cNvPr id="16" name="组合 15">
              <a:extLst>
                <a:ext uri="{FF2B5EF4-FFF2-40B4-BE49-F238E27FC236}">
                  <a16:creationId xmlns:a16="http://schemas.microsoft.com/office/drawing/2014/main" xmlns="" id="{7EE40214-CF09-4880-9356-281C8EB87765}"/>
                </a:ext>
              </a:extLst>
            </p:cNvPr>
            <p:cNvGrpSpPr/>
            <p:nvPr/>
          </p:nvGrpSpPr>
          <p:grpSpPr>
            <a:xfrm>
              <a:off x="4979505" y="3218074"/>
              <a:ext cx="2822713" cy="315505"/>
              <a:chOff x="4979504" y="2794317"/>
              <a:chExt cx="2822713" cy="315505"/>
            </a:xfrm>
          </p:grpSpPr>
          <p:sp>
            <p:nvSpPr>
              <p:cNvPr id="17" name="文本框 16">
                <a:extLst>
                  <a:ext uri="{FF2B5EF4-FFF2-40B4-BE49-F238E27FC236}">
                    <a16:creationId xmlns:a16="http://schemas.microsoft.com/office/drawing/2014/main" xmlns="" id="{4CCAC67C-DCD6-4E00-87FE-6F64F67C7E83}"/>
                  </a:ext>
                </a:extLst>
              </p:cNvPr>
              <p:cNvSpPr txBox="1"/>
              <p:nvPr/>
            </p:nvSpPr>
            <p:spPr>
              <a:xfrm>
                <a:off x="5108713" y="2794317"/>
                <a:ext cx="2693504" cy="315505"/>
              </a:xfrm>
              <a:prstGeom prst="rect">
                <a:avLst/>
              </a:prstGeom>
              <a:noFill/>
            </p:spPr>
            <p:txBody>
              <a:bodyPr wrap="square" rtlCol="0">
                <a:spAutoFit/>
              </a:bodyPr>
              <a:lstStyle/>
              <a:p>
                <a:r>
                  <a:rPr lang="zh-CN" altLang="en-US" sz="2133" dirty="0">
                    <a:latin typeface="方正俊黑简体" panose="02000000000000000000" pitchFamily="2" charset="-122"/>
                    <a:ea typeface="方正俊黑简体" panose="02000000000000000000" pitchFamily="2" charset="-122"/>
                  </a:rPr>
                  <a:t>价格低，作品质量高</a:t>
                </a:r>
              </a:p>
            </p:txBody>
          </p:sp>
          <p:sp>
            <p:nvSpPr>
              <p:cNvPr id="18" name="椭圆 17">
                <a:extLst>
                  <a:ext uri="{FF2B5EF4-FFF2-40B4-BE49-F238E27FC236}">
                    <a16:creationId xmlns:a16="http://schemas.microsoft.com/office/drawing/2014/main" xmlns="" id="{A46777E9-EAAC-4CB3-849F-4940EDBCB88A}"/>
                  </a:ext>
                </a:extLst>
              </p:cNvPr>
              <p:cNvSpPr/>
              <p:nvPr/>
            </p:nvSpPr>
            <p:spPr>
              <a:xfrm>
                <a:off x="4979504" y="2914092"/>
                <a:ext cx="99005" cy="99005"/>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grpSp>
          <p:nvGrpSpPr>
            <p:cNvPr id="19" name="组合 18">
              <a:extLst>
                <a:ext uri="{FF2B5EF4-FFF2-40B4-BE49-F238E27FC236}">
                  <a16:creationId xmlns:a16="http://schemas.microsoft.com/office/drawing/2014/main" xmlns="" id="{28D779CD-F011-48CB-B87B-0FD6140FB832}"/>
                </a:ext>
              </a:extLst>
            </p:cNvPr>
            <p:cNvGrpSpPr/>
            <p:nvPr/>
          </p:nvGrpSpPr>
          <p:grpSpPr>
            <a:xfrm>
              <a:off x="4979505" y="3535844"/>
              <a:ext cx="2822713" cy="315505"/>
              <a:chOff x="4979504" y="2794317"/>
              <a:chExt cx="2822713" cy="315505"/>
            </a:xfrm>
          </p:grpSpPr>
          <p:sp>
            <p:nvSpPr>
              <p:cNvPr id="20" name="文本框 19">
                <a:extLst>
                  <a:ext uri="{FF2B5EF4-FFF2-40B4-BE49-F238E27FC236}">
                    <a16:creationId xmlns:a16="http://schemas.microsoft.com/office/drawing/2014/main" xmlns="" id="{2D62D0F6-A970-4DB4-8E99-B51C4D7A0245}"/>
                  </a:ext>
                </a:extLst>
              </p:cNvPr>
              <p:cNvSpPr txBox="1"/>
              <p:nvPr/>
            </p:nvSpPr>
            <p:spPr>
              <a:xfrm>
                <a:off x="5108713" y="2794317"/>
                <a:ext cx="2693504" cy="315505"/>
              </a:xfrm>
              <a:prstGeom prst="rect">
                <a:avLst/>
              </a:prstGeom>
              <a:noFill/>
            </p:spPr>
            <p:txBody>
              <a:bodyPr wrap="square" rtlCol="0">
                <a:spAutoFit/>
              </a:bodyPr>
              <a:lstStyle/>
              <a:p>
                <a:r>
                  <a:rPr lang="zh-CN" altLang="en-US" sz="2133" dirty="0">
                    <a:latin typeface="方正俊黑简体" panose="02000000000000000000" pitchFamily="2" charset="-122"/>
                    <a:ea typeface="方正俊黑简体" panose="02000000000000000000" pitchFamily="2" charset="-122"/>
                  </a:rPr>
                  <a:t>一次付费，修改到满意为止</a:t>
                </a:r>
              </a:p>
            </p:txBody>
          </p:sp>
          <p:sp>
            <p:nvSpPr>
              <p:cNvPr id="21" name="椭圆 20">
                <a:extLst>
                  <a:ext uri="{FF2B5EF4-FFF2-40B4-BE49-F238E27FC236}">
                    <a16:creationId xmlns:a16="http://schemas.microsoft.com/office/drawing/2014/main" xmlns="" id="{ECE94E88-710B-476F-B124-81995A5F7DE1}"/>
                  </a:ext>
                </a:extLst>
              </p:cNvPr>
              <p:cNvSpPr/>
              <p:nvPr/>
            </p:nvSpPr>
            <p:spPr>
              <a:xfrm>
                <a:off x="4979504" y="2914092"/>
                <a:ext cx="99005" cy="99005"/>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grpSp>
          <p:nvGrpSpPr>
            <p:cNvPr id="28" name="组合 27">
              <a:extLst>
                <a:ext uri="{FF2B5EF4-FFF2-40B4-BE49-F238E27FC236}">
                  <a16:creationId xmlns:a16="http://schemas.microsoft.com/office/drawing/2014/main" xmlns="" id="{02213563-BDF3-4437-9FCA-9D90BBE3AB32}"/>
                </a:ext>
              </a:extLst>
            </p:cNvPr>
            <p:cNvGrpSpPr/>
            <p:nvPr/>
          </p:nvGrpSpPr>
          <p:grpSpPr>
            <a:xfrm>
              <a:off x="4979505" y="3853614"/>
              <a:ext cx="3231045" cy="315505"/>
              <a:chOff x="4979504" y="2794317"/>
              <a:chExt cx="3231045" cy="315505"/>
            </a:xfrm>
          </p:grpSpPr>
          <p:sp>
            <p:nvSpPr>
              <p:cNvPr id="29" name="文本框 28">
                <a:extLst>
                  <a:ext uri="{FF2B5EF4-FFF2-40B4-BE49-F238E27FC236}">
                    <a16:creationId xmlns:a16="http://schemas.microsoft.com/office/drawing/2014/main" xmlns="" id="{F264C32A-C54B-4B1C-9F4E-B4EE86B84475}"/>
                  </a:ext>
                </a:extLst>
              </p:cNvPr>
              <p:cNvSpPr txBox="1"/>
              <p:nvPr/>
            </p:nvSpPr>
            <p:spPr>
              <a:xfrm>
                <a:off x="5108713" y="2794317"/>
                <a:ext cx="3101836" cy="315505"/>
              </a:xfrm>
              <a:prstGeom prst="rect">
                <a:avLst/>
              </a:prstGeom>
              <a:noFill/>
            </p:spPr>
            <p:txBody>
              <a:bodyPr wrap="square" rtlCol="0">
                <a:spAutoFit/>
              </a:bodyPr>
              <a:lstStyle/>
              <a:p>
                <a:r>
                  <a:rPr lang="zh-CN" altLang="en-US" sz="2133" dirty="0">
                    <a:latin typeface="方正俊黑简体" panose="02000000000000000000" pitchFamily="2" charset="-122"/>
                    <a:ea typeface="方正俊黑简体" panose="02000000000000000000" pitchFamily="2" charset="-122"/>
                  </a:rPr>
                  <a:t>按时交稿，绝不耽误客户的时间</a:t>
                </a:r>
              </a:p>
            </p:txBody>
          </p:sp>
          <p:sp>
            <p:nvSpPr>
              <p:cNvPr id="30" name="椭圆 29">
                <a:extLst>
                  <a:ext uri="{FF2B5EF4-FFF2-40B4-BE49-F238E27FC236}">
                    <a16:creationId xmlns:a16="http://schemas.microsoft.com/office/drawing/2014/main" xmlns="" id="{07942E08-42E0-4123-A381-75BFC0A35EDD}"/>
                  </a:ext>
                </a:extLst>
              </p:cNvPr>
              <p:cNvSpPr/>
              <p:nvPr/>
            </p:nvSpPr>
            <p:spPr>
              <a:xfrm>
                <a:off x="4979504" y="2914092"/>
                <a:ext cx="99005" cy="99005"/>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grpSp>
    </p:spTree>
    <p:extLst>
      <p:ext uri="{BB962C8B-B14F-4D97-AF65-F5344CB8AC3E}">
        <p14:creationId xmlns:p14="http://schemas.microsoft.com/office/powerpoint/2010/main" val="23801646"/>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dirty="0"/>
          </a:p>
        </p:txBody>
      </p:sp>
      <p:sp>
        <p:nvSpPr>
          <p:cNvPr id="3" name="内容占位符 2"/>
          <p:cNvSpPr>
            <a:spLocks noGrp="1"/>
          </p:cNvSpPr>
          <p:nvPr>
            <p:ph idx="1"/>
          </p:nvPr>
        </p:nvSpPr>
        <p:spPr/>
        <p:txBody>
          <a:bodyPr/>
          <a:lstStyle/>
          <a:p>
            <a:endParaRPr lang="zh-CN" altLang="en-US"/>
          </a:p>
        </p:txBody>
      </p:sp>
      <p:sp>
        <p:nvSpPr>
          <p:cNvPr id="4" name="文本框 3"/>
          <p:cNvSpPr txBox="1"/>
          <p:nvPr/>
        </p:nvSpPr>
        <p:spPr>
          <a:xfrm>
            <a:off x="2349500" y="3263900"/>
            <a:ext cx="5224572" cy="1477328"/>
          </a:xfrm>
          <a:prstGeom prst="rect">
            <a:avLst/>
          </a:prstGeom>
          <a:noFill/>
        </p:spPr>
        <p:txBody>
          <a:bodyPr wrap="none" rtlCol="0">
            <a:spAutoFit/>
          </a:bodyPr>
          <a:lstStyle/>
          <a:p>
            <a:r>
              <a:rPr lang="zh-CN" altLang="en-US" dirty="0" smtClean="0"/>
              <a:t>阿豆</a:t>
            </a:r>
            <a:r>
              <a:rPr lang="en-US" altLang="zh-CN" dirty="0" smtClean="0"/>
              <a:t>PPT    </a:t>
            </a:r>
            <a:r>
              <a:rPr lang="zh-CN" altLang="en-US" dirty="0" smtClean="0"/>
              <a:t>作品</a:t>
            </a:r>
            <a:endParaRPr lang="en-US" altLang="zh-CN" dirty="0" smtClean="0"/>
          </a:p>
          <a:p>
            <a:endParaRPr lang="en-US" altLang="zh-CN" dirty="0"/>
          </a:p>
          <a:p>
            <a:endParaRPr lang="en-US" altLang="zh-CN" dirty="0" smtClean="0"/>
          </a:p>
          <a:p>
            <a:endParaRPr lang="en-US" altLang="zh-CN" dirty="0"/>
          </a:p>
          <a:p>
            <a:r>
              <a:rPr lang="en-US" altLang="zh-CN" dirty="0" smtClean="0"/>
              <a:t>51PPT</a:t>
            </a:r>
            <a:r>
              <a:rPr lang="zh-CN" altLang="en-US" dirty="0" smtClean="0"/>
              <a:t>模板网   </a:t>
            </a:r>
            <a:r>
              <a:rPr lang="en-US" altLang="zh-CN" dirty="0" smtClean="0">
                <a:hlinkClick r:id="rId2"/>
              </a:rPr>
              <a:t>www.51pptmoban.com</a:t>
            </a:r>
            <a:r>
              <a:rPr lang="en-US" altLang="zh-CN" dirty="0" smtClean="0"/>
              <a:t>   </a:t>
            </a:r>
            <a:r>
              <a:rPr lang="zh-CN" altLang="en-US" dirty="0" smtClean="0"/>
              <a:t>授权发布</a:t>
            </a:r>
            <a:endParaRPr lang="zh-CN" altLang="en-US" dirty="0"/>
          </a:p>
        </p:txBody>
      </p:sp>
    </p:spTree>
    <p:extLst>
      <p:ext uri="{BB962C8B-B14F-4D97-AF65-F5344CB8AC3E}">
        <p14:creationId xmlns:p14="http://schemas.microsoft.com/office/powerpoint/2010/main" val="45386590"/>
      </p:ext>
    </p:extLst>
  </p:cSld>
  <p:clrMapOvr>
    <a:masterClrMapping/>
  </p:clrMapOvr>
  <p:transition spd="slow" advClick="0" advTm="0">
    <p:cove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2354197" y="2531755"/>
            <a:ext cx="1718910" cy="1721465"/>
          </a:xfrm>
          <a:prstGeom prst="roundRect">
            <a:avLst/>
          </a:prstGeom>
          <a:noFill/>
          <a:ln w="57150">
            <a:solidFill>
              <a:schemeClr val="accent1"/>
            </a:solidFill>
          </a:ln>
        </p:spPr>
        <p:txBody>
          <a:bodyPr wrap="none" rtlCol="0">
            <a:spAutoFit/>
          </a:bodyPr>
          <a:lstStyle>
            <a:defPPr>
              <a:defRPr lang="zh-CN"/>
            </a:defPPr>
            <a:lvl1pPr>
              <a:defRPr sz="4800">
                <a:solidFill>
                  <a:schemeClr val="accent1"/>
                </a:solidFill>
                <a:effectLst>
                  <a:outerShdw dist="63500" dir="5400000" algn="tl" rotWithShape="0">
                    <a:prstClr val="black">
                      <a:alpha val="10000"/>
                    </a:prstClr>
                  </a:outerShdw>
                </a:effectLst>
                <a:latin typeface="DIN-BlackItalic" pitchFamily="50" charset="0"/>
                <a:ea typeface="+mj-ea"/>
              </a:defRPr>
            </a:lvl1pPr>
          </a:lstStyle>
          <a:p>
            <a:pPr algn="ctr"/>
            <a:r>
              <a:rPr lang="en-US" altLang="zh-CN" sz="9600" b="1" dirty="0">
                <a:latin typeface="+mj-lt"/>
                <a:sym typeface="+mn-lt"/>
              </a:rPr>
              <a:t>01</a:t>
            </a:r>
            <a:endParaRPr lang="zh-CN" altLang="en-US" sz="9600" b="1" dirty="0">
              <a:latin typeface="+mj-lt"/>
              <a:sym typeface="+mn-lt"/>
            </a:endParaRPr>
          </a:p>
        </p:txBody>
      </p:sp>
      <p:cxnSp>
        <p:nvCxnSpPr>
          <p:cNvPr id="17" name="直接连接符 16"/>
          <p:cNvCxnSpPr/>
          <p:nvPr/>
        </p:nvCxnSpPr>
        <p:spPr>
          <a:xfrm>
            <a:off x="4721608" y="3392488"/>
            <a:ext cx="4895728"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18" name="文本框 17"/>
          <p:cNvSpPr txBox="1"/>
          <p:nvPr/>
        </p:nvSpPr>
        <p:spPr>
          <a:xfrm>
            <a:off x="4678576" y="2367940"/>
            <a:ext cx="4371710" cy="923330"/>
          </a:xfrm>
          <a:prstGeom prst="rect">
            <a:avLst/>
          </a:prstGeom>
          <a:noFill/>
        </p:spPr>
        <p:txBody>
          <a:bodyPr wrap="none" rtlCol="0">
            <a:spAutoFit/>
          </a:bodyPr>
          <a:lstStyle>
            <a:defPPr>
              <a:defRPr lang="zh-CN"/>
            </a:defPPr>
            <a:lvl1pPr>
              <a:defRPr sz="9600">
                <a:solidFill>
                  <a:schemeClr val="accent1"/>
                </a:solidFill>
                <a:effectLst>
                  <a:outerShdw dist="63500" dir="5400000" algn="tl" rotWithShape="0">
                    <a:prstClr val="black">
                      <a:alpha val="10000"/>
                    </a:prstClr>
                  </a:outerShdw>
                </a:effectLst>
                <a:latin typeface="DIN-BlackItalic" pitchFamily="50" charset="0"/>
                <a:ea typeface="+mj-ea"/>
              </a:defRPr>
            </a:lvl1pPr>
          </a:lstStyle>
          <a:p>
            <a:r>
              <a:rPr lang="zh-CN" altLang="en-US" sz="5400" dirty="0">
                <a:effectLst/>
              </a:rPr>
              <a:t>阶段工作概述</a:t>
            </a:r>
          </a:p>
        </p:txBody>
      </p:sp>
      <p:sp>
        <p:nvSpPr>
          <p:cNvPr id="7" name="文本框 6"/>
          <p:cNvSpPr txBox="1"/>
          <p:nvPr/>
        </p:nvSpPr>
        <p:spPr>
          <a:xfrm>
            <a:off x="4678576" y="3594926"/>
            <a:ext cx="4820426" cy="572464"/>
          </a:xfrm>
          <a:prstGeom prst="rect">
            <a:avLst/>
          </a:prstGeom>
          <a:noFill/>
        </p:spPr>
        <p:txBody>
          <a:bodyPr wrap="square" rtlCol="0">
            <a:spAutoFit/>
          </a:bodyPr>
          <a:lstStyle>
            <a:defPPr>
              <a:defRPr lang="zh-CN"/>
            </a:defPPr>
            <a:lvl1pPr>
              <a:lnSpc>
                <a:spcPct val="130000"/>
              </a:lnSpc>
              <a:defRPr sz="120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r>
              <a:rPr lang="en-US" altLang="zh-CN" dirty="0">
                <a:sym typeface="+mn-lt"/>
              </a:rPr>
              <a:t>Lorem ipsum dolor sit </a:t>
            </a:r>
            <a:r>
              <a:rPr lang="en-US" altLang="zh-CN" dirty="0" err="1">
                <a:sym typeface="+mn-lt"/>
              </a:rPr>
              <a:t>amet</a:t>
            </a:r>
            <a:r>
              <a:rPr lang="en-US" altLang="zh-CN" dirty="0">
                <a:sym typeface="+mn-lt"/>
              </a:rPr>
              <a:t> </a:t>
            </a:r>
            <a:r>
              <a:rPr lang="en-US" altLang="zh-CN" dirty="0" err="1">
                <a:sym typeface="+mn-lt"/>
              </a:rPr>
              <a:t>consectetur</a:t>
            </a:r>
            <a:r>
              <a:rPr lang="en-US" altLang="zh-CN" dirty="0">
                <a:sym typeface="+mn-lt"/>
              </a:rPr>
              <a:t> </a:t>
            </a:r>
            <a:r>
              <a:rPr lang="en-US" altLang="zh-CN" dirty="0" err="1">
                <a:sym typeface="+mn-lt"/>
              </a:rPr>
              <a:t>adipisicing</a:t>
            </a:r>
            <a:r>
              <a:rPr lang="en-US" altLang="zh-CN" dirty="0">
                <a:sym typeface="+mn-lt"/>
              </a:rPr>
              <a:t> </a:t>
            </a:r>
            <a:r>
              <a:rPr lang="en-US" altLang="zh-CN" dirty="0" err="1">
                <a:sym typeface="+mn-lt"/>
              </a:rPr>
              <a:t>elit</a:t>
            </a:r>
            <a:r>
              <a:rPr lang="en-US" altLang="zh-CN" dirty="0">
                <a:sym typeface="+mn-lt"/>
              </a:rPr>
              <a:t>, </a:t>
            </a:r>
            <a:r>
              <a:rPr lang="en-US" altLang="zh-CN" dirty="0" err="1">
                <a:sym typeface="+mn-lt"/>
              </a:rPr>
              <a:t>sed</a:t>
            </a:r>
            <a:r>
              <a:rPr lang="en-US" altLang="zh-CN" dirty="0">
                <a:sym typeface="+mn-lt"/>
              </a:rPr>
              <a:t> do </a:t>
            </a:r>
            <a:r>
              <a:rPr lang="en-US" altLang="zh-CN" dirty="0" err="1">
                <a:sym typeface="+mn-lt"/>
              </a:rPr>
              <a:t>eiusmod</a:t>
            </a:r>
            <a:r>
              <a:rPr lang="en-US" altLang="zh-CN" dirty="0">
                <a:sym typeface="+mn-lt"/>
              </a:rPr>
              <a:t> </a:t>
            </a:r>
            <a:r>
              <a:rPr lang="en-US" altLang="zh-CN" dirty="0" err="1">
                <a:sym typeface="+mn-lt"/>
              </a:rPr>
              <a:t>tempor</a:t>
            </a:r>
            <a:r>
              <a:rPr lang="en-US" altLang="zh-CN" dirty="0">
                <a:sym typeface="+mn-lt"/>
              </a:rPr>
              <a:t> </a:t>
            </a:r>
            <a:r>
              <a:rPr lang="en-US" altLang="zh-CN" dirty="0" err="1">
                <a:sym typeface="+mn-lt"/>
              </a:rPr>
              <a:t>incididunt</a:t>
            </a:r>
            <a:r>
              <a:rPr lang="en-US" altLang="zh-CN" dirty="0">
                <a:sym typeface="+mn-lt"/>
              </a:rPr>
              <a:t> </a:t>
            </a:r>
            <a:r>
              <a:rPr lang="en-US" altLang="zh-CN" dirty="0" err="1">
                <a:sym typeface="+mn-lt"/>
              </a:rPr>
              <a:t>ut</a:t>
            </a:r>
            <a:r>
              <a:rPr lang="en-US" altLang="zh-CN" dirty="0">
                <a:sym typeface="+mn-lt"/>
              </a:rPr>
              <a:t> </a:t>
            </a:r>
            <a:r>
              <a:rPr lang="en-US" altLang="zh-CN" dirty="0" err="1">
                <a:sym typeface="+mn-lt"/>
              </a:rPr>
              <a:t>labore</a:t>
            </a:r>
            <a:r>
              <a:rPr lang="en-US" altLang="zh-CN" dirty="0">
                <a:sym typeface="+mn-lt"/>
              </a:rPr>
              <a:t> et </a:t>
            </a:r>
            <a:r>
              <a:rPr lang="en-US" altLang="zh-CN" dirty="0" err="1">
                <a:sym typeface="+mn-lt"/>
              </a:rPr>
              <a:t>dolore</a:t>
            </a:r>
            <a:r>
              <a:rPr lang="en-US" altLang="zh-CN" dirty="0">
                <a:sym typeface="+mn-lt"/>
              </a:rPr>
              <a:t> magna</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平行四边形 35"/>
          <p:cNvSpPr/>
          <p:nvPr/>
        </p:nvSpPr>
        <p:spPr>
          <a:xfrm>
            <a:off x="1357236" y="1960127"/>
            <a:ext cx="4749521" cy="3873631"/>
          </a:xfrm>
          <a:prstGeom prst="parallelogram">
            <a:avLst>
              <a:gd name="adj" fmla="val 11414"/>
            </a:avLst>
          </a:prstGeom>
          <a:blipFill>
            <a:blip r:embed="rId2"/>
            <a:srcRect/>
            <a:stretch>
              <a:fillRect l="-6068" t="-39673" r="-75980"/>
            </a:stretch>
          </a:bli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平行四边形 36"/>
          <p:cNvSpPr/>
          <p:nvPr/>
        </p:nvSpPr>
        <p:spPr>
          <a:xfrm>
            <a:off x="5268558" y="2275702"/>
            <a:ext cx="5381513" cy="3242481"/>
          </a:xfrm>
          <a:prstGeom prst="parallelogram">
            <a:avLst>
              <a:gd name="adj" fmla="val 9418"/>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椭圆 5"/>
          <p:cNvSpPr/>
          <p:nvPr/>
        </p:nvSpPr>
        <p:spPr>
          <a:xfrm>
            <a:off x="5984990" y="2793022"/>
            <a:ext cx="432010" cy="431359"/>
          </a:xfrm>
          <a:custGeom>
            <a:avLst/>
            <a:gdLst>
              <a:gd name="connsiteX0" fmla="*/ 506334 w 607638"/>
              <a:gd name="connsiteY0" fmla="*/ 455027 h 606722"/>
              <a:gd name="connsiteX1" fmla="*/ 506334 w 607638"/>
              <a:gd name="connsiteY1" fmla="*/ 505592 h 606722"/>
              <a:gd name="connsiteX2" fmla="*/ 531616 w 607638"/>
              <a:gd name="connsiteY2" fmla="*/ 505592 h 606722"/>
              <a:gd name="connsiteX3" fmla="*/ 556986 w 607638"/>
              <a:gd name="connsiteY3" fmla="*/ 480265 h 606722"/>
              <a:gd name="connsiteX4" fmla="*/ 531616 w 607638"/>
              <a:gd name="connsiteY4" fmla="*/ 455027 h 606722"/>
              <a:gd name="connsiteX5" fmla="*/ 430401 w 607638"/>
              <a:gd name="connsiteY5" fmla="*/ 353896 h 606722"/>
              <a:gd name="connsiteX6" fmla="*/ 405031 w 607638"/>
              <a:gd name="connsiteY6" fmla="*/ 379223 h 606722"/>
              <a:gd name="connsiteX7" fmla="*/ 430401 w 607638"/>
              <a:gd name="connsiteY7" fmla="*/ 404461 h 606722"/>
              <a:gd name="connsiteX8" fmla="*/ 455683 w 607638"/>
              <a:gd name="connsiteY8" fmla="*/ 404461 h 606722"/>
              <a:gd name="connsiteX9" fmla="*/ 455683 w 607638"/>
              <a:gd name="connsiteY9" fmla="*/ 353896 h 606722"/>
              <a:gd name="connsiteX10" fmla="*/ 480964 w 607638"/>
              <a:gd name="connsiteY10" fmla="*/ 252766 h 606722"/>
              <a:gd name="connsiteX11" fmla="*/ 506334 w 607638"/>
              <a:gd name="connsiteY11" fmla="*/ 278093 h 606722"/>
              <a:gd name="connsiteX12" fmla="*/ 506334 w 607638"/>
              <a:gd name="connsiteY12" fmla="*/ 303331 h 606722"/>
              <a:gd name="connsiteX13" fmla="*/ 556986 w 607638"/>
              <a:gd name="connsiteY13" fmla="*/ 303331 h 606722"/>
              <a:gd name="connsiteX14" fmla="*/ 582268 w 607638"/>
              <a:gd name="connsiteY14" fmla="*/ 328658 h 606722"/>
              <a:gd name="connsiteX15" fmla="*/ 556986 w 607638"/>
              <a:gd name="connsiteY15" fmla="*/ 353896 h 606722"/>
              <a:gd name="connsiteX16" fmla="*/ 506334 w 607638"/>
              <a:gd name="connsiteY16" fmla="*/ 353896 h 606722"/>
              <a:gd name="connsiteX17" fmla="*/ 506334 w 607638"/>
              <a:gd name="connsiteY17" fmla="*/ 404461 h 606722"/>
              <a:gd name="connsiteX18" fmla="*/ 531616 w 607638"/>
              <a:gd name="connsiteY18" fmla="*/ 404461 h 606722"/>
              <a:gd name="connsiteX19" fmla="*/ 607638 w 607638"/>
              <a:gd name="connsiteY19" fmla="*/ 480265 h 606722"/>
              <a:gd name="connsiteX20" fmla="*/ 531616 w 607638"/>
              <a:gd name="connsiteY20" fmla="*/ 556157 h 606722"/>
              <a:gd name="connsiteX21" fmla="*/ 506334 w 607638"/>
              <a:gd name="connsiteY21" fmla="*/ 556157 h 606722"/>
              <a:gd name="connsiteX22" fmla="*/ 506334 w 607638"/>
              <a:gd name="connsiteY22" fmla="*/ 581395 h 606722"/>
              <a:gd name="connsiteX23" fmla="*/ 480964 w 607638"/>
              <a:gd name="connsiteY23" fmla="*/ 606722 h 606722"/>
              <a:gd name="connsiteX24" fmla="*/ 455683 w 607638"/>
              <a:gd name="connsiteY24" fmla="*/ 581395 h 606722"/>
              <a:gd name="connsiteX25" fmla="*/ 455683 w 607638"/>
              <a:gd name="connsiteY25" fmla="*/ 556157 h 606722"/>
              <a:gd name="connsiteX26" fmla="*/ 405031 w 607638"/>
              <a:gd name="connsiteY26" fmla="*/ 556157 h 606722"/>
              <a:gd name="connsiteX27" fmla="*/ 379749 w 607638"/>
              <a:gd name="connsiteY27" fmla="*/ 530830 h 606722"/>
              <a:gd name="connsiteX28" fmla="*/ 405031 w 607638"/>
              <a:gd name="connsiteY28" fmla="*/ 505592 h 606722"/>
              <a:gd name="connsiteX29" fmla="*/ 455683 w 607638"/>
              <a:gd name="connsiteY29" fmla="*/ 505592 h 606722"/>
              <a:gd name="connsiteX30" fmla="*/ 455683 w 607638"/>
              <a:gd name="connsiteY30" fmla="*/ 455027 h 606722"/>
              <a:gd name="connsiteX31" fmla="*/ 430401 w 607638"/>
              <a:gd name="connsiteY31" fmla="*/ 455027 h 606722"/>
              <a:gd name="connsiteX32" fmla="*/ 354379 w 607638"/>
              <a:gd name="connsiteY32" fmla="*/ 379223 h 606722"/>
              <a:gd name="connsiteX33" fmla="*/ 430401 w 607638"/>
              <a:gd name="connsiteY33" fmla="*/ 303331 h 606722"/>
              <a:gd name="connsiteX34" fmla="*/ 455683 w 607638"/>
              <a:gd name="connsiteY34" fmla="*/ 303331 h 606722"/>
              <a:gd name="connsiteX35" fmla="*/ 455683 w 607638"/>
              <a:gd name="connsiteY35" fmla="*/ 278093 h 606722"/>
              <a:gd name="connsiteX36" fmla="*/ 480964 w 607638"/>
              <a:gd name="connsiteY36" fmla="*/ 252766 h 606722"/>
              <a:gd name="connsiteX37" fmla="*/ 303759 w 607638"/>
              <a:gd name="connsiteY37" fmla="*/ 151716 h 606722"/>
              <a:gd name="connsiteX38" fmla="*/ 329117 w 607638"/>
              <a:gd name="connsiteY38" fmla="*/ 176950 h 606722"/>
              <a:gd name="connsiteX39" fmla="*/ 329117 w 607638"/>
              <a:gd name="connsiteY39" fmla="*/ 303301 h 606722"/>
              <a:gd name="connsiteX40" fmla="*/ 303759 w 607638"/>
              <a:gd name="connsiteY40" fmla="*/ 328624 h 606722"/>
              <a:gd name="connsiteX41" fmla="*/ 227862 w 607638"/>
              <a:gd name="connsiteY41" fmla="*/ 328624 h 606722"/>
              <a:gd name="connsiteX42" fmla="*/ 202593 w 607638"/>
              <a:gd name="connsiteY42" fmla="*/ 303301 h 606722"/>
              <a:gd name="connsiteX43" fmla="*/ 227862 w 607638"/>
              <a:gd name="connsiteY43" fmla="*/ 278066 h 606722"/>
              <a:gd name="connsiteX44" fmla="*/ 278490 w 607638"/>
              <a:gd name="connsiteY44" fmla="*/ 278066 h 606722"/>
              <a:gd name="connsiteX45" fmla="*/ 278490 w 607638"/>
              <a:gd name="connsiteY45" fmla="*/ 176950 h 606722"/>
              <a:gd name="connsiteX46" fmla="*/ 303759 w 607638"/>
              <a:gd name="connsiteY46" fmla="*/ 151716 h 606722"/>
              <a:gd name="connsiteX47" fmla="*/ 303762 w 607638"/>
              <a:gd name="connsiteY47" fmla="*/ 0 h 606722"/>
              <a:gd name="connsiteX48" fmla="*/ 606634 w 607638"/>
              <a:gd name="connsiteY48" fmla="*/ 220667 h 606722"/>
              <a:gd name="connsiteX49" fmla="*/ 589190 w 607638"/>
              <a:gd name="connsiteY49" fmla="*/ 251860 h 606722"/>
              <a:gd name="connsiteX50" fmla="*/ 557950 w 607638"/>
              <a:gd name="connsiteY50" fmla="*/ 234353 h 606722"/>
              <a:gd name="connsiteX51" fmla="*/ 303762 w 607638"/>
              <a:gd name="connsiteY51" fmla="*/ 50568 h 606722"/>
              <a:gd name="connsiteX52" fmla="*/ 50642 w 607638"/>
              <a:gd name="connsiteY52" fmla="*/ 303317 h 606722"/>
              <a:gd name="connsiteX53" fmla="*/ 303762 w 607638"/>
              <a:gd name="connsiteY53" fmla="*/ 556154 h 606722"/>
              <a:gd name="connsiteX54" fmla="*/ 329127 w 607638"/>
              <a:gd name="connsiteY54" fmla="*/ 581394 h 606722"/>
              <a:gd name="connsiteX55" fmla="*/ 303762 w 607638"/>
              <a:gd name="connsiteY55" fmla="*/ 606722 h 606722"/>
              <a:gd name="connsiteX56" fmla="*/ 0 w 607638"/>
              <a:gd name="connsiteY56" fmla="*/ 303317 h 606722"/>
              <a:gd name="connsiteX57" fmla="*/ 303762 w 607638"/>
              <a:gd name="connsiteY57"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Lst>
            <a:rect l="l" t="t" r="r" b="b"/>
            <a:pathLst>
              <a:path w="607638" h="606722">
                <a:moveTo>
                  <a:pt x="506334" y="455027"/>
                </a:moveTo>
                <a:lnTo>
                  <a:pt x="506334" y="505592"/>
                </a:lnTo>
                <a:lnTo>
                  <a:pt x="531616" y="505592"/>
                </a:lnTo>
                <a:cubicBezTo>
                  <a:pt x="545592" y="505592"/>
                  <a:pt x="556986" y="494217"/>
                  <a:pt x="556986" y="480265"/>
                </a:cubicBezTo>
                <a:cubicBezTo>
                  <a:pt x="556986" y="466401"/>
                  <a:pt x="545592" y="455027"/>
                  <a:pt x="531616" y="455027"/>
                </a:cubicBezTo>
                <a:close/>
                <a:moveTo>
                  <a:pt x="430401" y="353896"/>
                </a:moveTo>
                <a:cubicBezTo>
                  <a:pt x="416425" y="353896"/>
                  <a:pt x="405031" y="365271"/>
                  <a:pt x="405031" y="379223"/>
                </a:cubicBezTo>
                <a:cubicBezTo>
                  <a:pt x="405031" y="393087"/>
                  <a:pt x="416425" y="404461"/>
                  <a:pt x="430401" y="404461"/>
                </a:cubicBezTo>
                <a:lnTo>
                  <a:pt x="455683" y="404461"/>
                </a:lnTo>
                <a:lnTo>
                  <a:pt x="455683" y="353896"/>
                </a:lnTo>
                <a:close/>
                <a:moveTo>
                  <a:pt x="480964" y="252766"/>
                </a:moveTo>
                <a:cubicBezTo>
                  <a:pt x="495029" y="252766"/>
                  <a:pt x="506334" y="264141"/>
                  <a:pt x="506334" y="278093"/>
                </a:cubicBezTo>
                <a:lnTo>
                  <a:pt x="506334" y="303331"/>
                </a:lnTo>
                <a:lnTo>
                  <a:pt x="556986" y="303331"/>
                </a:lnTo>
                <a:cubicBezTo>
                  <a:pt x="570962" y="303331"/>
                  <a:pt x="582268" y="314706"/>
                  <a:pt x="582268" y="328658"/>
                </a:cubicBezTo>
                <a:cubicBezTo>
                  <a:pt x="582268" y="342610"/>
                  <a:pt x="570962" y="353896"/>
                  <a:pt x="556986" y="353896"/>
                </a:cubicBezTo>
                <a:lnTo>
                  <a:pt x="506334" y="353896"/>
                </a:lnTo>
                <a:lnTo>
                  <a:pt x="506334" y="404461"/>
                </a:lnTo>
                <a:lnTo>
                  <a:pt x="531616" y="404461"/>
                </a:lnTo>
                <a:cubicBezTo>
                  <a:pt x="573544" y="404461"/>
                  <a:pt x="607638" y="438497"/>
                  <a:pt x="607638" y="480265"/>
                </a:cubicBezTo>
                <a:cubicBezTo>
                  <a:pt x="607638" y="522121"/>
                  <a:pt x="573544" y="556157"/>
                  <a:pt x="531616" y="556157"/>
                </a:cubicBezTo>
                <a:lnTo>
                  <a:pt x="506334" y="556157"/>
                </a:lnTo>
                <a:lnTo>
                  <a:pt x="506334" y="581395"/>
                </a:lnTo>
                <a:cubicBezTo>
                  <a:pt x="506334" y="595347"/>
                  <a:pt x="495029" y="606722"/>
                  <a:pt x="480964" y="606722"/>
                </a:cubicBezTo>
                <a:cubicBezTo>
                  <a:pt x="466988" y="606722"/>
                  <a:pt x="455683" y="595347"/>
                  <a:pt x="455683" y="581395"/>
                </a:cubicBezTo>
                <a:lnTo>
                  <a:pt x="455683" y="556157"/>
                </a:lnTo>
                <a:lnTo>
                  <a:pt x="405031" y="556157"/>
                </a:lnTo>
                <a:cubicBezTo>
                  <a:pt x="391055" y="556157"/>
                  <a:pt x="379749" y="544782"/>
                  <a:pt x="379749" y="530830"/>
                </a:cubicBezTo>
                <a:cubicBezTo>
                  <a:pt x="379749" y="516878"/>
                  <a:pt x="391055" y="505592"/>
                  <a:pt x="405031" y="505592"/>
                </a:cubicBezTo>
                <a:lnTo>
                  <a:pt x="455683" y="505592"/>
                </a:lnTo>
                <a:lnTo>
                  <a:pt x="455683" y="455027"/>
                </a:lnTo>
                <a:lnTo>
                  <a:pt x="430401" y="455027"/>
                </a:lnTo>
                <a:cubicBezTo>
                  <a:pt x="388473" y="455027"/>
                  <a:pt x="354379" y="420991"/>
                  <a:pt x="354379" y="379223"/>
                </a:cubicBezTo>
                <a:cubicBezTo>
                  <a:pt x="354379" y="337367"/>
                  <a:pt x="388473" y="303331"/>
                  <a:pt x="430401" y="303331"/>
                </a:cubicBezTo>
                <a:lnTo>
                  <a:pt x="455683" y="303331"/>
                </a:lnTo>
                <a:lnTo>
                  <a:pt x="455683" y="278093"/>
                </a:lnTo>
                <a:cubicBezTo>
                  <a:pt x="455683" y="264141"/>
                  <a:pt x="466988" y="252766"/>
                  <a:pt x="480964" y="252766"/>
                </a:cubicBezTo>
                <a:close/>
                <a:moveTo>
                  <a:pt x="303759" y="151716"/>
                </a:moveTo>
                <a:cubicBezTo>
                  <a:pt x="317817" y="151716"/>
                  <a:pt x="329117" y="163000"/>
                  <a:pt x="329117" y="176950"/>
                </a:cubicBezTo>
                <a:lnTo>
                  <a:pt x="329117" y="303301"/>
                </a:lnTo>
                <a:cubicBezTo>
                  <a:pt x="329117" y="317251"/>
                  <a:pt x="317817" y="328624"/>
                  <a:pt x="303759" y="328624"/>
                </a:cubicBezTo>
                <a:lnTo>
                  <a:pt x="227862" y="328624"/>
                </a:lnTo>
                <a:cubicBezTo>
                  <a:pt x="213893" y="328624"/>
                  <a:pt x="202593" y="317251"/>
                  <a:pt x="202593" y="303301"/>
                </a:cubicBezTo>
                <a:cubicBezTo>
                  <a:pt x="202593" y="289351"/>
                  <a:pt x="213893" y="278066"/>
                  <a:pt x="227862" y="278066"/>
                </a:cubicBezTo>
                <a:lnTo>
                  <a:pt x="278490" y="278066"/>
                </a:lnTo>
                <a:lnTo>
                  <a:pt x="278490" y="176950"/>
                </a:lnTo>
                <a:cubicBezTo>
                  <a:pt x="278490" y="163000"/>
                  <a:pt x="289790" y="151716"/>
                  <a:pt x="303759" y="151716"/>
                </a:cubicBezTo>
                <a:close/>
                <a:moveTo>
                  <a:pt x="303762" y="0"/>
                </a:moveTo>
                <a:cubicBezTo>
                  <a:pt x="443049" y="0"/>
                  <a:pt x="570410" y="92781"/>
                  <a:pt x="606634" y="220667"/>
                </a:cubicBezTo>
                <a:cubicBezTo>
                  <a:pt x="610461" y="234086"/>
                  <a:pt x="602629" y="248039"/>
                  <a:pt x="589190" y="251860"/>
                </a:cubicBezTo>
                <a:cubicBezTo>
                  <a:pt x="575839" y="255504"/>
                  <a:pt x="561688" y="247861"/>
                  <a:pt x="557950" y="234353"/>
                </a:cubicBezTo>
                <a:cubicBezTo>
                  <a:pt x="527779" y="127885"/>
                  <a:pt x="420888" y="50568"/>
                  <a:pt x="303762" y="50568"/>
                </a:cubicBezTo>
                <a:cubicBezTo>
                  <a:pt x="164208" y="50568"/>
                  <a:pt x="50642" y="163967"/>
                  <a:pt x="50642" y="303317"/>
                </a:cubicBezTo>
                <a:cubicBezTo>
                  <a:pt x="50642" y="442755"/>
                  <a:pt x="164208" y="556154"/>
                  <a:pt x="303762" y="556154"/>
                </a:cubicBezTo>
                <a:cubicBezTo>
                  <a:pt x="317824" y="556154"/>
                  <a:pt x="329127" y="567441"/>
                  <a:pt x="329127" y="581394"/>
                </a:cubicBezTo>
                <a:cubicBezTo>
                  <a:pt x="329127" y="595347"/>
                  <a:pt x="317824" y="606722"/>
                  <a:pt x="303762" y="606722"/>
                </a:cubicBezTo>
                <a:cubicBezTo>
                  <a:pt x="136261" y="606722"/>
                  <a:pt x="0" y="470661"/>
                  <a:pt x="0" y="303317"/>
                </a:cubicBezTo>
                <a:cubicBezTo>
                  <a:pt x="0" y="136061"/>
                  <a:pt x="136261" y="0"/>
                  <a:pt x="303762"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a:solidFill>
                <a:schemeClr val="bg1"/>
              </a:solidFill>
            </a:endParaRPr>
          </a:p>
        </p:txBody>
      </p:sp>
      <p:sp>
        <p:nvSpPr>
          <p:cNvPr id="39" name="椭圆 6"/>
          <p:cNvSpPr/>
          <p:nvPr/>
        </p:nvSpPr>
        <p:spPr>
          <a:xfrm>
            <a:off x="5984990" y="4139639"/>
            <a:ext cx="432010" cy="419004"/>
          </a:xfrm>
          <a:custGeom>
            <a:avLst/>
            <a:gdLst>
              <a:gd name="connsiteX0" fmla="*/ 35700 w 578738"/>
              <a:gd name="connsiteY0" fmla="*/ 243554 h 561315"/>
              <a:gd name="connsiteX1" fmla="*/ 30383 w 578738"/>
              <a:gd name="connsiteY1" fmla="*/ 254930 h 561315"/>
              <a:gd name="connsiteX2" fmla="*/ 30383 w 578738"/>
              <a:gd name="connsiteY2" fmla="*/ 519604 h 561315"/>
              <a:gd name="connsiteX3" fmla="*/ 35700 w 578738"/>
              <a:gd name="connsiteY3" fmla="*/ 530980 h 561315"/>
              <a:gd name="connsiteX4" fmla="*/ 132926 w 578738"/>
              <a:gd name="connsiteY4" fmla="*/ 530980 h 561315"/>
              <a:gd name="connsiteX5" fmla="*/ 138243 w 578738"/>
              <a:gd name="connsiteY5" fmla="*/ 519604 h 561315"/>
              <a:gd name="connsiteX6" fmla="*/ 138243 w 578738"/>
              <a:gd name="connsiteY6" fmla="*/ 254930 h 561315"/>
              <a:gd name="connsiteX7" fmla="*/ 132926 w 578738"/>
              <a:gd name="connsiteY7" fmla="*/ 243554 h 561315"/>
              <a:gd name="connsiteX8" fmla="*/ 35700 w 578738"/>
              <a:gd name="connsiteY8" fmla="*/ 213219 h 561315"/>
              <a:gd name="connsiteX9" fmla="*/ 132926 w 578738"/>
              <a:gd name="connsiteY9" fmla="*/ 213219 h 561315"/>
              <a:gd name="connsiteX10" fmla="*/ 168626 w 578738"/>
              <a:gd name="connsiteY10" fmla="*/ 254930 h 561315"/>
              <a:gd name="connsiteX11" fmla="*/ 168626 w 578738"/>
              <a:gd name="connsiteY11" fmla="*/ 519604 h 561315"/>
              <a:gd name="connsiteX12" fmla="*/ 132926 w 578738"/>
              <a:gd name="connsiteY12" fmla="*/ 561315 h 561315"/>
              <a:gd name="connsiteX13" fmla="*/ 35700 w 578738"/>
              <a:gd name="connsiteY13" fmla="*/ 561315 h 561315"/>
              <a:gd name="connsiteX14" fmla="*/ 0 w 578738"/>
              <a:gd name="connsiteY14" fmla="*/ 519604 h 561315"/>
              <a:gd name="connsiteX15" fmla="*/ 0 w 578738"/>
              <a:gd name="connsiteY15" fmla="*/ 254930 h 561315"/>
              <a:gd name="connsiteX16" fmla="*/ 35700 w 578738"/>
              <a:gd name="connsiteY16" fmla="*/ 213219 h 561315"/>
              <a:gd name="connsiteX17" fmla="*/ 321281 w 578738"/>
              <a:gd name="connsiteY17" fmla="*/ 30341 h 561315"/>
              <a:gd name="connsiteX18" fmla="*/ 296219 w 578738"/>
              <a:gd name="connsiteY18" fmla="*/ 55373 h 561315"/>
              <a:gd name="connsiteX19" fmla="*/ 296979 w 578738"/>
              <a:gd name="connsiteY19" fmla="*/ 60683 h 561315"/>
              <a:gd name="connsiteX20" fmla="*/ 296979 w 578738"/>
              <a:gd name="connsiteY20" fmla="*/ 65992 h 561315"/>
              <a:gd name="connsiteX21" fmla="*/ 268119 w 578738"/>
              <a:gd name="connsiteY21" fmla="*/ 212389 h 561315"/>
              <a:gd name="connsiteX22" fmla="*/ 263563 w 578738"/>
              <a:gd name="connsiteY22" fmla="*/ 221492 h 561315"/>
              <a:gd name="connsiteX23" fmla="*/ 262044 w 578738"/>
              <a:gd name="connsiteY23" fmla="*/ 223009 h 561315"/>
              <a:gd name="connsiteX24" fmla="*/ 232425 w 578738"/>
              <a:gd name="connsiteY24" fmla="*/ 240455 h 561315"/>
              <a:gd name="connsiteX25" fmla="*/ 230146 w 578738"/>
              <a:gd name="connsiteY25" fmla="*/ 240455 h 561315"/>
              <a:gd name="connsiteX26" fmla="*/ 225590 w 578738"/>
              <a:gd name="connsiteY26" fmla="*/ 240455 h 561315"/>
              <a:gd name="connsiteX27" fmla="*/ 224071 w 578738"/>
              <a:gd name="connsiteY27" fmla="*/ 241214 h 561315"/>
              <a:gd name="connsiteX28" fmla="*/ 211919 w 578738"/>
              <a:gd name="connsiteY28" fmla="*/ 253350 h 561315"/>
              <a:gd name="connsiteX29" fmla="*/ 211919 w 578738"/>
              <a:gd name="connsiteY29" fmla="*/ 518079 h 561315"/>
              <a:gd name="connsiteX30" fmla="*/ 224830 w 578738"/>
              <a:gd name="connsiteY30" fmla="*/ 530974 h 561315"/>
              <a:gd name="connsiteX31" fmla="*/ 521019 w 578738"/>
              <a:gd name="connsiteY31" fmla="*/ 530974 h 561315"/>
              <a:gd name="connsiteX32" fmla="*/ 522538 w 578738"/>
              <a:gd name="connsiteY32" fmla="*/ 530215 h 561315"/>
              <a:gd name="connsiteX33" fmla="*/ 546081 w 578738"/>
              <a:gd name="connsiteY33" fmla="*/ 505942 h 561315"/>
              <a:gd name="connsiteX34" fmla="*/ 522538 w 578738"/>
              <a:gd name="connsiteY34" fmla="*/ 480910 h 561315"/>
              <a:gd name="connsiteX35" fmla="*/ 508108 w 578738"/>
              <a:gd name="connsiteY35" fmla="*/ 465740 h 561315"/>
              <a:gd name="connsiteX36" fmla="*/ 523298 w 578738"/>
              <a:gd name="connsiteY36" fmla="*/ 450569 h 561315"/>
              <a:gd name="connsiteX37" fmla="*/ 548360 w 578738"/>
              <a:gd name="connsiteY37" fmla="*/ 425537 h 561315"/>
              <a:gd name="connsiteX38" fmla="*/ 523298 w 578738"/>
              <a:gd name="connsiteY38" fmla="*/ 401264 h 561315"/>
              <a:gd name="connsiteX39" fmla="*/ 508108 w 578738"/>
              <a:gd name="connsiteY39" fmla="*/ 386094 h 561315"/>
              <a:gd name="connsiteX40" fmla="*/ 523298 w 578738"/>
              <a:gd name="connsiteY40" fmla="*/ 370923 h 561315"/>
              <a:gd name="connsiteX41" fmla="*/ 548360 w 578738"/>
              <a:gd name="connsiteY41" fmla="*/ 345891 h 561315"/>
              <a:gd name="connsiteX42" fmla="*/ 523298 w 578738"/>
              <a:gd name="connsiteY42" fmla="*/ 320860 h 561315"/>
              <a:gd name="connsiteX43" fmla="*/ 508108 w 578738"/>
              <a:gd name="connsiteY43" fmla="*/ 305689 h 561315"/>
              <a:gd name="connsiteX44" fmla="*/ 523298 w 578738"/>
              <a:gd name="connsiteY44" fmla="*/ 290518 h 561315"/>
              <a:gd name="connsiteX45" fmla="*/ 548360 w 578738"/>
              <a:gd name="connsiteY45" fmla="*/ 265487 h 561315"/>
              <a:gd name="connsiteX46" fmla="*/ 523298 w 578738"/>
              <a:gd name="connsiteY46" fmla="*/ 240455 h 561315"/>
              <a:gd name="connsiteX47" fmla="*/ 373684 w 578738"/>
              <a:gd name="connsiteY47" fmla="*/ 240455 h 561315"/>
              <a:gd name="connsiteX48" fmla="*/ 361533 w 578738"/>
              <a:gd name="connsiteY48" fmla="*/ 234387 h 561315"/>
              <a:gd name="connsiteX49" fmla="*/ 360014 w 578738"/>
              <a:gd name="connsiteY49" fmla="*/ 219975 h 561315"/>
              <a:gd name="connsiteX50" fmla="*/ 343306 w 578738"/>
              <a:gd name="connsiteY50" fmla="*/ 42478 h 561315"/>
              <a:gd name="connsiteX51" fmla="*/ 341787 w 578738"/>
              <a:gd name="connsiteY51" fmla="*/ 40961 h 561315"/>
              <a:gd name="connsiteX52" fmla="*/ 321281 w 578738"/>
              <a:gd name="connsiteY52" fmla="*/ 30341 h 561315"/>
              <a:gd name="connsiteX53" fmla="*/ 321281 w 578738"/>
              <a:gd name="connsiteY53" fmla="*/ 0 h 561315"/>
              <a:gd name="connsiteX54" fmla="*/ 365330 w 578738"/>
              <a:gd name="connsiteY54" fmla="*/ 21997 h 561315"/>
              <a:gd name="connsiteX55" fmla="*/ 395708 w 578738"/>
              <a:gd name="connsiteY55" fmla="*/ 210114 h 561315"/>
              <a:gd name="connsiteX56" fmla="*/ 523298 w 578738"/>
              <a:gd name="connsiteY56" fmla="*/ 210114 h 561315"/>
              <a:gd name="connsiteX57" fmla="*/ 562789 w 578738"/>
              <a:gd name="connsiteY57" fmla="*/ 226802 h 561315"/>
              <a:gd name="connsiteX58" fmla="*/ 578738 w 578738"/>
              <a:gd name="connsiteY58" fmla="*/ 265487 h 561315"/>
              <a:gd name="connsiteX59" fmla="*/ 561270 w 578738"/>
              <a:gd name="connsiteY59" fmla="*/ 305689 h 561315"/>
              <a:gd name="connsiteX60" fmla="*/ 578738 w 578738"/>
              <a:gd name="connsiteY60" fmla="*/ 345891 h 561315"/>
              <a:gd name="connsiteX61" fmla="*/ 561270 w 578738"/>
              <a:gd name="connsiteY61" fmla="*/ 386094 h 561315"/>
              <a:gd name="connsiteX62" fmla="*/ 578738 w 578738"/>
              <a:gd name="connsiteY62" fmla="*/ 425537 h 561315"/>
              <a:gd name="connsiteX63" fmla="*/ 560511 w 578738"/>
              <a:gd name="connsiteY63" fmla="*/ 466498 h 561315"/>
              <a:gd name="connsiteX64" fmla="*/ 576460 w 578738"/>
              <a:gd name="connsiteY64" fmla="*/ 505942 h 561315"/>
              <a:gd name="connsiteX65" fmla="*/ 527095 w 578738"/>
              <a:gd name="connsiteY65" fmla="*/ 560556 h 561315"/>
              <a:gd name="connsiteX66" fmla="*/ 523298 w 578738"/>
              <a:gd name="connsiteY66" fmla="*/ 561315 h 561315"/>
              <a:gd name="connsiteX67" fmla="*/ 224830 w 578738"/>
              <a:gd name="connsiteY67" fmla="*/ 561315 h 561315"/>
              <a:gd name="connsiteX68" fmla="*/ 181541 w 578738"/>
              <a:gd name="connsiteY68" fmla="*/ 518079 h 561315"/>
              <a:gd name="connsiteX69" fmla="*/ 181541 w 578738"/>
              <a:gd name="connsiteY69" fmla="*/ 253350 h 561315"/>
              <a:gd name="connsiteX70" fmla="*/ 222552 w 578738"/>
              <a:gd name="connsiteY70" fmla="*/ 210872 h 561315"/>
              <a:gd name="connsiteX71" fmla="*/ 224830 w 578738"/>
              <a:gd name="connsiteY71" fmla="*/ 210114 h 561315"/>
              <a:gd name="connsiteX72" fmla="*/ 229387 w 578738"/>
              <a:gd name="connsiteY72" fmla="*/ 210114 h 561315"/>
              <a:gd name="connsiteX73" fmla="*/ 237741 w 578738"/>
              <a:gd name="connsiteY73" fmla="*/ 205563 h 561315"/>
              <a:gd name="connsiteX74" fmla="*/ 240779 w 578738"/>
              <a:gd name="connsiteY74" fmla="*/ 198736 h 561315"/>
              <a:gd name="connsiteX75" fmla="*/ 266600 w 578738"/>
              <a:gd name="connsiteY75" fmla="*/ 66751 h 561315"/>
              <a:gd name="connsiteX76" fmla="*/ 266600 w 578738"/>
              <a:gd name="connsiteY76" fmla="*/ 60683 h 561315"/>
              <a:gd name="connsiteX77" fmla="*/ 265841 w 578738"/>
              <a:gd name="connsiteY77" fmla="*/ 55373 h 561315"/>
              <a:gd name="connsiteX78" fmla="*/ 321281 w 578738"/>
              <a:gd name="connsiteY78" fmla="*/ 0 h 5613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Lst>
            <a:rect l="l" t="t" r="r" b="b"/>
            <a:pathLst>
              <a:path w="578738" h="561315">
                <a:moveTo>
                  <a:pt x="35700" y="243554"/>
                </a:moveTo>
                <a:cubicBezTo>
                  <a:pt x="34181" y="243554"/>
                  <a:pt x="30383" y="248104"/>
                  <a:pt x="30383" y="254930"/>
                </a:cubicBezTo>
                <a:lnTo>
                  <a:pt x="30383" y="519604"/>
                </a:lnTo>
                <a:cubicBezTo>
                  <a:pt x="30383" y="526430"/>
                  <a:pt x="34181" y="530980"/>
                  <a:pt x="35700" y="530980"/>
                </a:cubicBezTo>
                <a:lnTo>
                  <a:pt x="132926" y="530980"/>
                </a:lnTo>
                <a:cubicBezTo>
                  <a:pt x="134445" y="530980"/>
                  <a:pt x="138243" y="526430"/>
                  <a:pt x="138243" y="519604"/>
                </a:cubicBezTo>
                <a:lnTo>
                  <a:pt x="138243" y="254930"/>
                </a:lnTo>
                <a:cubicBezTo>
                  <a:pt x="138243" y="248104"/>
                  <a:pt x="134445" y="243554"/>
                  <a:pt x="132926" y="243554"/>
                </a:cubicBezTo>
                <a:close/>
                <a:moveTo>
                  <a:pt x="35700" y="213219"/>
                </a:moveTo>
                <a:lnTo>
                  <a:pt x="132926" y="213219"/>
                </a:lnTo>
                <a:cubicBezTo>
                  <a:pt x="152675" y="213219"/>
                  <a:pt x="168626" y="231420"/>
                  <a:pt x="168626" y="254930"/>
                </a:cubicBezTo>
                <a:lnTo>
                  <a:pt x="168626" y="519604"/>
                </a:lnTo>
                <a:cubicBezTo>
                  <a:pt x="168626" y="542356"/>
                  <a:pt x="152675" y="561315"/>
                  <a:pt x="132926" y="561315"/>
                </a:cubicBezTo>
                <a:lnTo>
                  <a:pt x="35700" y="561315"/>
                </a:lnTo>
                <a:cubicBezTo>
                  <a:pt x="15951" y="561315"/>
                  <a:pt x="0" y="542356"/>
                  <a:pt x="0" y="519604"/>
                </a:cubicBezTo>
                <a:lnTo>
                  <a:pt x="0" y="254930"/>
                </a:lnTo>
                <a:cubicBezTo>
                  <a:pt x="0" y="231420"/>
                  <a:pt x="15951" y="213219"/>
                  <a:pt x="35700" y="213219"/>
                </a:cubicBezTo>
                <a:close/>
                <a:moveTo>
                  <a:pt x="321281" y="30341"/>
                </a:moveTo>
                <a:cubicBezTo>
                  <a:pt x="307611" y="30341"/>
                  <a:pt x="296219" y="41719"/>
                  <a:pt x="296219" y="55373"/>
                </a:cubicBezTo>
                <a:cubicBezTo>
                  <a:pt x="296219" y="56890"/>
                  <a:pt x="296979" y="59166"/>
                  <a:pt x="296979" y="60683"/>
                </a:cubicBezTo>
                <a:cubicBezTo>
                  <a:pt x="297738" y="62200"/>
                  <a:pt x="297738" y="64475"/>
                  <a:pt x="296979" y="65992"/>
                </a:cubicBezTo>
                <a:cubicBezTo>
                  <a:pt x="306852" y="119090"/>
                  <a:pt x="287106" y="174463"/>
                  <a:pt x="268119" y="212389"/>
                </a:cubicBezTo>
                <a:cubicBezTo>
                  <a:pt x="266600" y="215424"/>
                  <a:pt x="265081" y="218458"/>
                  <a:pt x="263563" y="221492"/>
                </a:cubicBezTo>
                <a:cubicBezTo>
                  <a:pt x="263563" y="221492"/>
                  <a:pt x="262803" y="222250"/>
                  <a:pt x="262044" y="223009"/>
                </a:cubicBezTo>
                <a:cubicBezTo>
                  <a:pt x="255209" y="232870"/>
                  <a:pt x="244576" y="238938"/>
                  <a:pt x="232425" y="240455"/>
                </a:cubicBezTo>
                <a:cubicBezTo>
                  <a:pt x="231665" y="240455"/>
                  <a:pt x="230906" y="240455"/>
                  <a:pt x="230146" y="240455"/>
                </a:cubicBezTo>
                <a:lnTo>
                  <a:pt x="225590" y="240455"/>
                </a:lnTo>
                <a:cubicBezTo>
                  <a:pt x="225590" y="241214"/>
                  <a:pt x="224830" y="241214"/>
                  <a:pt x="224071" y="241214"/>
                </a:cubicBezTo>
                <a:cubicBezTo>
                  <a:pt x="217236" y="241214"/>
                  <a:pt x="211919" y="246524"/>
                  <a:pt x="211919" y="253350"/>
                </a:cubicBezTo>
                <a:lnTo>
                  <a:pt x="211919" y="518079"/>
                </a:lnTo>
                <a:cubicBezTo>
                  <a:pt x="211919" y="524905"/>
                  <a:pt x="217995" y="530974"/>
                  <a:pt x="224830" y="530974"/>
                </a:cubicBezTo>
                <a:lnTo>
                  <a:pt x="521019" y="530974"/>
                </a:lnTo>
                <a:cubicBezTo>
                  <a:pt x="521779" y="530974"/>
                  <a:pt x="521779" y="530215"/>
                  <a:pt x="522538" y="530215"/>
                </a:cubicBezTo>
                <a:cubicBezTo>
                  <a:pt x="536208" y="530215"/>
                  <a:pt x="546081" y="518837"/>
                  <a:pt x="546081" y="505942"/>
                </a:cubicBezTo>
                <a:cubicBezTo>
                  <a:pt x="546081" y="493047"/>
                  <a:pt x="536208" y="481669"/>
                  <a:pt x="522538" y="480910"/>
                </a:cubicBezTo>
                <a:cubicBezTo>
                  <a:pt x="514943" y="480910"/>
                  <a:pt x="508108" y="474084"/>
                  <a:pt x="508108" y="465740"/>
                </a:cubicBezTo>
                <a:cubicBezTo>
                  <a:pt x="508108" y="457396"/>
                  <a:pt x="514943" y="450569"/>
                  <a:pt x="523298" y="450569"/>
                </a:cubicBezTo>
                <a:cubicBezTo>
                  <a:pt x="536968" y="450569"/>
                  <a:pt x="548360" y="439191"/>
                  <a:pt x="548360" y="425537"/>
                </a:cubicBezTo>
                <a:cubicBezTo>
                  <a:pt x="548360" y="411884"/>
                  <a:pt x="536968" y="401264"/>
                  <a:pt x="523298" y="401264"/>
                </a:cubicBezTo>
                <a:cubicBezTo>
                  <a:pt x="514943" y="401264"/>
                  <a:pt x="508108" y="394438"/>
                  <a:pt x="508108" y="386094"/>
                </a:cubicBezTo>
                <a:cubicBezTo>
                  <a:pt x="508108" y="377750"/>
                  <a:pt x="514943" y="370923"/>
                  <a:pt x="523298" y="370923"/>
                </a:cubicBezTo>
                <a:cubicBezTo>
                  <a:pt x="536968" y="370923"/>
                  <a:pt x="548360" y="359545"/>
                  <a:pt x="548360" y="345891"/>
                </a:cubicBezTo>
                <a:cubicBezTo>
                  <a:pt x="548360" y="332238"/>
                  <a:pt x="536968" y="320860"/>
                  <a:pt x="523298" y="320860"/>
                </a:cubicBezTo>
                <a:cubicBezTo>
                  <a:pt x="514943" y="320860"/>
                  <a:pt x="508108" y="314033"/>
                  <a:pt x="508108" y="305689"/>
                </a:cubicBezTo>
                <a:cubicBezTo>
                  <a:pt x="508108" y="297345"/>
                  <a:pt x="514943" y="290518"/>
                  <a:pt x="523298" y="290518"/>
                </a:cubicBezTo>
                <a:cubicBezTo>
                  <a:pt x="536968" y="290518"/>
                  <a:pt x="548360" y="279140"/>
                  <a:pt x="548360" y="265487"/>
                </a:cubicBezTo>
                <a:cubicBezTo>
                  <a:pt x="548360" y="251833"/>
                  <a:pt x="536968" y="240455"/>
                  <a:pt x="523298" y="240455"/>
                </a:cubicBezTo>
                <a:lnTo>
                  <a:pt x="373684" y="240455"/>
                </a:lnTo>
                <a:cubicBezTo>
                  <a:pt x="369127" y="240455"/>
                  <a:pt x="363811" y="238180"/>
                  <a:pt x="361533" y="234387"/>
                </a:cubicBezTo>
                <a:cubicBezTo>
                  <a:pt x="358495" y="229836"/>
                  <a:pt x="357735" y="224526"/>
                  <a:pt x="360014" y="219975"/>
                </a:cubicBezTo>
                <a:cubicBezTo>
                  <a:pt x="401784" y="120607"/>
                  <a:pt x="349381" y="50822"/>
                  <a:pt x="343306" y="42478"/>
                </a:cubicBezTo>
                <a:cubicBezTo>
                  <a:pt x="342546" y="42478"/>
                  <a:pt x="341787" y="41719"/>
                  <a:pt x="341787" y="40961"/>
                </a:cubicBezTo>
                <a:cubicBezTo>
                  <a:pt x="336471" y="34134"/>
                  <a:pt x="329635" y="30341"/>
                  <a:pt x="321281" y="30341"/>
                </a:cubicBezTo>
                <a:close/>
                <a:moveTo>
                  <a:pt x="321281" y="0"/>
                </a:moveTo>
                <a:cubicBezTo>
                  <a:pt x="338749" y="0"/>
                  <a:pt x="354698" y="8344"/>
                  <a:pt x="365330" y="21997"/>
                </a:cubicBezTo>
                <a:cubicBezTo>
                  <a:pt x="368368" y="25032"/>
                  <a:pt x="431403" y="99368"/>
                  <a:pt x="395708" y="210114"/>
                </a:cubicBezTo>
                <a:lnTo>
                  <a:pt x="523298" y="210114"/>
                </a:lnTo>
                <a:cubicBezTo>
                  <a:pt x="538487" y="210114"/>
                  <a:pt x="552157" y="216182"/>
                  <a:pt x="562789" y="226802"/>
                </a:cubicBezTo>
                <a:cubicBezTo>
                  <a:pt x="572662" y="237421"/>
                  <a:pt x="578738" y="251075"/>
                  <a:pt x="578738" y="265487"/>
                </a:cubicBezTo>
                <a:cubicBezTo>
                  <a:pt x="578738" y="281416"/>
                  <a:pt x="571903" y="295828"/>
                  <a:pt x="561270" y="305689"/>
                </a:cubicBezTo>
                <a:cubicBezTo>
                  <a:pt x="571903" y="315550"/>
                  <a:pt x="578738" y="329962"/>
                  <a:pt x="578738" y="345891"/>
                </a:cubicBezTo>
                <a:cubicBezTo>
                  <a:pt x="578738" y="361821"/>
                  <a:pt x="571903" y="375474"/>
                  <a:pt x="561270" y="386094"/>
                </a:cubicBezTo>
                <a:cubicBezTo>
                  <a:pt x="571903" y="395955"/>
                  <a:pt x="578738" y="410367"/>
                  <a:pt x="578738" y="425537"/>
                </a:cubicBezTo>
                <a:cubicBezTo>
                  <a:pt x="578738" y="442225"/>
                  <a:pt x="571903" y="456637"/>
                  <a:pt x="560511" y="466498"/>
                </a:cubicBezTo>
                <a:cubicBezTo>
                  <a:pt x="570384" y="477118"/>
                  <a:pt x="576460" y="490771"/>
                  <a:pt x="576460" y="505942"/>
                </a:cubicBezTo>
                <a:cubicBezTo>
                  <a:pt x="576460" y="534008"/>
                  <a:pt x="555195" y="557522"/>
                  <a:pt x="527095" y="560556"/>
                </a:cubicBezTo>
                <a:cubicBezTo>
                  <a:pt x="525576" y="560556"/>
                  <a:pt x="524816" y="561315"/>
                  <a:pt x="523298" y="561315"/>
                </a:cubicBezTo>
                <a:lnTo>
                  <a:pt x="224830" y="561315"/>
                </a:lnTo>
                <a:cubicBezTo>
                  <a:pt x="201287" y="561315"/>
                  <a:pt x="181541" y="541593"/>
                  <a:pt x="181541" y="518079"/>
                </a:cubicBezTo>
                <a:lnTo>
                  <a:pt x="181541" y="253350"/>
                </a:lnTo>
                <a:cubicBezTo>
                  <a:pt x="181541" y="230594"/>
                  <a:pt x="199768" y="211631"/>
                  <a:pt x="222552" y="210872"/>
                </a:cubicBezTo>
                <a:cubicBezTo>
                  <a:pt x="223311" y="210872"/>
                  <a:pt x="224071" y="210114"/>
                  <a:pt x="224830" y="210114"/>
                </a:cubicBezTo>
                <a:lnTo>
                  <a:pt x="229387" y="210114"/>
                </a:lnTo>
                <a:cubicBezTo>
                  <a:pt x="232425" y="210114"/>
                  <a:pt x="235463" y="208597"/>
                  <a:pt x="237741" y="205563"/>
                </a:cubicBezTo>
                <a:cubicBezTo>
                  <a:pt x="238500" y="203287"/>
                  <a:pt x="240019" y="201011"/>
                  <a:pt x="240779" y="198736"/>
                </a:cubicBezTo>
                <a:cubicBezTo>
                  <a:pt x="255209" y="170670"/>
                  <a:pt x="277233" y="115297"/>
                  <a:pt x="266600" y="66751"/>
                </a:cubicBezTo>
                <a:cubicBezTo>
                  <a:pt x="265841" y="65234"/>
                  <a:pt x="265841" y="62958"/>
                  <a:pt x="266600" y="60683"/>
                </a:cubicBezTo>
                <a:cubicBezTo>
                  <a:pt x="265841" y="59166"/>
                  <a:pt x="265841" y="56890"/>
                  <a:pt x="265841" y="55373"/>
                </a:cubicBezTo>
                <a:cubicBezTo>
                  <a:pt x="265841" y="25032"/>
                  <a:pt x="290903" y="0"/>
                  <a:pt x="321281"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a:solidFill>
                <a:schemeClr val="bg1"/>
              </a:solidFill>
            </a:endParaRPr>
          </a:p>
        </p:txBody>
      </p:sp>
      <p:sp>
        <p:nvSpPr>
          <p:cNvPr id="41" name="文本框 40"/>
          <p:cNvSpPr txBox="1"/>
          <p:nvPr/>
        </p:nvSpPr>
        <p:spPr>
          <a:xfrm>
            <a:off x="6608505" y="2815504"/>
            <a:ext cx="1723549" cy="400110"/>
          </a:xfrm>
          <a:prstGeom prst="rect">
            <a:avLst/>
          </a:prstGeom>
          <a:noFill/>
        </p:spPr>
        <p:txBody>
          <a:bodyPr wrap="none" rtlCol="0">
            <a:spAutoFit/>
          </a:bodyPr>
          <a:lstStyle>
            <a:defPPr>
              <a:defRPr lang="zh-CN"/>
            </a:defPPr>
            <a:lvl1pPr>
              <a:defRPr sz="2400">
                <a:solidFill>
                  <a:schemeClr val="accent1"/>
                </a:solidFill>
                <a:effectLst>
                  <a:outerShdw dist="63500" dir="5400000" algn="tl" rotWithShape="0">
                    <a:prstClr val="black">
                      <a:alpha val="10000"/>
                    </a:prstClr>
                  </a:outerShdw>
                </a:effectLst>
                <a:latin typeface="DIN-BlackItalic" pitchFamily="50" charset="0"/>
                <a:ea typeface="+mj-ea"/>
              </a:defRPr>
            </a:lvl1pPr>
          </a:lstStyle>
          <a:p>
            <a:r>
              <a:rPr lang="zh-CN" altLang="en-US" sz="2000" dirty="0">
                <a:solidFill>
                  <a:schemeClr val="bg1"/>
                </a:solidFill>
              </a:rPr>
              <a:t>阶段工作概述</a:t>
            </a:r>
          </a:p>
        </p:txBody>
      </p:sp>
      <p:sp>
        <p:nvSpPr>
          <p:cNvPr id="42" name="文本框 41"/>
          <p:cNvSpPr txBox="1"/>
          <p:nvPr/>
        </p:nvSpPr>
        <p:spPr>
          <a:xfrm>
            <a:off x="6608504" y="3253211"/>
            <a:ext cx="3409575" cy="572464"/>
          </a:xfrm>
          <a:prstGeom prst="rect">
            <a:avLst/>
          </a:prstGeom>
          <a:noFill/>
        </p:spPr>
        <p:txBody>
          <a:bodyPr wrap="square" rtlCol="0">
            <a:spAutoFit/>
          </a:bodyPr>
          <a:lstStyle>
            <a:defPPr>
              <a:defRPr lang="zh-CN"/>
            </a:defPPr>
            <a:lvl1pPr>
              <a:lnSpc>
                <a:spcPct val="130000"/>
              </a:lnSpc>
              <a:defRPr sz="120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r>
              <a:rPr lang="en-US" altLang="zh-CN" dirty="0">
                <a:solidFill>
                  <a:schemeClr val="bg1"/>
                </a:solidFill>
              </a:rPr>
              <a:t>Lorem ipsum dolor sit </a:t>
            </a:r>
            <a:r>
              <a:rPr lang="en-US" altLang="zh-CN" dirty="0" err="1">
                <a:solidFill>
                  <a:schemeClr val="bg1"/>
                </a:solidFill>
              </a:rPr>
              <a:t>amet</a:t>
            </a:r>
            <a:r>
              <a:rPr lang="en-US" altLang="zh-CN" dirty="0">
                <a:solidFill>
                  <a:schemeClr val="bg1"/>
                </a:solidFill>
              </a:rPr>
              <a:t>, please add your text here, lorem ipsum dolor sit </a:t>
            </a:r>
            <a:r>
              <a:rPr lang="en-US" altLang="zh-CN" dirty="0" err="1">
                <a:solidFill>
                  <a:schemeClr val="bg1"/>
                </a:solidFill>
              </a:rPr>
              <a:t>amet</a:t>
            </a:r>
            <a:endParaRPr lang="en-US" altLang="zh-CN" dirty="0">
              <a:solidFill>
                <a:schemeClr val="bg1"/>
              </a:solidFill>
            </a:endParaRPr>
          </a:p>
        </p:txBody>
      </p:sp>
      <p:sp>
        <p:nvSpPr>
          <p:cNvPr id="44" name="文本框 43"/>
          <p:cNvSpPr txBox="1"/>
          <p:nvPr/>
        </p:nvSpPr>
        <p:spPr>
          <a:xfrm>
            <a:off x="6608505" y="4154777"/>
            <a:ext cx="1723549" cy="400110"/>
          </a:xfrm>
          <a:prstGeom prst="rect">
            <a:avLst/>
          </a:prstGeom>
          <a:noFill/>
        </p:spPr>
        <p:txBody>
          <a:bodyPr wrap="none" rtlCol="0">
            <a:spAutoFit/>
          </a:bodyPr>
          <a:lstStyle>
            <a:defPPr>
              <a:defRPr lang="zh-CN"/>
            </a:defPPr>
            <a:lvl1pPr>
              <a:defRPr sz="2400">
                <a:solidFill>
                  <a:schemeClr val="accent1"/>
                </a:solidFill>
                <a:effectLst>
                  <a:outerShdw dist="63500" dir="5400000" algn="tl" rotWithShape="0">
                    <a:prstClr val="black">
                      <a:alpha val="10000"/>
                    </a:prstClr>
                  </a:outerShdw>
                </a:effectLst>
                <a:latin typeface="DIN-BlackItalic" pitchFamily="50" charset="0"/>
                <a:ea typeface="+mj-ea"/>
              </a:defRPr>
            </a:lvl1pPr>
          </a:lstStyle>
          <a:p>
            <a:r>
              <a:rPr lang="zh-CN" altLang="en-US" sz="2000" dirty="0">
                <a:solidFill>
                  <a:schemeClr val="bg1"/>
                </a:solidFill>
              </a:rPr>
              <a:t>阶段工作概述</a:t>
            </a:r>
          </a:p>
        </p:txBody>
      </p:sp>
      <p:sp>
        <p:nvSpPr>
          <p:cNvPr id="45" name="文本框 44"/>
          <p:cNvSpPr txBox="1"/>
          <p:nvPr/>
        </p:nvSpPr>
        <p:spPr>
          <a:xfrm>
            <a:off x="6608504" y="4592484"/>
            <a:ext cx="3409575" cy="572464"/>
          </a:xfrm>
          <a:prstGeom prst="rect">
            <a:avLst/>
          </a:prstGeom>
          <a:noFill/>
        </p:spPr>
        <p:txBody>
          <a:bodyPr wrap="square" rtlCol="0">
            <a:spAutoFit/>
          </a:bodyPr>
          <a:lstStyle>
            <a:defPPr>
              <a:defRPr lang="zh-CN"/>
            </a:defPPr>
            <a:lvl1pPr>
              <a:lnSpc>
                <a:spcPct val="130000"/>
              </a:lnSpc>
              <a:defRPr sz="120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r>
              <a:rPr lang="en-US" altLang="zh-CN" dirty="0">
                <a:solidFill>
                  <a:schemeClr val="bg1"/>
                </a:solidFill>
              </a:rPr>
              <a:t>Lorem ipsum dolor sit </a:t>
            </a:r>
            <a:r>
              <a:rPr lang="en-US" altLang="zh-CN" dirty="0" err="1">
                <a:solidFill>
                  <a:schemeClr val="bg1"/>
                </a:solidFill>
              </a:rPr>
              <a:t>amet</a:t>
            </a:r>
            <a:r>
              <a:rPr lang="en-US" altLang="zh-CN" dirty="0">
                <a:solidFill>
                  <a:schemeClr val="bg1"/>
                </a:solidFill>
              </a:rPr>
              <a:t>, please add your text here, lorem ipsum dolor sit </a:t>
            </a:r>
            <a:r>
              <a:rPr lang="en-US" altLang="zh-CN" dirty="0" err="1">
                <a:solidFill>
                  <a:schemeClr val="bg1"/>
                </a:solidFill>
              </a:rPr>
              <a:t>amet</a:t>
            </a:r>
            <a:endParaRPr lang="en-US" altLang="zh-CN" dirty="0">
              <a:solidFill>
                <a:schemeClr val="bg1"/>
              </a:solidFill>
            </a:endParaRPr>
          </a:p>
        </p:txBody>
      </p:sp>
      <p:sp>
        <p:nvSpPr>
          <p:cNvPr id="12" name="文本框 11"/>
          <p:cNvSpPr txBox="1"/>
          <p:nvPr/>
        </p:nvSpPr>
        <p:spPr>
          <a:xfrm>
            <a:off x="4926448" y="793238"/>
            <a:ext cx="2339102" cy="523220"/>
          </a:xfrm>
          <a:prstGeom prst="rect">
            <a:avLst/>
          </a:prstGeom>
          <a:noFill/>
        </p:spPr>
        <p:txBody>
          <a:bodyPr wrap="none" rtlCol="0" anchor="ctr">
            <a:spAutoFit/>
          </a:bodyPr>
          <a:lstStyle>
            <a:defPPr>
              <a:defRPr lang="zh-CN"/>
            </a:defPPr>
            <a:lvl1pPr>
              <a:defRPr sz="9600">
                <a:solidFill>
                  <a:schemeClr val="accent1"/>
                </a:solidFill>
                <a:effectLst>
                  <a:outerShdw dist="63500" dir="5400000" algn="tl" rotWithShape="0">
                    <a:prstClr val="black">
                      <a:alpha val="10000"/>
                    </a:prstClr>
                  </a:outerShdw>
                </a:effectLst>
                <a:latin typeface="DIN-BlackItalic" pitchFamily="50" charset="0"/>
                <a:ea typeface="+mj-ea"/>
              </a:defRPr>
            </a:lvl1pPr>
          </a:lstStyle>
          <a:p>
            <a:pPr algn="ctr"/>
            <a:r>
              <a:rPr lang="zh-CN" altLang="en-US" sz="2800" dirty="0">
                <a:effectLst/>
              </a:rPr>
              <a:t>阶段工作概述</a:t>
            </a:r>
          </a:p>
        </p:txBody>
      </p:sp>
      <p:cxnSp>
        <p:nvCxnSpPr>
          <p:cNvPr id="13" name="直接连接符 12"/>
          <p:cNvCxnSpPr/>
          <p:nvPr/>
        </p:nvCxnSpPr>
        <p:spPr>
          <a:xfrm>
            <a:off x="5822071" y="1440852"/>
            <a:ext cx="547857"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本框 10"/>
          <p:cNvSpPr txBox="1"/>
          <p:nvPr/>
        </p:nvSpPr>
        <p:spPr>
          <a:xfrm>
            <a:off x="4926448" y="793238"/>
            <a:ext cx="2339102" cy="523220"/>
          </a:xfrm>
          <a:prstGeom prst="rect">
            <a:avLst/>
          </a:prstGeom>
          <a:noFill/>
        </p:spPr>
        <p:txBody>
          <a:bodyPr wrap="none" rtlCol="0" anchor="ctr">
            <a:spAutoFit/>
          </a:bodyPr>
          <a:lstStyle>
            <a:defPPr>
              <a:defRPr lang="zh-CN"/>
            </a:defPPr>
            <a:lvl1pPr>
              <a:defRPr sz="9600">
                <a:solidFill>
                  <a:schemeClr val="accent1"/>
                </a:solidFill>
                <a:effectLst>
                  <a:outerShdw dist="63500" dir="5400000" algn="tl" rotWithShape="0">
                    <a:prstClr val="black">
                      <a:alpha val="10000"/>
                    </a:prstClr>
                  </a:outerShdw>
                </a:effectLst>
                <a:latin typeface="DIN-BlackItalic" pitchFamily="50" charset="0"/>
                <a:ea typeface="+mj-ea"/>
              </a:defRPr>
            </a:lvl1pPr>
          </a:lstStyle>
          <a:p>
            <a:pPr algn="ctr"/>
            <a:r>
              <a:rPr lang="zh-CN" altLang="en-US" sz="2800" dirty="0">
                <a:effectLst/>
              </a:rPr>
              <a:t>阶段工作概述</a:t>
            </a:r>
          </a:p>
        </p:txBody>
      </p:sp>
      <p:cxnSp>
        <p:nvCxnSpPr>
          <p:cNvPr id="12" name="直接连接符 11"/>
          <p:cNvCxnSpPr/>
          <p:nvPr/>
        </p:nvCxnSpPr>
        <p:spPr>
          <a:xfrm>
            <a:off x="5822071" y="1440852"/>
            <a:ext cx="547857"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grpSp>
        <p:nvGrpSpPr>
          <p:cNvPr id="15" name="Group 84"/>
          <p:cNvGrpSpPr/>
          <p:nvPr/>
        </p:nvGrpSpPr>
        <p:grpSpPr>
          <a:xfrm flipH="1">
            <a:off x="988181" y="1913036"/>
            <a:ext cx="10215641" cy="1111968"/>
            <a:chOff x="769938" y="958754"/>
            <a:chExt cx="7661731" cy="833976"/>
          </a:xfrm>
        </p:grpSpPr>
        <p:sp>
          <p:nvSpPr>
            <p:cNvPr id="16" name="Flowchart: Data 85"/>
            <p:cNvSpPr/>
            <p:nvPr/>
          </p:nvSpPr>
          <p:spPr>
            <a:xfrm rot="5400000" flipH="1">
              <a:off x="2575938" y="1158558"/>
              <a:ext cx="833975" cy="434368"/>
            </a:xfrm>
            <a:prstGeom prst="flowChartInputOutpu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65"/>
            </a:p>
          </p:txBody>
        </p:sp>
        <p:sp>
          <p:nvSpPr>
            <p:cNvPr id="17" name="Rectangle 86"/>
            <p:cNvSpPr/>
            <p:nvPr/>
          </p:nvSpPr>
          <p:spPr>
            <a:xfrm>
              <a:off x="3213946" y="960137"/>
              <a:ext cx="5217723" cy="668692"/>
            </a:xfrm>
            <a:prstGeom prst="rect">
              <a:avLst/>
            </a:prstGeom>
            <a:solidFill>
              <a:srgbClr val="D8D6D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65" b="1" dirty="0">
                <a:solidFill>
                  <a:schemeClr val="bg1"/>
                </a:solidFill>
              </a:endParaRPr>
            </a:p>
          </p:txBody>
        </p:sp>
        <p:sp>
          <p:nvSpPr>
            <p:cNvPr id="18" name="Rectangle 89"/>
            <p:cNvSpPr/>
            <p:nvPr/>
          </p:nvSpPr>
          <p:spPr>
            <a:xfrm>
              <a:off x="769938" y="1124038"/>
              <a:ext cx="2005803" cy="668692"/>
            </a:xfrm>
            <a:prstGeom prst="rect">
              <a:avLst/>
            </a:prstGeom>
            <a:solidFill>
              <a:srgbClr val="D8D6D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65" b="1" dirty="0">
                <a:solidFill>
                  <a:schemeClr val="bg1"/>
                </a:solidFill>
              </a:endParaRPr>
            </a:p>
          </p:txBody>
        </p:sp>
        <p:sp>
          <p:nvSpPr>
            <p:cNvPr id="19" name="Rounded Rectangle 90"/>
            <p:cNvSpPr/>
            <p:nvPr/>
          </p:nvSpPr>
          <p:spPr>
            <a:xfrm>
              <a:off x="1000366" y="1233759"/>
              <a:ext cx="1544947" cy="44925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a:solidFill>
                    <a:schemeClr val="tx1">
                      <a:lumMod val="65000"/>
                      <a:lumOff val="35000"/>
                    </a:schemeClr>
                  </a:solidFill>
                  <a:latin typeface="+mj-ea"/>
                  <a:ea typeface="+mj-ea"/>
                </a:rPr>
                <a:t>阶段工作概述</a:t>
              </a:r>
              <a:endParaRPr lang="en-US" sz="2000" dirty="0">
                <a:solidFill>
                  <a:schemeClr val="tx1">
                    <a:lumMod val="65000"/>
                    <a:lumOff val="35000"/>
                  </a:schemeClr>
                </a:solidFill>
                <a:latin typeface="+mj-ea"/>
                <a:ea typeface="+mj-ea"/>
              </a:endParaRPr>
            </a:p>
          </p:txBody>
        </p:sp>
        <p:sp>
          <p:nvSpPr>
            <p:cNvPr id="20" name="Text Placeholder 3"/>
            <p:cNvSpPr txBox="1"/>
            <p:nvPr/>
          </p:nvSpPr>
          <p:spPr>
            <a:xfrm>
              <a:off x="3848995" y="1114434"/>
              <a:ext cx="3372927" cy="429348"/>
            </a:xfrm>
            <a:prstGeom prst="rect">
              <a:avLst/>
            </a:prstGeom>
            <a:noFill/>
          </p:spPr>
          <p:txBody>
            <a:bodyPr wrap="square" rtlCol="0">
              <a:spAutoFit/>
            </a:bodyPr>
            <a:lstStyle>
              <a:defPPr>
                <a:defRPr lang="zh-CN"/>
              </a:defPPr>
              <a:lvl1pPr>
                <a:lnSpc>
                  <a:spcPct val="130000"/>
                </a:lnSpc>
                <a:defRPr sz="120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r>
                <a:rPr lang="en-US" dirty="0"/>
                <a:t>There are many variations of passages but the majority have</a:t>
              </a:r>
            </a:p>
            <a:p>
              <a:r>
                <a:rPr lang="en-US" dirty="0"/>
                <a:t> suffered alteration in some form, by injected.</a:t>
              </a:r>
            </a:p>
          </p:txBody>
        </p:sp>
        <p:sp>
          <p:nvSpPr>
            <p:cNvPr id="21" name="TextBox 93"/>
            <p:cNvSpPr txBox="1"/>
            <p:nvPr/>
          </p:nvSpPr>
          <p:spPr>
            <a:xfrm>
              <a:off x="7682458" y="974892"/>
              <a:ext cx="653063" cy="623248"/>
            </a:xfrm>
            <a:prstGeom prst="rect">
              <a:avLst/>
            </a:prstGeom>
            <a:noFill/>
          </p:spPr>
          <p:txBody>
            <a:bodyPr wrap="none" rtlCol="0">
              <a:spAutoFit/>
            </a:bodyPr>
            <a:lstStyle/>
            <a:p>
              <a:r>
                <a:rPr lang="en-US" sz="4800" b="1" dirty="0">
                  <a:solidFill>
                    <a:schemeClr val="accent1"/>
                  </a:solidFill>
                </a:rPr>
                <a:t>01</a:t>
              </a:r>
            </a:p>
          </p:txBody>
        </p:sp>
      </p:grpSp>
      <p:grpSp>
        <p:nvGrpSpPr>
          <p:cNvPr id="22" name="Group 94"/>
          <p:cNvGrpSpPr/>
          <p:nvPr/>
        </p:nvGrpSpPr>
        <p:grpSpPr>
          <a:xfrm>
            <a:off x="988181" y="3270001"/>
            <a:ext cx="10215642" cy="1111968"/>
            <a:chOff x="769938" y="958754"/>
            <a:chExt cx="7661731" cy="833976"/>
          </a:xfrm>
        </p:grpSpPr>
        <p:sp>
          <p:nvSpPr>
            <p:cNvPr id="23" name="Flowchart: Data 95"/>
            <p:cNvSpPr/>
            <p:nvPr/>
          </p:nvSpPr>
          <p:spPr>
            <a:xfrm rot="5400000" flipH="1">
              <a:off x="2575938" y="1158558"/>
              <a:ext cx="833975" cy="434368"/>
            </a:xfrm>
            <a:prstGeom prst="flowChartInputOutpu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65"/>
            </a:p>
          </p:txBody>
        </p:sp>
        <p:sp>
          <p:nvSpPr>
            <p:cNvPr id="24" name="Rectangle 96"/>
            <p:cNvSpPr/>
            <p:nvPr/>
          </p:nvSpPr>
          <p:spPr>
            <a:xfrm>
              <a:off x="3213946" y="960137"/>
              <a:ext cx="5217723" cy="66869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65" b="1" dirty="0">
                <a:solidFill>
                  <a:schemeClr val="bg1"/>
                </a:solidFill>
              </a:endParaRPr>
            </a:p>
          </p:txBody>
        </p:sp>
        <p:sp>
          <p:nvSpPr>
            <p:cNvPr id="25" name="Rectangle 97"/>
            <p:cNvSpPr/>
            <p:nvPr/>
          </p:nvSpPr>
          <p:spPr>
            <a:xfrm>
              <a:off x="769938" y="1124038"/>
              <a:ext cx="2005803" cy="66869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65" b="1" dirty="0">
                <a:solidFill>
                  <a:schemeClr val="bg1"/>
                </a:solidFill>
              </a:endParaRPr>
            </a:p>
          </p:txBody>
        </p:sp>
        <p:sp>
          <p:nvSpPr>
            <p:cNvPr id="26" name="Rounded Rectangle 98"/>
            <p:cNvSpPr/>
            <p:nvPr/>
          </p:nvSpPr>
          <p:spPr>
            <a:xfrm>
              <a:off x="1000366" y="1233759"/>
              <a:ext cx="1544947" cy="44925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a:solidFill>
                    <a:schemeClr val="accent1"/>
                  </a:solidFill>
                  <a:latin typeface="+mj-ea"/>
                  <a:ea typeface="+mj-ea"/>
                </a:rPr>
                <a:t>阶段工作概述</a:t>
              </a:r>
              <a:endParaRPr lang="en-US" altLang="zh-CN" sz="2000" dirty="0">
                <a:solidFill>
                  <a:schemeClr val="accent1"/>
                </a:solidFill>
                <a:latin typeface="+mj-ea"/>
                <a:ea typeface="+mj-ea"/>
              </a:endParaRPr>
            </a:p>
          </p:txBody>
        </p:sp>
        <p:sp>
          <p:nvSpPr>
            <p:cNvPr id="27" name="Text Placeholder 3"/>
            <p:cNvSpPr txBox="1"/>
            <p:nvPr/>
          </p:nvSpPr>
          <p:spPr>
            <a:xfrm>
              <a:off x="3848995" y="1082160"/>
              <a:ext cx="3372927" cy="429348"/>
            </a:xfrm>
            <a:prstGeom prst="rect">
              <a:avLst/>
            </a:prstGeom>
            <a:noFill/>
          </p:spPr>
          <p:txBody>
            <a:bodyPr wrap="square" rtlCol="0">
              <a:spAutoFit/>
            </a:bodyPr>
            <a:lstStyle>
              <a:defPPr>
                <a:defRPr lang="zh-CN"/>
              </a:defPPr>
              <a:lvl1pPr>
                <a:lnSpc>
                  <a:spcPct val="130000"/>
                </a:lnSpc>
                <a:defRPr sz="120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r>
                <a:rPr lang="en-US" dirty="0">
                  <a:solidFill>
                    <a:schemeClr val="bg1"/>
                  </a:solidFill>
                </a:rPr>
                <a:t>There are many variations of passages but the majority have</a:t>
              </a:r>
            </a:p>
            <a:p>
              <a:r>
                <a:rPr lang="en-US" dirty="0">
                  <a:solidFill>
                    <a:schemeClr val="bg1"/>
                  </a:solidFill>
                </a:rPr>
                <a:t> suffered alteration in some form, by injected.</a:t>
              </a:r>
            </a:p>
          </p:txBody>
        </p:sp>
        <p:sp>
          <p:nvSpPr>
            <p:cNvPr id="28" name="TextBox 101"/>
            <p:cNvSpPr txBox="1"/>
            <p:nvPr/>
          </p:nvSpPr>
          <p:spPr>
            <a:xfrm>
              <a:off x="7666641" y="982960"/>
              <a:ext cx="653063" cy="623248"/>
            </a:xfrm>
            <a:prstGeom prst="rect">
              <a:avLst/>
            </a:prstGeom>
            <a:noFill/>
          </p:spPr>
          <p:txBody>
            <a:bodyPr wrap="none" rtlCol="0">
              <a:spAutoFit/>
            </a:bodyPr>
            <a:lstStyle/>
            <a:p>
              <a:r>
                <a:rPr lang="en-US" sz="4800" b="1" dirty="0">
                  <a:solidFill>
                    <a:schemeClr val="bg1"/>
                  </a:solidFill>
                </a:rPr>
                <a:t>02</a:t>
              </a:r>
            </a:p>
          </p:txBody>
        </p:sp>
      </p:grpSp>
      <p:grpSp>
        <p:nvGrpSpPr>
          <p:cNvPr id="29" name="Group 102"/>
          <p:cNvGrpSpPr/>
          <p:nvPr/>
        </p:nvGrpSpPr>
        <p:grpSpPr>
          <a:xfrm flipH="1">
            <a:off x="988181" y="4623267"/>
            <a:ext cx="10215641" cy="1115665"/>
            <a:chOff x="769938" y="955981"/>
            <a:chExt cx="7661731" cy="836749"/>
          </a:xfrm>
        </p:grpSpPr>
        <p:sp>
          <p:nvSpPr>
            <p:cNvPr id="30" name="Flowchart: Data 103"/>
            <p:cNvSpPr/>
            <p:nvPr/>
          </p:nvSpPr>
          <p:spPr>
            <a:xfrm rot="5400000" flipH="1">
              <a:off x="2575938" y="1158558"/>
              <a:ext cx="833975" cy="434368"/>
            </a:xfrm>
            <a:prstGeom prst="flowChartInputOutput">
              <a:avLst/>
            </a:prstGeom>
            <a:solidFill>
              <a:srgbClr val="AFAB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65"/>
            </a:p>
          </p:txBody>
        </p:sp>
        <p:sp>
          <p:nvSpPr>
            <p:cNvPr id="31" name="Rectangle 104"/>
            <p:cNvSpPr/>
            <p:nvPr/>
          </p:nvSpPr>
          <p:spPr>
            <a:xfrm>
              <a:off x="3213946" y="955981"/>
              <a:ext cx="5217723" cy="668692"/>
            </a:xfrm>
            <a:prstGeom prst="rect">
              <a:avLst/>
            </a:prstGeom>
            <a:solidFill>
              <a:srgbClr val="D8D6D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65" b="1" dirty="0">
                <a:solidFill>
                  <a:schemeClr val="bg1"/>
                </a:solidFill>
              </a:endParaRPr>
            </a:p>
          </p:txBody>
        </p:sp>
        <p:sp>
          <p:nvSpPr>
            <p:cNvPr id="32" name="Rectangle 105"/>
            <p:cNvSpPr/>
            <p:nvPr/>
          </p:nvSpPr>
          <p:spPr>
            <a:xfrm>
              <a:off x="769938" y="1124038"/>
              <a:ext cx="2005803" cy="668692"/>
            </a:xfrm>
            <a:prstGeom prst="rect">
              <a:avLst/>
            </a:prstGeom>
            <a:solidFill>
              <a:srgbClr val="D8D6D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65" b="1" dirty="0">
                <a:solidFill>
                  <a:schemeClr val="bg1"/>
                </a:solidFill>
              </a:endParaRPr>
            </a:p>
          </p:txBody>
        </p:sp>
        <p:sp>
          <p:nvSpPr>
            <p:cNvPr id="33" name="Rounded Rectangle 106"/>
            <p:cNvSpPr/>
            <p:nvPr/>
          </p:nvSpPr>
          <p:spPr>
            <a:xfrm>
              <a:off x="1000366" y="1233759"/>
              <a:ext cx="1544947" cy="44925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a:solidFill>
                    <a:schemeClr val="tx1">
                      <a:lumMod val="65000"/>
                      <a:lumOff val="35000"/>
                    </a:schemeClr>
                  </a:solidFill>
                  <a:latin typeface="+mj-ea"/>
                  <a:ea typeface="+mj-ea"/>
                </a:rPr>
                <a:t>阶段工作概述</a:t>
              </a:r>
              <a:endParaRPr lang="en-US" altLang="zh-CN" sz="2000" dirty="0">
                <a:solidFill>
                  <a:schemeClr val="tx1">
                    <a:lumMod val="65000"/>
                    <a:lumOff val="35000"/>
                  </a:schemeClr>
                </a:solidFill>
                <a:latin typeface="+mj-ea"/>
                <a:ea typeface="+mj-ea"/>
              </a:endParaRPr>
            </a:p>
          </p:txBody>
        </p:sp>
        <p:sp>
          <p:nvSpPr>
            <p:cNvPr id="34" name="Text Placeholder 3"/>
            <p:cNvSpPr txBox="1"/>
            <p:nvPr/>
          </p:nvSpPr>
          <p:spPr>
            <a:xfrm>
              <a:off x="3848995" y="1114434"/>
              <a:ext cx="3372927" cy="429348"/>
            </a:xfrm>
            <a:prstGeom prst="rect">
              <a:avLst/>
            </a:prstGeom>
            <a:noFill/>
          </p:spPr>
          <p:txBody>
            <a:bodyPr wrap="square" rtlCol="0">
              <a:spAutoFit/>
            </a:bodyPr>
            <a:lstStyle>
              <a:defPPr>
                <a:defRPr lang="zh-CN"/>
              </a:defPPr>
              <a:lvl1pPr>
                <a:lnSpc>
                  <a:spcPct val="130000"/>
                </a:lnSpc>
                <a:defRPr sz="120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r>
                <a:rPr lang="en-US" dirty="0"/>
                <a:t>There are many variations of passages but the majority have</a:t>
              </a:r>
            </a:p>
            <a:p>
              <a:r>
                <a:rPr lang="en-US" dirty="0"/>
                <a:t> suffered alteration in some form, by injected.</a:t>
              </a:r>
            </a:p>
          </p:txBody>
        </p:sp>
        <p:sp>
          <p:nvSpPr>
            <p:cNvPr id="35" name="TextBox 109"/>
            <p:cNvSpPr txBox="1"/>
            <p:nvPr/>
          </p:nvSpPr>
          <p:spPr>
            <a:xfrm>
              <a:off x="7682458" y="974892"/>
              <a:ext cx="653063" cy="623248"/>
            </a:xfrm>
            <a:prstGeom prst="rect">
              <a:avLst/>
            </a:prstGeom>
            <a:noFill/>
          </p:spPr>
          <p:txBody>
            <a:bodyPr wrap="none" rtlCol="0">
              <a:spAutoFit/>
            </a:bodyPr>
            <a:lstStyle/>
            <a:p>
              <a:r>
                <a:rPr lang="en-US" sz="4800" b="1" dirty="0">
                  <a:solidFill>
                    <a:schemeClr val="accent1"/>
                  </a:solidFill>
                </a:rPr>
                <a:t>03</a:t>
              </a:r>
            </a:p>
          </p:txBody>
        </p:sp>
      </p:gr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文本框 11"/>
          <p:cNvSpPr txBox="1"/>
          <p:nvPr/>
        </p:nvSpPr>
        <p:spPr>
          <a:xfrm>
            <a:off x="4926448" y="793238"/>
            <a:ext cx="2339102" cy="523220"/>
          </a:xfrm>
          <a:prstGeom prst="rect">
            <a:avLst/>
          </a:prstGeom>
          <a:noFill/>
        </p:spPr>
        <p:txBody>
          <a:bodyPr wrap="none" rtlCol="0" anchor="ctr">
            <a:spAutoFit/>
          </a:bodyPr>
          <a:lstStyle>
            <a:defPPr>
              <a:defRPr lang="zh-CN"/>
            </a:defPPr>
            <a:lvl1pPr>
              <a:defRPr sz="9600">
                <a:solidFill>
                  <a:schemeClr val="accent1"/>
                </a:solidFill>
                <a:effectLst>
                  <a:outerShdw dist="63500" dir="5400000" algn="tl" rotWithShape="0">
                    <a:prstClr val="black">
                      <a:alpha val="10000"/>
                    </a:prstClr>
                  </a:outerShdw>
                </a:effectLst>
                <a:latin typeface="DIN-BlackItalic" pitchFamily="50" charset="0"/>
                <a:ea typeface="+mj-ea"/>
              </a:defRPr>
            </a:lvl1pPr>
          </a:lstStyle>
          <a:p>
            <a:pPr algn="ctr"/>
            <a:r>
              <a:rPr lang="zh-CN" altLang="en-US" sz="2800" dirty="0">
                <a:effectLst/>
              </a:rPr>
              <a:t>阶段工作概述</a:t>
            </a:r>
          </a:p>
        </p:txBody>
      </p:sp>
      <p:cxnSp>
        <p:nvCxnSpPr>
          <p:cNvPr id="13" name="直接连接符 12"/>
          <p:cNvCxnSpPr/>
          <p:nvPr/>
        </p:nvCxnSpPr>
        <p:spPr>
          <a:xfrm>
            <a:off x="5822071" y="1440852"/>
            <a:ext cx="547857"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4" name="Straight Connector 66"/>
          <p:cNvCxnSpPr/>
          <p:nvPr/>
        </p:nvCxnSpPr>
        <p:spPr>
          <a:xfrm flipH="1">
            <a:off x="1277330" y="3605668"/>
            <a:ext cx="9637341" cy="0"/>
          </a:xfrm>
          <a:prstGeom prst="line">
            <a:avLst/>
          </a:prstGeom>
          <a:ln w="19050">
            <a:solidFill>
              <a:schemeClr val="tx1">
                <a:lumMod val="50000"/>
                <a:lumOff val="50000"/>
              </a:schemeClr>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grpSp>
        <p:nvGrpSpPr>
          <p:cNvPr id="15" name="Group 25"/>
          <p:cNvGrpSpPr/>
          <p:nvPr/>
        </p:nvGrpSpPr>
        <p:grpSpPr>
          <a:xfrm>
            <a:off x="1415480" y="4479274"/>
            <a:ext cx="2611517" cy="917284"/>
            <a:chOff x="1499821" y="1478148"/>
            <a:chExt cx="1750588" cy="687961"/>
          </a:xfrm>
        </p:grpSpPr>
        <p:sp>
          <p:nvSpPr>
            <p:cNvPr id="16" name="Text Placeholder 3"/>
            <p:cNvSpPr txBox="1"/>
            <p:nvPr/>
          </p:nvSpPr>
          <p:spPr>
            <a:xfrm>
              <a:off x="2095056" y="1478148"/>
              <a:ext cx="1155353" cy="300082"/>
            </a:xfrm>
            <a:prstGeom prst="rect">
              <a:avLst/>
            </a:prstGeom>
            <a:noFill/>
          </p:spPr>
          <p:txBody>
            <a:bodyPr wrap="none" rtlCol="0">
              <a:spAutoFit/>
            </a:bodyPr>
            <a:lstStyle>
              <a:defPPr>
                <a:defRPr lang="zh-CN"/>
              </a:defPPr>
              <a:lvl1pPr>
                <a:defRPr sz="2400">
                  <a:solidFill>
                    <a:schemeClr val="tx2"/>
                  </a:solidFill>
                  <a:effectLst>
                    <a:outerShdw dist="63500" dir="5400000" algn="tl" rotWithShape="0">
                      <a:prstClr val="black">
                        <a:alpha val="10000"/>
                      </a:prstClr>
                    </a:outerShdw>
                  </a:effectLst>
                  <a:latin typeface="DIN-BlackItalic" pitchFamily="50" charset="0"/>
                  <a:ea typeface="+mj-ea"/>
                </a:defRPr>
              </a:lvl1pPr>
            </a:lstStyle>
            <a:p>
              <a:pPr algn="r"/>
              <a:r>
                <a:rPr lang="zh-CN" altLang="en-US" sz="2000" dirty="0"/>
                <a:t>添加标题内容</a:t>
              </a:r>
              <a:endParaRPr lang="en-US" altLang="zh-CN" sz="2000" dirty="0"/>
            </a:p>
          </p:txBody>
        </p:sp>
        <p:sp>
          <p:nvSpPr>
            <p:cNvPr id="17" name="Text Placeholder 3"/>
            <p:cNvSpPr txBox="1"/>
            <p:nvPr/>
          </p:nvSpPr>
          <p:spPr>
            <a:xfrm>
              <a:off x="1499821" y="1736762"/>
              <a:ext cx="1750588" cy="429347"/>
            </a:xfrm>
            <a:prstGeom prst="rect">
              <a:avLst/>
            </a:prstGeom>
            <a:noFill/>
          </p:spPr>
          <p:txBody>
            <a:bodyPr wrap="square" rtlCol="0">
              <a:noAutofit/>
            </a:bodyPr>
            <a:lstStyle>
              <a:defPPr>
                <a:defRPr lang="zh-CN"/>
              </a:defPPr>
              <a:lvl1pPr>
                <a:lnSpc>
                  <a:spcPct val="130000"/>
                </a:lnSpc>
                <a:defRPr sz="1200">
                  <a:solidFill>
                    <a:schemeClr val="tx2"/>
                  </a:solidFill>
                  <a:latin typeface="Open Sans Light" panose="020B0306030504020204"/>
                  <a:cs typeface="Open Sans Light" panose="020B0306030504020204"/>
                </a:defRPr>
              </a:lvl1pPr>
            </a:lstStyle>
            <a:p>
              <a:pPr algn="r"/>
              <a:r>
                <a:rPr lang="en-US" dirty="0"/>
                <a:t>There are many variations of passages of lorem ipsum available</a:t>
              </a:r>
            </a:p>
          </p:txBody>
        </p:sp>
      </p:grpSp>
      <p:grpSp>
        <p:nvGrpSpPr>
          <p:cNvPr id="18" name="Group 28"/>
          <p:cNvGrpSpPr/>
          <p:nvPr/>
        </p:nvGrpSpPr>
        <p:grpSpPr>
          <a:xfrm>
            <a:off x="8169033" y="4479274"/>
            <a:ext cx="2535527" cy="917282"/>
            <a:chOff x="5603651" y="1478149"/>
            <a:chExt cx="1901645" cy="687960"/>
          </a:xfrm>
        </p:grpSpPr>
        <p:sp>
          <p:nvSpPr>
            <p:cNvPr id="19" name="Text Placeholder 3"/>
            <p:cNvSpPr txBox="1"/>
            <p:nvPr/>
          </p:nvSpPr>
          <p:spPr>
            <a:xfrm>
              <a:off x="5603652" y="1478149"/>
              <a:ext cx="1292662" cy="300082"/>
            </a:xfrm>
            <a:prstGeom prst="rect">
              <a:avLst/>
            </a:prstGeom>
            <a:noFill/>
          </p:spPr>
          <p:txBody>
            <a:bodyPr wrap="none" rtlCol="0">
              <a:spAutoFit/>
            </a:bodyPr>
            <a:lstStyle>
              <a:defPPr>
                <a:defRPr lang="zh-CN"/>
              </a:defPPr>
              <a:lvl1pPr>
                <a:defRPr sz="2400">
                  <a:solidFill>
                    <a:schemeClr val="tx2"/>
                  </a:solidFill>
                  <a:effectLst>
                    <a:outerShdw dist="63500" dir="5400000" algn="tl" rotWithShape="0">
                      <a:prstClr val="black">
                        <a:alpha val="10000"/>
                      </a:prstClr>
                    </a:outerShdw>
                  </a:effectLst>
                  <a:latin typeface="DIN-BlackItalic" pitchFamily="50" charset="0"/>
                  <a:ea typeface="+mj-ea"/>
                </a:defRPr>
              </a:lvl1pPr>
            </a:lstStyle>
            <a:p>
              <a:r>
                <a:rPr lang="zh-CN" altLang="en-US" sz="2000" dirty="0"/>
                <a:t>添加标题内容</a:t>
              </a:r>
              <a:endParaRPr lang="en-US" altLang="zh-CN" sz="2000" dirty="0"/>
            </a:p>
          </p:txBody>
        </p:sp>
        <p:sp>
          <p:nvSpPr>
            <p:cNvPr id="20" name="Text Placeholder 3"/>
            <p:cNvSpPr txBox="1"/>
            <p:nvPr/>
          </p:nvSpPr>
          <p:spPr>
            <a:xfrm>
              <a:off x="5603651" y="1736761"/>
              <a:ext cx="1901645" cy="429348"/>
            </a:xfrm>
            <a:prstGeom prst="rect">
              <a:avLst/>
            </a:prstGeom>
            <a:noFill/>
          </p:spPr>
          <p:txBody>
            <a:bodyPr wrap="square" rtlCol="0">
              <a:noAutofit/>
            </a:bodyPr>
            <a:lstStyle>
              <a:defPPr>
                <a:defRPr lang="zh-CN"/>
              </a:defPPr>
              <a:lvl1pPr>
                <a:lnSpc>
                  <a:spcPct val="130000"/>
                </a:lnSpc>
                <a:defRPr sz="1200">
                  <a:solidFill>
                    <a:schemeClr val="bg1"/>
                  </a:solidFill>
                  <a:latin typeface="Open Sans Light" panose="020B0306030504020204"/>
                  <a:cs typeface="Open Sans Light" panose="020B0306030504020204"/>
                </a:defRPr>
              </a:lvl1pPr>
            </a:lstStyle>
            <a:p>
              <a:r>
                <a:rPr lang="en-US" dirty="0">
                  <a:solidFill>
                    <a:schemeClr val="tx2"/>
                  </a:solidFill>
                </a:rPr>
                <a:t>There are many variations of passages of lorem ipsum available</a:t>
              </a:r>
            </a:p>
          </p:txBody>
        </p:sp>
      </p:grpSp>
      <p:grpSp>
        <p:nvGrpSpPr>
          <p:cNvPr id="21" name="Group 33"/>
          <p:cNvGrpSpPr/>
          <p:nvPr/>
        </p:nvGrpSpPr>
        <p:grpSpPr>
          <a:xfrm>
            <a:off x="4690119" y="5262209"/>
            <a:ext cx="2811761" cy="930939"/>
            <a:chOff x="5752690" y="1465858"/>
            <a:chExt cx="2108820" cy="698203"/>
          </a:xfrm>
        </p:grpSpPr>
        <p:sp>
          <p:nvSpPr>
            <p:cNvPr id="23" name="Text Placeholder 3"/>
            <p:cNvSpPr txBox="1"/>
            <p:nvPr/>
          </p:nvSpPr>
          <p:spPr>
            <a:xfrm>
              <a:off x="6160769" y="1465858"/>
              <a:ext cx="1292661" cy="300082"/>
            </a:xfrm>
            <a:prstGeom prst="rect">
              <a:avLst/>
            </a:prstGeom>
            <a:noFill/>
          </p:spPr>
          <p:txBody>
            <a:bodyPr wrap="none" rtlCol="0">
              <a:spAutoFit/>
            </a:bodyPr>
            <a:lstStyle>
              <a:defPPr>
                <a:defRPr lang="zh-CN"/>
              </a:defPPr>
              <a:lvl1pPr>
                <a:defRPr sz="2400">
                  <a:solidFill>
                    <a:schemeClr val="tx2"/>
                  </a:solidFill>
                  <a:effectLst>
                    <a:outerShdw dist="63500" dir="5400000" algn="tl" rotWithShape="0">
                      <a:prstClr val="black">
                        <a:alpha val="10000"/>
                      </a:prstClr>
                    </a:outerShdw>
                  </a:effectLst>
                  <a:latin typeface="DIN-BlackItalic" pitchFamily="50" charset="0"/>
                  <a:ea typeface="+mj-ea"/>
                </a:defRPr>
              </a:lvl1pPr>
            </a:lstStyle>
            <a:p>
              <a:pPr algn="ctr"/>
              <a:r>
                <a:rPr lang="zh-CN" altLang="en-US" sz="2000" dirty="0"/>
                <a:t>添加标题内容</a:t>
              </a:r>
              <a:endParaRPr lang="en-US" altLang="zh-CN" sz="2000" dirty="0"/>
            </a:p>
          </p:txBody>
        </p:sp>
        <p:sp>
          <p:nvSpPr>
            <p:cNvPr id="25" name="Text Placeholder 3"/>
            <p:cNvSpPr txBox="1"/>
            <p:nvPr/>
          </p:nvSpPr>
          <p:spPr>
            <a:xfrm>
              <a:off x="5752690" y="1727226"/>
              <a:ext cx="2108820" cy="436835"/>
            </a:xfrm>
            <a:prstGeom prst="rect">
              <a:avLst/>
            </a:prstGeom>
            <a:noFill/>
          </p:spPr>
          <p:txBody>
            <a:bodyPr wrap="square" rtlCol="0">
              <a:noAutofit/>
            </a:bodyPr>
            <a:lstStyle>
              <a:defPPr>
                <a:defRPr lang="zh-CN"/>
              </a:defPPr>
              <a:lvl1pPr>
                <a:lnSpc>
                  <a:spcPct val="130000"/>
                </a:lnSpc>
                <a:defRPr sz="1200">
                  <a:solidFill>
                    <a:schemeClr val="tx2"/>
                  </a:solidFill>
                  <a:latin typeface="Open Sans Light" panose="020B0306030504020204"/>
                  <a:cs typeface="Open Sans Light" panose="020B0306030504020204"/>
                </a:defRPr>
              </a:lvl1pPr>
            </a:lstStyle>
            <a:p>
              <a:pPr algn="ctr"/>
              <a:r>
                <a:rPr lang="en-US" dirty="0"/>
                <a:t>There are many variations of passages of lorem ipsum available</a:t>
              </a:r>
            </a:p>
          </p:txBody>
        </p:sp>
      </p:grpSp>
      <p:grpSp>
        <p:nvGrpSpPr>
          <p:cNvPr id="26" name="Group 43"/>
          <p:cNvGrpSpPr/>
          <p:nvPr/>
        </p:nvGrpSpPr>
        <p:grpSpPr>
          <a:xfrm>
            <a:off x="3038645" y="1814978"/>
            <a:ext cx="2625307" cy="897236"/>
            <a:chOff x="5603652" y="1493184"/>
            <a:chExt cx="1968980" cy="672925"/>
          </a:xfrm>
        </p:grpSpPr>
        <p:sp>
          <p:nvSpPr>
            <p:cNvPr id="27" name="Text Placeholder 3"/>
            <p:cNvSpPr txBox="1"/>
            <p:nvPr/>
          </p:nvSpPr>
          <p:spPr>
            <a:xfrm>
              <a:off x="5603652" y="1493184"/>
              <a:ext cx="1292662" cy="300082"/>
            </a:xfrm>
            <a:prstGeom prst="rect">
              <a:avLst/>
            </a:prstGeom>
            <a:noFill/>
          </p:spPr>
          <p:txBody>
            <a:bodyPr wrap="none" rtlCol="0">
              <a:spAutoFit/>
            </a:bodyPr>
            <a:lstStyle>
              <a:defPPr>
                <a:defRPr lang="zh-CN"/>
              </a:defPPr>
              <a:lvl1pPr>
                <a:defRPr sz="2400">
                  <a:solidFill>
                    <a:schemeClr val="tx2"/>
                  </a:solidFill>
                  <a:effectLst>
                    <a:outerShdw dist="63500" dir="5400000" algn="tl" rotWithShape="0">
                      <a:prstClr val="black">
                        <a:alpha val="10000"/>
                      </a:prstClr>
                    </a:outerShdw>
                  </a:effectLst>
                  <a:latin typeface="DIN-BlackItalic" pitchFamily="50" charset="0"/>
                  <a:ea typeface="+mj-ea"/>
                </a:defRPr>
              </a:lvl1pPr>
            </a:lstStyle>
            <a:p>
              <a:r>
                <a:rPr lang="zh-CN" altLang="en-US" sz="2000" dirty="0"/>
                <a:t>添加标题内容</a:t>
              </a:r>
              <a:endParaRPr lang="en-US" sz="2000" dirty="0"/>
            </a:p>
          </p:txBody>
        </p:sp>
        <p:sp>
          <p:nvSpPr>
            <p:cNvPr id="28" name="Text Placeholder 3"/>
            <p:cNvSpPr txBox="1"/>
            <p:nvPr/>
          </p:nvSpPr>
          <p:spPr>
            <a:xfrm>
              <a:off x="5603652" y="1736762"/>
              <a:ext cx="1968980" cy="429347"/>
            </a:xfrm>
            <a:prstGeom prst="rect">
              <a:avLst/>
            </a:prstGeom>
            <a:noFill/>
          </p:spPr>
          <p:txBody>
            <a:bodyPr wrap="square" rtlCol="0">
              <a:noAutofit/>
            </a:bodyPr>
            <a:lstStyle>
              <a:defPPr>
                <a:defRPr lang="zh-CN"/>
              </a:defPPr>
              <a:lvl1pPr>
                <a:lnSpc>
                  <a:spcPct val="130000"/>
                </a:lnSpc>
                <a:defRPr sz="1200">
                  <a:solidFill>
                    <a:schemeClr val="tx2"/>
                  </a:solidFill>
                  <a:latin typeface="Open Sans Light" panose="020B0306030504020204"/>
                  <a:cs typeface="Open Sans Light" panose="020B0306030504020204"/>
                </a:defRPr>
              </a:lvl1pPr>
            </a:lstStyle>
            <a:p>
              <a:r>
                <a:rPr lang="en-US" dirty="0"/>
                <a:t>There are many variations of passages of lorem ipsum available</a:t>
              </a:r>
            </a:p>
          </p:txBody>
        </p:sp>
      </p:grpSp>
      <p:grpSp>
        <p:nvGrpSpPr>
          <p:cNvPr id="29" name="Group 48"/>
          <p:cNvGrpSpPr/>
          <p:nvPr/>
        </p:nvGrpSpPr>
        <p:grpSpPr>
          <a:xfrm>
            <a:off x="6481398" y="1814978"/>
            <a:ext cx="2638938" cy="897236"/>
            <a:chOff x="1358653" y="1493184"/>
            <a:chExt cx="1979203" cy="672925"/>
          </a:xfrm>
        </p:grpSpPr>
        <p:sp>
          <p:nvSpPr>
            <p:cNvPr id="30" name="Text Placeholder 3"/>
            <p:cNvSpPr txBox="1"/>
            <p:nvPr/>
          </p:nvSpPr>
          <p:spPr>
            <a:xfrm>
              <a:off x="2045195" y="1493184"/>
              <a:ext cx="1292661" cy="300082"/>
            </a:xfrm>
            <a:prstGeom prst="rect">
              <a:avLst/>
            </a:prstGeom>
            <a:noFill/>
          </p:spPr>
          <p:txBody>
            <a:bodyPr wrap="none" rtlCol="0">
              <a:spAutoFit/>
            </a:bodyPr>
            <a:lstStyle>
              <a:defPPr>
                <a:defRPr lang="zh-CN"/>
              </a:defPPr>
              <a:lvl1pPr>
                <a:defRPr sz="2400">
                  <a:solidFill>
                    <a:schemeClr val="tx2"/>
                  </a:solidFill>
                  <a:effectLst>
                    <a:outerShdw dist="63500" dir="5400000" algn="tl" rotWithShape="0">
                      <a:prstClr val="black">
                        <a:alpha val="10000"/>
                      </a:prstClr>
                    </a:outerShdw>
                  </a:effectLst>
                  <a:latin typeface="DIN-BlackItalic" pitchFamily="50" charset="0"/>
                  <a:ea typeface="+mj-ea"/>
                </a:defRPr>
              </a:lvl1pPr>
            </a:lstStyle>
            <a:p>
              <a:pPr algn="r"/>
              <a:r>
                <a:rPr lang="zh-CN" altLang="en-US" sz="2000" dirty="0"/>
                <a:t>添加标题内容</a:t>
              </a:r>
              <a:endParaRPr lang="en-US" altLang="zh-CN" sz="2000" dirty="0"/>
            </a:p>
          </p:txBody>
        </p:sp>
        <p:sp>
          <p:nvSpPr>
            <p:cNvPr id="31" name="Text Placeholder 3"/>
            <p:cNvSpPr txBox="1"/>
            <p:nvPr/>
          </p:nvSpPr>
          <p:spPr>
            <a:xfrm>
              <a:off x="1358653" y="1736762"/>
              <a:ext cx="1979203" cy="429347"/>
            </a:xfrm>
            <a:prstGeom prst="rect">
              <a:avLst/>
            </a:prstGeom>
            <a:noFill/>
          </p:spPr>
          <p:txBody>
            <a:bodyPr wrap="square" rtlCol="0">
              <a:noAutofit/>
            </a:bodyPr>
            <a:lstStyle>
              <a:defPPr>
                <a:defRPr lang="zh-CN"/>
              </a:defPPr>
              <a:lvl1pPr>
                <a:lnSpc>
                  <a:spcPct val="130000"/>
                </a:lnSpc>
                <a:defRPr sz="1200">
                  <a:solidFill>
                    <a:schemeClr val="tx2"/>
                  </a:solidFill>
                  <a:latin typeface="Open Sans Light" panose="020B0306030504020204"/>
                  <a:cs typeface="Open Sans Light" panose="020B0306030504020204"/>
                </a:defRPr>
              </a:lvl1pPr>
            </a:lstStyle>
            <a:p>
              <a:pPr algn="r"/>
              <a:r>
                <a:rPr lang="en-US" dirty="0"/>
                <a:t>There are many variations of passages of lorem ipsum available</a:t>
              </a:r>
            </a:p>
          </p:txBody>
        </p:sp>
      </p:grpSp>
      <p:grpSp>
        <p:nvGrpSpPr>
          <p:cNvPr id="32" name="Group 69"/>
          <p:cNvGrpSpPr/>
          <p:nvPr/>
        </p:nvGrpSpPr>
        <p:grpSpPr>
          <a:xfrm>
            <a:off x="5201554" y="2703346"/>
            <a:ext cx="1788893" cy="2458180"/>
            <a:chOff x="3901165" y="1799301"/>
            <a:chExt cx="1341670" cy="1843635"/>
          </a:xfrm>
        </p:grpSpPr>
        <p:cxnSp>
          <p:nvCxnSpPr>
            <p:cNvPr id="33" name="Straight Connector 23"/>
            <p:cNvCxnSpPr/>
            <p:nvPr/>
          </p:nvCxnSpPr>
          <p:spPr>
            <a:xfrm>
              <a:off x="4572000" y="2491385"/>
              <a:ext cx="0" cy="1035763"/>
            </a:xfrm>
            <a:prstGeom prst="line">
              <a:avLst/>
            </a:prstGeom>
            <a:ln w="19050">
              <a:solidFill>
                <a:schemeClr val="tx1">
                  <a:lumMod val="65000"/>
                  <a:lumOff val="35000"/>
                </a:schemeClr>
              </a:solidFill>
              <a:prstDash val="sysDot"/>
            </a:ln>
          </p:spPr>
          <p:style>
            <a:lnRef idx="1">
              <a:schemeClr val="accent1"/>
            </a:lnRef>
            <a:fillRef idx="0">
              <a:schemeClr val="accent1"/>
            </a:fillRef>
            <a:effectRef idx="0">
              <a:schemeClr val="accent1"/>
            </a:effectRef>
            <a:fontRef idx="minor">
              <a:schemeClr val="tx1"/>
            </a:fontRef>
          </p:style>
        </p:cxnSp>
        <p:sp>
          <p:nvSpPr>
            <p:cNvPr id="34" name="Oval 24"/>
            <p:cNvSpPr/>
            <p:nvPr/>
          </p:nvSpPr>
          <p:spPr>
            <a:xfrm>
              <a:off x="4499729" y="3498394"/>
              <a:ext cx="144542" cy="144542"/>
            </a:xfrm>
            <a:prstGeom prst="ellipse">
              <a:avLst/>
            </a:prstGeom>
            <a:solidFill>
              <a:schemeClr val="bg1"/>
            </a:solid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5"/>
            </a:p>
          </p:txBody>
        </p:sp>
        <p:sp>
          <p:nvSpPr>
            <p:cNvPr id="35" name="Oval 12"/>
            <p:cNvSpPr/>
            <p:nvPr/>
          </p:nvSpPr>
          <p:spPr>
            <a:xfrm>
              <a:off x="3901165" y="1799301"/>
              <a:ext cx="1341670" cy="134166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65"/>
            </a:p>
          </p:txBody>
        </p:sp>
        <p:sp>
          <p:nvSpPr>
            <p:cNvPr id="36" name="TextBox 58"/>
            <p:cNvSpPr txBox="1"/>
            <p:nvPr/>
          </p:nvSpPr>
          <p:spPr>
            <a:xfrm>
              <a:off x="4394067" y="2121867"/>
              <a:ext cx="355867" cy="246173"/>
            </a:xfrm>
            <a:prstGeom prst="rect">
              <a:avLst/>
            </a:prstGeom>
            <a:noFill/>
          </p:spPr>
          <p:txBody>
            <a:bodyPr wrap="none" lIns="0" tIns="0" rIns="0" bIns="0" rtlCol="0">
              <a:spAutoFit/>
            </a:bodyPr>
            <a:lstStyle/>
            <a:p>
              <a:pPr algn="ctr"/>
              <a:r>
                <a:rPr lang="en-US" sz="2135" b="1" dirty="0">
                  <a:solidFill>
                    <a:schemeClr val="bg1"/>
                  </a:solidFill>
                </a:rPr>
                <a:t>50%</a:t>
              </a:r>
            </a:p>
          </p:txBody>
        </p:sp>
      </p:grpSp>
      <p:grpSp>
        <p:nvGrpSpPr>
          <p:cNvPr id="37" name="Group 70"/>
          <p:cNvGrpSpPr/>
          <p:nvPr/>
        </p:nvGrpSpPr>
        <p:grpSpPr>
          <a:xfrm>
            <a:off x="7195970" y="2867970"/>
            <a:ext cx="1459644" cy="2238389"/>
            <a:chOff x="5396977" y="1922769"/>
            <a:chExt cx="1094733" cy="1678792"/>
          </a:xfrm>
        </p:grpSpPr>
        <p:cxnSp>
          <p:nvCxnSpPr>
            <p:cNvPr id="38" name="Straight Connector 38"/>
            <p:cNvCxnSpPr/>
            <p:nvPr/>
          </p:nvCxnSpPr>
          <p:spPr>
            <a:xfrm>
              <a:off x="5954568" y="2461241"/>
              <a:ext cx="0" cy="1065907"/>
            </a:xfrm>
            <a:prstGeom prst="line">
              <a:avLst/>
            </a:prstGeom>
            <a:ln w="19050">
              <a:solidFill>
                <a:schemeClr val="tx1">
                  <a:lumMod val="65000"/>
                  <a:lumOff val="35000"/>
                </a:schemeClr>
              </a:solidFill>
              <a:prstDash val="sysDot"/>
            </a:ln>
          </p:spPr>
          <p:style>
            <a:lnRef idx="1">
              <a:schemeClr val="accent1"/>
            </a:lnRef>
            <a:fillRef idx="0">
              <a:schemeClr val="accent1"/>
            </a:fillRef>
            <a:effectRef idx="0">
              <a:schemeClr val="accent1"/>
            </a:effectRef>
            <a:fontRef idx="minor">
              <a:schemeClr val="tx1"/>
            </a:fontRef>
          </p:style>
        </p:cxnSp>
        <p:sp>
          <p:nvSpPr>
            <p:cNvPr id="39" name="Oval 39"/>
            <p:cNvSpPr/>
            <p:nvPr/>
          </p:nvSpPr>
          <p:spPr>
            <a:xfrm>
              <a:off x="5882297" y="3457019"/>
              <a:ext cx="144542" cy="144542"/>
            </a:xfrm>
            <a:prstGeom prst="ellipse">
              <a:avLst/>
            </a:prstGeom>
            <a:solidFill>
              <a:schemeClr val="bg1"/>
            </a:solid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5"/>
            </a:p>
          </p:txBody>
        </p:sp>
        <p:sp>
          <p:nvSpPr>
            <p:cNvPr id="40" name="Oval 16"/>
            <p:cNvSpPr/>
            <p:nvPr/>
          </p:nvSpPr>
          <p:spPr>
            <a:xfrm>
              <a:off x="5396977" y="1922769"/>
              <a:ext cx="1094733" cy="109473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65"/>
            </a:p>
          </p:txBody>
        </p:sp>
        <p:sp>
          <p:nvSpPr>
            <p:cNvPr id="41" name="TextBox 59"/>
            <p:cNvSpPr txBox="1"/>
            <p:nvPr/>
          </p:nvSpPr>
          <p:spPr>
            <a:xfrm>
              <a:off x="5776635" y="2186880"/>
              <a:ext cx="355867" cy="246173"/>
            </a:xfrm>
            <a:prstGeom prst="rect">
              <a:avLst/>
            </a:prstGeom>
            <a:noFill/>
          </p:spPr>
          <p:txBody>
            <a:bodyPr wrap="none" lIns="0" tIns="0" rIns="0" bIns="0" rtlCol="0">
              <a:spAutoFit/>
            </a:bodyPr>
            <a:lstStyle/>
            <a:p>
              <a:pPr algn="ctr"/>
              <a:r>
                <a:rPr lang="en-US" sz="2135" b="1" dirty="0">
                  <a:solidFill>
                    <a:schemeClr val="bg1"/>
                  </a:solidFill>
                </a:rPr>
                <a:t>40%</a:t>
              </a:r>
            </a:p>
          </p:txBody>
        </p:sp>
      </p:grpSp>
      <p:grpSp>
        <p:nvGrpSpPr>
          <p:cNvPr id="42" name="Group 71"/>
          <p:cNvGrpSpPr/>
          <p:nvPr/>
        </p:nvGrpSpPr>
        <p:grpSpPr>
          <a:xfrm>
            <a:off x="8861136" y="2142227"/>
            <a:ext cx="1113973" cy="2012549"/>
            <a:chOff x="6645852" y="1378462"/>
            <a:chExt cx="835480" cy="1509412"/>
          </a:xfrm>
        </p:grpSpPr>
        <p:cxnSp>
          <p:nvCxnSpPr>
            <p:cNvPr id="44" name="Straight Connector 46"/>
            <p:cNvCxnSpPr/>
            <p:nvPr/>
          </p:nvCxnSpPr>
          <p:spPr>
            <a:xfrm>
              <a:off x="7049101" y="1519442"/>
              <a:ext cx="0" cy="941799"/>
            </a:xfrm>
            <a:prstGeom prst="line">
              <a:avLst/>
            </a:prstGeom>
            <a:ln w="19050">
              <a:solidFill>
                <a:schemeClr val="tx1">
                  <a:lumMod val="65000"/>
                  <a:lumOff val="35000"/>
                </a:schemeClr>
              </a:solidFill>
              <a:prstDash val="sysDot"/>
            </a:ln>
          </p:spPr>
          <p:style>
            <a:lnRef idx="1">
              <a:schemeClr val="accent1"/>
            </a:lnRef>
            <a:fillRef idx="0">
              <a:schemeClr val="accent1"/>
            </a:fillRef>
            <a:effectRef idx="0">
              <a:schemeClr val="accent1"/>
            </a:effectRef>
            <a:fontRef idx="minor">
              <a:schemeClr val="tx1"/>
            </a:fontRef>
          </p:style>
        </p:cxnSp>
        <p:sp>
          <p:nvSpPr>
            <p:cNvPr id="45" name="Oval 47"/>
            <p:cNvSpPr/>
            <p:nvPr/>
          </p:nvSpPr>
          <p:spPr>
            <a:xfrm>
              <a:off x="6976830" y="1378462"/>
              <a:ext cx="144542" cy="144542"/>
            </a:xfrm>
            <a:prstGeom prst="ellipse">
              <a:avLst/>
            </a:prstGeom>
            <a:solidFill>
              <a:schemeClr val="bg1"/>
            </a:solid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5"/>
            </a:p>
          </p:txBody>
        </p:sp>
        <p:sp>
          <p:nvSpPr>
            <p:cNvPr id="49" name="Oval 19"/>
            <p:cNvSpPr/>
            <p:nvPr/>
          </p:nvSpPr>
          <p:spPr>
            <a:xfrm>
              <a:off x="6645852" y="2052396"/>
              <a:ext cx="835480" cy="83547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65" dirty="0"/>
            </a:p>
          </p:txBody>
        </p:sp>
        <p:sp>
          <p:nvSpPr>
            <p:cNvPr id="50" name="TextBox 60"/>
            <p:cNvSpPr txBox="1"/>
            <p:nvPr/>
          </p:nvSpPr>
          <p:spPr>
            <a:xfrm>
              <a:off x="6894028" y="2202296"/>
              <a:ext cx="355867" cy="246173"/>
            </a:xfrm>
            <a:prstGeom prst="rect">
              <a:avLst/>
            </a:prstGeom>
            <a:noFill/>
          </p:spPr>
          <p:txBody>
            <a:bodyPr wrap="none" lIns="0" tIns="0" rIns="0" bIns="0" rtlCol="0">
              <a:spAutoFit/>
            </a:bodyPr>
            <a:lstStyle/>
            <a:p>
              <a:pPr algn="ctr"/>
              <a:r>
                <a:rPr lang="en-US" sz="2135" b="1" dirty="0">
                  <a:solidFill>
                    <a:schemeClr val="bg1"/>
                  </a:solidFill>
                </a:rPr>
                <a:t>30%</a:t>
              </a:r>
            </a:p>
          </p:txBody>
        </p:sp>
      </p:grpSp>
      <p:grpSp>
        <p:nvGrpSpPr>
          <p:cNvPr id="51" name="Group 67"/>
          <p:cNvGrpSpPr/>
          <p:nvPr/>
        </p:nvGrpSpPr>
        <p:grpSpPr>
          <a:xfrm>
            <a:off x="2216891" y="2142227"/>
            <a:ext cx="1113973" cy="2012549"/>
            <a:chOff x="1662668" y="1378462"/>
            <a:chExt cx="835480" cy="1509412"/>
          </a:xfrm>
        </p:grpSpPr>
        <p:cxnSp>
          <p:nvCxnSpPr>
            <p:cNvPr id="52" name="Straight Connector 40"/>
            <p:cNvCxnSpPr/>
            <p:nvPr/>
          </p:nvCxnSpPr>
          <p:spPr>
            <a:xfrm>
              <a:off x="2080408" y="1519442"/>
              <a:ext cx="0" cy="941799"/>
            </a:xfrm>
            <a:prstGeom prst="line">
              <a:avLst/>
            </a:prstGeom>
            <a:ln w="19050">
              <a:solidFill>
                <a:schemeClr val="tx1">
                  <a:lumMod val="65000"/>
                  <a:lumOff val="35000"/>
                </a:schemeClr>
              </a:solidFill>
              <a:prstDash val="sysDot"/>
            </a:ln>
          </p:spPr>
          <p:style>
            <a:lnRef idx="1">
              <a:schemeClr val="accent1"/>
            </a:lnRef>
            <a:fillRef idx="0">
              <a:schemeClr val="accent1"/>
            </a:fillRef>
            <a:effectRef idx="0">
              <a:schemeClr val="accent1"/>
            </a:effectRef>
            <a:fontRef idx="minor">
              <a:schemeClr val="tx1"/>
            </a:fontRef>
          </p:style>
        </p:cxnSp>
        <p:sp>
          <p:nvSpPr>
            <p:cNvPr id="53" name="Oval 41"/>
            <p:cNvSpPr/>
            <p:nvPr/>
          </p:nvSpPr>
          <p:spPr>
            <a:xfrm>
              <a:off x="2008137" y="1378462"/>
              <a:ext cx="144542" cy="144542"/>
            </a:xfrm>
            <a:prstGeom prst="ellipse">
              <a:avLst/>
            </a:prstGeom>
            <a:solidFill>
              <a:schemeClr val="bg1"/>
            </a:solid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5"/>
            </a:p>
          </p:txBody>
        </p:sp>
        <p:sp>
          <p:nvSpPr>
            <p:cNvPr id="54" name="Oval 4"/>
            <p:cNvSpPr/>
            <p:nvPr/>
          </p:nvSpPr>
          <p:spPr>
            <a:xfrm>
              <a:off x="1662668" y="2052396"/>
              <a:ext cx="835480" cy="83547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65" dirty="0"/>
            </a:p>
          </p:txBody>
        </p:sp>
        <p:sp>
          <p:nvSpPr>
            <p:cNvPr id="55" name="TextBox 56"/>
            <p:cNvSpPr txBox="1"/>
            <p:nvPr/>
          </p:nvSpPr>
          <p:spPr>
            <a:xfrm>
              <a:off x="1901140" y="2235633"/>
              <a:ext cx="355867" cy="246173"/>
            </a:xfrm>
            <a:prstGeom prst="rect">
              <a:avLst/>
            </a:prstGeom>
            <a:noFill/>
          </p:spPr>
          <p:txBody>
            <a:bodyPr wrap="none" lIns="0" tIns="0" rIns="0" bIns="0" rtlCol="0">
              <a:spAutoFit/>
            </a:bodyPr>
            <a:lstStyle/>
            <a:p>
              <a:pPr algn="ctr"/>
              <a:r>
                <a:rPr lang="en-US" sz="2135" b="1" dirty="0">
                  <a:solidFill>
                    <a:schemeClr val="bg1"/>
                  </a:solidFill>
                </a:rPr>
                <a:t>30%</a:t>
              </a:r>
            </a:p>
          </p:txBody>
        </p:sp>
      </p:grpSp>
      <p:grpSp>
        <p:nvGrpSpPr>
          <p:cNvPr id="56" name="Group 68"/>
          <p:cNvGrpSpPr/>
          <p:nvPr/>
        </p:nvGrpSpPr>
        <p:grpSpPr>
          <a:xfrm>
            <a:off x="3536387" y="2867970"/>
            <a:ext cx="1459644" cy="2238389"/>
            <a:chOff x="2652290" y="1922769"/>
            <a:chExt cx="1094733" cy="1678792"/>
          </a:xfrm>
        </p:grpSpPr>
        <p:cxnSp>
          <p:nvCxnSpPr>
            <p:cNvPr id="57" name="Straight Connector 31"/>
            <p:cNvCxnSpPr/>
            <p:nvPr/>
          </p:nvCxnSpPr>
          <p:spPr>
            <a:xfrm>
              <a:off x="3199656" y="2461241"/>
              <a:ext cx="0" cy="1065907"/>
            </a:xfrm>
            <a:prstGeom prst="line">
              <a:avLst/>
            </a:prstGeom>
            <a:ln w="19050">
              <a:solidFill>
                <a:schemeClr val="tx1">
                  <a:lumMod val="65000"/>
                  <a:lumOff val="35000"/>
                </a:schemeClr>
              </a:solidFill>
              <a:prstDash val="sysDot"/>
            </a:ln>
          </p:spPr>
          <p:style>
            <a:lnRef idx="1">
              <a:schemeClr val="accent1"/>
            </a:lnRef>
            <a:fillRef idx="0">
              <a:schemeClr val="accent1"/>
            </a:fillRef>
            <a:effectRef idx="0">
              <a:schemeClr val="accent1"/>
            </a:effectRef>
            <a:fontRef idx="minor">
              <a:schemeClr val="tx1"/>
            </a:fontRef>
          </p:style>
        </p:cxnSp>
        <p:sp>
          <p:nvSpPr>
            <p:cNvPr id="58" name="Oval 32"/>
            <p:cNvSpPr/>
            <p:nvPr/>
          </p:nvSpPr>
          <p:spPr>
            <a:xfrm>
              <a:off x="3127385" y="3457019"/>
              <a:ext cx="144542" cy="144542"/>
            </a:xfrm>
            <a:prstGeom prst="ellipse">
              <a:avLst/>
            </a:prstGeom>
            <a:solidFill>
              <a:schemeClr val="bg1"/>
            </a:solid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5"/>
            </a:p>
          </p:txBody>
        </p:sp>
        <p:sp>
          <p:nvSpPr>
            <p:cNvPr id="59" name="Oval 8"/>
            <p:cNvSpPr/>
            <p:nvPr/>
          </p:nvSpPr>
          <p:spPr>
            <a:xfrm>
              <a:off x="2652290" y="1922769"/>
              <a:ext cx="1094733" cy="109473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65"/>
            </a:p>
          </p:txBody>
        </p:sp>
        <p:sp>
          <p:nvSpPr>
            <p:cNvPr id="60" name="TextBox 57"/>
            <p:cNvSpPr txBox="1"/>
            <p:nvPr/>
          </p:nvSpPr>
          <p:spPr>
            <a:xfrm>
              <a:off x="3021723" y="2183741"/>
              <a:ext cx="355867" cy="246173"/>
            </a:xfrm>
            <a:prstGeom prst="rect">
              <a:avLst/>
            </a:prstGeom>
            <a:noFill/>
          </p:spPr>
          <p:txBody>
            <a:bodyPr wrap="none" lIns="0" tIns="0" rIns="0" bIns="0" rtlCol="0">
              <a:spAutoFit/>
            </a:bodyPr>
            <a:lstStyle/>
            <a:p>
              <a:pPr algn="ctr"/>
              <a:r>
                <a:rPr lang="en-US" sz="2135" b="1" dirty="0">
                  <a:solidFill>
                    <a:schemeClr val="bg1"/>
                  </a:solidFill>
                </a:rPr>
                <a:t>40%</a:t>
              </a:r>
            </a:p>
          </p:txBody>
        </p:sp>
      </p:grpSp>
      <p:sp>
        <p:nvSpPr>
          <p:cNvPr id="61" name="Freeform 96"/>
          <p:cNvSpPr/>
          <p:nvPr/>
        </p:nvSpPr>
        <p:spPr>
          <a:xfrm>
            <a:off x="9227023" y="3663913"/>
            <a:ext cx="319157" cy="320196"/>
          </a:xfrm>
          <a:custGeom>
            <a:avLst/>
            <a:gdLst/>
            <a:ahLst/>
            <a:cxnLst>
              <a:cxn ang="0">
                <a:pos x="wd2" y="hd2"/>
              </a:cxn>
              <a:cxn ang="5400000">
                <a:pos x="wd2" y="hd2"/>
              </a:cxn>
              <a:cxn ang="10800000">
                <a:pos x="wd2" y="hd2"/>
              </a:cxn>
              <a:cxn ang="16200000">
                <a:pos x="wd2" y="hd2"/>
              </a:cxn>
            </a:cxnLst>
            <a:rect l="0" t="0" r="r" b="b"/>
            <a:pathLst>
              <a:path w="21351" h="21351" extrusionOk="0">
                <a:moveTo>
                  <a:pt x="20977" y="21309"/>
                </a:moveTo>
                <a:cubicBezTo>
                  <a:pt x="20977" y="21309"/>
                  <a:pt x="21143" y="21309"/>
                  <a:pt x="21143" y="21143"/>
                </a:cubicBezTo>
                <a:cubicBezTo>
                  <a:pt x="21309" y="21143"/>
                  <a:pt x="21309" y="20977"/>
                  <a:pt x="21309" y="20977"/>
                </a:cubicBezTo>
                <a:cubicBezTo>
                  <a:pt x="21309" y="17487"/>
                  <a:pt x="21309" y="17487"/>
                  <a:pt x="21309" y="17487"/>
                </a:cubicBezTo>
                <a:cubicBezTo>
                  <a:pt x="21309" y="17487"/>
                  <a:pt x="21309" y="17487"/>
                  <a:pt x="21309" y="17487"/>
                </a:cubicBezTo>
                <a:cubicBezTo>
                  <a:pt x="21309" y="17321"/>
                  <a:pt x="21309" y="17321"/>
                  <a:pt x="21143" y="17155"/>
                </a:cubicBezTo>
                <a:cubicBezTo>
                  <a:pt x="14663" y="10675"/>
                  <a:pt x="14663" y="10675"/>
                  <a:pt x="14663" y="10675"/>
                </a:cubicBezTo>
                <a:cubicBezTo>
                  <a:pt x="20977" y="4361"/>
                  <a:pt x="20977" y="4361"/>
                  <a:pt x="20977" y="4361"/>
                </a:cubicBezTo>
                <a:cubicBezTo>
                  <a:pt x="21475" y="4029"/>
                  <a:pt x="21475" y="3364"/>
                  <a:pt x="20977" y="3032"/>
                </a:cubicBezTo>
                <a:cubicBezTo>
                  <a:pt x="18318" y="373"/>
                  <a:pt x="18318" y="373"/>
                  <a:pt x="18318" y="373"/>
                </a:cubicBezTo>
                <a:cubicBezTo>
                  <a:pt x="17986" y="-125"/>
                  <a:pt x="17321" y="-125"/>
                  <a:pt x="16989" y="373"/>
                </a:cubicBezTo>
                <a:cubicBezTo>
                  <a:pt x="10675" y="6687"/>
                  <a:pt x="10675" y="6687"/>
                  <a:pt x="10675" y="6687"/>
                </a:cubicBezTo>
                <a:cubicBezTo>
                  <a:pt x="4860" y="872"/>
                  <a:pt x="4860" y="872"/>
                  <a:pt x="4860" y="872"/>
                </a:cubicBezTo>
                <a:cubicBezTo>
                  <a:pt x="4361" y="373"/>
                  <a:pt x="3697" y="41"/>
                  <a:pt x="2866" y="41"/>
                </a:cubicBezTo>
                <a:cubicBezTo>
                  <a:pt x="2201" y="41"/>
                  <a:pt x="1370" y="373"/>
                  <a:pt x="872" y="872"/>
                </a:cubicBezTo>
                <a:cubicBezTo>
                  <a:pt x="373" y="1370"/>
                  <a:pt x="41" y="2201"/>
                  <a:pt x="41" y="2866"/>
                </a:cubicBezTo>
                <a:cubicBezTo>
                  <a:pt x="41" y="3697"/>
                  <a:pt x="373" y="4361"/>
                  <a:pt x="872" y="4860"/>
                </a:cubicBezTo>
                <a:cubicBezTo>
                  <a:pt x="6687" y="10675"/>
                  <a:pt x="6687" y="10675"/>
                  <a:pt x="6687" y="10675"/>
                </a:cubicBezTo>
                <a:cubicBezTo>
                  <a:pt x="373" y="16989"/>
                  <a:pt x="373" y="16989"/>
                  <a:pt x="373" y="16989"/>
                </a:cubicBezTo>
                <a:cubicBezTo>
                  <a:pt x="-125" y="17321"/>
                  <a:pt x="-125" y="17986"/>
                  <a:pt x="373" y="18318"/>
                </a:cubicBezTo>
                <a:cubicBezTo>
                  <a:pt x="3032" y="20977"/>
                  <a:pt x="3032" y="20977"/>
                  <a:pt x="3032" y="20977"/>
                </a:cubicBezTo>
                <a:cubicBezTo>
                  <a:pt x="3364" y="21475"/>
                  <a:pt x="4029" y="21475"/>
                  <a:pt x="4361" y="20977"/>
                </a:cubicBezTo>
                <a:cubicBezTo>
                  <a:pt x="10675" y="14663"/>
                  <a:pt x="10675" y="14663"/>
                  <a:pt x="10675" y="14663"/>
                </a:cubicBezTo>
                <a:cubicBezTo>
                  <a:pt x="17155" y="21143"/>
                  <a:pt x="17155" y="21143"/>
                  <a:pt x="17155" y="21143"/>
                </a:cubicBezTo>
                <a:cubicBezTo>
                  <a:pt x="17321" y="21309"/>
                  <a:pt x="17321" y="21309"/>
                  <a:pt x="17487" y="21309"/>
                </a:cubicBezTo>
                <a:cubicBezTo>
                  <a:pt x="20977" y="21309"/>
                  <a:pt x="20977" y="21309"/>
                  <a:pt x="20977" y="21309"/>
                </a:cubicBezTo>
                <a:close/>
                <a:moveTo>
                  <a:pt x="12835" y="5524"/>
                </a:moveTo>
                <a:cubicBezTo>
                  <a:pt x="13998" y="6521"/>
                  <a:pt x="13998" y="6521"/>
                  <a:pt x="13998" y="6521"/>
                </a:cubicBezTo>
                <a:cubicBezTo>
                  <a:pt x="13998" y="6687"/>
                  <a:pt x="14330" y="6687"/>
                  <a:pt x="14497" y="6521"/>
                </a:cubicBezTo>
                <a:cubicBezTo>
                  <a:pt x="14663" y="6355"/>
                  <a:pt x="14663" y="6189"/>
                  <a:pt x="14497" y="6023"/>
                </a:cubicBezTo>
                <a:cubicBezTo>
                  <a:pt x="13500" y="5026"/>
                  <a:pt x="13500" y="5026"/>
                  <a:pt x="13500" y="5026"/>
                </a:cubicBezTo>
                <a:cubicBezTo>
                  <a:pt x="15493" y="2866"/>
                  <a:pt x="15493" y="2866"/>
                  <a:pt x="15493" y="2866"/>
                </a:cubicBezTo>
                <a:cubicBezTo>
                  <a:pt x="16490" y="3863"/>
                  <a:pt x="16490" y="3863"/>
                  <a:pt x="16490" y="3863"/>
                </a:cubicBezTo>
                <a:cubicBezTo>
                  <a:pt x="16657" y="4029"/>
                  <a:pt x="16989" y="4029"/>
                  <a:pt x="17155" y="3863"/>
                </a:cubicBezTo>
                <a:cubicBezTo>
                  <a:pt x="17155" y="3863"/>
                  <a:pt x="17155" y="3697"/>
                  <a:pt x="17155" y="3697"/>
                </a:cubicBezTo>
                <a:cubicBezTo>
                  <a:pt x="17155" y="3530"/>
                  <a:pt x="17155" y="3364"/>
                  <a:pt x="17155" y="3364"/>
                </a:cubicBezTo>
                <a:cubicBezTo>
                  <a:pt x="15992" y="2367"/>
                  <a:pt x="15992" y="2367"/>
                  <a:pt x="15992" y="2367"/>
                </a:cubicBezTo>
                <a:cubicBezTo>
                  <a:pt x="17653" y="706"/>
                  <a:pt x="17653" y="706"/>
                  <a:pt x="17653" y="706"/>
                </a:cubicBezTo>
                <a:cubicBezTo>
                  <a:pt x="20644" y="3697"/>
                  <a:pt x="20644" y="3697"/>
                  <a:pt x="20644" y="3697"/>
                </a:cubicBezTo>
                <a:cubicBezTo>
                  <a:pt x="14164" y="10177"/>
                  <a:pt x="14164" y="10177"/>
                  <a:pt x="14164" y="10177"/>
                </a:cubicBezTo>
                <a:cubicBezTo>
                  <a:pt x="11173" y="7186"/>
                  <a:pt x="11173" y="7186"/>
                  <a:pt x="11173" y="7186"/>
                </a:cubicBezTo>
                <a:lnTo>
                  <a:pt x="12835" y="5524"/>
                </a:lnTo>
                <a:close/>
                <a:moveTo>
                  <a:pt x="1537" y="4527"/>
                </a:moveTo>
                <a:cubicBezTo>
                  <a:pt x="1537" y="4361"/>
                  <a:pt x="1370" y="4361"/>
                  <a:pt x="1370" y="4361"/>
                </a:cubicBezTo>
                <a:cubicBezTo>
                  <a:pt x="1038" y="4029"/>
                  <a:pt x="872" y="3364"/>
                  <a:pt x="872" y="2866"/>
                </a:cubicBezTo>
                <a:cubicBezTo>
                  <a:pt x="872" y="2367"/>
                  <a:pt x="1038" y="1869"/>
                  <a:pt x="1370" y="1370"/>
                </a:cubicBezTo>
                <a:cubicBezTo>
                  <a:pt x="2201" y="540"/>
                  <a:pt x="3530" y="540"/>
                  <a:pt x="4361" y="1370"/>
                </a:cubicBezTo>
                <a:cubicBezTo>
                  <a:pt x="5026" y="2035"/>
                  <a:pt x="5026" y="2035"/>
                  <a:pt x="5026" y="2035"/>
                </a:cubicBezTo>
                <a:cubicBezTo>
                  <a:pt x="2035" y="5026"/>
                  <a:pt x="2035" y="5026"/>
                  <a:pt x="2035" y="5026"/>
                </a:cubicBezTo>
                <a:lnTo>
                  <a:pt x="1537" y="4527"/>
                </a:lnTo>
                <a:close/>
                <a:moveTo>
                  <a:pt x="2533" y="5524"/>
                </a:moveTo>
                <a:cubicBezTo>
                  <a:pt x="5524" y="2533"/>
                  <a:pt x="5524" y="2533"/>
                  <a:pt x="5524" y="2533"/>
                </a:cubicBezTo>
                <a:cubicBezTo>
                  <a:pt x="6687" y="3697"/>
                  <a:pt x="6687" y="3697"/>
                  <a:pt x="6687" y="3697"/>
                </a:cubicBezTo>
                <a:cubicBezTo>
                  <a:pt x="3697" y="6687"/>
                  <a:pt x="3697" y="6687"/>
                  <a:pt x="3697" y="6687"/>
                </a:cubicBezTo>
                <a:lnTo>
                  <a:pt x="2533" y="5524"/>
                </a:lnTo>
                <a:close/>
                <a:moveTo>
                  <a:pt x="3697" y="20644"/>
                </a:moveTo>
                <a:cubicBezTo>
                  <a:pt x="706" y="17653"/>
                  <a:pt x="706" y="17653"/>
                  <a:pt x="706" y="17653"/>
                </a:cubicBezTo>
                <a:cubicBezTo>
                  <a:pt x="2367" y="15992"/>
                  <a:pt x="2367" y="15992"/>
                  <a:pt x="2367" y="15992"/>
                </a:cubicBezTo>
                <a:cubicBezTo>
                  <a:pt x="3364" y="17155"/>
                  <a:pt x="3364" y="17155"/>
                  <a:pt x="3364" y="17155"/>
                </a:cubicBezTo>
                <a:cubicBezTo>
                  <a:pt x="3530" y="17321"/>
                  <a:pt x="3697" y="17321"/>
                  <a:pt x="3863" y="17155"/>
                </a:cubicBezTo>
                <a:cubicBezTo>
                  <a:pt x="4029" y="16989"/>
                  <a:pt x="4029" y="16657"/>
                  <a:pt x="3863" y="16490"/>
                </a:cubicBezTo>
                <a:cubicBezTo>
                  <a:pt x="2866" y="15493"/>
                  <a:pt x="2866" y="15493"/>
                  <a:pt x="2866" y="15493"/>
                </a:cubicBezTo>
                <a:cubicBezTo>
                  <a:pt x="5026" y="13500"/>
                  <a:pt x="5026" y="13500"/>
                  <a:pt x="5026" y="13500"/>
                </a:cubicBezTo>
                <a:cubicBezTo>
                  <a:pt x="6023" y="14497"/>
                  <a:pt x="6023" y="14497"/>
                  <a:pt x="6023" y="14497"/>
                </a:cubicBezTo>
                <a:cubicBezTo>
                  <a:pt x="6189" y="14663"/>
                  <a:pt x="6355" y="14663"/>
                  <a:pt x="6521" y="14497"/>
                </a:cubicBezTo>
                <a:cubicBezTo>
                  <a:pt x="6687" y="14330"/>
                  <a:pt x="6687" y="13998"/>
                  <a:pt x="6521" y="13998"/>
                </a:cubicBezTo>
                <a:cubicBezTo>
                  <a:pt x="5524" y="12835"/>
                  <a:pt x="5524" y="12835"/>
                  <a:pt x="5524" y="12835"/>
                </a:cubicBezTo>
                <a:cubicBezTo>
                  <a:pt x="7186" y="11173"/>
                  <a:pt x="7186" y="11173"/>
                  <a:pt x="7186" y="11173"/>
                </a:cubicBezTo>
                <a:cubicBezTo>
                  <a:pt x="10177" y="14164"/>
                  <a:pt x="10177" y="14164"/>
                  <a:pt x="10177" y="14164"/>
                </a:cubicBezTo>
                <a:lnTo>
                  <a:pt x="3697" y="20644"/>
                </a:lnTo>
                <a:close/>
                <a:moveTo>
                  <a:pt x="20478" y="20478"/>
                </a:moveTo>
                <a:cubicBezTo>
                  <a:pt x="17653" y="20478"/>
                  <a:pt x="17653" y="20478"/>
                  <a:pt x="17653" y="20478"/>
                </a:cubicBezTo>
                <a:cubicBezTo>
                  <a:pt x="4361" y="7186"/>
                  <a:pt x="4361" y="7186"/>
                  <a:pt x="4361" y="7186"/>
                </a:cubicBezTo>
                <a:cubicBezTo>
                  <a:pt x="7186" y="4361"/>
                  <a:pt x="7186" y="4361"/>
                  <a:pt x="7186" y="4361"/>
                </a:cubicBezTo>
                <a:cubicBezTo>
                  <a:pt x="7352" y="4527"/>
                  <a:pt x="7352" y="4527"/>
                  <a:pt x="7352" y="4527"/>
                </a:cubicBezTo>
                <a:cubicBezTo>
                  <a:pt x="20478" y="17653"/>
                  <a:pt x="20478" y="17653"/>
                  <a:pt x="20478" y="17653"/>
                </a:cubicBezTo>
                <a:lnTo>
                  <a:pt x="20478" y="20478"/>
                </a:lnTo>
                <a:close/>
              </a:path>
            </a:pathLst>
          </a:custGeom>
          <a:solidFill>
            <a:schemeClr val="bg1"/>
          </a:solidFill>
          <a:ln w="12700" cap="flat">
            <a:solidFill>
              <a:schemeClr val="bg1"/>
            </a:solidFill>
            <a:miter lim="400000"/>
          </a:ln>
          <a:effectLst/>
        </p:spPr>
        <p:txBody>
          <a:bodyPr wrap="square" lIns="91439" tIns="91439" rIns="91439" bIns="91439" numCol="1" anchor="t">
            <a:noAutofit/>
          </a:bodyPr>
          <a:lstStyle/>
          <a:p>
            <a:endParaRPr/>
          </a:p>
        </p:txBody>
      </p:sp>
      <p:sp>
        <p:nvSpPr>
          <p:cNvPr id="63" name="Freeform 108"/>
          <p:cNvSpPr/>
          <p:nvPr/>
        </p:nvSpPr>
        <p:spPr>
          <a:xfrm>
            <a:off x="7758383" y="3621514"/>
            <a:ext cx="362081" cy="404995"/>
          </a:xfrm>
          <a:custGeom>
            <a:avLst/>
            <a:gdLst/>
            <a:ahLst/>
            <a:cxnLst>
              <a:cxn ang="0">
                <a:pos x="wd2" y="hd2"/>
              </a:cxn>
              <a:cxn ang="5400000">
                <a:pos x="wd2" y="hd2"/>
              </a:cxn>
              <a:cxn ang="10800000">
                <a:pos x="wd2" y="hd2"/>
              </a:cxn>
              <a:cxn ang="16200000">
                <a:pos x="wd2" y="hd2"/>
              </a:cxn>
            </a:cxnLst>
            <a:rect l="0" t="0" r="r" b="b"/>
            <a:pathLst>
              <a:path w="21600" h="21600" extrusionOk="0">
                <a:moveTo>
                  <a:pt x="20274" y="5231"/>
                </a:moveTo>
                <a:cubicBezTo>
                  <a:pt x="20463" y="5231"/>
                  <a:pt x="20463" y="5231"/>
                  <a:pt x="20463" y="5231"/>
                </a:cubicBezTo>
                <a:cubicBezTo>
                  <a:pt x="21221" y="4894"/>
                  <a:pt x="21600" y="4387"/>
                  <a:pt x="21600" y="3712"/>
                </a:cubicBezTo>
                <a:cubicBezTo>
                  <a:pt x="21600" y="2869"/>
                  <a:pt x="20653" y="2025"/>
                  <a:pt x="19705" y="2025"/>
                </a:cubicBezTo>
                <a:cubicBezTo>
                  <a:pt x="11179" y="2025"/>
                  <a:pt x="11179" y="2025"/>
                  <a:pt x="11179" y="2025"/>
                </a:cubicBezTo>
                <a:cubicBezTo>
                  <a:pt x="11179" y="337"/>
                  <a:pt x="11179" y="337"/>
                  <a:pt x="11179" y="337"/>
                </a:cubicBezTo>
                <a:cubicBezTo>
                  <a:pt x="11179" y="169"/>
                  <a:pt x="10989" y="0"/>
                  <a:pt x="10800" y="0"/>
                </a:cubicBezTo>
                <a:cubicBezTo>
                  <a:pt x="10611" y="0"/>
                  <a:pt x="10421" y="169"/>
                  <a:pt x="10421" y="337"/>
                </a:cubicBezTo>
                <a:cubicBezTo>
                  <a:pt x="10421" y="2025"/>
                  <a:pt x="10421" y="2025"/>
                  <a:pt x="10421" y="2025"/>
                </a:cubicBezTo>
                <a:cubicBezTo>
                  <a:pt x="1895" y="2025"/>
                  <a:pt x="1895" y="2025"/>
                  <a:pt x="1895" y="2025"/>
                </a:cubicBezTo>
                <a:cubicBezTo>
                  <a:pt x="947" y="2025"/>
                  <a:pt x="0" y="2869"/>
                  <a:pt x="0" y="3712"/>
                </a:cubicBezTo>
                <a:cubicBezTo>
                  <a:pt x="0" y="4387"/>
                  <a:pt x="379" y="4894"/>
                  <a:pt x="1137" y="5231"/>
                </a:cubicBezTo>
                <a:cubicBezTo>
                  <a:pt x="1326" y="5231"/>
                  <a:pt x="1326" y="5231"/>
                  <a:pt x="1326" y="5231"/>
                </a:cubicBezTo>
                <a:cubicBezTo>
                  <a:pt x="1326" y="14344"/>
                  <a:pt x="1326" y="14344"/>
                  <a:pt x="1326" y="14344"/>
                </a:cubicBezTo>
                <a:cubicBezTo>
                  <a:pt x="1326" y="14850"/>
                  <a:pt x="1705" y="15356"/>
                  <a:pt x="2463" y="15356"/>
                </a:cubicBezTo>
                <a:cubicBezTo>
                  <a:pt x="10421" y="15356"/>
                  <a:pt x="10421" y="15356"/>
                  <a:pt x="10421" y="15356"/>
                </a:cubicBezTo>
                <a:cubicBezTo>
                  <a:pt x="10421" y="17213"/>
                  <a:pt x="10421" y="17213"/>
                  <a:pt x="10421" y="17213"/>
                </a:cubicBezTo>
                <a:cubicBezTo>
                  <a:pt x="4737" y="20925"/>
                  <a:pt x="4737" y="20925"/>
                  <a:pt x="4737" y="20925"/>
                </a:cubicBezTo>
                <a:cubicBezTo>
                  <a:pt x="4547" y="21094"/>
                  <a:pt x="4547" y="21263"/>
                  <a:pt x="4737" y="21431"/>
                </a:cubicBezTo>
                <a:cubicBezTo>
                  <a:pt x="4926" y="21600"/>
                  <a:pt x="5116" y="21600"/>
                  <a:pt x="5305" y="21600"/>
                </a:cubicBezTo>
                <a:cubicBezTo>
                  <a:pt x="10421" y="18225"/>
                  <a:pt x="10421" y="18225"/>
                  <a:pt x="10421" y="18225"/>
                </a:cubicBezTo>
                <a:cubicBezTo>
                  <a:pt x="10421" y="21263"/>
                  <a:pt x="10421" y="21263"/>
                  <a:pt x="10421" y="21263"/>
                </a:cubicBezTo>
                <a:cubicBezTo>
                  <a:pt x="10421" y="21431"/>
                  <a:pt x="10611" y="21600"/>
                  <a:pt x="10800" y="21600"/>
                </a:cubicBezTo>
                <a:cubicBezTo>
                  <a:pt x="10989" y="21600"/>
                  <a:pt x="11179" y="21431"/>
                  <a:pt x="11179" y="21263"/>
                </a:cubicBezTo>
                <a:cubicBezTo>
                  <a:pt x="11179" y="18225"/>
                  <a:pt x="11179" y="18225"/>
                  <a:pt x="11179" y="18225"/>
                </a:cubicBezTo>
                <a:cubicBezTo>
                  <a:pt x="16295" y="21600"/>
                  <a:pt x="16295" y="21600"/>
                  <a:pt x="16295" y="21600"/>
                </a:cubicBezTo>
                <a:cubicBezTo>
                  <a:pt x="16484" y="21600"/>
                  <a:pt x="16674" y="21600"/>
                  <a:pt x="16863" y="21431"/>
                </a:cubicBezTo>
                <a:cubicBezTo>
                  <a:pt x="17053" y="21263"/>
                  <a:pt x="17053" y="21094"/>
                  <a:pt x="16863" y="20925"/>
                </a:cubicBezTo>
                <a:cubicBezTo>
                  <a:pt x="11179" y="17213"/>
                  <a:pt x="11179" y="17213"/>
                  <a:pt x="11179" y="17213"/>
                </a:cubicBezTo>
                <a:cubicBezTo>
                  <a:pt x="11179" y="15356"/>
                  <a:pt x="11179" y="15356"/>
                  <a:pt x="11179" y="15356"/>
                </a:cubicBezTo>
                <a:cubicBezTo>
                  <a:pt x="19137" y="15356"/>
                  <a:pt x="19137" y="15356"/>
                  <a:pt x="19137" y="15356"/>
                </a:cubicBezTo>
                <a:cubicBezTo>
                  <a:pt x="19895" y="15356"/>
                  <a:pt x="20274" y="14850"/>
                  <a:pt x="20274" y="14344"/>
                </a:cubicBezTo>
                <a:lnTo>
                  <a:pt x="20274" y="5231"/>
                </a:lnTo>
                <a:close/>
                <a:moveTo>
                  <a:pt x="19516" y="14681"/>
                </a:moveTo>
                <a:cubicBezTo>
                  <a:pt x="2084" y="14681"/>
                  <a:pt x="2084" y="14681"/>
                  <a:pt x="2084" y="14681"/>
                </a:cubicBezTo>
                <a:cubicBezTo>
                  <a:pt x="2084" y="5400"/>
                  <a:pt x="2084" y="5400"/>
                  <a:pt x="2084" y="5400"/>
                </a:cubicBezTo>
                <a:cubicBezTo>
                  <a:pt x="19516" y="5400"/>
                  <a:pt x="19516" y="5400"/>
                  <a:pt x="19516" y="5400"/>
                </a:cubicBezTo>
                <a:lnTo>
                  <a:pt x="19516" y="14681"/>
                </a:lnTo>
                <a:close/>
                <a:moveTo>
                  <a:pt x="19705" y="4556"/>
                </a:moveTo>
                <a:cubicBezTo>
                  <a:pt x="1895" y="4556"/>
                  <a:pt x="1895" y="4556"/>
                  <a:pt x="1895" y="4556"/>
                </a:cubicBezTo>
                <a:cubicBezTo>
                  <a:pt x="1326" y="4556"/>
                  <a:pt x="947" y="4219"/>
                  <a:pt x="947" y="3712"/>
                </a:cubicBezTo>
                <a:cubicBezTo>
                  <a:pt x="947" y="3206"/>
                  <a:pt x="1326" y="2869"/>
                  <a:pt x="1895" y="2869"/>
                </a:cubicBezTo>
                <a:cubicBezTo>
                  <a:pt x="19705" y="2869"/>
                  <a:pt x="19705" y="2869"/>
                  <a:pt x="19705" y="2869"/>
                </a:cubicBezTo>
                <a:cubicBezTo>
                  <a:pt x="20274" y="2869"/>
                  <a:pt x="20653" y="3206"/>
                  <a:pt x="20653" y="3712"/>
                </a:cubicBezTo>
                <a:cubicBezTo>
                  <a:pt x="20653" y="4219"/>
                  <a:pt x="20274" y="4556"/>
                  <a:pt x="19705" y="4556"/>
                </a:cubicBezTo>
                <a:close/>
              </a:path>
            </a:pathLst>
          </a:custGeom>
          <a:solidFill>
            <a:schemeClr val="bg1"/>
          </a:solidFill>
          <a:ln w="12700" cap="flat">
            <a:solidFill>
              <a:schemeClr val="bg1"/>
            </a:solidFill>
            <a:miter lim="400000"/>
          </a:ln>
          <a:effectLst/>
        </p:spPr>
        <p:txBody>
          <a:bodyPr wrap="square" lIns="91439" tIns="91439" rIns="91439" bIns="91439" numCol="1" anchor="t">
            <a:noAutofit/>
          </a:bodyPr>
          <a:lstStyle/>
          <a:p>
            <a:endParaRPr/>
          </a:p>
        </p:txBody>
      </p:sp>
      <p:sp>
        <p:nvSpPr>
          <p:cNvPr id="64" name="Freeform 109"/>
          <p:cNvSpPr/>
          <p:nvPr/>
        </p:nvSpPr>
        <p:spPr>
          <a:xfrm>
            <a:off x="2562289" y="3697283"/>
            <a:ext cx="406336" cy="253457"/>
          </a:xfrm>
          <a:custGeom>
            <a:avLst/>
            <a:gdLst/>
            <a:ahLst/>
            <a:cxnLst>
              <a:cxn ang="0">
                <a:pos x="wd2" y="hd2"/>
              </a:cxn>
              <a:cxn ang="5400000">
                <a:pos x="wd2" y="hd2"/>
              </a:cxn>
              <a:cxn ang="10800000">
                <a:pos x="wd2" y="hd2"/>
              </a:cxn>
              <a:cxn ang="16200000">
                <a:pos x="wd2" y="hd2"/>
              </a:cxn>
            </a:cxnLst>
            <a:rect l="0" t="0" r="r" b="b"/>
            <a:pathLst>
              <a:path w="21600" h="21600" extrusionOk="0">
                <a:moveTo>
                  <a:pt x="17550" y="17010"/>
                </a:moveTo>
                <a:cubicBezTo>
                  <a:pt x="17550" y="10800"/>
                  <a:pt x="17550" y="10800"/>
                  <a:pt x="17550" y="10800"/>
                </a:cubicBezTo>
                <a:cubicBezTo>
                  <a:pt x="21094" y="8370"/>
                  <a:pt x="21094" y="8370"/>
                  <a:pt x="21094" y="8370"/>
                </a:cubicBezTo>
                <a:cubicBezTo>
                  <a:pt x="21431" y="8370"/>
                  <a:pt x="21600" y="7830"/>
                  <a:pt x="21600" y="7290"/>
                </a:cubicBezTo>
                <a:cubicBezTo>
                  <a:pt x="21600" y="7020"/>
                  <a:pt x="21431" y="6480"/>
                  <a:pt x="21094" y="6210"/>
                </a:cubicBezTo>
                <a:cubicBezTo>
                  <a:pt x="10969" y="270"/>
                  <a:pt x="10969" y="270"/>
                  <a:pt x="10969" y="270"/>
                </a:cubicBezTo>
                <a:cubicBezTo>
                  <a:pt x="10969" y="0"/>
                  <a:pt x="10800" y="0"/>
                  <a:pt x="10800" y="0"/>
                </a:cubicBezTo>
                <a:cubicBezTo>
                  <a:pt x="10800" y="0"/>
                  <a:pt x="10631" y="0"/>
                  <a:pt x="10631" y="0"/>
                </a:cubicBezTo>
                <a:cubicBezTo>
                  <a:pt x="506" y="6210"/>
                  <a:pt x="506" y="6210"/>
                  <a:pt x="506" y="6210"/>
                </a:cubicBezTo>
                <a:cubicBezTo>
                  <a:pt x="169" y="6480"/>
                  <a:pt x="0" y="7020"/>
                  <a:pt x="0" y="7290"/>
                </a:cubicBezTo>
                <a:cubicBezTo>
                  <a:pt x="0" y="7830"/>
                  <a:pt x="169" y="8370"/>
                  <a:pt x="506" y="8370"/>
                </a:cubicBezTo>
                <a:cubicBezTo>
                  <a:pt x="4050" y="10800"/>
                  <a:pt x="4050" y="10800"/>
                  <a:pt x="4050" y="10800"/>
                </a:cubicBezTo>
                <a:cubicBezTo>
                  <a:pt x="4050" y="17010"/>
                  <a:pt x="4050" y="17010"/>
                  <a:pt x="4050" y="17010"/>
                </a:cubicBezTo>
                <a:cubicBezTo>
                  <a:pt x="4050" y="17550"/>
                  <a:pt x="4219" y="18360"/>
                  <a:pt x="4725" y="19170"/>
                </a:cubicBezTo>
                <a:cubicBezTo>
                  <a:pt x="5063" y="19440"/>
                  <a:pt x="5569" y="19980"/>
                  <a:pt x="6244" y="20250"/>
                </a:cubicBezTo>
                <a:cubicBezTo>
                  <a:pt x="7425" y="21060"/>
                  <a:pt x="9112" y="21600"/>
                  <a:pt x="10800" y="21600"/>
                </a:cubicBezTo>
                <a:cubicBezTo>
                  <a:pt x="12487" y="21600"/>
                  <a:pt x="14175" y="21060"/>
                  <a:pt x="15356" y="20250"/>
                </a:cubicBezTo>
                <a:cubicBezTo>
                  <a:pt x="16031" y="19980"/>
                  <a:pt x="16537" y="19440"/>
                  <a:pt x="16875" y="19170"/>
                </a:cubicBezTo>
                <a:cubicBezTo>
                  <a:pt x="17381" y="18360"/>
                  <a:pt x="17550" y="17550"/>
                  <a:pt x="17550" y="17010"/>
                </a:cubicBezTo>
                <a:close/>
                <a:moveTo>
                  <a:pt x="844" y="7290"/>
                </a:moveTo>
                <a:cubicBezTo>
                  <a:pt x="10800" y="1350"/>
                  <a:pt x="10800" y="1350"/>
                  <a:pt x="10800" y="1350"/>
                </a:cubicBezTo>
                <a:cubicBezTo>
                  <a:pt x="20756" y="7290"/>
                  <a:pt x="20756" y="7290"/>
                  <a:pt x="20756" y="7290"/>
                </a:cubicBezTo>
                <a:cubicBezTo>
                  <a:pt x="10800" y="13500"/>
                  <a:pt x="10800" y="13500"/>
                  <a:pt x="10800" y="13500"/>
                </a:cubicBezTo>
                <a:lnTo>
                  <a:pt x="844" y="7290"/>
                </a:lnTo>
                <a:close/>
                <a:moveTo>
                  <a:pt x="16706" y="17010"/>
                </a:moveTo>
                <a:cubicBezTo>
                  <a:pt x="16706" y="17820"/>
                  <a:pt x="16200" y="18630"/>
                  <a:pt x="15187" y="19170"/>
                </a:cubicBezTo>
                <a:cubicBezTo>
                  <a:pt x="14006" y="19980"/>
                  <a:pt x="12487" y="20250"/>
                  <a:pt x="10800" y="20250"/>
                </a:cubicBezTo>
                <a:cubicBezTo>
                  <a:pt x="9112" y="20250"/>
                  <a:pt x="7594" y="19980"/>
                  <a:pt x="6412" y="19170"/>
                </a:cubicBezTo>
                <a:cubicBezTo>
                  <a:pt x="5400" y="18630"/>
                  <a:pt x="4894" y="17820"/>
                  <a:pt x="4894" y="17010"/>
                </a:cubicBezTo>
                <a:cubicBezTo>
                  <a:pt x="4894" y="11070"/>
                  <a:pt x="4894" y="11070"/>
                  <a:pt x="4894" y="11070"/>
                </a:cubicBezTo>
                <a:cubicBezTo>
                  <a:pt x="10631" y="14580"/>
                  <a:pt x="10631" y="14580"/>
                  <a:pt x="10631" y="14580"/>
                </a:cubicBezTo>
                <a:cubicBezTo>
                  <a:pt x="10800" y="14850"/>
                  <a:pt x="10969" y="14850"/>
                  <a:pt x="10969" y="14580"/>
                </a:cubicBezTo>
                <a:cubicBezTo>
                  <a:pt x="16706" y="11070"/>
                  <a:pt x="16706" y="11070"/>
                  <a:pt x="16706" y="11070"/>
                </a:cubicBezTo>
                <a:lnTo>
                  <a:pt x="16706" y="17010"/>
                </a:lnTo>
                <a:close/>
              </a:path>
            </a:pathLst>
          </a:custGeom>
          <a:solidFill>
            <a:schemeClr val="bg1"/>
          </a:solidFill>
          <a:ln w="12700" cap="flat">
            <a:solidFill>
              <a:schemeClr val="bg1"/>
            </a:solidFill>
            <a:miter lim="400000"/>
          </a:ln>
          <a:effectLst/>
        </p:spPr>
        <p:txBody>
          <a:bodyPr wrap="square" lIns="91439" tIns="91439" rIns="91439" bIns="91439" numCol="1" anchor="t">
            <a:noAutofit/>
          </a:bodyPr>
          <a:lstStyle/>
          <a:p>
            <a:endParaRPr/>
          </a:p>
        </p:txBody>
      </p:sp>
      <p:grpSp>
        <p:nvGrpSpPr>
          <p:cNvPr id="65" name="组合 64"/>
          <p:cNvGrpSpPr/>
          <p:nvPr/>
        </p:nvGrpSpPr>
        <p:grpSpPr>
          <a:xfrm>
            <a:off x="5903943" y="3616694"/>
            <a:ext cx="370316" cy="414635"/>
            <a:chOff x="4421537" y="3939143"/>
            <a:chExt cx="362904" cy="406336"/>
          </a:xfrm>
          <a:solidFill>
            <a:schemeClr val="bg1"/>
          </a:solidFill>
        </p:grpSpPr>
        <p:sp>
          <p:nvSpPr>
            <p:cNvPr id="66" name="Freeform 120"/>
            <p:cNvSpPr/>
            <p:nvPr/>
          </p:nvSpPr>
          <p:spPr>
            <a:xfrm>
              <a:off x="4465792" y="4062518"/>
              <a:ext cx="16093" cy="158243"/>
            </a:xfrm>
            <a:custGeom>
              <a:avLst/>
              <a:gdLst/>
              <a:ahLst/>
              <a:cxnLst>
                <a:cxn ang="0">
                  <a:pos x="wd2" y="hd2"/>
                </a:cxn>
                <a:cxn ang="5400000">
                  <a:pos x="wd2" y="hd2"/>
                </a:cxn>
                <a:cxn ang="10800000">
                  <a:pos x="wd2" y="hd2"/>
                </a:cxn>
                <a:cxn ang="16200000">
                  <a:pos x="wd2" y="hd2"/>
                </a:cxn>
              </a:cxnLst>
              <a:rect l="0" t="0" r="r" b="b"/>
              <a:pathLst>
                <a:path w="21600" h="21600" extrusionOk="0">
                  <a:moveTo>
                    <a:pt x="12960" y="21600"/>
                  </a:moveTo>
                  <a:cubicBezTo>
                    <a:pt x="17280" y="21600"/>
                    <a:pt x="21600" y="20736"/>
                    <a:pt x="21600" y="20304"/>
                  </a:cubicBezTo>
                  <a:cubicBezTo>
                    <a:pt x="21600" y="1296"/>
                    <a:pt x="21600" y="1296"/>
                    <a:pt x="21600" y="1296"/>
                  </a:cubicBezTo>
                  <a:cubicBezTo>
                    <a:pt x="21600" y="432"/>
                    <a:pt x="17280" y="0"/>
                    <a:pt x="12960" y="0"/>
                  </a:cubicBezTo>
                  <a:cubicBezTo>
                    <a:pt x="4320" y="0"/>
                    <a:pt x="0" y="432"/>
                    <a:pt x="0" y="1296"/>
                  </a:cubicBezTo>
                  <a:cubicBezTo>
                    <a:pt x="0" y="20304"/>
                    <a:pt x="0" y="20304"/>
                    <a:pt x="0" y="20304"/>
                  </a:cubicBezTo>
                  <a:cubicBezTo>
                    <a:pt x="0" y="20736"/>
                    <a:pt x="4320" y="21600"/>
                    <a:pt x="12960" y="21600"/>
                  </a:cubicBezTo>
                  <a:close/>
                </a:path>
              </a:pathLst>
            </a:custGeom>
            <a:grpFill/>
            <a:ln w="12700" cap="flat">
              <a:solidFill>
                <a:schemeClr val="bg1"/>
              </a:solidFill>
              <a:miter lim="400000"/>
            </a:ln>
            <a:effectLst/>
          </p:spPr>
          <p:txBody>
            <a:bodyPr wrap="square" lIns="91439" tIns="91439" rIns="91439" bIns="91439" numCol="1" anchor="t">
              <a:noAutofit/>
            </a:bodyPr>
            <a:lstStyle/>
            <a:p>
              <a:endParaRPr/>
            </a:p>
          </p:txBody>
        </p:sp>
        <p:sp>
          <p:nvSpPr>
            <p:cNvPr id="67" name="Freeform 121"/>
            <p:cNvSpPr/>
            <p:nvPr/>
          </p:nvSpPr>
          <p:spPr>
            <a:xfrm>
              <a:off x="4561005" y="4062518"/>
              <a:ext cx="16093" cy="158243"/>
            </a:xfrm>
            <a:custGeom>
              <a:avLst/>
              <a:gdLst/>
              <a:ahLst/>
              <a:cxnLst>
                <a:cxn ang="0">
                  <a:pos x="wd2" y="hd2"/>
                </a:cxn>
                <a:cxn ang="5400000">
                  <a:pos x="wd2" y="hd2"/>
                </a:cxn>
                <a:cxn ang="10800000">
                  <a:pos x="wd2" y="hd2"/>
                </a:cxn>
                <a:cxn ang="16200000">
                  <a:pos x="wd2" y="hd2"/>
                </a:cxn>
              </a:cxnLst>
              <a:rect l="0" t="0" r="r" b="b"/>
              <a:pathLst>
                <a:path w="21600" h="21600" extrusionOk="0">
                  <a:moveTo>
                    <a:pt x="8640" y="21600"/>
                  </a:moveTo>
                  <a:cubicBezTo>
                    <a:pt x="17280" y="21600"/>
                    <a:pt x="21600" y="20736"/>
                    <a:pt x="21600" y="20304"/>
                  </a:cubicBezTo>
                  <a:cubicBezTo>
                    <a:pt x="21600" y="1296"/>
                    <a:pt x="21600" y="1296"/>
                    <a:pt x="21600" y="1296"/>
                  </a:cubicBezTo>
                  <a:cubicBezTo>
                    <a:pt x="21600" y="432"/>
                    <a:pt x="17280" y="0"/>
                    <a:pt x="8640" y="0"/>
                  </a:cubicBezTo>
                  <a:cubicBezTo>
                    <a:pt x="4320" y="0"/>
                    <a:pt x="0" y="432"/>
                    <a:pt x="0" y="1296"/>
                  </a:cubicBezTo>
                  <a:cubicBezTo>
                    <a:pt x="0" y="20304"/>
                    <a:pt x="0" y="20304"/>
                    <a:pt x="0" y="20304"/>
                  </a:cubicBezTo>
                  <a:cubicBezTo>
                    <a:pt x="0" y="20736"/>
                    <a:pt x="4320" y="21600"/>
                    <a:pt x="8640" y="21600"/>
                  </a:cubicBezTo>
                  <a:close/>
                </a:path>
              </a:pathLst>
            </a:custGeom>
            <a:grpFill/>
            <a:ln w="12700" cap="flat">
              <a:solidFill>
                <a:schemeClr val="bg1"/>
              </a:solidFill>
              <a:miter lim="400000"/>
            </a:ln>
            <a:effectLst/>
          </p:spPr>
          <p:txBody>
            <a:bodyPr wrap="square" lIns="91439" tIns="91439" rIns="91439" bIns="91439" numCol="1" anchor="t">
              <a:noAutofit/>
            </a:bodyPr>
            <a:lstStyle/>
            <a:p>
              <a:endParaRPr/>
            </a:p>
          </p:txBody>
        </p:sp>
        <p:sp>
          <p:nvSpPr>
            <p:cNvPr id="68" name="Freeform 122"/>
            <p:cNvSpPr/>
            <p:nvPr/>
          </p:nvSpPr>
          <p:spPr>
            <a:xfrm>
              <a:off x="4691086" y="4065201"/>
              <a:ext cx="32186" cy="152879"/>
            </a:xfrm>
            <a:custGeom>
              <a:avLst/>
              <a:gdLst/>
              <a:ahLst/>
              <a:cxnLst>
                <a:cxn ang="0">
                  <a:pos x="wd2" y="hd2"/>
                </a:cxn>
                <a:cxn ang="5400000">
                  <a:pos x="wd2" y="hd2"/>
                </a:cxn>
                <a:cxn ang="10800000">
                  <a:pos x="wd2" y="hd2"/>
                </a:cxn>
                <a:cxn ang="16200000">
                  <a:pos x="wd2" y="hd2"/>
                </a:cxn>
              </a:cxnLst>
              <a:rect l="0" t="0" r="r" b="b"/>
              <a:pathLst>
                <a:path w="21600" h="21600" extrusionOk="0">
                  <a:moveTo>
                    <a:pt x="6480" y="0"/>
                  </a:moveTo>
                  <a:cubicBezTo>
                    <a:pt x="2160" y="0"/>
                    <a:pt x="0" y="450"/>
                    <a:pt x="0" y="1350"/>
                  </a:cubicBezTo>
                  <a:cubicBezTo>
                    <a:pt x="12960" y="20700"/>
                    <a:pt x="12960" y="20700"/>
                    <a:pt x="12960" y="20700"/>
                  </a:cubicBezTo>
                  <a:cubicBezTo>
                    <a:pt x="12960" y="21150"/>
                    <a:pt x="15120" y="21600"/>
                    <a:pt x="17280" y="21600"/>
                  </a:cubicBezTo>
                  <a:cubicBezTo>
                    <a:pt x="21600" y="21600"/>
                    <a:pt x="21600" y="21150"/>
                    <a:pt x="21600" y="20250"/>
                  </a:cubicBezTo>
                  <a:cubicBezTo>
                    <a:pt x="10800" y="900"/>
                    <a:pt x="10800" y="900"/>
                    <a:pt x="10800" y="900"/>
                  </a:cubicBezTo>
                  <a:cubicBezTo>
                    <a:pt x="10800" y="450"/>
                    <a:pt x="8640" y="0"/>
                    <a:pt x="6480" y="0"/>
                  </a:cubicBezTo>
                  <a:close/>
                </a:path>
              </a:pathLst>
            </a:custGeom>
            <a:grpFill/>
            <a:ln w="12700" cap="flat">
              <a:solidFill>
                <a:schemeClr val="bg1"/>
              </a:solidFill>
              <a:miter lim="400000"/>
            </a:ln>
            <a:effectLst/>
          </p:spPr>
          <p:txBody>
            <a:bodyPr wrap="square" lIns="91439" tIns="91439" rIns="91439" bIns="91439" numCol="1" anchor="t">
              <a:noAutofit/>
            </a:bodyPr>
            <a:lstStyle/>
            <a:p>
              <a:endParaRPr/>
            </a:p>
          </p:txBody>
        </p:sp>
        <p:sp>
          <p:nvSpPr>
            <p:cNvPr id="69" name="Freeform 123"/>
            <p:cNvSpPr/>
            <p:nvPr/>
          </p:nvSpPr>
          <p:spPr>
            <a:xfrm>
              <a:off x="4421537" y="3939143"/>
              <a:ext cx="199816" cy="406336"/>
            </a:xfrm>
            <a:custGeom>
              <a:avLst/>
              <a:gdLst/>
              <a:ahLst/>
              <a:cxnLst>
                <a:cxn ang="0">
                  <a:pos x="wd2" y="hd2"/>
                </a:cxn>
                <a:cxn ang="5400000">
                  <a:pos x="wd2" y="hd2"/>
                </a:cxn>
                <a:cxn ang="10800000">
                  <a:pos x="wd2" y="hd2"/>
                </a:cxn>
                <a:cxn ang="16200000">
                  <a:pos x="wd2" y="hd2"/>
                </a:cxn>
              </a:cxnLst>
              <a:rect l="0" t="0" r="r" b="b"/>
              <a:pathLst>
                <a:path w="21600" h="21600" extrusionOk="0">
                  <a:moveTo>
                    <a:pt x="19886" y="0"/>
                  </a:moveTo>
                  <a:cubicBezTo>
                    <a:pt x="2057" y="0"/>
                    <a:pt x="2057" y="0"/>
                    <a:pt x="2057" y="0"/>
                  </a:cubicBezTo>
                  <a:cubicBezTo>
                    <a:pt x="686" y="0"/>
                    <a:pt x="0" y="506"/>
                    <a:pt x="0" y="1013"/>
                  </a:cubicBezTo>
                  <a:cubicBezTo>
                    <a:pt x="0" y="20587"/>
                    <a:pt x="0" y="20587"/>
                    <a:pt x="0" y="20587"/>
                  </a:cubicBezTo>
                  <a:cubicBezTo>
                    <a:pt x="0" y="21094"/>
                    <a:pt x="686" y="21600"/>
                    <a:pt x="2057" y="21600"/>
                  </a:cubicBezTo>
                  <a:cubicBezTo>
                    <a:pt x="19886" y="21600"/>
                    <a:pt x="19886" y="21600"/>
                    <a:pt x="19886" y="21600"/>
                  </a:cubicBezTo>
                  <a:cubicBezTo>
                    <a:pt x="20914" y="21600"/>
                    <a:pt x="21600" y="21094"/>
                    <a:pt x="21600" y="20587"/>
                  </a:cubicBezTo>
                  <a:cubicBezTo>
                    <a:pt x="21600" y="1013"/>
                    <a:pt x="21600" y="1013"/>
                    <a:pt x="21600" y="1013"/>
                  </a:cubicBezTo>
                  <a:cubicBezTo>
                    <a:pt x="21600" y="506"/>
                    <a:pt x="20914" y="0"/>
                    <a:pt x="19886" y="0"/>
                  </a:cubicBezTo>
                  <a:close/>
                  <a:moveTo>
                    <a:pt x="9943" y="20756"/>
                  </a:moveTo>
                  <a:cubicBezTo>
                    <a:pt x="1371" y="20756"/>
                    <a:pt x="1371" y="20756"/>
                    <a:pt x="1371" y="20756"/>
                  </a:cubicBezTo>
                  <a:cubicBezTo>
                    <a:pt x="1371" y="844"/>
                    <a:pt x="1371" y="844"/>
                    <a:pt x="1371" y="844"/>
                  </a:cubicBezTo>
                  <a:cubicBezTo>
                    <a:pt x="9943" y="844"/>
                    <a:pt x="9943" y="844"/>
                    <a:pt x="9943" y="844"/>
                  </a:cubicBezTo>
                  <a:lnTo>
                    <a:pt x="9943" y="20756"/>
                  </a:lnTo>
                  <a:close/>
                  <a:moveTo>
                    <a:pt x="20229" y="20756"/>
                  </a:moveTo>
                  <a:cubicBezTo>
                    <a:pt x="11657" y="20756"/>
                    <a:pt x="11657" y="20756"/>
                    <a:pt x="11657" y="20756"/>
                  </a:cubicBezTo>
                  <a:cubicBezTo>
                    <a:pt x="11657" y="844"/>
                    <a:pt x="11657" y="844"/>
                    <a:pt x="11657" y="844"/>
                  </a:cubicBezTo>
                  <a:cubicBezTo>
                    <a:pt x="20229" y="844"/>
                    <a:pt x="20229" y="844"/>
                    <a:pt x="20229" y="844"/>
                  </a:cubicBezTo>
                  <a:lnTo>
                    <a:pt x="20229" y="20756"/>
                  </a:lnTo>
                  <a:close/>
                </a:path>
              </a:pathLst>
            </a:custGeom>
            <a:grpFill/>
            <a:ln w="12700" cap="flat">
              <a:solidFill>
                <a:schemeClr val="bg1"/>
              </a:solidFill>
              <a:miter lim="400000"/>
            </a:ln>
            <a:effectLst/>
          </p:spPr>
          <p:txBody>
            <a:bodyPr wrap="square" lIns="91439" tIns="91439" rIns="91439" bIns="91439" numCol="1" anchor="t">
              <a:noAutofit/>
            </a:bodyPr>
            <a:lstStyle/>
            <a:p>
              <a:endParaRPr/>
            </a:p>
          </p:txBody>
        </p:sp>
        <p:sp>
          <p:nvSpPr>
            <p:cNvPr id="70" name="Freeform 124"/>
            <p:cNvSpPr/>
            <p:nvPr/>
          </p:nvSpPr>
          <p:spPr>
            <a:xfrm>
              <a:off x="4630739" y="3939143"/>
              <a:ext cx="153702" cy="406336"/>
            </a:xfrm>
            <a:custGeom>
              <a:avLst/>
              <a:gdLst/>
              <a:ahLst/>
              <a:cxnLst>
                <a:cxn ang="0">
                  <a:pos x="wd2" y="hd2"/>
                </a:cxn>
                <a:cxn ang="5400000">
                  <a:pos x="wd2" y="hd2"/>
                </a:cxn>
                <a:cxn ang="10800000">
                  <a:pos x="wd2" y="hd2"/>
                </a:cxn>
                <a:cxn ang="16200000">
                  <a:pos x="wd2" y="hd2"/>
                </a:cxn>
              </a:cxnLst>
              <a:rect l="0" t="0" r="r" b="b"/>
              <a:pathLst>
                <a:path w="21342" h="21600" extrusionOk="0">
                  <a:moveTo>
                    <a:pt x="14988" y="844"/>
                  </a:moveTo>
                  <a:cubicBezTo>
                    <a:pt x="14547" y="338"/>
                    <a:pt x="13224" y="0"/>
                    <a:pt x="11902" y="0"/>
                  </a:cubicBezTo>
                  <a:cubicBezTo>
                    <a:pt x="2204" y="506"/>
                    <a:pt x="2204" y="506"/>
                    <a:pt x="2204" y="506"/>
                  </a:cubicBezTo>
                  <a:cubicBezTo>
                    <a:pt x="1322" y="506"/>
                    <a:pt x="441" y="1013"/>
                    <a:pt x="0" y="1350"/>
                  </a:cubicBezTo>
                  <a:cubicBezTo>
                    <a:pt x="6612" y="20756"/>
                    <a:pt x="6612" y="20756"/>
                    <a:pt x="6612" y="20756"/>
                  </a:cubicBezTo>
                  <a:cubicBezTo>
                    <a:pt x="6612" y="21262"/>
                    <a:pt x="7935" y="21600"/>
                    <a:pt x="9257" y="21600"/>
                  </a:cubicBezTo>
                  <a:cubicBezTo>
                    <a:pt x="18955" y="21094"/>
                    <a:pt x="18955" y="21094"/>
                    <a:pt x="18955" y="21094"/>
                  </a:cubicBezTo>
                  <a:cubicBezTo>
                    <a:pt x="19837" y="21094"/>
                    <a:pt x="20278" y="20925"/>
                    <a:pt x="20718" y="20756"/>
                  </a:cubicBezTo>
                  <a:cubicBezTo>
                    <a:pt x="21159" y="20587"/>
                    <a:pt x="21600" y="20250"/>
                    <a:pt x="21159" y="20081"/>
                  </a:cubicBezTo>
                  <a:lnTo>
                    <a:pt x="14988" y="844"/>
                  </a:lnTo>
                  <a:close/>
                  <a:moveTo>
                    <a:pt x="8816" y="20925"/>
                  </a:moveTo>
                  <a:cubicBezTo>
                    <a:pt x="2204" y="1350"/>
                    <a:pt x="2204" y="1350"/>
                    <a:pt x="2204" y="1350"/>
                  </a:cubicBezTo>
                  <a:cubicBezTo>
                    <a:pt x="12784" y="675"/>
                    <a:pt x="12784" y="675"/>
                    <a:pt x="12784" y="675"/>
                  </a:cubicBezTo>
                  <a:cubicBezTo>
                    <a:pt x="19396" y="20250"/>
                    <a:pt x="19396" y="20250"/>
                    <a:pt x="19396" y="20250"/>
                  </a:cubicBezTo>
                  <a:lnTo>
                    <a:pt x="8816" y="20925"/>
                  </a:lnTo>
                  <a:close/>
                </a:path>
              </a:pathLst>
            </a:custGeom>
            <a:grpFill/>
            <a:ln w="12700" cap="flat">
              <a:solidFill>
                <a:schemeClr val="bg1"/>
              </a:solidFill>
              <a:miter lim="400000"/>
            </a:ln>
            <a:effectLst/>
          </p:spPr>
          <p:txBody>
            <a:bodyPr wrap="square" lIns="91439" tIns="91439" rIns="91439" bIns="91439" numCol="1" anchor="t">
              <a:noAutofit/>
            </a:bodyPr>
            <a:lstStyle/>
            <a:p>
              <a:endParaRPr/>
            </a:p>
          </p:txBody>
        </p:sp>
      </p:grpSp>
      <p:grpSp>
        <p:nvGrpSpPr>
          <p:cNvPr id="71" name="组合 70"/>
          <p:cNvGrpSpPr/>
          <p:nvPr/>
        </p:nvGrpSpPr>
        <p:grpSpPr>
          <a:xfrm>
            <a:off x="4050079" y="3675155"/>
            <a:ext cx="404994" cy="297712"/>
            <a:chOff x="1152083" y="3992784"/>
            <a:chExt cx="404994" cy="297712"/>
          </a:xfrm>
          <a:solidFill>
            <a:schemeClr val="bg1"/>
          </a:solidFill>
        </p:grpSpPr>
        <p:sp>
          <p:nvSpPr>
            <p:cNvPr id="72" name="Freeform 128"/>
            <p:cNvSpPr/>
            <p:nvPr/>
          </p:nvSpPr>
          <p:spPr>
            <a:xfrm>
              <a:off x="1252661" y="4062518"/>
              <a:ext cx="250776" cy="16093"/>
            </a:xfrm>
            <a:custGeom>
              <a:avLst/>
              <a:gdLst/>
              <a:ahLst/>
              <a:cxnLst>
                <a:cxn ang="0">
                  <a:pos x="wd2" y="hd2"/>
                </a:cxn>
                <a:cxn ang="5400000">
                  <a:pos x="wd2" y="hd2"/>
                </a:cxn>
                <a:cxn ang="10800000">
                  <a:pos x="wd2" y="hd2"/>
                </a:cxn>
                <a:cxn ang="16200000">
                  <a:pos x="wd2" y="hd2"/>
                </a:cxn>
              </a:cxnLst>
              <a:rect l="0" t="0" r="r" b="b"/>
              <a:pathLst>
                <a:path w="21600" h="21600" extrusionOk="0">
                  <a:moveTo>
                    <a:pt x="547" y="21600"/>
                  </a:moveTo>
                  <a:cubicBezTo>
                    <a:pt x="20780" y="21600"/>
                    <a:pt x="20780" y="21600"/>
                    <a:pt x="20780" y="21600"/>
                  </a:cubicBezTo>
                  <a:cubicBezTo>
                    <a:pt x="21327" y="21600"/>
                    <a:pt x="21600" y="17280"/>
                    <a:pt x="21600" y="12960"/>
                  </a:cubicBezTo>
                  <a:cubicBezTo>
                    <a:pt x="21600" y="4320"/>
                    <a:pt x="21327" y="0"/>
                    <a:pt x="20780" y="0"/>
                  </a:cubicBezTo>
                  <a:cubicBezTo>
                    <a:pt x="547" y="0"/>
                    <a:pt x="547" y="0"/>
                    <a:pt x="547" y="0"/>
                  </a:cubicBezTo>
                  <a:cubicBezTo>
                    <a:pt x="273" y="0"/>
                    <a:pt x="0" y="4320"/>
                    <a:pt x="0" y="12960"/>
                  </a:cubicBezTo>
                  <a:cubicBezTo>
                    <a:pt x="0" y="17280"/>
                    <a:pt x="273" y="21600"/>
                    <a:pt x="547" y="21600"/>
                  </a:cubicBezTo>
                  <a:close/>
                </a:path>
              </a:pathLst>
            </a:custGeom>
            <a:grpFill/>
            <a:ln w="12700" cap="flat">
              <a:solidFill>
                <a:schemeClr val="bg1"/>
              </a:solidFill>
              <a:miter lim="400000"/>
            </a:ln>
            <a:effectLst/>
          </p:spPr>
          <p:txBody>
            <a:bodyPr wrap="square" lIns="91439" tIns="91439" rIns="91439" bIns="91439" numCol="1" anchor="t">
              <a:noAutofit/>
            </a:bodyPr>
            <a:lstStyle/>
            <a:p>
              <a:endParaRPr/>
            </a:p>
          </p:txBody>
        </p:sp>
        <p:sp>
          <p:nvSpPr>
            <p:cNvPr id="73" name="Freeform 129"/>
            <p:cNvSpPr/>
            <p:nvPr/>
          </p:nvSpPr>
          <p:spPr>
            <a:xfrm>
              <a:off x="1252661" y="4110796"/>
              <a:ext cx="108626" cy="109966"/>
            </a:xfrm>
            <a:custGeom>
              <a:avLst/>
              <a:gdLst/>
              <a:ahLst/>
              <a:cxnLst>
                <a:cxn ang="0">
                  <a:pos x="wd2" y="hd2"/>
                </a:cxn>
                <a:cxn ang="5400000">
                  <a:pos x="wd2" y="hd2"/>
                </a:cxn>
                <a:cxn ang="10800000">
                  <a:pos x="wd2" y="hd2"/>
                </a:cxn>
                <a:cxn ang="16200000">
                  <a:pos x="wd2" y="hd2"/>
                </a:cxn>
              </a:cxnLst>
              <a:rect l="0" t="0" r="r" b="b"/>
              <a:pathLst>
                <a:path w="21600" h="21600" extrusionOk="0">
                  <a:moveTo>
                    <a:pt x="1271" y="21600"/>
                  </a:moveTo>
                  <a:cubicBezTo>
                    <a:pt x="20329" y="21600"/>
                    <a:pt x="20329" y="21600"/>
                    <a:pt x="20329" y="21600"/>
                  </a:cubicBezTo>
                  <a:cubicBezTo>
                    <a:pt x="20965" y="21600"/>
                    <a:pt x="21600" y="20983"/>
                    <a:pt x="21600" y="19749"/>
                  </a:cubicBezTo>
                  <a:cubicBezTo>
                    <a:pt x="21600" y="1851"/>
                    <a:pt x="21600" y="1851"/>
                    <a:pt x="21600" y="1851"/>
                  </a:cubicBezTo>
                  <a:cubicBezTo>
                    <a:pt x="21600" y="617"/>
                    <a:pt x="20965" y="0"/>
                    <a:pt x="20329" y="0"/>
                  </a:cubicBezTo>
                  <a:cubicBezTo>
                    <a:pt x="1271" y="0"/>
                    <a:pt x="1271" y="0"/>
                    <a:pt x="1271" y="0"/>
                  </a:cubicBezTo>
                  <a:cubicBezTo>
                    <a:pt x="635" y="0"/>
                    <a:pt x="0" y="617"/>
                    <a:pt x="0" y="1851"/>
                  </a:cubicBezTo>
                  <a:cubicBezTo>
                    <a:pt x="0" y="19749"/>
                    <a:pt x="0" y="19749"/>
                    <a:pt x="0" y="19749"/>
                  </a:cubicBezTo>
                  <a:cubicBezTo>
                    <a:pt x="0" y="20983"/>
                    <a:pt x="635" y="21600"/>
                    <a:pt x="1271" y="21600"/>
                  </a:cubicBezTo>
                  <a:close/>
                  <a:moveTo>
                    <a:pt x="3176" y="3086"/>
                  </a:moveTo>
                  <a:cubicBezTo>
                    <a:pt x="19059" y="3086"/>
                    <a:pt x="19059" y="3086"/>
                    <a:pt x="19059" y="3086"/>
                  </a:cubicBezTo>
                  <a:cubicBezTo>
                    <a:pt x="19059" y="18514"/>
                    <a:pt x="19059" y="18514"/>
                    <a:pt x="19059" y="18514"/>
                  </a:cubicBezTo>
                  <a:cubicBezTo>
                    <a:pt x="3176" y="18514"/>
                    <a:pt x="3176" y="18514"/>
                    <a:pt x="3176" y="18514"/>
                  </a:cubicBezTo>
                  <a:lnTo>
                    <a:pt x="3176" y="3086"/>
                  </a:lnTo>
                  <a:close/>
                </a:path>
              </a:pathLst>
            </a:custGeom>
            <a:grpFill/>
            <a:ln w="12700" cap="flat">
              <a:solidFill>
                <a:schemeClr val="bg1"/>
              </a:solidFill>
              <a:miter lim="400000"/>
            </a:ln>
            <a:effectLst/>
          </p:spPr>
          <p:txBody>
            <a:bodyPr wrap="square" lIns="91439" tIns="91439" rIns="91439" bIns="91439" numCol="1" anchor="t">
              <a:noAutofit/>
            </a:bodyPr>
            <a:lstStyle/>
            <a:p>
              <a:endParaRPr/>
            </a:p>
          </p:txBody>
        </p:sp>
        <p:sp>
          <p:nvSpPr>
            <p:cNvPr id="75" name="Freeform 130"/>
            <p:cNvSpPr/>
            <p:nvPr/>
          </p:nvSpPr>
          <p:spPr>
            <a:xfrm>
              <a:off x="1396152" y="4110796"/>
              <a:ext cx="107284" cy="14752"/>
            </a:xfrm>
            <a:custGeom>
              <a:avLst/>
              <a:gdLst/>
              <a:ahLst/>
              <a:cxnLst>
                <a:cxn ang="0">
                  <a:pos x="wd2" y="hd2"/>
                </a:cxn>
                <a:cxn ang="5400000">
                  <a:pos x="wd2" y="hd2"/>
                </a:cxn>
                <a:cxn ang="10800000">
                  <a:pos x="wd2" y="hd2"/>
                </a:cxn>
                <a:cxn ang="16200000">
                  <a:pos x="wd2" y="hd2"/>
                </a:cxn>
              </a:cxnLst>
              <a:rect l="0" t="0" r="r" b="b"/>
              <a:pathLst>
                <a:path w="21600" h="21600" extrusionOk="0">
                  <a:moveTo>
                    <a:pt x="19694" y="0"/>
                  </a:moveTo>
                  <a:cubicBezTo>
                    <a:pt x="1271" y="0"/>
                    <a:pt x="1271" y="0"/>
                    <a:pt x="1271" y="0"/>
                  </a:cubicBezTo>
                  <a:cubicBezTo>
                    <a:pt x="635" y="0"/>
                    <a:pt x="0" y="4320"/>
                    <a:pt x="0" y="12960"/>
                  </a:cubicBezTo>
                  <a:cubicBezTo>
                    <a:pt x="0" y="17280"/>
                    <a:pt x="635" y="21600"/>
                    <a:pt x="1271" y="21600"/>
                  </a:cubicBezTo>
                  <a:cubicBezTo>
                    <a:pt x="19694" y="21600"/>
                    <a:pt x="19694" y="21600"/>
                    <a:pt x="19694" y="21600"/>
                  </a:cubicBezTo>
                  <a:cubicBezTo>
                    <a:pt x="20965" y="21600"/>
                    <a:pt x="21600" y="17280"/>
                    <a:pt x="21600" y="12960"/>
                  </a:cubicBezTo>
                  <a:cubicBezTo>
                    <a:pt x="21600" y="4320"/>
                    <a:pt x="20965" y="0"/>
                    <a:pt x="19694" y="0"/>
                  </a:cubicBezTo>
                  <a:close/>
                </a:path>
              </a:pathLst>
            </a:custGeom>
            <a:grpFill/>
            <a:ln w="12700" cap="flat">
              <a:solidFill>
                <a:schemeClr val="bg1"/>
              </a:solidFill>
              <a:miter lim="400000"/>
            </a:ln>
            <a:effectLst/>
          </p:spPr>
          <p:txBody>
            <a:bodyPr wrap="square" lIns="91439" tIns="91439" rIns="91439" bIns="91439" numCol="1" anchor="t">
              <a:noAutofit/>
            </a:bodyPr>
            <a:lstStyle/>
            <a:p>
              <a:endParaRPr/>
            </a:p>
          </p:txBody>
        </p:sp>
        <p:sp>
          <p:nvSpPr>
            <p:cNvPr id="76" name="Freeform 131"/>
            <p:cNvSpPr/>
            <p:nvPr/>
          </p:nvSpPr>
          <p:spPr>
            <a:xfrm>
              <a:off x="1396152" y="4157733"/>
              <a:ext cx="107284" cy="16093"/>
            </a:xfrm>
            <a:custGeom>
              <a:avLst/>
              <a:gdLst/>
              <a:ahLst/>
              <a:cxnLst>
                <a:cxn ang="0">
                  <a:pos x="wd2" y="hd2"/>
                </a:cxn>
                <a:cxn ang="5400000">
                  <a:pos x="wd2" y="hd2"/>
                </a:cxn>
                <a:cxn ang="10800000">
                  <a:pos x="wd2" y="hd2"/>
                </a:cxn>
                <a:cxn ang="16200000">
                  <a:pos x="wd2" y="hd2"/>
                </a:cxn>
              </a:cxnLst>
              <a:rect l="0" t="0" r="r" b="b"/>
              <a:pathLst>
                <a:path w="21600" h="21600" extrusionOk="0">
                  <a:moveTo>
                    <a:pt x="19694" y="0"/>
                  </a:moveTo>
                  <a:cubicBezTo>
                    <a:pt x="1271" y="0"/>
                    <a:pt x="1271" y="0"/>
                    <a:pt x="1271" y="0"/>
                  </a:cubicBezTo>
                  <a:cubicBezTo>
                    <a:pt x="635" y="0"/>
                    <a:pt x="0" y="4320"/>
                    <a:pt x="0" y="8640"/>
                  </a:cubicBezTo>
                  <a:cubicBezTo>
                    <a:pt x="0" y="17280"/>
                    <a:pt x="635" y="21600"/>
                    <a:pt x="1271" y="21600"/>
                  </a:cubicBezTo>
                  <a:cubicBezTo>
                    <a:pt x="19694" y="21600"/>
                    <a:pt x="19694" y="21600"/>
                    <a:pt x="19694" y="21600"/>
                  </a:cubicBezTo>
                  <a:cubicBezTo>
                    <a:pt x="20965" y="21600"/>
                    <a:pt x="21600" y="17280"/>
                    <a:pt x="21600" y="8640"/>
                  </a:cubicBezTo>
                  <a:cubicBezTo>
                    <a:pt x="21600" y="4320"/>
                    <a:pt x="20965" y="0"/>
                    <a:pt x="19694" y="0"/>
                  </a:cubicBezTo>
                  <a:close/>
                </a:path>
              </a:pathLst>
            </a:custGeom>
            <a:grpFill/>
            <a:ln w="12700" cap="flat">
              <a:solidFill>
                <a:schemeClr val="bg1"/>
              </a:solidFill>
              <a:miter lim="400000"/>
            </a:ln>
            <a:effectLst/>
          </p:spPr>
          <p:txBody>
            <a:bodyPr wrap="square" lIns="91439" tIns="91439" rIns="91439" bIns="91439" numCol="1" anchor="t">
              <a:noAutofit/>
            </a:bodyPr>
            <a:lstStyle/>
            <a:p>
              <a:endParaRPr/>
            </a:p>
          </p:txBody>
        </p:sp>
        <p:sp>
          <p:nvSpPr>
            <p:cNvPr id="77" name="Freeform 132"/>
            <p:cNvSpPr/>
            <p:nvPr/>
          </p:nvSpPr>
          <p:spPr>
            <a:xfrm>
              <a:off x="1396152" y="4204669"/>
              <a:ext cx="107284" cy="16093"/>
            </a:xfrm>
            <a:custGeom>
              <a:avLst/>
              <a:gdLst/>
              <a:ahLst/>
              <a:cxnLst>
                <a:cxn ang="0">
                  <a:pos x="wd2" y="hd2"/>
                </a:cxn>
                <a:cxn ang="5400000">
                  <a:pos x="wd2" y="hd2"/>
                </a:cxn>
                <a:cxn ang="10800000">
                  <a:pos x="wd2" y="hd2"/>
                </a:cxn>
                <a:cxn ang="16200000">
                  <a:pos x="wd2" y="hd2"/>
                </a:cxn>
              </a:cxnLst>
              <a:rect l="0" t="0" r="r" b="b"/>
              <a:pathLst>
                <a:path w="21600" h="21600" extrusionOk="0">
                  <a:moveTo>
                    <a:pt x="19694" y="0"/>
                  </a:moveTo>
                  <a:cubicBezTo>
                    <a:pt x="1271" y="0"/>
                    <a:pt x="1271" y="0"/>
                    <a:pt x="1271" y="0"/>
                  </a:cubicBezTo>
                  <a:cubicBezTo>
                    <a:pt x="635" y="0"/>
                    <a:pt x="0" y="4320"/>
                    <a:pt x="0" y="8640"/>
                  </a:cubicBezTo>
                  <a:cubicBezTo>
                    <a:pt x="0" y="17280"/>
                    <a:pt x="635" y="21600"/>
                    <a:pt x="1271" y="21600"/>
                  </a:cubicBezTo>
                  <a:cubicBezTo>
                    <a:pt x="19694" y="21600"/>
                    <a:pt x="19694" y="21600"/>
                    <a:pt x="19694" y="21600"/>
                  </a:cubicBezTo>
                  <a:cubicBezTo>
                    <a:pt x="20965" y="21600"/>
                    <a:pt x="21600" y="17280"/>
                    <a:pt x="21600" y="8640"/>
                  </a:cubicBezTo>
                  <a:cubicBezTo>
                    <a:pt x="21600" y="4320"/>
                    <a:pt x="20965" y="0"/>
                    <a:pt x="19694" y="0"/>
                  </a:cubicBezTo>
                  <a:close/>
                </a:path>
              </a:pathLst>
            </a:custGeom>
            <a:grpFill/>
            <a:ln w="12700" cap="flat">
              <a:solidFill>
                <a:schemeClr val="bg1"/>
              </a:solidFill>
              <a:miter lim="400000"/>
            </a:ln>
            <a:effectLst/>
          </p:spPr>
          <p:txBody>
            <a:bodyPr wrap="square" lIns="91439" tIns="91439" rIns="91439" bIns="91439" numCol="1" anchor="t">
              <a:noAutofit/>
            </a:bodyPr>
            <a:lstStyle/>
            <a:p>
              <a:endParaRPr/>
            </a:p>
          </p:txBody>
        </p:sp>
        <p:sp>
          <p:nvSpPr>
            <p:cNvPr id="78" name="Freeform 133"/>
            <p:cNvSpPr/>
            <p:nvPr/>
          </p:nvSpPr>
          <p:spPr>
            <a:xfrm>
              <a:off x="1152083" y="3992784"/>
              <a:ext cx="404994" cy="297712"/>
            </a:xfrm>
            <a:custGeom>
              <a:avLst/>
              <a:gdLst/>
              <a:ahLst/>
              <a:cxnLst>
                <a:cxn ang="0">
                  <a:pos x="wd2" y="hd2"/>
                </a:cxn>
                <a:cxn ang="5400000">
                  <a:pos x="wd2" y="hd2"/>
                </a:cxn>
                <a:cxn ang="10800000">
                  <a:pos x="wd2" y="hd2"/>
                </a:cxn>
                <a:cxn ang="16200000">
                  <a:pos x="wd2" y="hd2"/>
                </a:cxn>
              </a:cxnLst>
              <a:rect l="0" t="0" r="r" b="b"/>
              <a:pathLst>
                <a:path w="21600" h="21600" extrusionOk="0">
                  <a:moveTo>
                    <a:pt x="21263" y="0"/>
                  </a:moveTo>
                  <a:cubicBezTo>
                    <a:pt x="2869" y="0"/>
                    <a:pt x="2869" y="0"/>
                    <a:pt x="2869" y="0"/>
                  </a:cubicBezTo>
                  <a:cubicBezTo>
                    <a:pt x="2700" y="0"/>
                    <a:pt x="2531" y="230"/>
                    <a:pt x="2531" y="460"/>
                  </a:cubicBezTo>
                  <a:cubicBezTo>
                    <a:pt x="2531" y="19302"/>
                    <a:pt x="2531" y="19302"/>
                    <a:pt x="2531" y="19302"/>
                  </a:cubicBezTo>
                  <a:cubicBezTo>
                    <a:pt x="2531" y="19991"/>
                    <a:pt x="2194" y="20451"/>
                    <a:pt x="1687" y="20451"/>
                  </a:cubicBezTo>
                  <a:cubicBezTo>
                    <a:pt x="1181" y="20451"/>
                    <a:pt x="844" y="19991"/>
                    <a:pt x="844" y="19302"/>
                  </a:cubicBezTo>
                  <a:cubicBezTo>
                    <a:pt x="844" y="3217"/>
                    <a:pt x="844" y="3217"/>
                    <a:pt x="844" y="3217"/>
                  </a:cubicBezTo>
                  <a:cubicBezTo>
                    <a:pt x="844" y="2757"/>
                    <a:pt x="675" y="2528"/>
                    <a:pt x="337" y="2528"/>
                  </a:cubicBezTo>
                  <a:cubicBezTo>
                    <a:pt x="169" y="2528"/>
                    <a:pt x="0" y="2757"/>
                    <a:pt x="0" y="3217"/>
                  </a:cubicBezTo>
                  <a:cubicBezTo>
                    <a:pt x="0" y="19302"/>
                    <a:pt x="0" y="19302"/>
                    <a:pt x="0" y="19302"/>
                  </a:cubicBezTo>
                  <a:cubicBezTo>
                    <a:pt x="0" y="20451"/>
                    <a:pt x="675" y="21600"/>
                    <a:pt x="1687" y="21600"/>
                  </a:cubicBezTo>
                  <a:cubicBezTo>
                    <a:pt x="19913" y="21600"/>
                    <a:pt x="19913" y="21600"/>
                    <a:pt x="19913" y="21600"/>
                  </a:cubicBezTo>
                  <a:cubicBezTo>
                    <a:pt x="20925" y="21600"/>
                    <a:pt x="21600" y="20451"/>
                    <a:pt x="21600" y="19302"/>
                  </a:cubicBezTo>
                  <a:cubicBezTo>
                    <a:pt x="21600" y="460"/>
                    <a:pt x="21600" y="460"/>
                    <a:pt x="21600" y="460"/>
                  </a:cubicBezTo>
                  <a:cubicBezTo>
                    <a:pt x="21600" y="230"/>
                    <a:pt x="21431" y="0"/>
                    <a:pt x="21263" y="0"/>
                  </a:cubicBezTo>
                  <a:close/>
                  <a:moveTo>
                    <a:pt x="20756" y="19302"/>
                  </a:moveTo>
                  <a:cubicBezTo>
                    <a:pt x="20756" y="19991"/>
                    <a:pt x="20419" y="20451"/>
                    <a:pt x="19913" y="20451"/>
                  </a:cubicBezTo>
                  <a:cubicBezTo>
                    <a:pt x="3037" y="20451"/>
                    <a:pt x="3037" y="20451"/>
                    <a:pt x="3037" y="20451"/>
                  </a:cubicBezTo>
                  <a:cubicBezTo>
                    <a:pt x="3206" y="19991"/>
                    <a:pt x="3206" y="19991"/>
                    <a:pt x="3206" y="19991"/>
                  </a:cubicBezTo>
                  <a:cubicBezTo>
                    <a:pt x="3206" y="19762"/>
                    <a:pt x="3206" y="19532"/>
                    <a:pt x="3206" y="19302"/>
                  </a:cubicBezTo>
                  <a:cubicBezTo>
                    <a:pt x="3206" y="1149"/>
                    <a:pt x="3206" y="1149"/>
                    <a:pt x="3206" y="1149"/>
                  </a:cubicBezTo>
                  <a:cubicBezTo>
                    <a:pt x="20756" y="1149"/>
                    <a:pt x="20756" y="1149"/>
                    <a:pt x="20756" y="1149"/>
                  </a:cubicBezTo>
                  <a:lnTo>
                    <a:pt x="20756" y="19302"/>
                  </a:lnTo>
                  <a:close/>
                </a:path>
              </a:pathLst>
            </a:custGeom>
            <a:grpFill/>
            <a:ln w="12700" cap="flat">
              <a:solidFill>
                <a:schemeClr val="bg1"/>
              </a:solidFill>
              <a:miter lim="400000"/>
            </a:ln>
            <a:effectLst/>
          </p:spPr>
          <p:txBody>
            <a:bodyPr wrap="square" lIns="91439" tIns="91439" rIns="91439" bIns="91439" numCol="1" anchor="t">
              <a:noAutofit/>
            </a:bodyPr>
            <a:lstStyle/>
            <a:p>
              <a:endParaRPr/>
            </a:p>
          </p:txBody>
        </p:sp>
      </p:gr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2354197" y="2531755"/>
            <a:ext cx="1718911" cy="1721465"/>
          </a:xfrm>
          <a:prstGeom prst="roundRect">
            <a:avLst/>
          </a:prstGeom>
          <a:noFill/>
          <a:ln w="57150">
            <a:solidFill>
              <a:schemeClr val="accent1"/>
            </a:solidFill>
          </a:ln>
        </p:spPr>
        <p:txBody>
          <a:bodyPr wrap="none" rtlCol="0">
            <a:spAutoFit/>
          </a:bodyPr>
          <a:lstStyle>
            <a:defPPr>
              <a:defRPr lang="zh-CN"/>
            </a:defPPr>
            <a:lvl1pPr>
              <a:defRPr sz="4800">
                <a:solidFill>
                  <a:schemeClr val="accent1"/>
                </a:solidFill>
                <a:effectLst>
                  <a:outerShdw dist="63500" dir="5400000" algn="tl" rotWithShape="0">
                    <a:prstClr val="black">
                      <a:alpha val="10000"/>
                    </a:prstClr>
                  </a:outerShdw>
                </a:effectLst>
                <a:latin typeface="DIN-BlackItalic" pitchFamily="50" charset="0"/>
                <a:ea typeface="+mj-ea"/>
              </a:defRPr>
            </a:lvl1pPr>
          </a:lstStyle>
          <a:p>
            <a:pPr algn="ctr"/>
            <a:r>
              <a:rPr lang="en-US" altLang="zh-CN" sz="9600" b="1" dirty="0">
                <a:latin typeface="+mj-lt"/>
                <a:sym typeface="+mn-lt"/>
              </a:rPr>
              <a:t>02</a:t>
            </a:r>
            <a:endParaRPr lang="zh-CN" altLang="en-US" sz="9600" b="1" dirty="0">
              <a:latin typeface="+mj-lt"/>
              <a:sym typeface="+mn-lt"/>
            </a:endParaRPr>
          </a:p>
        </p:txBody>
      </p:sp>
      <p:cxnSp>
        <p:nvCxnSpPr>
          <p:cNvPr id="7" name="直接连接符 6"/>
          <p:cNvCxnSpPr/>
          <p:nvPr/>
        </p:nvCxnSpPr>
        <p:spPr>
          <a:xfrm>
            <a:off x="4721608" y="3392488"/>
            <a:ext cx="4895728"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4678576" y="2367940"/>
            <a:ext cx="4371710" cy="923330"/>
          </a:xfrm>
          <a:prstGeom prst="rect">
            <a:avLst/>
          </a:prstGeom>
          <a:noFill/>
        </p:spPr>
        <p:txBody>
          <a:bodyPr wrap="none" rtlCol="0">
            <a:spAutoFit/>
          </a:bodyPr>
          <a:lstStyle>
            <a:defPPr>
              <a:defRPr lang="zh-CN"/>
            </a:defPPr>
            <a:lvl1pPr>
              <a:defRPr sz="9600">
                <a:solidFill>
                  <a:schemeClr val="accent1"/>
                </a:solidFill>
                <a:effectLst>
                  <a:outerShdw dist="63500" dir="5400000" algn="tl" rotWithShape="0">
                    <a:prstClr val="black">
                      <a:alpha val="10000"/>
                    </a:prstClr>
                  </a:outerShdw>
                </a:effectLst>
                <a:latin typeface="DIN-BlackItalic" pitchFamily="50" charset="0"/>
                <a:ea typeface="+mj-ea"/>
              </a:defRPr>
            </a:lvl1pPr>
          </a:lstStyle>
          <a:p>
            <a:r>
              <a:rPr lang="zh-CN" altLang="en-US" sz="5400" dirty="0">
                <a:effectLst/>
              </a:rPr>
              <a:t>工作完成情况</a:t>
            </a:r>
          </a:p>
        </p:txBody>
      </p:sp>
      <p:sp>
        <p:nvSpPr>
          <p:cNvPr id="10" name="文本框 9"/>
          <p:cNvSpPr txBox="1"/>
          <p:nvPr/>
        </p:nvSpPr>
        <p:spPr>
          <a:xfrm>
            <a:off x="4678576" y="3594926"/>
            <a:ext cx="4820426" cy="572464"/>
          </a:xfrm>
          <a:prstGeom prst="rect">
            <a:avLst/>
          </a:prstGeom>
          <a:noFill/>
        </p:spPr>
        <p:txBody>
          <a:bodyPr wrap="square" rtlCol="0">
            <a:spAutoFit/>
          </a:bodyPr>
          <a:lstStyle>
            <a:defPPr>
              <a:defRPr lang="zh-CN"/>
            </a:defPPr>
            <a:lvl1pPr>
              <a:lnSpc>
                <a:spcPct val="130000"/>
              </a:lnSpc>
              <a:defRPr sz="120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r>
              <a:rPr lang="en-US" altLang="zh-CN" dirty="0">
                <a:sym typeface="+mn-lt"/>
              </a:rPr>
              <a:t>Lorem ipsum dolor sit </a:t>
            </a:r>
            <a:r>
              <a:rPr lang="en-US" altLang="zh-CN" dirty="0" err="1">
                <a:sym typeface="+mn-lt"/>
              </a:rPr>
              <a:t>amet</a:t>
            </a:r>
            <a:r>
              <a:rPr lang="en-US" altLang="zh-CN" dirty="0">
                <a:sym typeface="+mn-lt"/>
              </a:rPr>
              <a:t> </a:t>
            </a:r>
            <a:r>
              <a:rPr lang="en-US" altLang="zh-CN" dirty="0" err="1">
                <a:sym typeface="+mn-lt"/>
              </a:rPr>
              <a:t>consectetur</a:t>
            </a:r>
            <a:r>
              <a:rPr lang="en-US" altLang="zh-CN" dirty="0">
                <a:sym typeface="+mn-lt"/>
              </a:rPr>
              <a:t> </a:t>
            </a:r>
            <a:r>
              <a:rPr lang="en-US" altLang="zh-CN" dirty="0" err="1">
                <a:sym typeface="+mn-lt"/>
              </a:rPr>
              <a:t>adipisicing</a:t>
            </a:r>
            <a:r>
              <a:rPr lang="en-US" altLang="zh-CN" dirty="0">
                <a:sym typeface="+mn-lt"/>
              </a:rPr>
              <a:t> </a:t>
            </a:r>
            <a:r>
              <a:rPr lang="en-US" altLang="zh-CN" dirty="0" err="1">
                <a:sym typeface="+mn-lt"/>
              </a:rPr>
              <a:t>elit</a:t>
            </a:r>
            <a:r>
              <a:rPr lang="en-US" altLang="zh-CN" dirty="0">
                <a:sym typeface="+mn-lt"/>
              </a:rPr>
              <a:t>, </a:t>
            </a:r>
            <a:r>
              <a:rPr lang="en-US" altLang="zh-CN" dirty="0" err="1">
                <a:sym typeface="+mn-lt"/>
              </a:rPr>
              <a:t>sed</a:t>
            </a:r>
            <a:r>
              <a:rPr lang="en-US" altLang="zh-CN" dirty="0">
                <a:sym typeface="+mn-lt"/>
              </a:rPr>
              <a:t> do </a:t>
            </a:r>
            <a:r>
              <a:rPr lang="en-US" altLang="zh-CN" dirty="0" err="1">
                <a:sym typeface="+mn-lt"/>
              </a:rPr>
              <a:t>eiusmod</a:t>
            </a:r>
            <a:r>
              <a:rPr lang="en-US" altLang="zh-CN" dirty="0">
                <a:sym typeface="+mn-lt"/>
              </a:rPr>
              <a:t> </a:t>
            </a:r>
            <a:r>
              <a:rPr lang="en-US" altLang="zh-CN" dirty="0" err="1">
                <a:sym typeface="+mn-lt"/>
              </a:rPr>
              <a:t>tempor</a:t>
            </a:r>
            <a:r>
              <a:rPr lang="en-US" altLang="zh-CN" dirty="0">
                <a:sym typeface="+mn-lt"/>
              </a:rPr>
              <a:t> </a:t>
            </a:r>
            <a:r>
              <a:rPr lang="en-US" altLang="zh-CN" dirty="0" err="1">
                <a:sym typeface="+mn-lt"/>
              </a:rPr>
              <a:t>incididunt</a:t>
            </a:r>
            <a:r>
              <a:rPr lang="en-US" altLang="zh-CN" dirty="0">
                <a:sym typeface="+mn-lt"/>
              </a:rPr>
              <a:t> </a:t>
            </a:r>
            <a:r>
              <a:rPr lang="en-US" altLang="zh-CN" dirty="0" err="1">
                <a:sym typeface="+mn-lt"/>
              </a:rPr>
              <a:t>ut</a:t>
            </a:r>
            <a:r>
              <a:rPr lang="en-US" altLang="zh-CN" dirty="0">
                <a:sym typeface="+mn-lt"/>
              </a:rPr>
              <a:t> </a:t>
            </a:r>
            <a:r>
              <a:rPr lang="en-US" altLang="zh-CN" dirty="0" err="1">
                <a:sym typeface="+mn-lt"/>
              </a:rPr>
              <a:t>labore</a:t>
            </a:r>
            <a:r>
              <a:rPr lang="en-US" altLang="zh-CN" dirty="0">
                <a:sym typeface="+mn-lt"/>
              </a:rPr>
              <a:t> et </a:t>
            </a:r>
            <a:r>
              <a:rPr lang="en-US" altLang="zh-CN" dirty="0" err="1">
                <a:sym typeface="+mn-lt"/>
              </a:rPr>
              <a:t>dolore</a:t>
            </a:r>
            <a:r>
              <a:rPr lang="en-US" altLang="zh-CN" dirty="0">
                <a:sym typeface="+mn-lt"/>
              </a:rPr>
              <a:t> magna</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 name="Text Placeholder 32"/>
          <p:cNvSpPr txBox="1"/>
          <p:nvPr/>
        </p:nvSpPr>
        <p:spPr>
          <a:xfrm>
            <a:off x="1160750" y="1809348"/>
            <a:ext cx="9782364" cy="812530"/>
          </a:xfrm>
          <a:prstGeom prst="rect">
            <a:avLst/>
          </a:prstGeom>
          <a:noFill/>
        </p:spPr>
        <p:txBody>
          <a:bodyPr wrap="square" rtlCol="0">
            <a:noAutofit/>
          </a:bodyPr>
          <a:lstStyle>
            <a:defPPr>
              <a:defRPr lang="zh-CN"/>
            </a:defPPr>
            <a:lvl1pPr>
              <a:lnSpc>
                <a:spcPct val="130000"/>
              </a:lnSpc>
              <a:defRPr sz="1200">
                <a:solidFill>
                  <a:schemeClr val="tx2"/>
                </a:solidFill>
                <a:latin typeface="Open Sans Light" panose="020B0306030504020204"/>
                <a:cs typeface="Open Sans Light" panose="020B0306030504020204"/>
              </a:defRPr>
            </a:lvl1pPr>
          </a:lstStyle>
          <a:p>
            <a:r>
              <a:rPr lang="pt-BR" dirty="0"/>
              <a:t>Lorem ipsum dolor sit amet, consectetur adipiscing elit. Aliquam tincidunt ante nec sem congue convallis. Pellentesque vel mauris quis nisl ornare rutrum in id risus. Proin vehicula ut sem et tempus. Interdum et malesuada fames ac ante ipsum primis in faucibus Lorem ipsum dolor sit amet, consectetur adipiscing elit.</a:t>
            </a:r>
            <a:endParaRPr lang="en-US" dirty="0"/>
          </a:p>
        </p:txBody>
      </p:sp>
      <p:grpSp>
        <p:nvGrpSpPr>
          <p:cNvPr id="98" name="Group 5"/>
          <p:cNvGrpSpPr/>
          <p:nvPr/>
        </p:nvGrpSpPr>
        <p:grpSpPr>
          <a:xfrm>
            <a:off x="6313964" y="5396475"/>
            <a:ext cx="4489849" cy="885537"/>
            <a:chOff x="6313964" y="5396475"/>
            <a:chExt cx="4489849" cy="885537"/>
          </a:xfrm>
        </p:grpSpPr>
        <p:sp>
          <p:nvSpPr>
            <p:cNvPr id="99" name="Text Placeholder 32"/>
            <p:cNvSpPr txBox="1"/>
            <p:nvPr/>
          </p:nvSpPr>
          <p:spPr>
            <a:xfrm>
              <a:off x="6547636" y="5396475"/>
              <a:ext cx="4256177" cy="885537"/>
            </a:xfrm>
            <a:prstGeom prst="rect">
              <a:avLst/>
            </a:prstGeom>
            <a:noFill/>
          </p:spPr>
          <p:txBody>
            <a:bodyPr wrap="square" rtlCol="0">
              <a:noAutofit/>
            </a:bodyPr>
            <a:lstStyle>
              <a:defPPr>
                <a:defRPr lang="zh-CN"/>
              </a:defPPr>
              <a:lvl1pPr>
                <a:lnSpc>
                  <a:spcPct val="130000"/>
                </a:lnSpc>
                <a:defRPr sz="1200">
                  <a:solidFill>
                    <a:schemeClr val="tx2"/>
                  </a:solidFill>
                  <a:latin typeface="Open Sans Light" panose="020B0306030504020204"/>
                  <a:cs typeface="Open Sans Light" panose="020B0306030504020204"/>
                </a:defRPr>
              </a:lvl1pPr>
            </a:lstStyle>
            <a:p>
              <a:r>
                <a:rPr lang="en-US" dirty="0"/>
                <a:t>Liquorice chupa chups applicake apple pie cupcake brownie bear claw  cake gingerbread cotton candy. Bear claw croissant apple pie </a:t>
              </a:r>
            </a:p>
          </p:txBody>
        </p:sp>
        <p:cxnSp>
          <p:nvCxnSpPr>
            <p:cNvPr id="100" name="Straight Connector 7"/>
            <p:cNvCxnSpPr/>
            <p:nvPr/>
          </p:nvCxnSpPr>
          <p:spPr>
            <a:xfrm>
              <a:off x="6313964" y="5509260"/>
              <a:ext cx="0" cy="593321"/>
            </a:xfrm>
            <a:prstGeom prst="line">
              <a:avLst/>
            </a:prstGeom>
            <a:ln w="762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101" name="Chart 8"/>
          <p:cNvGraphicFramePr/>
          <p:nvPr/>
        </p:nvGraphicFramePr>
        <p:xfrm>
          <a:off x="6313964" y="3303161"/>
          <a:ext cx="4436524" cy="2020662"/>
        </p:xfrm>
        <a:graphic>
          <a:graphicData uri="http://schemas.openxmlformats.org/drawingml/2006/chart">
            <c:chart xmlns:c="http://schemas.openxmlformats.org/drawingml/2006/chart" xmlns:r="http://schemas.openxmlformats.org/officeDocument/2006/relationships" r:id="rId2"/>
          </a:graphicData>
        </a:graphic>
      </p:graphicFrame>
      <p:sp>
        <p:nvSpPr>
          <p:cNvPr id="102" name="文本框 101"/>
          <p:cNvSpPr txBox="1"/>
          <p:nvPr/>
        </p:nvSpPr>
        <p:spPr>
          <a:xfrm>
            <a:off x="7071726" y="2917669"/>
            <a:ext cx="2921000" cy="400110"/>
          </a:xfrm>
          <a:prstGeom prst="rect">
            <a:avLst/>
          </a:prstGeom>
          <a:noFill/>
        </p:spPr>
        <p:txBody>
          <a:bodyPr wrap="square" rtlCol="0">
            <a:spAutoFit/>
          </a:bodyPr>
          <a:lstStyle>
            <a:defPPr>
              <a:defRPr lang="zh-CN"/>
            </a:defPPr>
            <a:lvl1pPr marR="0" lvl="0" indent="0" fontAlgn="auto">
              <a:lnSpc>
                <a:spcPct val="100000"/>
              </a:lnSpc>
              <a:spcBef>
                <a:spcPts val="0"/>
              </a:spcBef>
              <a:spcAft>
                <a:spcPts val="0"/>
              </a:spcAft>
              <a:buClrTx/>
              <a:buSzTx/>
              <a:buFontTx/>
              <a:buNone/>
              <a:defRPr kumimoji="0" sz="8000" b="0" i="0" u="none" strike="noStrike" cap="none" spc="0" normalizeH="0" baseline="0">
                <a:ln>
                  <a:noFill/>
                </a:ln>
                <a:gradFill>
                  <a:gsLst>
                    <a:gs pos="0">
                      <a:srgbClr val="FE9B33"/>
                    </a:gs>
                    <a:gs pos="100000">
                      <a:srgbClr val="F15C44"/>
                    </a:gs>
                  </a:gsLst>
                  <a:lin ang="5400000" scaled="1"/>
                </a:gradFill>
                <a:effectLst>
                  <a:outerShdw dist="63500" dir="5400000" algn="t" rotWithShape="0">
                    <a:prstClr val="black">
                      <a:alpha val="10000"/>
                    </a:prstClr>
                  </a:outerShdw>
                </a:effectLst>
                <a:uLnTx/>
                <a:uFillTx/>
                <a:latin typeface="汉仪雅酷黑 85W" panose="020B0904020202020204" pitchFamily="34" charset="-122"/>
                <a:ea typeface="汉仪雅酷黑 85W" panose="020B0904020202020204" pitchFamily="34" charset="-122"/>
              </a:defRPr>
            </a:lvl1pPr>
          </a:lstStyle>
          <a:p>
            <a:pPr algn="ctr"/>
            <a:r>
              <a:rPr lang="zh-CN" altLang="en-US" sz="2000" b="1" dirty="0">
                <a:solidFill>
                  <a:schemeClr val="accent1"/>
                </a:solidFill>
                <a:effectLst/>
              </a:rPr>
              <a:t>项目数据分析</a:t>
            </a:r>
          </a:p>
        </p:txBody>
      </p:sp>
      <p:pic>
        <p:nvPicPr>
          <p:cNvPr id="103" name="图片 10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215781" y="2979616"/>
            <a:ext cx="4574092" cy="3049395"/>
          </a:xfrm>
          <a:prstGeom prst="rect">
            <a:avLst/>
          </a:prstGeom>
        </p:spPr>
      </p:pic>
      <p:sp>
        <p:nvSpPr>
          <p:cNvPr id="11" name="文本框 10"/>
          <p:cNvSpPr txBox="1"/>
          <p:nvPr/>
        </p:nvSpPr>
        <p:spPr>
          <a:xfrm>
            <a:off x="4926448" y="793238"/>
            <a:ext cx="2339102" cy="523220"/>
          </a:xfrm>
          <a:prstGeom prst="rect">
            <a:avLst/>
          </a:prstGeom>
          <a:noFill/>
        </p:spPr>
        <p:txBody>
          <a:bodyPr wrap="none" rtlCol="0" anchor="ctr">
            <a:spAutoFit/>
          </a:bodyPr>
          <a:lstStyle>
            <a:defPPr>
              <a:defRPr lang="zh-CN"/>
            </a:defPPr>
            <a:lvl1pPr>
              <a:defRPr sz="9600">
                <a:solidFill>
                  <a:schemeClr val="accent1"/>
                </a:solidFill>
                <a:effectLst>
                  <a:outerShdw dist="63500" dir="5400000" algn="tl" rotWithShape="0">
                    <a:prstClr val="black">
                      <a:alpha val="10000"/>
                    </a:prstClr>
                  </a:outerShdw>
                </a:effectLst>
                <a:latin typeface="DIN-BlackItalic" pitchFamily="50" charset="0"/>
                <a:ea typeface="+mj-ea"/>
              </a:defRPr>
            </a:lvl1pPr>
          </a:lstStyle>
          <a:p>
            <a:pPr algn="ctr"/>
            <a:r>
              <a:rPr lang="zh-CN" altLang="en-US" sz="2800" dirty="0">
                <a:effectLst/>
              </a:rPr>
              <a:t>工作完成情况</a:t>
            </a:r>
          </a:p>
        </p:txBody>
      </p:sp>
      <p:cxnSp>
        <p:nvCxnSpPr>
          <p:cNvPr id="12" name="直接连接符 11"/>
          <p:cNvCxnSpPr/>
          <p:nvPr/>
        </p:nvCxnSpPr>
        <p:spPr>
          <a:xfrm>
            <a:off x="5822071" y="1440852"/>
            <a:ext cx="547857"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 name="文本框 43"/>
          <p:cNvSpPr txBox="1"/>
          <p:nvPr/>
        </p:nvSpPr>
        <p:spPr>
          <a:xfrm>
            <a:off x="4926448" y="793238"/>
            <a:ext cx="2339102" cy="523220"/>
          </a:xfrm>
          <a:prstGeom prst="rect">
            <a:avLst/>
          </a:prstGeom>
          <a:noFill/>
        </p:spPr>
        <p:txBody>
          <a:bodyPr wrap="none" rtlCol="0" anchor="ctr">
            <a:spAutoFit/>
          </a:bodyPr>
          <a:lstStyle>
            <a:defPPr>
              <a:defRPr lang="zh-CN"/>
            </a:defPPr>
            <a:lvl1pPr>
              <a:defRPr sz="9600">
                <a:solidFill>
                  <a:schemeClr val="accent1"/>
                </a:solidFill>
                <a:effectLst>
                  <a:outerShdw dist="63500" dir="5400000" algn="tl" rotWithShape="0">
                    <a:prstClr val="black">
                      <a:alpha val="10000"/>
                    </a:prstClr>
                  </a:outerShdw>
                </a:effectLst>
                <a:latin typeface="DIN-BlackItalic" pitchFamily="50" charset="0"/>
                <a:ea typeface="+mj-ea"/>
              </a:defRPr>
            </a:lvl1pPr>
          </a:lstStyle>
          <a:p>
            <a:pPr algn="ctr"/>
            <a:r>
              <a:rPr lang="zh-CN" altLang="en-US" sz="2800" dirty="0">
                <a:effectLst/>
              </a:rPr>
              <a:t>工作完成情况</a:t>
            </a:r>
          </a:p>
        </p:txBody>
      </p:sp>
      <p:cxnSp>
        <p:nvCxnSpPr>
          <p:cNvPr id="47" name="直接连接符 46"/>
          <p:cNvCxnSpPr/>
          <p:nvPr/>
        </p:nvCxnSpPr>
        <p:spPr>
          <a:xfrm>
            <a:off x="5822071" y="1440852"/>
            <a:ext cx="547857"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graphicFrame>
        <p:nvGraphicFramePr>
          <p:cNvPr id="48" name="Chart 63"/>
          <p:cNvGraphicFramePr/>
          <p:nvPr/>
        </p:nvGraphicFramePr>
        <p:xfrm>
          <a:off x="1059366" y="1796526"/>
          <a:ext cx="10073269" cy="2651999"/>
        </p:xfrm>
        <a:graphic>
          <a:graphicData uri="http://schemas.openxmlformats.org/drawingml/2006/chart">
            <c:chart xmlns:c="http://schemas.openxmlformats.org/drawingml/2006/chart" xmlns:r="http://schemas.openxmlformats.org/officeDocument/2006/relationships" r:id="rId2"/>
          </a:graphicData>
        </a:graphic>
      </p:graphicFrame>
      <p:sp>
        <p:nvSpPr>
          <p:cNvPr id="49" name="Text Placeholder 3"/>
          <p:cNvSpPr txBox="1"/>
          <p:nvPr/>
        </p:nvSpPr>
        <p:spPr>
          <a:xfrm>
            <a:off x="1464411" y="4703941"/>
            <a:ext cx="1723549" cy="400110"/>
          </a:xfrm>
          <a:prstGeom prst="rect">
            <a:avLst/>
          </a:prstGeom>
          <a:noFill/>
        </p:spPr>
        <p:txBody>
          <a:bodyPr wrap="none" rtlCol="0" anchor="ctr">
            <a:spAutoFit/>
          </a:bodyPr>
          <a:lstStyle>
            <a:defPPr>
              <a:defRPr lang="zh-CN"/>
            </a:defPPr>
            <a:lvl1pPr>
              <a:defRPr sz="2400">
                <a:solidFill>
                  <a:schemeClr val="accent1"/>
                </a:solidFill>
                <a:effectLst>
                  <a:outerShdw dist="63500" dir="5400000" algn="tl" rotWithShape="0">
                    <a:prstClr val="black">
                      <a:alpha val="10000"/>
                    </a:prstClr>
                  </a:outerShdw>
                </a:effectLst>
                <a:latin typeface="DIN-BlackItalic" pitchFamily="50" charset="0"/>
                <a:ea typeface="+mj-ea"/>
              </a:defRPr>
            </a:lvl1pPr>
          </a:lstStyle>
          <a:p>
            <a:pPr algn="ctr"/>
            <a:r>
              <a:rPr lang="zh-CN" altLang="en-US" sz="2000" dirty="0"/>
              <a:t>工作完成情况</a:t>
            </a:r>
          </a:p>
        </p:txBody>
      </p:sp>
      <p:sp>
        <p:nvSpPr>
          <p:cNvPr id="50" name="Text Placeholder 3"/>
          <p:cNvSpPr txBox="1"/>
          <p:nvPr/>
        </p:nvSpPr>
        <p:spPr>
          <a:xfrm>
            <a:off x="1157628" y="5129271"/>
            <a:ext cx="2376571" cy="812530"/>
          </a:xfrm>
          <a:prstGeom prst="rect">
            <a:avLst/>
          </a:prstGeom>
          <a:noFill/>
        </p:spPr>
        <p:txBody>
          <a:bodyPr wrap="square" rtlCol="0">
            <a:spAutoFit/>
          </a:bodyPr>
          <a:lstStyle>
            <a:defPPr>
              <a:defRPr lang="zh-CN"/>
            </a:defPPr>
            <a:lvl1pPr>
              <a:lnSpc>
                <a:spcPct val="130000"/>
              </a:lnSpc>
              <a:defRPr sz="120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pPr algn="ctr"/>
            <a:r>
              <a:rPr lang="en-US" dirty="0"/>
              <a:t>There are many variations of passages of lorem ipsum available</a:t>
            </a:r>
          </a:p>
        </p:txBody>
      </p:sp>
      <p:sp>
        <p:nvSpPr>
          <p:cNvPr id="52" name="Text Placeholder 3"/>
          <p:cNvSpPr txBox="1"/>
          <p:nvPr/>
        </p:nvSpPr>
        <p:spPr>
          <a:xfrm>
            <a:off x="4073100" y="4703941"/>
            <a:ext cx="1723549" cy="400110"/>
          </a:xfrm>
          <a:prstGeom prst="rect">
            <a:avLst/>
          </a:prstGeom>
          <a:noFill/>
        </p:spPr>
        <p:txBody>
          <a:bodyPr wrap="none" rtlCol="0" anchor="ctr">
            <a:spAutoFit/>
          </a:bodyPr>
          <a:lstStyle>
            <a:defPPr>
              <a:defRPr lang="zh-CN"/>
            </a:defPPr>
            <a:lvl1pPr>
              <a:defRPr sz="2400">
                <a:solidFill>
                  <a:schemeClr val="accent1"/>
                </a:solidFill>
                <a:effectLst>
                  <a:outerShdw dist="63500" dir="5400000" algn="tl" rotWithShape="0">
                    <a:prstClr val="black">
                      <a:alpha val="10000"/>
                    </a:prstClr>
                  </a:outerShdw>
                </a:effectLst>
                <a:latin typeface="DIN-BlackItalic" pitchFamily="50" charset="0"/>
                <a:ea typeface="+mj-ea"/>
              </a:defRPr>
            </a:lvl1pPr>
          </a:lstStyle>
          <a:p>
            <a:pPr algn="ctr"/>
            <a:r>
              <a:rPr lang="zh-CN" altLang="en-US" sz="2000" dirty="0"/>
              <a:t>工作完成情况</a:t>
            </a:r>
          </a:p>
        </p:txBody>
      </p:sp>
      <p:sp>
        <p:nvSpPr>
          <p:cNvPr id="53" name="Text Placeholder 3"/>
          <p:cNvSpPr txBox="1"/>
          <p:nvPr/>
        </p:nvSpPr>
        <p:spPr>
          <a:xfrm>
            <a:off x="3743542" y="5129267"/>
            <a:ext cx="2376571" cy="812530"/>
          </a:xfrm>
          <a:prstGeom prst="rect">
            <a:avLst/>
          </a:prstGeom>
          <a:noFill/>
        </p:spPr>
        <p:txBody>
          <a:bodyPr wrap="square" rtlCol="0">
            <a:spAutoFit/>
          </a:bodyPr>
          <a:lstStyle>
            <a:defPPr>
              <a:defRPr lang="zh-CN"/>
            </a:defPPr>
            <a:lvl1pPr>
              <a:lnSpc>
                <a:spcPct val="130000"/>
              </a:lnSpc>
              <a:defRPr sz="120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pPr algn="ctr"/>
            <a:r>
              <a:rPr lang="en-US" dirty="0"/>
              <a:t>There are many variations of passages of lorem ipsum available</a:t>
            </a:r>
          </a:p>
        </p:txBody>
      </p:sp>
      <p:sp>
        <p:nvSpPr>
          <p:cNvPr id="55" name="Text Placeholder 3"/>
          <p:cNvSpPr txBox="1"/>
          <p:nvPr/>
        </p:nvSpPr>
        <p:spPr>
          <a:xfrm>
            <a:off x="6681789" y="4703941"/>
            <a:ext cx="1723549" cy="400110"/>
          </a:xfrm>
          <a:prstGeom prst="rect">
            <a:avLst/>
          </a:prstGeom>
          <a:noFill/>
        </p:spPr>
        <p:txBody>
          <a:bodyPr wrap="none" rtlCol="0" anchor="ctr">
            <a:spAutoFit/>
          </a:bodyPr>
          <a:lstStyle>
            <a:defPPr>
              <a:defRPr lang="zh-CN"/>
            </a:defPPr>
            <a:lvl1pPr>
              <a:defRPr sz="2400">
                <a:solidFill>
                  <a:schemeClr val="accent1"/>
                </a:solidFill>
                <a:effectLst>
                  <a:outerShdw dist="63500" dir="5400000" algn="tl" rotWithShape="0">
                    <a:prstClr val="black">
                      <a:alpha val="10000"/>
                    </a:prstClr>
                  </a:outerShdw>
                </a:effectLst>
                <a:latin typeface="DIN-BlackItalic" pitchFamily="50" charset="0"/>
                <a:ea typeface="+mj-ea"/>
              </a:defRPr>
            </a:lvl1pPr>
          </a:lstStyle>
          <a:p>
            <a:pPr algn="ctr"/>
            <a:r>
              <a:rPr lang="zh-CN" altLang="en-US" sz="2000" dirty="0"/>
              <a:t>工作完成情况</a:t>
            </a:r>
          </a:p>
        </p:txBody>
      </p:sp>
      <p:sp>
        <p:nvSpPr>
          <p:cNvPr id="56" name="Text Placeholder 3"/>
          <p:cNvSpPr txBox="1"/>
          <p:nvPr/>
        </p:nvSpPr>
        <p:spPr>
          <a:xfrm>
            <a:off x="6329456" y="5129267"/>
            <a:ext cx="2376571" cy="812530"/>
          </a:xfrm>
          <a:prstGeom prst="rect">
            <a:avLst/>
          </a:prstGeom>
          <a:noFill/>
        </p:spPr>
        <p:txBody>
          <a:bodyPr wrap="square" rtlCol="0">
            <a:spAutoFit/>
          </a:bodyPr>
          <a:lstStyle>
            <a:defPPr>
              <a:defRPr lang="zh-CN"/>
            </a:defPPr>
            <a:lvl1pPr>
              <a:lnSpc>
                <a:spcPct val="130000"/>
              </a:lnSpc>
              <a:defRPr sz="120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pPr algn="ctr"/>
            <a:r>
              <a:rPr lang="en-US" dirty="0"/>
              <a:t>There are many variations of passages of lorem ipsum available</a:t>
            </a:r>
          </a:p>
        </p:txBody>
      </p:sp>
      <p:sp>
        <p:nvSpPr>
          <p:cNvPr id="58" name="Text Placeholder 3"/>
          <p:cNvSpPr txBox="1"/>
          <p:nvPr/>
        </p:nvSpPr>
        <p:spPr>
          <a:xfrm>
            <a:off x="9290477" y="4703941"/>
            <a:ext cx="1723549" cy="400110"/>
          </a:xfrm>
          <a:prstGeom prst="rect">
            <a:avLst/>
          </a:prstGeom>
          <a:noFill/>
        </p:spPr>
        <p:txBody>
          <a:bodyPr wrap="none" rtlCol="0" anchor="ctr">
            <a:spAutoFit/>
          </a:bodyPr>
          <a:lstStyle>
            <a:defPPr>
              <a:defRPr lang="zh-CN"/>
            </a:defPPr>
            <a:lvl1pPr>
              <a:defRPr sz="2400">
                <a:solidFill>
                  <a:schemeClr val="accent1"/>
                </a:solidFill>
                <a:effectLst>
                  <a:outerShdw dist="63500" dir="5400000" algn="tl" rotWithShape="0">
                    <a:prstClr val="black">
                      <a:alpha val="10000"/>
                    </a:prstClr>
                  </a:outerShdw>
                </a:effectLst>
                <a:latin typeface="DIN-BlackItalic" pitchFamily="50" charset="0"/>
                <a:ea typeface="+mj-ea"/>
              </a:defRPr>
            </a:lvl1pPr>
          </a:lstStyle>
          <a:p>
            <a:pPr algn="ctr"/>
            <a:r>
              <a:rPr lang="zh-CN" altLang="en-US" sz="2000" dirty="0"/>
              <a:t>工作完成情况</a:t>
            </a:r>
          </a:p>
        </p:txBody>
      </p:sp>
      <p:sp>
        <p:nvSpPr>
          <p:cNvPr id="59" name="Text Placeholder 3"/>
          <p:cNvSpPr txBox="1"/>
          <p:nvPr/>
        </p:nvSpPr>
        <p:spPr>
          <a:xfrm>
            <a:off x="8915371" y="5129267"/>
            <a:ext cx="2376571" cy="812530"/>
          </a:xfrm>
          <a:prstGeom prst="rect">
            <a:avLst/>
          </a:prstGeom>
          <a:noFill/>
        </p:spPr>
        <p:txBody>
          <a:bodyPr wrap="square" rtlCol="0">
            <a:spAutoFit/>
          </a:bodyPr>
          <a:lstStyle>
            <a:defPPr>
              <a:defRPr lang="zh-CN"/>
            </a:defPPr>
            <a:lvl1pPr>
              <a:lnSpc>
                <a:spcPct val="130000"/>
              </a:lnSpc>
              <a:defRPr sz="120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pPr algn="ctr"/>
            <a:r>
              <a:rPr lang="en-US" dirty="0"/>
              <a:t>There are many variations of passages of lorem ipsum available</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PA" val="v4.1.3"/>
</p:tagLst>
</file>

<file path=ppt/tags/tag2.xml><?xml version="1.0" encoding="utf-8"?>
<p:tagLst xmlns:a="http://schemas.openxmlformats.org/drawingml/2006/main" xmlns:r="http://schemas.openxmlformats.org/officeDocument/2006/relationships" xmlns:p="http://schemas.openxmlformats.org/presentationml/2006/main">
  <p:tag name="PA" val="v4.1.3"/>
</p:tagLst>
</file>

<file path=ppt/theme/theme1.xml><?xml version="1.0" encoding="utf-8"?>
<a:theme xmlns:a="http://schemas.openxmlformats.org/drawingml/2006/main" name="Office 主题">
  <a:themeElements>
    <a:clrScheme name="自定义 1374">
      <a:dk1>
        <a:sysClr val="windowText" lastClr="000000"/>
      </a:dk1>
      <a:lt1>
        <a:sysClr val="window" lastClr="FFFFFF"/>
      </a:lt1>
      <a:dk2>
        <a:srgbClr val="595959"/>
      </a:dk2>
      <a:lt2>
        <a:srgbClr val="E7E6E6"/>
      </a:lt2>
      <a:accent1>
        <a:srgbClr val="525DAF"/>
      </a:accent1>
      <a:accent2>
        <a:srgbClr val="FFC000"/>
      </a:accent2>
      <a:accent3>
        <a:srgbClr val="A5A5A5"/>
      </a:accent3>
      <a:accent4>
        <a:srgbClr val="FFC000"/>
      </a:accent4>
      <a:accent5>
        <a:srgbClr val="4472C4"/>
      </a:accent5>
      <a:accent6>
        <a:srgbClr val="70AD47"/>
      </a:accent6>
      <a:hlink>
        <a:srgbClr val="0563C1"/>
      </a:hlink>
      <a:folHlink>
        <a:srgbClr val="954F72"/>
      </a:folHlink>
    </a:clrScheme>
    <a:fontScheme name="自定义 1">
      <a:majorFont>
        <a:latin typeface="Arial"/>
        <a:ea typeface="思源黑体 CN Bold"/>
        <a:cs typeface=""/>
      </a:majorFont>
      <a:minorFont>
        <a:latin typeface="Arial"/>
        <a:ea typeface="思源黑体 CN Normal"/>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11</TotalTime>
  <Words>1372</Words>
  <Application>Microsoft Office PowerPoint</Application>
  <PresentationFormat>宽屏</PresentationFormat>
  <Paragraphs>176</Paragraphs>
  <Slides>24</Slides>
  <Notes>1</Notes>
  <HiddenSlides>0</HiddenSlides>
  <MMClips>0</MMClips>
  <ScaleCrop>false</ScaleCrop>
  <HeadingPairs>
    <vt:vector size="6" baseType="variant">
      <vt:variant>
        <vt:lpstr>已用的字体</vt:lpstr>
      </vt:variant>
      <vt:variant>
        <vt:i4>13</vt:i4>
      </vt:variant>
      <vt:variant>
        <vt:lpstr>主题</vt:lpstr>
      </vt:variant>
      <vt:variant>
        <vt:i4>1</vt:i4>
      </vt:variant>
      <vt:variant>
        <vt:lpstr>幻灯片标题</vt:lpstr>
      </vt:variant>
      <vt:variant>
        <vt:i4>24</vt:i4>
      </vt:variant>
    </vt:vector>
  </HeadingPairs>
  <TitlesOfParts>
    <vt:vector size="38" baseType="lpstr">
      <vt:lpstr>Gill Sans</vt:lpstr>
      <vt:lpstr>Arial</vt:lpstr>
      <vt:lpstr>DIN-BlackItalic</vt:lpstr>
      <vt:lpstr>Calibri</vt:lpstr>
      <vt:lpstr>等线</vt:lpstr>
      <vt:lpstr>汉仪雅酷黑 85W</vt:lpstr>
      <vt:lpstr>思源黑体 CN Bold</vt:lpstr>
      <vt:lpstr>宋体</vt:lpstr>
      <vt:lpstr>MS PGothic</vt:lpstr>
      <vt:lpstr>思源黑体 CN Normal</vt:lpstr>
      <vt:lpstr>方正俊黑简体</vt:lpstr>
      <vt:lpstr>Open Sans Light</vt:lpstr>
      <vt:lpstr>Ubuntu</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阿豆PPT</dc:creator>
  <cp:keywords>51PPT模板网</cp:keywords>
  <dc:description>www.51pptmoban.com</dc:description>
  <cp:lastModifiedBy>阳光 男孩</cp:lastModifiedBy>
  <cp:revision>76</cp:revision>
  <dcterms:created xsi:type="dcterms:W3CDTF">2020-02-23T09:42:00Z</dcterms:created>
  <dcterms:modified xsi:type="dcterms:W3CDTF">2020-03-09T13:17:33Z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2052-11.1.0.9513</vt:lpwstr>
  </property>
</Properties>
</file>