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4.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5.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4.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8" r:id="rId2"/>
    <p:sldId id="256" r:id="rId3"/>
    <p:sldId id="257" r:id="rId4"/>
    <p:sldId id="259" r:id="rId5"/>
    <p:sldId id="260" r:id="rId6"/>
    <p:sldId id="261" r:id="rId7"/>
    <p:sldId id="262" r:id="rId8"/>
    <p:sldId id="263" r:id="rId9"/>
    <p:sldId id="280" r:id="rId10"/>
    <p:sldId id="264" r:id="rId11"/>
    <p:sldId id="265" r:id="rId12"/>
    <p:sldId id="266" r:id="rId13"/>
    <p:sldId id="267" r:id="rId14"/>
    <p:sldId id="268" r:id="rId15"/>
    <p:sldId id="281" r:id="rId16"/>
    <p:sldId id="269" r:id="rId17"/>
    <p:sldId id="270" r:id="rId18"/>
    <p:sldId id="271" r:id="rId19"/>
    <p:sldId id="272" r:id="rId20"/>
    <p:sldId id="273" r:id="rId21"/>
    <p:sldId id="282" r:id="rId22"/>
    <p:sldId id="274" r:id="rId23"/>
    <p:sldId id="275" r:id="rId24"/>
    <p:sldId id="276" r:id="rId25"/>
    <p:sldId id="277" r:id="rId26"/>
    <p:sldId id="278" r:id="rId27"/>
    <p:sldId id="283" r:id="rId28"/>
    <p:sldId id="284" r:id="rId29"/>
  </p:sldIdLst>
  <p:sldSz cx="9001125" cy="5040313"/>
  <p:notesSz cx="6858000" cy="9144000"/>
  <p:custDataLst>
    <p:tags r:id="rId31"/>
  </p:custDataLst>
  <p:defaultTextStyle>
    <a:defPPr>
      <a:defRPr lang="zh-CN"/>
    </a:defPPr>
    <a:lvl1pPr marL="0" algn="l" defTabSz="802295" rtl="0" eaLnBrk="1" latinLnBrk="0" hangingPunct="1">
      <a:defRPr sz="1600" kern="1200">
        <a:solidFill>
          <a:schemeClr val="tx1"/>
        </a:solidFill>
        <a:latin typeface="+mn-lt"/>
        <a:ea typeface="+mn-ea"/>
        <a:cs typeface="+mn-cs"/>
      </a:defRPr>
    </a:lvl1pPr>
    <a:lvl2pPr marL="401147" algn="l" defTabSz="802295" rtl="0" eaLnBrk="1" latinLnBrk="0" hangingPunct="1">
      <a:defRPr sz="1600" kern="1200">
        <a:solidFill>
          <a:schemeClr val="tx1"/>
        </a:solidFill>
        <a:latin typeface="+mn-lt"/>
        <a:ea typeface="+mn-ea"/>
        <a:cs typeface="+mn-cs"/>
      </a:defRPr>
    </a:lvl2pPr>
    <a:lvl3pPr marL="802295" algn="l" defTabSz="802295" rtl="0" eaLnBrk="1" latinLnBrk="0" hangingPunct="1">
      <a:defRPr sz="1600" kern="1200">
        <a:solidFill>
          <a:schemeClr val="tx1"/>
        </a:solidFill>
        <a:latin typeface="+mn-lt"/>
        <a:ea typeface="+mn-ea"/>
        <a:cs typeface="+mn-cs"/>
      </a:defRPr>
    </a:lvl3pPr>
    <a:lvl4pPr marL="1203442" algn="l" defTabSz="802295" rtl="0" eaLnBrk="1" latinLnBrk="0" hangingPunct="1">
      <a:defRPr sz="1600" kern="1200">
        <a:solidFill>
          <a:schemeClr val="tx1"/>
        </a:solidFill>
        <a:latin typeface="+mn-lt"/>
        <a:ea typeface="+mn-ea"/>
        <a:cs typeface="+mn-cs"/>
      </a:defRPr>
    </a:lvl4pPr>
    <a:lvl5pPr marL="1604589" algn="l" defTabSz="802295" rtl="0" eaLnBrk="1" latinLnBrk="0" hangingPunct="1">
      <a:defRPr sz="1600" kern="1200">
        <a:solidFill>
          <a:schemeClr val="tx1"/>
        </a:solidFill>
        <a:latin typeface="+mn-lt"/>
        <a:ea typeface="+mn-ea"/>
        <a:cs typeface="+mn-cs"/>
      </a:defRPr>
    </a:lvl5pPr>
    <a:lvl6pPr marL="2005736" algn="l" defTabSz="802295" rtl="0" eaLnBrk="1" latinLnBrk="0" hangingPunct="1">
      <a:defRPr sz="1600" kern="1200">
        <a:solidFill>
          <a:schemeClr val="tx1"/>
        </a:solidFill>
        <a:latin typeface="+mn-lt"/>
        <a:ea typeface="+mn-ea"/>
        <a:cs typeface="+mn-cs"/>
      </a:defRPr>
    </a:lvl6pPr>
    <a:lvl7pPr marL="2406884" algn="l" defTabSz="802295" rtl="0" eaLnBrk="1" latinLnBrk="0" hangingPunct="1">
      <a:defRPr sz="1600" kern="1200">
        <a:solidFill>
          <a:schemeClr val="tx1"/>
        </a:solidFill>
        <a:latin typeface="+mn-lt"/>
        <a:ea typeface="+mn-ea"/>
        <a:cs typeface="+mn-cs"/>
      </a:defRPr>
    </a:lvl7pPr>
    <a:lvl8pPr marL="2808031" algn="l" defTabSz="802295" rtl="0" eaLnBrk="1" latinLnBrk="0" hangingPunct="1">
      <a:defRPr sz="1600" kern="1200">
        <a:solidFill>
          <a:schemeClr val="tx1"/>
        </a:solidFill>
        <a:latin typeface="+mn-lt"/>
        <a:ea typeface="+mn-ea"/>
        <a:cs typeface="+mn-cs"/>
      </a:defRPr>
    </a:lvl8pPr>
    <a:lvl9pPr marL="3209178" algn="l" defTabSz="802295" rtl="0" eaLnBrk="1" latinLnBrk="0" hangingPunct="1">
      <a:defRPr sz="1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88">
          <p15:clr>
            <a:srgbClr val="A4A3A4"/>
          </p15:clr>
        </p15:guide>
        <p15:guide id="2" pos="283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6" d="100"/>
          <a:sy n="66" d="100"/>
        </p:scale>
        <p:origin x="2232" y="1224"/>
      </p:cViewPr>
      <p:guideLst>
        <p:guide orient="horz" pos="1588"/>
        <p:guide pos="2835"/>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tx1">
                  <a:lumMod val="65000"/>
                  <a:lumOff val="35000"/>
                </a:schemeClr>
              </a:solidFill>
            </c:spPr>
            <c:extLst xmlns:c16r2="http://schemas.microsoft.com/office/drawing/2015/06/chart">
              <c:ext xmlns:c16="http://schemas.microsoft.com/office/drawing/2014/chart" uri="{C3380CC4-5D6E-409C-BE32-E72D297353CC}">
                <c16:uniqueId val="{00000001-E3F5-4BFB-B3EA-094AFFD048B8}"/>
              </c:ext>
            </c:extLst>
          </c:dPt>
          <c:dPt>
            <c:idx val="1"/>
            <c:bubble3D val="0"/>
            <c:spPr>
              <a:solidFill>
                <a:schemeClr val="bg1">
                  <a:lumMod val="85000"/>
                </a:schemeClr>
              </a:solidFill>
            </c:spPr>
            <c:extLst xmlns:c16r2="http://schemas.microsoft.com/office/drawing/2015/06/chart">
              <c:ext xmlns:c16="http://schemas.microsoft.com/office/drawing/2014/chart" uri="{C3380CC4-5D6E-409C-BE32-E72D297353CC}">
                <c16:uniqueId val="{00000003-E3F5-4BFB-B3EA-094AFFD048B8}"/>
              </c:ext>
            </c:extLst>
          </c:dPt>
          <c:dPt>
            <c:idx val="2"/>
            <c:bubble3D val="0"/>
            <c:spPr>
              <a:solidFill>
                <a:srgbClr val="B9D51F"/>
              </a:solidFill>
            </c:spPr>
            <c:extLst xmlns:c16r2="http://schemas.microsoft.com/office/drawing/2015/06/chart">
              <c:ext xmlns:c16="http://schemas.microsoft.com/office/drawing/2014/chart" uri="{C3380CC4-5D6E-409C-BE32-E72D297353CC}">
                <c16:uniqueId val="{00000005-E3F5-4BFB-B3EA-094AFFD048B8}"/>
              </c:ext>
            </c:extLst>
          </c:dPt>
          <c:dPt>
            <c:idx val="3"/>
            <c:bubble3D val="0"/>
            <c:spPr>
              <a:solidFill>
                <a:srgbClr val="45C1A4"/>
              </a:solidFill>
            </c:spPr>
            <c:extLst xmlns:c16r2="http://schemas.microsoft.com/office/drawing/2015/06/chart">
              <c:ext xmlns:c16="http://schemas.microsoft.com/office/drawing/2014/chart" uri="{C3380CC4-5D6E-409C-BE32-E72D297353CC}">
                <c16:uniqueId val="{00000007-E3F5-4BFB-B3EA-094AFFD048B8}"/>
              </c:ext>
            </c:extLst>
          </c:dPt>
          <c:cat>
            <c:strRef>
              <c:f>Sheet1!$A$2:$A$5</c:f>
              <c:strCache>
                <c:ptCount val="2"/>
                <c:pt idx="0">
                  <c:v>1st Qtr</c:v>
                </c:pt>
                <c:pt idx="1">
                  <c:v>2nd Qtr</c:v>
                </c:pt>
              </c:strCache>
            </c:strRef>
          </c:cat>
          <c:val>
            <c:numRef>
              <c:f>Sheet1!$B$2:$B$5</c:f>
              <c:numCache>
                <c:formatCode>General</c:formatCode>
                <c:ptCount val="4"/>
                <c:pt idx="0">
                  <c:v>8</c:v>
                </c:pt>
                <c:pt idx="1">
                  <c:v>2</c:v>
                </c:pt>
              </c:numCache>
            </c:numRef>
          </c:val>
          <c:extLst xmlns:c16r2="http://schemas.microsoft.com/office/drawing/2015/06/chart">
            <c:ext xmlns:c16="http://schemas.microsoft.com/office/drawing/2014/chart" uri="{C3380CC4-5D6E-409C-BE32-E72D297353CC}">
              <c16:uniqueId val="{00000008-E3F5-4BFB-B3EA-094AFFD048B8}"/>
            </c:ext>
          </c:extLst>
        </c:ser>
        <c:dLbls>
          <c:showLegendKey val="0"/>
          <c:showVal val="0"/>
          <c:showCatName val="0"/>
          <c:showSerName val="0"/>
          <c:showPercent val="0"/>
          <c:showBubbleSize val="0"/>
          <c:showLeaderLines val="1"/>
        </c:dLbls>
        <c:firstSliceAng val="0"/>
        <c:holeSize val="83"/>
      </c:doughnutChart>
      <c:spPr>
        <a:noFill/>
        <a:ln w="25398">
          <a:noFill/>
        </a:ln>
      </c:spPr>
    </c:plotArea>
    <c:plotVisOnly val="1"/>
    <c:dispBlanksAs val="gap"/>
    <c:showDLblsOverMax val="0"/>
  </c:chart>
  <c:txPr>
    <a:bodyPr/>
    <a:lstStyle/>
    <a:p>
      <a:pPr>
        <a:defRPr sz="1800">
          <a:latin typeface="+mn-lt"/>
          <a:ea typeface="+mn-ea"/>
          <a:cs typeface="+mn-ea"/>
          <a:sym typeface="+mn-lt"/>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tx1">
                  <a:lumMod val="65000"/>
                  <a:lumOff val="35000"/>
                </a:schemeClr>
              </a:solidFill>
            </c:spPr>
            <c:extLst xmlns:c16r2="http://schemas.microsoft.com/office/drawing/2015/06/chart">
              <c:ext xmlns:c16="http://schemas.microsoft.com/office/drawing/2014/chart" uri="{C3380CC4-5D6E-409C-BE32-E72D297353CC}">
                <c16:uniqueId val="{00000001-4759-46AE-8657-6CD5555C1031}"/>
              </c:ext>
            </c:extLst>
          </c:dPt>
          <c:dPt>
            <c:idx val="1"/>
            <c:bubble3D val="0"/>
            <c:spPr>
              <a:solidFill>
                <a:schemeClr val="bg1">
                  <a:lumMod val="85000"/>
                </a:schemeClr>
              </a:solidFill>
            </c:spPr>
            <c:extLst xmlns:c16r2="http://schemas.microsoft.com/office/drawing/2015/06/chart">
              <c:ext xmlns:c16="http://schemas.microsoft.com/office/drawing/2014/chart" uri="{C3380CC4-5D6E-409C-BE32-E72D297353CC}">
                <c16:uniqueId val="{00000003-4759-46AE-8657-6CD5555C1031}"/>
              </c:ext>
            </c:extLst>
          </c:dPt>
          <c:dPt>
            <c:idx val="2"/>
            <c:bubble3D val="0"/>
            <c:spPr>
              <a:solidFill>
                <a:srgbClr val="B9D51F"/>
              </a:solidFill>
            </c:spPr>
            <c:extLst xmlns:c16r2="http://schemas.microsoft.com/office/drawing/2015/06/chart">
              <c:ext xmlns:c16="http://schemas.microsoft.com/office/drawing/2014/chart" uri="{C3380CC4-5D6E-409C-BE32-E72D297353CC}">
                <c16:uniqueId val="{00000005-4759-46AE-8657-6CD5555C1031}"/>
              </c:ext>
            </c:extLst>
          </c:dPt>
          <c:dPt>
            <c:idx val="3"/>
            <c:bubble3D val="0"/>
            <c:spPr>
              <a:solidFill>
                <a:srgbClr val="45C1A4"/>
              </a:solidFill>
            </c:spPr>
            <c:extLst xmlns:c16r2="http://schemas.microsoft.com/office/drawing/2015/06/chart">
              <c:ext xmlns:c16="http://schemas.microsoft.com/office/drawing/2014/chart" uri="{C3380CC4-5D6E-409C-BE32-E72D297353CC}">
                <c16:uniqueId val="{00000007-4759-46AE-8657-6CD5555C1031}"/>
              </c:ext>
            </c:extLst>
          </c:dPt>
          <c:cat>
            <c:strRef>
              <c:f>Sheet1!$A$2:$A$5</c:f>
              <c:strCache>
                <c:ptCount val="2"/>
                <c:pt idx="0">
                  <c:v>1st Qtr</c:v>
                </c:pt>
                <c:pt idx="1">
                  <c:v>2nd Qtr</c:v>
                </c:pt>
              </c:strCache>
            </c:strRef>
          </c:cat>
          <c:val>
            <c:numRef>
              <c:f>Sheet1!$B$2:$B$5</c:f>
              <c:numCache>
                <c:formatCode>General</c:formatCode>
                <c:ptCount val="4"/>
                <c:pt idx="0">
                  <c:v>7.5</c:v>
                </c:pt>
                <c:pt idx="1">
                  <c:v>2.5</c:v>
                </c:pt>
              </c:numCache>
            </c:numRef>
          </c:val>
          <c:extLst xmlns:c16r2="http://schemas.microsoft.com/office/drawing/2015/06/chart">
            <c:ext xmlns:c16="http://schemas.microsoft.com/office/drawing/2014/chart" uri="{C3380CC4-5D6E-409C-BE32-E72D297353CC}">
              <c16:uniqueId val="{00000008-4759-46AE-8657-6CD5555C1031}"/>
            </c:ext>
          </c:extLst>
        </c:ser>
        <c:dLbls>
          <c:showLegendKey val="0"/>
          <c:showVal val="0"/>
          <c:showCatName val="0"/>
          <c:showSerName val="0"/>
          <c:showPercent val="0"/>
          <c:showBubbleSize val="0"/>
          <c:showLeaderLines val="1"/>
        </c:dLbls>
        <c:firstSliceAng val="0"/>
        <c:holeSize val="83"/>
      </c:doughnutChart>
      <c:spPr>
        <a:noFill/>
        <a:ln w="25398">
          <a:noFill/>
        </a:ln>
      </c:spPr>
    </c:plotArea>
    <c:plotVisOnly val="1"/>
    <c:dispBlanksAs val="gap"/>
    <c:showDLblsOverMax val="0"/>
  </c:chart>
  <c:txPr>
    <a:bodyPr/>
    <a:lstStyle/>
    <a:p>
      <a:pPr>
        <a:defRPr sz="1800">
          <a:latin typeface="+mn-lt"/>
          <a:ea typeface="+mn-ea"/>
          <a:cs typeface="+mn-ea"/>
          <a:sym typeface="+mn-lt"/>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tx1">
                  <a:lumMod val="65000"/>
                  <a:lumOff val="35000"/>
                </a:schemeClr>
              </a:solidFill>
            </c:spPr>
            <c:extLst xmlns:c16r2="http://schemas.microsoft.com/office/drawing/2015/06/chart">
              <c:ext xmlns:c16="http://schemas.microsoft.com/office/drawing/2014/chart" uri="{C3380CC4-5D6E-409C-BE32-E72D297353CC}">
                <c16:uniqueId val="{00000001-9182-423F-BFF8-F502438ED982}"/>
              </c:ext>
            </c:extLst>
          </c:dPt>
          <c:dPt>
            <c:idx val="1"/>
            <c:bubble3D val="0"/>
            <c:spPr>
              <a:solidFill>
                <a:schemeClr val="bg1">
                  <a:lumMod val="85000"/>
                </a:schemeClr>
              </a:solidFill>
            </c:spPr>
            <c:extLst xmlns:c16r2="http://schemas.microsoft.com/office/drawing/2015/06/chart">
              <c:ext xmlns:c16="http://schemas.microsoft.com/office/drawing/2014/chart" uri="{C3380CC4-5D6E-409C-BE32-E72D297353CC}">
                <c16:uniqueId val="{00000003-9182-423F-BFF8-F502438ED982}"/>
              </c:ext>
            </c:extLst>
          </c:dPt>
          <c:dPt>
            <c:idx val="2"/>
            <c:bubble3D val="0"/>
            <c:spPr>
              <a:solidFill>
                <a:srgbClr val="B9D51F"/>
              </a:solidFill>
            </c:spPr>
            <c:extLst xmlns:c16r2="http://schemas.microsoft.com/office/drawing/2015/06/chart">
              <c:ext xmlns:c16="http://schemas.microsoft.com/office/drawing/2014/chart" uri="{C3380CC4-5D6E-409C-BE32-E72D297353CC}">
                <c16:uniqueId val="{00000005-9182-423F-BFF8-F502438ED982}"/>
              </c:ext>
            </c:extLst>
          </c:dPt>
          <c:dPt>
            <c:idx val="3"/>
            <c:bubble3D val="0"/>
            <c:spPr>
              <a:solidFill>
                <a:srgbClr val="45C1A4"/>
              </a:solidFill>
            </c:spPr>
            <c:extLst xmlns:c16r2="http://schemas.microsoft.com/office/drawing/2015/06/chart">
              <c:ext xmlns:c16="http://schemas.microsoft.com/office/drawing/2014/chart" uri="{C3380CC4-5D6E-409C-BE32-E72D297353CC}">
                <c16:uniqueId val="{00000007-9182-423F-BFF8-F502438ED982}"/>
              </c:ext>
            </c:extLst>
          </c:dPt>
          <c:cat>
            <c:strRef>
              <c:f>Sheet1!$A$2:$A$5</c:f>
              <c:strCache>
                <c:ptCount val="2"/>
                <c:pt idx="0">
                  <c:v>1st Qtr</c:v>
                </c:pt>
                <c:pt idx="1">
                  <c:v>2nd Qtr</c:v>
                </c:pt>
              </c:strCache>
            </c:strRef>
          </c:cat>
          <c:val>
            <c:numRef>
              <c:f>Sheet1!$B$2:$B$5</c:f>
              <c:numCache>
                <c:formatCode>General</c:formatCode>
                <c:ptCount val="4"/>
                <c:pt idx="0">
                  <c:v>6</c:v>
                </c:pt>
                <c:pt idx="1">
                  <c:v>4</c:v>
                </c:pt>
              </c:numCache>
            </c:numRef>
          </c:val>
          <c:extLst xmlns:c16r2="http://schemas.microsoft.com/office/drawing/2015/06/chart">
            <c:ext xmlns:c16="http://schemas.microsoft.com/office/drawing/2014/chart" uri="{C3380CC4-5D6E-409C-BE32-E72D297353CC}">
              <c16:uniqueId val="{00000008-9182-423F-BFF8-F502438ED982}"/>
            </c:ext>
          </c:extLst>
        </c:ser>
        <c:dLbls>
          <c:showLegendKey val="0"/>
          <c:showVal val="0"/>
          <c:showCatName val="0"/>
          <c:showSerName val="0"/>
          <c:showPercent val="0"/>
          <c:showBubbleSize val="0"/>
          <c:showLeaderLines val="1"/>
        </c:dLbls>
        <c:firstSliceAng val="0"/>
        <c:holeSize val="83"/>
      </c:doughnutChart>
      <c:spPr>
        <a:noFill/>
        <a:ln w="25398">
          <a:noFill/>
        </a:ln>
      </c:spPr>
    </c:plotArea>
    <c:plotVisOnly val="1"/>
    <c:dispBlanksAs val="gap"/>
    <c:showDLblsOverMax val="0"/>
  </c:chart>
  <c:txPr>
    <a:bodyPr/>
    <a:lstStyle/>
    <a:p>
      <a:pPr>
        <a:defRPr sz="1800">
          <a:latin typeface="+mn-lt"/>
          <a:ea typeface="+mn-ea"/>
          <a:cs typeface="+mn-ea"/>
          <a:sym typeface="+mn-lt"/>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spPr>
        <a:noFill/>
        <a:ln w="9525">
          <a:noFill/>
        </a:ln>
      </c:spPr>
    </c:floor>
    <c:sideWall>
      <c:thickness val="0"/>
    </c:sideWall>
    <c:backWall>
      <c:thickness val="0"/>
    </c:backWall>
    <c:plotArea>
      <c:layout/>
      <c:bar3DChart>
        <c:barDir val="col"/>
        <c:grouping val="clustered"/>
        <c:varyColors val="0"/>
        <c:ser>
          <c:idx val="0"/>
          <c:order val="0"/>
          <c:tx>
            <c:strRef>
              <c:f>Sheet1!$B$1</c:f>
              <c:strCache>
                <c:ptCount val="1"/>
                <c:pt idx="0">
                  <c:v>Series 1</c:v>
                </c:pt>
              </c:strCache>
            </c:strRef>
          </c:tx>
          <c:spPr>
            <a:solidFill>
              <a:schemeClr val="tx1">
                <a:lumMod val="65000"/>
                <a:lumOff val="35000"/>
              </a:schemeClr>
            </a:solidFill>
          </c:spPr>
          <c:invertIfNegative val="0"/>
          <c:cat>
            <c:numRef>
              <c:f>Sheet1!$A$2:$A$4</c:f>
              <c:numCache>
                <c:formatCode>General</c:formatCode>
                <c:ptCount val="3"/>
                <c:pt idx="0">
                  <c:v>2011</c:v>
                </c:pt>
                <c:pt idx="1">
                  <c:v>2012</c:v>
                </c:pt>
                <c:pt idx="2">
                  <c:v>2013</c:v>
                </c:pt>
              </c:numCache>
            </c:num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5356-4EE4-98D9-0075B96A466E}"/>
            </c:ext>
          </c:extLst>
        </c:ser>
        <c:ser>
          <c:idx val="1"/>
          <c:order val="1"/>
          <c:tx>
            <c:strRef>
              <c:f>Sheet1!$C$1</c:f>
              <c:strCache>
                <c:ptCount val="1"/>
                <c:pt idx="0">
                  <c:v>Series 2</c:v>
                </c:pt>
              </c:strCache>
            </c:strRef>
          </c:tx>
          <c:spPr>
            <a:solidFill>
              <a:schemeClr val="bg2">
                <a:lumMod val="25000"/>
              </a:schemeClr>
            </a:solidFill>
          </c:spPr>
          <c:invertIfNegative val="0"/>
          <c:cat>
            <c:numRef>
              <c:f>Sheet1!$A$2:$A$4</c:f>
              <c:numCache>
                <c:formatCode>General</c:formatCode>
                <c:ptCount val="3"/>
                <c:pt idx="0">
                  <c:v>2011</c:v>
                </c:pt>
                <c:pt idx="1">
                  <c:v>2012</c:v>
                </c:pt>
                <c:pt idx="2">
                  <c:v>2013</c:v>
                </c:pt>
              </c:numCache>
            </c:num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5356-4EE4-98D9-0075B96A466E}"/>
            </c:ext>
          </c:extLst>
        </c:ser>
        <c:ser>
          <c:idx val="2"/>
          <c:order val="2"/>
          <c:tx>
            <c:strRef>
              <c:f>Sheet1!$D$1</c:f>
              <c:strCache>
                <c:ptCount val="1"/>
                <c:pt idx="0">
                  <c:v>Series 3</c:v>
                </c:pt>
              </c:strCache>
            </c:strRef>
          </c:tx>
          <c:spPr>
            <a:solidFill>
              <a:schemeClr val="bg2">
                <a:lumMod val="50000"/>
              </a:schemeClr>
            </a:solidFill>
          </c:spPr>
          <c:invertIfNegative val="0"/>
          <c:cat>
            <c:numRef>
              <c:f>Sheet1!$A$2:$A$4</c:f>
              <c:numCache>
                <c:formatCode>General</c:formatCode>
                <c:ptCount val="3"/>
                <c:pt idx="0">
                  <c:v>2011</c:v>
                </c:pt>
                <c:pt idx="1">
                  <c:v>2012</c:v>
                </c:pt>
                <c:pt idx="2">
                  <c:v>2013</c:v>
                </c:pt>
              </c:numCache>
            </c:numRef>
          </c:cat>
          <c:val>
            <c:numRef>
              <c:f>Sheet1!$D$2:$D$4</c:f>
              <c:numCache>
                <c:formatCode>General</c:formatCode>
                <c:ptCount val="3"/>
                <c:pt idx="0">
                  <c:v>2</c:v>
                </c:pt>
                <c:pt idx="1">
                  <c:v>2</c:v>
                </c:pt>
                <c:pt idx="2">
                  <c:v>3</c:v>
                </c:pt>
              </c:numCache>
            </c:numRef>
          </c:val>
          <c:extLst xmlns:c16r2="http://schemas.microsoft.com/office/drawing/2015/06/chart">
            <c:ext xmlns:c16="http://schemas.microsoft.com/office/drawing/2014/chart" uri="{C3380CC4-5D6E-409C-BE32-E72D297353CC}">
              <c16:uniqueId val="{00000002-5356-4EE4-98D9-0075B96A466E}"/>
            </c:ext>
          </c:extLst>
        </c:ser>
        <c:dLbls>
          <c:showLegendKey val="0"/>
          <c:showVal val="0"/>
          <c:showCatName val="0"/>
          <c:showSerName val="0"/>
          <c:showPercent val="0"/>
          <c:showBubbleSize val="0"/>
        </c:dLbls>
        <c:gapWidth val="150"/>
        <c:shape val="box"/>
        <c:axId val="-1442060960"/>
        <c:axId val="-1442058784"/>
        <c:axId val="0"/>
      </c:bar3DChart>
      <c:catAx>
        <c:axId val="-1442060960"/>
        <c:scaling>
          <c:orientation val="minMax"/>
        </c:scaling>
        <c:delete val="0"/>
        <c:axPos val="b"/>
        <c:numFmt formatCode="General" sourceLinked="1"/>
        <c:majorTickMark val="out"/>
        <c:minorTickMark val="none"/>
        <c:tickLblPos val="nextTo"/>
        <c:crossAx val="-1442058784"/>
        <c:crosses val="autoZero"/>
        <c:auto val="1"/>
        <c:lblAlgn val="ctr"/>
        <c:lblOffset val="100"/>
        <c:noMultiLvlLbl val="0"/>
      </c:catAx>
      <c:valAx>
        <c:axId val="-1442058784"/>
        <c:scaling>
          <c:orientation val="minMax"/>
        </c:scaling>
        <c:delete val="1"/>
        <c:axPos val="l"/>
        <c:numFmt formatCode="General" sourceLinked="1"/>
        <c:majorTickMark val="out"/>
        <c:minorTickMark val="none"/>
        <c:tickLblPos val="nextTo"/>
        <c:crossAx val="-1442060960"/>
        <c:crosses val="autoZero"/>
        <c:crossBetween val="between"/>
      </c:valAx>
    </c:plotArea>
    <c:plotVisOnly val="1"/>
    <c:dispBlanksAs val="gap"/>
    <c:showDLblsOverMax val="0"/>
  </c:chart>
  <c:txPr>
    <a:bodyPr/>
    <a:lstStyle/>
    <a:p>
      <a:pPr>
        <a:defRPr sz="1800">
          <a:latin typeface="+mn-lt"/>
          <a:ea typeface="+mn-ea"/>
          <a:cs typeface="+mn-ea"/>
          <a:sym typeface="+mn-lt"/>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a:solidFill>
                <a:schemeClr val="tx1">
                  <a:lumMod val="85000"/>
                  <a:lumOff val="15000"/>
                </a:schemeClr>
              </a:solidFill>
            </a:ln>
          </c:spPr>
          <c:marker>
            <c:spPr>
              <a:solidFill>
                <a:schemeClr val="tx1">
                  <a:lumMod val="65000"/>
                  <a:lumOff val="35000"/>
                </a:schemeClr>
              </a:solidFill>
              <a:ln>
                <a:solidFill>
                  <a:schemeClr val="tx1">
                    <a:lumMod val="85000"/>
                    <a:lumOff val="15000"/>
                  </a:schemeClr>
                </a:solidFill>
              </a:ln>
            </c:spPr>
          </c:marker>
          <c:cat>
            <c:numRef>
              <c:f>Sheet1!$A$2:$A$7</c:f>
              <c:numCache>
                <c:formatCode>General</c:formatCode>
                <c:ptCount val="6"/>
                <c:pt idx="0">
                  <c:v>2010</c:v>
                </c:pt>
                <c:pt idx="1">
                  <c:v>2011</c:v>
                </c:pt>
                <c:pt idx="2">
                  <c:v>2012</c:v>
                </c:pt>
                <c:pt idx="3">
                  <c:v>2013</c:v>
                </c:pt>
                <c:pt idx="4">
                  <c:v>2014</c:v>
                </c:pt>
                <c:pt idx="5">
                  <c:v>2015</c:v>
                </c:pt>
              </c:numCache>
            </c:numRef>
          </c:cat>
          <c:val>
            <c:numRef>
              <c:f>Sheet1!$B$2:$B$7</c:f>
              <c:numCache>
                <c:formatCode>General</c:formatCode>
                <c:ptCount val="6"/>
                <c:pt idx="0">
                  <c:v>4</c:v>
                </c:pt>
                <c:pt idx="1">
                  <c:v>5</c:v>
                </c:pt>
                <c:pt idx="2">
                  <c:v>7</c:v>
                </c:pt>
                <c:pt idx="3">
                  <c:v>5</c:v>
                </c:pt>
                <c:pt idx="4">
                  <c:v>2</c:v>
                </c:pt>
                <c:pt idx="5">
                  <c:v>7</c:v>
                </c:pt>
              </c:numCache>
            </c:numRef>
          </c:val>
          <c:smooth val="0"/>
          <c:extLst xmlns:c16r2="http://schemas.microsoft.com/office/drawing/2015/06/chart">
            <c:ext xmlns:c16="http://schemas.microsoft.com/office/drawing/2014/chart" uri="{C3380CC4-5D6E-409C-BE32-E72D297353CC}">
              <c16:uniqueId val="{00000000-7AB7-4EC7-8791-5D71CB91625E}"/>
            </c:ext>
          </c:extLst>
        </c:ser>
        <c:dLbls>
          <c:showLegendKey val="0"/>
          <c:showVal val="0"/>
          <c:showCatName val="0"/>
          <c:showSerName val="0"/>
          <c:showPercent val="0"/>
          <c:showBubbleSize val="0"/>
        </c:dLbls>
        <c:marker val="1"/>
        <c:smooth val="0"/>
        <c:axId val="-1442056064"/>
        <c:axId val="-1442058240"/>
      </c:lineChart>
      <c:catAx>
        <c:axId val="-1442056064"/>
        <c:scaling>
          <c:orientation val="minMax"/>
        </c:scaling>
        <c:delete val="0"/>
        <c:axPos val="b"/>
        <c:numFmt formatCode="General" sourceLinked="1"/>
        <c:majorTickMark val="out"/>
        <c:minorTickMark val="none"/>
        <c:tickLblPos val="nextTo"/>
        <c:crossAx val="-1442058240"/>
        <c:crosses val="autoZero"/>
        <c:auto val="1"/>
        <c:lblAlgn val="ctr"/>
        <c:lblOffset val="100"/>
        <c:noMultiLvlLbl val="0"/>
      </c:catAx>
      <c:valAx>
        <c:axId val="-1442058240"/>
        <c:scaling>
          <c:orientation val="minMax"/>
        </c:scaling>
        <c:delete val="1"/>
        <c:axPos val="l"/>
        <c:majorGridlines/>
        <c:numFmt formatCode="General" sourceLinked="1"/>
        <c:majorTickMark val="out"/>
        <c:minorTickMark val="none"/>
        <c:tickLblPos val="nextTo"/>
        <c:crossAx val="-1442056064"/>
        <c:crosses val="autoZero"/>
        <c:crossBetween val="between"/>
      </c:valAx>
    </c:plotArea>
    <c:plotVisOnly val="1"/>
    <c:dispBlanksAs val="gap"/>
    <c:showDLblsOverMax val="0"/>
  </c:chart>
  <c:txPr>
    <a:bodyPr/>
    <a:lstStyle/>
    <a:p>
      <a:pPr>
        <a:defRPr sz="1800">
          <a:latin typeface="+mn-lt"/>
          <a:ea typeface="+mn-ea"/>
          <a:cs typeface="+mn-ea"/>
          <a:sym typeface="+mn-lt"/>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68D36E-1234-40A6-B90F-734232999C14}" type="datetimeFigureOut">
              <a:rPr lang="zh-CN" altLang="en-US" smtClean="0"/>
              <a:t>2020/3/10</a:t>
            </a:fld>
            <a:endParaRPr lang="zh-CN" altLang="en-US"/>
          </a:p>
        </p:txBody>
      </p:sp>
      <p:sp>
        <p:nvSpPr>
          <p:cNvPr id="4" name="幻灯片图像占位符 3"/>
          <p:cNvSpPr>
            <a:spLocks noGrp="1" noRot="1" noChangeAspect="1"/>
          </p:cNvSpPr>
          <p:nvPr>
            <p:ph type="sldImg" idx="2"/>
          </p:nvPr>
        </p:nvSpPr>
        <p:spPr>
          <a:xfrm>
            <a:off x="674688" y="1143000"/>
            <a:ext cx="55086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4BEA6B1-EE77-407B-845C-B6BA69D20CD4}" type="slidenum">
              <a:rPr lang="zh-CN" altLang="en-US" smtClean="0"/>
              <a:t>‹#›</a:t>
            </a:fld>
            <a:endParaRPr lang="zh-CN" altLang="en-US"/>
          </a:p>
        </p:txBody>
      </p:sp>
    </p:spTree>
    <p:extLst>
      <p:ext uri="{BB962C8B-B14F-4D97-AF65-F5344CB8AC3E}">
        <p14:creationId xmlns:p14="http://schemas.microsoft.com/office/powerpoint/2010/main" val="17475154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BEA6B1-EE77-407B-845C-B6BA69D20CD4}" type="slidenum">
              <a:rPr lang="zh-CN" altLang="en-US" smtClean="0"/>
              <a:t>1</a:t>
            </a:fld>
            <a:endParaRPr lang="zh-CN" altLang="en-US"/>
          </a:p>
        </p:txBody>
      </p:sp>
    </p:spTree>
    <p:extLst>
      <p:ext uri="{BB962C8B-B14F-4D97-AF65-F5344CB8AC3E}">
        <p14:creationId xmlns:p14="http://schemas.microsoft.com/office/powerpoint/2010/main" val="23116315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BEA6B1-EE77-407B-845C-B6BA69D20CD4}" type="slidenum">
              <a:rPr lang="zh-CN" altLang="en-US" smtClean="0"/>
              <a:t>10</a:t>
            </a:fld>
            <a:endParaRPr lang="zh-CN" altLang="en-US"/>
          </a:p>
        </p:txBody>
      </p:sp>
    </p:spTree>
    <p:extLst>
      <p:ext uri="{BB962C8B-B14F-4D97-AF65-F5344CB8AC3E}">
        <p14:creationId xmlns:p14="http://schemas.microsoft.com/office/powerpoint/2010/main" val="29665482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BEA6B1-EE77-407B-845C-B6BA69D20CD4}" type="slidenum">
              <a:rPr lang="zh-CN" altLang="en-US" smtClean="0"/>
              <a:t>11</a:t>
            </a:fld>
            <a:endParaRPr lang="zh-CN" altLang="en-US"/>
          </a:p>
        </p:txBody>
      </p:sp>
    </p:spTree>
    <p:extLst>
      <p:ext uri="{BB962C8B-B14F-4D97-AF65-F5344CB8AC3E}">
        <p14:creationId xmlns:p14="http://schemas.microsoft.com/office/powerpoint/2010/main" val="25840882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BEA6B1-EE77-407B-845C-B6BA69D20CD4}" type="slidenum">
              <a:rPr lang="zh-CN" altLang="en-US" smtClean="0"/>
              <a:t>12</a:t>
            </a:fld>
            <a:endParaRPr lang="zh-CN" altLang="en-US"/>
          </a:p>
        </p:txBody>
      </p:sp>
    </p:spTree>
    <p:extLst>
      <p:ext uri="{BB962C8B-B14F-4D97-AF65-F5344CB8AC3E}">
        <p14:creationId xmlns:p14="http://schemas.microsoft.com/office/powerpoint/2010/main" val="14630081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BEA6B1-EE77-407B-845C-B6BA69D20CD4}" type="slidenum">
              <a:rPr lang="zh-CN" altLang="en-US" smtClean="0"/>
              <a:t>13</a:t>
            </a:fld>
            <a:endParaRPr lang="zh-CN" altLang="en-US"/>
          </a:p>
        </p:txBody>
      </p:sp>
    </p:spTree>
    <p:extLst>
      <p:ext uri="{BB962C8B-B14F-4D97-AF65-F5344CB8AC3E}">
        <p14:creationId xmlns:p14="http://schemas.microsoft.com/office/powerpoint/2010/main" val="31977084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BEA6B1-EE77-407B-845C-B6BA69D20CD4}" type="slidenum">
              <a:rPr lang="zh-CN" altLang="en-US" smtClean="0"/>
              <a:t>14</a:t>
            </a:fld>
            <a:endParaRPr lang="zh-CN" altLang="en-US"/>
          </a:p>
        </p:txBody>
      </p:sp>
    </p:spTree>
    <p:extLst>
      <p:ext uri="{BB962C8B-B14F-4D97-AF65-F5344CB8AC3E}">
        <p14:creationId xmlns:p14="http://schemas.microsoft.com/office/powerpoint/2010/main" val="19842747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BEA6B1-EE77-407B-845C-B6BA69D20CD4}" type="slidenum">
              <a:rPr lang="zh-CN" altLang="en-US" smtClean="0"/>
              <a:t>15</a:t>
            </a:fld>
            <a:endParaRPr lang="zh-CN" altLang="en-US"/>
          </a:p>
        </p:txBody>
      </p:sp>
    </p:spTree>
    <p:extLst>
      <p:ext uri="{BB962C8B-B14F-4D97-AF65-F5344CB8AC3E}">
        <p14:creationId xmlns:p14="http://schemas.microsoft.com/office/powerpoint/2010/main" val="33843284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BEA6B1-EE77-407B-845C-B6BA69D20CD4}" type="slidenum">
              <a:rPr lang="zh-CN" altLang="en-US" smtClean="0"/>
              <a:t>16</a:t>
            </a:fld>
            <a:endParaRPr lang="zh-CN" altLang="en-US"/>
          </a:p>
        </p:txBody>
      </p:sp>
    </p:spTree>
    <p:extLst>
      <p:ext uri="{BB962C8B-B14F-4D97-AF65-F5344CB8AC3E}">
        <p14:creationId xmlns:p14="http://schemas.microsoft.com/office/powerpoint/2010/main" val="19981656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BEA6B1-EE77-407B-845C-B6BA69D20CD4}" type="slidenum">
              <a:rPr lang="zh-CN" altLang="en-US" smtClean="0"/>
              <a:t>17</a:t>
            </a:fld>
            <a:endParaRPr lang="zh-CN" altLang="en-US"/>
          </a:p>
        </p:txBody>
      </p:sp>
    </p:spTree>
    <p:extLst>
      <p:ext uri="{BB962C8B-B14F-4D97-AF65-F5344CB8AC3E}">
        <p14:creationId xmlns:p14="http://schemas.microsoft.com/office/powerpoint/2010/main" val="35204827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BEA6B1-EE77-407B-845C-B6BA69D20CD4}" type="slidenum">
              <a:rPr lang="zh-CN" altLang="en-US" smtClean="0"/>
              <a:t>18</a:t>
            </a:fld>
            <a:endParaRPr lang="zh-CN" altLang="en-US"/>
          </a:p>
        </p:txBody>
      </p:sp>
    </p:spTree>
    <p:extLst>
      <p:ext uri="{BB962C8B-B14F-4D97-AF65-F5344CB8AC3E}">
        <p14:creationId xmlns:p14="http://schemas.microsoft.com/office/powerpoint/2010/main" val="14995079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BEA6B1-EE77-407B-845C-B6BA69D20CD4}" type="slidenum">
              <a:rPr lang="zh-CN" altLang="en-US" smtClean="0"/>
              <a:t>19</a:t>
            </a:fld>
            <a:endParaRPr lang="zh-CN" altLang="en-US"/>
          </a:p>
        </p:txBody>
      </p:sp>
    </p:spTree>
    <p:extLst>
      <p:ext uri="{BB962C8B-B14F-4D97-AF65-F5344CB8AC3E}">
        <p14:creationId xmlns:p14="http://schemas.microsoft.com/office/powerpoint/2010/main" val="2012435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BEA6B1-EE77-407B-845C-B6BA69D20CD4}" type="slidenum">
              <a:rPr lang="zh-CN" altLang="en-US" smtClean="0"/>
              <a:t>2</a:t>
            </a:fld>
            <a:endParaRPr lang="zh-CN" altLang="en-US"/>
          </a:p>
        </p:txBody>
      </p:sp>
    </p:spTree>
    <p:extLst>
      <p:ext uri="{BB962C8B-B14F-4D97-AF65-F5344CB8AC3E}">
        <p14:creationId xmlns:p14="http://schemas.microsoft.com/office/powerpoint/2010/main" val="2796006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BEA6B1-EE77-407B-845C-B6BA69D20CD4}" type="slidenum">
              <a:rPr lang="zh-CN" altLang="en-US" smtClean="0"/>
              <a:t>20</a:t>
            </a:fld>
            <a:endParaRPr lang="zh-CN" altLang="en-US"/>
          </a:p>
        </p:txBody>
      </p:sp>
    </p:spTree>
    <p:extLst>
      <p:ext uri="{BB962C8B-B14F-4D97-AF65-F5344CB8AC3E}">
        <p14:creationId xmlns:p14="http://schemas.microsoft.com/office/powerpoint/2010/main" val="7174467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BEA6B1-EE77-407B-845C-B6BA69D20CD4}" type="slidenum">
              <a:rPr lang="zh-CN" altLang="en-US" smtClean="0"/>
              <a:t>21</a:t>
            </a:fld>
            <a:endParaRPr lang="zh-CN" altLang="en-US"/>
          </a:p>
        </p:txBody>
      </p:sp>
    </p:spTree>
    <p:extLst>
      <p:ext uri="{BB962C8B-B14F-4D97-AF65-F5344CB8AC3E}">
        <p14:creationId xmlns:p14="http://schemas.microsoft.com/office/powerpoint/2010/main" val="20099385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BEA6B1-EE77-407B-845C-B6BA69D20CD4}" type="slidenum">
              <a:rPr lang="zh-CN" altLang="en-US" smtClean="0"/>
              <a:t>22</a:t>
            </a:fld>
            <a:endParaRPr lang="zh-CN" altLang="en-US"/>
          </a:p>
        </p:txBody>
      </p:sp>
    </p:spTree>
    <p:extLst>
      <p:ext uri="{BB962C8B-B14F-4D97-AF65-F5344CB8AC3E}">
        <p14:creationId xmlns:p14="http://schemas.microsoft.com/office/powerpoint/2010/main" val="2214735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BEA6B1-EE77-407B-845C-B6BA69D20CD4}" type="slidenum">
              <a:rPr lang="zh-CN" altLang="en-US" smtClean="0"/>
              <a:t>23</a:t>
            </a:fld>
            <a:endParaRPr lang="zh-CN" altLang="en-US"/>
          </a:p>
        </p:txBody>
      </p:sp>
    </p:spTree>
    <p:extLst>
      <p:ext uri="{BB962C8B-B14F-4D97-AF65-F5344CB8AC3E}">
        <p14:creationId xmlns:p14="http://schemas.microsoft.com/office/powerpoint/2010/main" val="4076525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BEA6B1-EE77-407B-845C-B6BA69D20CD4}" type="slidenum">
              <a:rPr lang="zh-CN" altLang="en-US" smtClean="0"/>
              <a:t>24</a:t>
            </a:fld>
            <a:endParaRPr lang="zh-CN" altLang="en-US"/>
          </a:p>
        </p:txBody>
      </p:sp>
    </p:spTree>
    <p:extLst>
      <p:ext uri="{BB962C8B-B14F-4D97-AF65-F5344CB8AC3E}">
        <p14:creationId xmlns:p14="http://schemas.microsoft.com/office/powerpoint/2010/main" val="41060247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BEA6B1-EE77-407B-845C-B6BA69D20CD4}" type="slidenum">
              <a:rPr lang="zh-CN" altLang="en-US" smtClean="0"/>
              <a:t>25</a:t>
            </a:fld>
            <a:endParaRPr lang="zh-CN" altLang="en-US"/>
          </a:p>
        </p:txBody>
      </p:sp>
    </p:spTree>
    <p:extLst>
      <p:ext uri="{BB962C8B-B14F-4D97-AF65-F5344CB8AC3E}">
        <p14:creationId xmlns:p14="http://schemas.microsoft.com/office/powerpoint/2010/main" val="36996221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BEA6B1-EE77-407B-845C-B6BA69D20CD4}" type="slidenum">
              <a:rPr lang="zh-CN" altLang="en-US" smtClean="0"/>
              <a:t>26</a:t>
            </a:fld>
            <a:endParaRPr lang="zh-CN" altLang="en-US"/>
          </a:p>
        </p:txBody>
      </p:sp>
    </p:spTree>
    <p:extLst>
      <p:ext uri="{BB962C8B-B14F-4D97-AF65-F5344CB8AC3E}">
        <p14:creationId xmlns:p14="http://schemas.microsoft.com/office/powerpoint/2010/main" val="36179682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BEA6B1-EE77-407B-845C-B6BA69D20CD4}" type="slidenum">
              <a:rPr lang="zh-CN" altLang="en-US" smtClean="0"/>
              <a:t>27</a:t>
            </a:fld>
            <a:endParaRPr lang="zh-CN" altLang="en-US"/>
          </a:p>
        </p:txBody>
      </p:sp>
    </p:spTree>
    <p:extLst>
      <p:ext uri="{BB962C8B-B14F-4D97-AF65-F5344CB8AC3E}">
        <p14:creationId xmlns:p14="http://schemas.microsoft.com/office/powerpoint/2010/main" val="22723803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BEA6B1-EE77-407B-845C-B6BA69D20CD4}" type="slidenum">
              <a:rPr lang="zh-CN" altLang="en-US" smtClean="0"/>
              <a:t>3</a:t>
            </a:fld>
            <a:endParaRPr lang="zh-CN" altLang="en-US"/>
          </a:p>
        </p:txBody>
      </p:sp>
    </p:spTree>
    <p:extLst>
      <p:ext uri="{BB962C8B-B14F-4D97-AF65-F5344CB8AC3E}">
        <p14:creationId xmlns:p14="http://schemas.microsoft.com/office/powerpoint/2010/main" val="5869037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BEA6B1-EE77-407B-845C-B6BA69D20CD4}" type="slidenum">
              <a:rPr lang="zh-CN" altLang="en-US" smtClean="0"/>
              <a:t>4</a:t>
            </a:fld>
            <a:endParaRPr lang="zh-CN" altLang="en-US"/>
          </a:p>
        </p:txBody>
      </p:sp>
    </p:spTree>
    <p:extLst>
      <p:ext uri="{BB962C8B-B14F-4D97-AF65-F5344CB8AC3E}">
        <p14:creationId xmlns:p14="http://schemas.microsoft.com/office/powerpoint/2010/main" val="38535710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BEA6B1-EE77-407B-845C-B6BA69D20CD4}" type="slidenum">
              <a:rPr lang="zh-CN" altLang="en-US" smtClean="0"/>
              <a:t>5</a:t>
            </a:fld>
            <a:endParaRPr lang="zh-CN" altLang="en-US"/>
          </a:p>
        </p:txBody>
      </p:sp>
    </p:spTree>
    <p:extLst>
      <p:ext uri="{BB962C8B-B14F-4D97-AF65-F5344CB8AC3E}">
        <p14:creationId xmlns:p14="http://schemas.microsoft.com/office/powerpoint/2010/main" val="37736195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BEA6B1-EE77-407B-845C-B6BA69D20CD4}" type="slidenum">
              <a:rPr lang="zh-CN" altLang="en-US" smtClean="0"/>
              <a:t>6</a:t>
            </a:fld>
            <a:endParaRPr lang="zh-CN" altLang="en-US"/>
          </a:p>
        </p:txBody>
      </p:sp>
    </p:spTree>
    <p:extLst>
      <p:ext uri="{BB962C8B-B14F-4D97-AF65-F5344CB8AC3E}">
        <p14:creationId xmlns:p14="http://schemas.microsoft.com/office/powerpoint/2010/main" val="11365352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BEA6B1-EE77-407B-845C-B6BA69D20CD4}" type="slidenum">
              <a:rPr lang="zh-CN" altLang="en-US" smtClean="0"/>
              <a:t>7</a:t>
            </a:fld>
            <a:endParaRPr lang="zh-CN" altLang="en-US"/>
          </a:p>
        </p:txBody>
      </p:sp>
    </p:spTree>
    <p:extLst>
      <p:ext uri="{BB962C8B-B14F-4D97-AF65-F5344CB8AC3E}">
        <p14:creationId xmlns:p14="http://schemas.microsoft.com/office/powerpoint/2010/main" val="23529812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BEA6B1-EE77-407B-845C-B6BA69D20CD4}" type="slidenum">
              <a:rPr lang="zh-CN" altLang="en-US" smtClean="0"/>
              <a:t>8</a:t>
            </a:fld>
            <a:endParaRPr lang="zh-CN" altLang="en-US"/>
          </a:p>
        </p:txBody>
      </p:sp>
    </p:spTree>
    <p:extLst>
      <p:ext uri="{BB962C8B-B14F-4D97-AF65-F5344CB8AC3E}">
        <p14:creationId xmlns:p14="http://schemas.microsoft.com/office/powerpoint/2010/main" val="33219005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BEA6B1-EE77-407B-845C-B6BA69D20CD4}" type="slidenum">
              <a:rPr lang="zh-CN" altLang="en-US" smtClean="0"/>
              <a:t>9</a:t>
            </a:fld>
            <a:endParaRPr lang="zh-CN" altLang="en-US"/>
          </a:p>
        </p:txBody>
      </p:sp>
    </p:spTree>
    <p:extLst>
      <p:ext uri="{BB962C8B-B14F-4D97-AF65-F5344CB8AC3E}">
        <p14:creationId xmlns:p14="http://schemas.microsoft.com/office/powerpoint/2010/main" val="18343428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75085" y="1565764"/>
            <a:ext cx="7650956" cy="1080400"/>
          </a:xfrm>
        </p:spPr>
        <p:txBody>
          <a:bodyPr/>
          <a:lstStyle/>
          <a:p>
            <a:r>
              <a:rPr lang="zh-CN" altLang="en-US"/>
              <a:t>单击此处编辑母版标题样式</a:t>
            </a:r>
          </a:p>
        </p:txBody>
      </p:sp>
      <p:sp>
        <p:nvSpPr>
          <p:cNvPr id="3" name="副标题 2"/>
          <p:cNvSpPr>
            <a:spLocks noGrp="1"/>
          </p:cNvSpPr>
          <p:nvPr>
            <p:ph type="subTitle" idx="1"/>
          </p:nvPr>
        </p:nvSpPr>
        <p:spPr>
          <a:xfrm>
            <a:off x="1350169" y="2856177"/>
            <a:ext cx="6300788" cy="1288080"/>
          </a:xfrm>
        </p:spPr>
        <p:txBody>
          <a:bodyPr/>
          <a:lstStyle>
            <a:lvl1pPr marL="0" indent="0" algn="ctr">
              <a:buNone/>
              <a:defRPr>
                <a:solidFill>
                  <a:schemeClr val="tx1">
                    <a:tint val="75000"/>
                  </a:schemeClr>
                </a:solidFill>
              </a:defRPr>
            </a:lvl1pPr>
            <a:lvl2pPr marL="401147" indent="0" algn="ctr">
              <a:buNone/>
              <a:defRPr>
                <a:solidFill>
                  <a:schemeClr val="tx1">
                    <a:tint val="75000"/>
                  </a:schemeClr>
                </a:solidFill>
              </a:defRPr>
            </a:lvl2pPr>
            <a:lvl3pPr marL="802295" indent="0" algn="ctr">
              <a:buNone/>
              <a:defRPr>
                <a:solidFill>
                  <a:schemeClr val="tx1">
                    <a:tint val="75000"/>
                  </a:schemeClr>
                </a:solidFill>
              </a:defRPr>
            </a:lvl3pPr>
            <a:lvl4pPr marL="1203442" indent="0" algn="ctr">
              <a:buNone/>
              <a:defRPr>
                <a:solidFill>
                  <a:schemeClr val="tx1">
                    <a:tint val="75000"/>
                  </a:schemeClr>
                </a:solidFill>
              </a:defRPr>
            </a:lvl4pPr>
            <a:lvl5pPr marL="1604589" indent="0" algn="ctr">
              <a:buNone/>
              <a:defRPr>
                <a:solidFill>
                  <a:schemeClr val="tx1">
                    <a:tint val="75000"/>
                  </a:schemeClr>
                </a:solidFill>
              </a:defRPr>
            </a:lvl5pPr>
            <a:lvl6pPr marL="2005736" indent="0" algn="ctr">
              <a:buNone/>
              <a:defRPr>
                <a:solidFill>
                  <a:schemeClr val="tx1">
                    <a:tint val="75000"/>
                  </a:schemeClr>
                </a:solidFill>
              </a:defRPr>
            </a:lvl6pPr>
            <a:lvl7pPr marL="2406884" indent="0" algn="ctr">
              <a:buNone/>
              <a:defRPr>
                <a:solidFill>
                  <a:schemeClr val="tx1">
                    <a:tint val="75000"/>
                  </a:schemeClr>
                </a:solidFill>
              </a:defRPr>
            </a:lvl7pPr>
            <a:lvl8pPr marL="2808031" indent="0" algn="ctr">
              <a:buNone/>
              <a:defRPr>
                <a:solidFill>
                  <a:schemeClr val="tx1">
                    <a:tint val="75000"/>
                  </a:schemeClr>
                </a:solidFill>
              </a:defRPr>
            </a:lvl8pPr>
            <a:lvl9pPr marL="3209178"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2020/3/10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2020/3/10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25816" y="201847"/>
            <a:ext cx="2025253" cy="43006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0056" y="201847"/>
            <a:ext cx="5925741" cy="43006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2020/3/10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2020/3/10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11027" y="3238868"/>
            <a:ext cx="7650956" cy="1001062"/>
          </a:xfrm>
        </p:spPr>
        <p:txBody>
          <a:bodyPr anchor="t"/>
          <a:lstStyle>
            <a:lvl1pPr algn="l">
              <a:defRPr sz="3500" b="1" cap="all"/>
            </a:lvl1pPr>
          </a:lstStyle>
          <a:p>
            <a:r>
              <a:rPr lang="zh-CN" altLang="en-US"/>
              <a:t>单击此处编辑母版标题样式</a:t>
            </a:r>
          </a:p>
        </p:txBody>
      </p:sp>
      <p:sp>
        <p:nvSpPr>
          <p:cNvPr id="3" name="文本占位符 2"/>
          <p:cNvSpPr>
            <a:spLocks noGrp="1"/>
          </p:cNvSpPr>
          <p:nvPr>
            <p:ph type="body" idx="1"/>
          </p:nvPr>
        </p:nvSpPr>
        <p:spPr>
          <a:xfrm>
            <a:off x="711027" y="2136300"/>
            <a:ext cx="7650956" cy="1102568"/>
          </a:xfrm>
        </p:spPr>
        <p:txBody>
          <a:bodyPr anchor="b"/>
          <a:lstStyle>
            <a:lvl1pPr marL="0" indent="0">
              <a:buNone/>
              <a:defRPr sz="1800">
                <a:solidFill>
                  <a:schemeClr val="tx1">
                    <a:tint val="75000"/>
                  </a:schemeClr>
                </a:solidFill>
              </a:defRPr>
            </a:lvl1pPr>
            <a:lvl2pPr marL="401147" indent="0">
              <a:buNone/>
              <a:defRPr sz="1600">
                <a:solidFill>
                  <a:schemeClr val="tx1">
                    <a:tint val="75000"/>
                  </a:schemeClr>
                </a:solidFill>
              </a:defRPr>
            </a:lvl2pPr>
            <a:lvl3pPr marL="802295" indent="0">
              <a:buNone/>
              <a:defRPr sz="1400">
                <a:solidFill>
                  <a:schemeClr val="tx1">
                    <a:tint val="75000"/>
                  </a:schemeClr>
                </a:solidFill>
              </a:defRPr>
            </a:lvl3pPr>
            <a:lvl4pPr marL="1203442" indent="0">
              <a:buNone/>
              <a:defRPr sz="1200">
                <a:solidFill>
                  <a:schemeClr val="tx1">
                    <a:tint val="75000"/>
                  </a:schemeClr>
                </a:solidFill>
              </a:defRPr>
            </a:lvl4pPr>
            <a:lvl5pPr marL="1604589" indent="0">
              <a:buNone/>
              <a:defRPr sz="1200">
                <a:solidFill>
                  <a:schemeClr val="tx1">
                    <a:tint val="75000"/>
                  </a:schemeClr>
                </a:solidFill>
              </a:defRPr>
            </a:lvl5pPr>
            <a:lvl6pPr marL="2005736" indent="0">
              <a:buNone/>
              <a:defRPr sz="1200">
                <a:solidFill>
                  <a:schemeClr val="tx1">
                    <a:tint val="75000"/>
                  </a:schemeClr>
                </a:solidFill>
              </a:defRPr>
            </a:lvl6pPr>
            <a:lvl7pPr marL="2406884" indent="0">
              <a:buNone/>
              <a:defRPr sz="1200">
                <a:solidFill>
                  <a:schemeClr val="tx1">
                    <a:tint val="75000"/>
                  </a:schemeClr>
                </a:solidFill>
              </a:defRPr>
            </a:lvl7pPr>
            <a:lvl8pPr marL="2808031" indent="0">
              <a:buNone/>
              <a:defRPr sz="1200">
                <a:solidFill>
                  <a:schemeClr val="tx1">
                    <a:tint val="75000"/>
                  </a:schemeClr>
                </a:solidFill>
              </a:defRPr>
            </a:lvl8pPr>
            <a:lvl9pPr marL="3209178"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2020/3/10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0056" y="1176073"/>
            <a:ext cx="3975497" cy="3326374"/>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575572" y="1176073"/>
            <a:ext cx="3975497" cy="3326374"/>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2020/3/10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0056" y="1128237"/>
            <a:ext cx="3977060" cy="470195"/>
          </a:xfrm>
        </p:spPr>
        <p:txBody>
          <a:bodyPr anchor="b"/>
          <a:lstStyle>
            <a:lvl1pPr marL="0" indent="0">
              <a:buNone/>
              <a:defRPr sz="2100" b="1"/>
            </a:lvl1pPr>
            <a:lvl2pPr marL="401147" indent="0">
              <a:buNone/>
              <a:defRPr sz="1800" b="1"/>
            </a:lvl2pPr>
            <a:lvl3pPr marL="802295" indent="0">
              <a:buNone/>
              <a:defRPr sz="1600" b="1"/>
            </a:lvl3pPr>
            <a:lvl4pPr marL="1203442" indent="0">
              <a:buNone/>
              <a:defRPr sz="1400" b="1"/>
            </a:lvl4pPr>
            <a:lvl5pPr marL="1604589" indent="0">
              <a:buNone/>
              <a:defRPr sz="1400" b="1"/>
            </a:lvl5pPr>
            <a:lvl6pPr marL="2005736" indent="0">
              <a:buNone/>
              <a:defRPr sz="1400" b="1"/>
            </a:lvl6pPr>
            <a:lvl7pPr marL="2406884" indent="0">
              <a:buNone/>
              <a:defRPr sz="1400" b="1"/>
            </a:lvl7pPr>
            <a:lvl8pPr marL="2808031" indent="0">
              <a:buNone/>
              <a:defRPr sz="1400" b="1"/>
            </a:lvl8pPr>
            <a:lvl9pPr marL="3209178" indent="0">
              <a:buNone/>
              <a:defRPr sz="1400" b="1"/>
            </a:lvl9pPr>
          </a:lstStyle>
          <a:p>
            <a:pPr lvl="0"/>
            <a:r>
              <a:rPr lang="zh-CN" altLang="en-US"/>
              <a:t>单击此处编辑母版文本样式</a:t>
            </a:r>
          </a:p>
        </p:txBody>
      </p:sp>
      <p:sp>
        <p:nvSpPr>
          <p:cNvPr id="4" name="内容占位符 3"/>
          <p:cNvSpPr>
            <a:spLocks noGrp="1"/>
          </p:cNvSpPr>
          <p:nvPr>
            <p:ph sz="half" idx="2"/>
          </p:nvPr>
        </p:nvSpPr>
        <p:spPr>
          <a:xfrm>
            <a:off x="450056" y="1598433"/>
            <a:ext cx="3977060" cy="2904014"/>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572447" y="1128237"/>
            <a:ext cx="3978622" cy="470195"/>
          </a:xfrm>
        </p:spPr>
        <p:txBody>
          <a:bodyPr anchor="b"/>
          <a:lstStyle>
            <a:lvl1pPr marL="0" indent="0">
              <a:buNone/>
              <a:defRPr sz="2100" b="1"/>
            </a:lvl1pPr>
            <a:lvl2pPr marL="401147" indent="0">
              <a:buNone/>
              <a:defRPr sz="1800" b="1"/>
            </a:lvl2pPr>
            <a:lvl3pPr marL="802295" indent="0">
              <a:buNone/>
              <a:defRPr sz="1600" b="1"/>
            </a:lvl3pPr>
            <a:lvl4pPr marL="1203442" indent="0">
              <a:buNone/>
              <a:defRPr sz="1400" b="1"/>
            </a:lvl4pPr>
            <a:lvl5pPr marL="1604589" indent="0">
              <a:buNone/>
              <a:defRPr sz="1400" b="1"/>
            </a:lvl5pPr>
            <a:lvl6pPr marL="2005736" indent="0">
              <a:buNone/>
              <a:defRPr sz="1400" b="1"/>
            </a:lvl6pPr>
            <a:lvl7pPr marL="2406884" indent="0">
              <a:buNone/>
              <a:defRPr sz="1400" b="1"/>
            </a:lvl7pPr>
            <a:lvl8pPr marL="2808031" indent="0">
              <a:buNone/>
              <a:defRPr sz="1400" b="1"/>
            </a:lvl8pPr>
            <a:lvl9pPr marL="3209178" indent="0">
              <a:buNone/>
              <a:defRPr sz="1400" b="1"/>
            </a:lvl9pPr>
          </a:lstStyle>
          <a:p>
            <a:pPr lvl="0"/>
            <a:r>
              <a:rPr lang="zh-CN" altLang="en-US"/>
              <a:t>单击此处编辑母版文本样式</a:t>
            </a:r>
          </a:p>
        </p:txBody>
      </p:sp>
      <p:sp>
        <p:nvSpPr>
          <p:cNvPr id="6" name="内容占位符 5"/>
          <p:cNvSpPr>
            <a:spLocks noGrp="1"/>
          </p:cNvSpPr>
          <p:nvPr>
            <p:ph sz="quarter" idx="4"/>
          </p:nvPr>
        </p:nvSpPr>
        <p:spPr>
          <a:xfrm>
            <a:off x="4572447" y="1598433"/>
            <a:ext cx="3978622" cy="2904014"/>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2020/3/10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2020/3/10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2020/3/10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0057" y="200679"/>
            <a:ext cx="2961308" cy="854053"/>
          </a:xfrm>
        </p:spPr>
        <p:txBody>
          <a:bodyPr anchor="b"/>
          <a:lstStyle>
            <a:lvl1pPr algn="l">
              <a:defRPr sz="1800" b="1"/>
            </a:lvl1pPr>
          </a:lstStyle>
          <a:p>
            <a:r>
              <a:rPr lang="zh-CN" altLang="en-US"/>
              <a:t>单击此处编辑母版标题样式</a:t>
            </a:r>
          </a:p>
        </p:txBody>
      </p:sp>
      <p:sp>
        <p:nvSpPr>
          <p:cNvPr id="3" name="内容占位符 2"/>
          <p:cNvSpPr>
            <a:spLocks noGrp="1"/>
          </p:cNvSpPr>
          <p:nvPr>
            <p:ph idx="1"/>
          </p:nvPr>
        </p:nvSpPr>
        <p:spPr>
          <a:xfrm>
            <a:off x="3519190" y="200679"/>
            <a:ext cx="5031879" cy="4301768"/>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0057" y="1054733"/>
            <a:ext cx="2961308" cy="3447714"/>
          </a:xfrm>
        </p:spPr>
        <p:txBody>
          <a:bodyPr/>
          <a:lstStyle>
            <a:lvl1pPr marL="0" indent="0">
              <a:buNone/>
              <a:defRPr sz="1200"/>
            </a:lvl1pPr>
            <a:lvl2pPr marL="401147" indent="0">
              <a:buNone/>
              <a:defRPr sz="1100"/>
            </a:lvl2pPr>
            <a:lvl3pPr marL="802295" indent="0">
              <a:buNone/>
              <a:defRPr sz="900"/>
            </a:lvl3pPr>
            <a:lvl4pPr marL="1203442" indent="0">
              <a:buNone/>
              <a:defRPr sz="800"/>
            </a:lvl4pPr>
            <a:lvl5pPr marL="1604589" indent="0">
              <a:buNone/>
              <a:defRPr sz="800"/>
            </a:lvl5pPr>
            <a:lvl6pPr marL="2005736" indent="0">
              <a:buNone/>
              <a:defRPr sz="800"/>
            </a:lvl6pPr>
            <a:lvl7pPr marL="2406884" indent="0">
              <a:buNone/>
              <a:defRPr sz="800"/>
            </a:lvl7pPr>
            <a:lvl8pPr marL="2808031" indent="0">
              <a:buNone/>
              <a:defRPr sz="800"/>
            </a:lvl8pPr>
            <a:lvl9pPr marL="3209178" indent="0">
              <a:buNone/>
              <a:defRPr sz="8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2020/3/10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64284" y="3528219"/>
            <a:ext cx="5400675" cy="416526"/>
          </a:xfrm>
        </p:spPr>
        <p:txBody>
          <a:bodyPr anchor="b"/>
          <a:lstStyle>
            <a:lvl1pPr algn="l">
              <a:defRPr sz="1800" b="1"/>
            </a:lvl1pPr>
          </a:lstStyle>
          <a:p>
            <a:r>
              <a:rPr lang="zh-CN" altLang="en-US"/>
              <a:t>单击此处编辑母版标题样式</a:t>
            </a:r>
          </a:p>
        </p:txBody>
      </p:sp>
      <p:sp>
        <p:nvSpPr>
          <p:cNvPr id="3" name="图片占位符 2"/>
          <p:cNvSpPr>
            <a:spLocks noGrp="1"/>
          </p:cNvSpPr>
          <p:nvPr>
            <p:ph type="pic" idx="1"/>
          </p:nvPr>
        </p:nvSpPr>
        <p:spPr>
          <a:xfrm>
            <a:off x="1764284" y="450361"/>
            <a:ext cx="5400675" cy="3024188"/>
          </a:xfrm>
        </p:spPr>
        <p:txBody>
          <a:bodyPr/>
          <a:lstStyle>
            <a:lvl1pPr marL="0" indent="0">
              <a:buNone/>
              <a:defRPr sz="2800"/>
            </a:lvl1pPr>
            <a:lvl2pPr marL="401147" indent="0">
              <a:buNone/>
              <a:defRPr sz="2500"/>
            </a:lvl2pPr>
            <a:lvl3pPr marL="802295" indent="0">
              <a:buNone/>
              <a:defRPr sz="2100"/>
            </a:lvl3pPr>
            <a:lvl4pPr marL="1203442" indent="0">
              <a:buNone/>
              <a:defRPr sz="1800"/>
            </a:lvl4pPr>
            <a:lvl5pPr marL="1604589" indent="0">
              <a:buNone/>
              <a:defRPr sz="1800"/>
            </a:lvl5pPr>
            <a:lvl6pPr marL="2005736" indent="0">
              <a:buNone/>
              <a:defRPr sz="1800"/>
            </a:lvl6pPr>
            <a:lvl7pPr marL="2406884" indent="0">
              <a:buNone/>
              <a:defRPr sz="1800"/>
            </a:lvl7pPr>
            <a:lvl8pPr marL="2808031" indent="0">
              <a:buNone/>
              <a:defRPr sz="1800"/>
            </a:lvl8pPr>
            <a:lvl9pPr marL="3209178" indent="0">
              <a:buNone/>
              <a:defRPr sz="1800"/>
            </a:lvl9pPr>
          </a:lstStyle>
          <a:p>
            <a:endParaRPr lang="zh-CN" altLang="en-US"/>
          </a:p>
        </p:txBody>
      </p:sp>
      <p:sp>
        <p:nvSpPr>
          <p:cNvPr id="4" name="文本占位符 3"/>
          <p:cNvSpPr>
            <a:spLocks noGrp="1"/>
          </p:cNvSpPr>
          <p:nvPr>
            <p:ph type="body" sz="half" idx="2"/>
          </p:nvPr>
        </p:nvSpPr>
        <p:spPr>
          <a:xfrm>
            <a:off x="1764284" y="3944746"/>
            <a:ext cx="5400675" cy="591536"/>
          </a:xfrm>
        </p:spPr>
        <p:txBody>
          <a:bodyPr/>
          <a:lstStyle>
            <a:lvl1pPr marL="0" indent="0">
              <a:buNone/>
              <a:defRPr sz="1200"/>
            </a:lvl1pPr>
            <a:lvl2pPr marL="401147" indent="0">
              <a:buNone/>
              <a:defRPr sz="1100"/>
            </a:lvl2pPr>
            <a:lvl3pPr marL="802295" indent="0">
              <a:buNone/>
              <a:defRPr sz="900"/>
            </a:lvl3pPr>
            <a:lvl4pPr marL="1203442" indent="0">
              <a:buNone/>
              <a:defRPr sz="800"/>
            </a:lvl4pPr>
            <a:lvl5pPr marL="1604589" indent="0">
              <a:buNone/>
              <a:defRPr sz="800"/>
            </a:lvl5pPr>
            <a:lvl6pPr marL="2005736" indent="0">
              <a:buNone/>
              <a:defRPr sz="800"/>
            </a:lvl6pPr>
            <a:lvl7pPr marL="2406884" indent="0">
              <a:buNone/>
              <a:defRPr sz="800"/>
            </a:lvl7pPr>
            <a:lvl8pPr marL="2808031" indent="0">
              <a:buNone/>
              <a:defRPr sz="800"/>
            </a:lvl8pPr>
            <a:lvl9pPr marL="3209178" indent="0">
              <a:buNone/>
              <a:defRPr sz="8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2020/3/10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0056" y="201846"/>
            <a:ext cx="8101013" cy="840052"/>
          </a:xfrm>
          <a:prstGeom prst="rect">
            <a:avLst/>
          </a:prstGeom>
        </p:spPr>
        <p:txBody>
          <a:bodyPr vert="horz" lIns="80229" tIns="40115" rIns="80229" bIns="40115" rtlCol="0" anchor="ctr">
            <a:normAutofit/>
          </a:bodyPr>
          <a:lstStyle/>
          <a:p>
            <a:r>
              <a:rPr lang="zh-CN" altLang="en-US"/>
              <a:t>单击此处编辑母版标题样式</a:t>
            </a:r>
          </a:p>
        </p:txBody>
      </p:sp>
      <p:sp>
        <p:nvSpPr>
          <p:cNvPr id="3" name="文本占位符 2"/>
          <p:cNvSpPr>
            <a:spLocks noGrp="1"/>
          </p:cNvSpPr>
          <p:nvPr>
            <p:ph type="body" idx="1"/>
          </p:nvPr>
        </p:nvSpPr>
        <p:spPr>
          <a:xfrm>
            <a:off x="450056" y="1176073"/>
            <a:ext cx="8101013" cy="3326374"/>
          </a:xfrm>
          <a:prstGeom prst="rect">
            <a:avLst/>
          </a:prstGeom>
        </p:spPr>
        <p:txBody>
          <a:bodyPr vert="horz" lIns="80229" tIns="40115" rIns="80229" bIns="40115"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0056" y="4671624"/>
            <a:ext cx="2100263" cy="268350"/>
          </a:xfrm>
          <a:prstGeom prst="rect">
            <a:avLst/>
          </a:prstGeom>
        </p:spPr>
        <p:txBody>
          <a:bodyPr vert="horz" lIns="80229" tIns="40115" rIns="80229" bIns="40115" rtlCol="0" anchor="ctr"/>
          <a:lstStyle>
            <a:lvl1pPr algn="l">
              <a:defRPr sz="1100">
                <a:solidFill>
                  <a:schemeClr val="tx1">
                    <a:tint val="75000"/>
                  </a:schemeClr>
                </a:solidFill>
              </a:defRPr>
            </a:lvl1pPr>
          </a:lstStyle>
          <a:p>
            <a:fld id="{530820CF-B880-4189-942D-D702A7CBA730}" type="datetimeFigureOut">
              <a:rPr lang="zh-CN" altLang="en-US" smtClean="0"/>
              <a:t>2020/3/10</a:t>
            </a:fld>
            <a:endParaRPr lang="zh-CN" altLang="en-US"/>
          </a:p>
        </p:txBody>
      </p:sp>
      <p:sp>
        <p:nvSpPr>
          <p:cNvPr id="5" name="页脚占位符 4"/>
          <p:cNvSpPr>
            <a:spLocks noGrp="1"/>
          </p:cNvSpPr>
          <p:nvPr>
            <p:ph type="ftr" sz="quarter" idx="3"/>
          </p:nvPr>
        </p:nvSpPr>
        <p:spPr>
          <a:xfrm>
            <a:off x="3075385" y="4671624"/>
            <a:ext cx="2850356" cy="268350"/>
          </a:xfrm>
          <a:prstGeom prst="rect">
            <a:avLst/>
          </a:prstGeom>
        </p:spPr>
        <p:txBody>
          <a:bodyPr vert="horz" lIns="80229" tIns="40115" rIns="80229" bIns="40115" rtlCol="0" anchor="ctr"/>
          <a:lstStyle>
            <a:lvl1pPr algn="ctr">
              <a:defRPr sz="11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0806" y="4671624"/>
            <a:ext cx="2100263" cy="268350"/>
          </a:xfrm>
          <a:prstGeom prst="rect">
            <a:avLst/>
          </a:prstGeom>
        </p:spPr>
        <p:txBody>
          <a:bodyPr vert="horz" lIns="80229" tIns="40115" rIns="80229" bIns="40115" rtlCol="0" anchor="ctr"/>
          <a:lstStyle>
            <a:lvl1pPr algn="r">
              <a:defRPr sz="11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xStyles>
    <p:titleStyle>
      <a:lvl1pPr algn="ctr" defTabSz="802295" rtl="0" eaLnBrk="1" latinLnBrk="0" hangingPunct="1">
        <a:spcBef>
          <a:spcPct val="0"/>
        </a:spcBef>
        <a:buNone/>
        <a:defRPr sz="3900" kern="1200">
          <a:solidFill>
            <a:schemeClr val="tx1"/>
          </a:solidFill>
          <a:latin typeface="+mj-lt"/>
          <a:ea typeface="+mj-ea"/>
          <a:cs typeface="+mj-cs"/>
        </a:defRPr>
      </a:lvl1pPr>
    </p:titleStyle>
    <p:bodyStyle>
      <a:lvl1pPr marL="300860" indent="-300860" algn="l" defTabSz="802295"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651864" indent="-250717" algn="l" defTabSz="802295" rtl="0" eaLnBrk="1" latinLnBrk="0" hangingPunct="1">
        <a:spcBef>
          <a:spcPct val="20000"/>
        </a:spcBef>
        <a:buFont typeface="Arial" pitchFamily="34" charset="0"/>
        <a:buChar char="–"/>
        <a:defRPr sz="2500" kern="1200">
          <a:solidFill>
            <a:schemeClr val="tx1"/>
          </a:solidFill>
          <a:latin typeface="+mn-lt"/>
          <a:ea typeface="+mn-ea"/>
          <a:cs typeface="+mn-cs"/>
        </a:defRPr>
      </a:lvl2pPr>
      <a:lvl3pPr marL="1002868" indent="-200574" algn="l" defTabSz="802295" rtl="0" eaLnBrk="1" latinLnBrk="0" hangingPunct="1">
        <a:spcBef>
          <a:spcPct val="20000"/>
        </a:spcBef>
        <a:buFont typeface="Arial" pitchFamily="34" charset="0"/>
        <a:buChar char="•"/>
        <a:defRPr sz="2100" kern="1200">
          <a:solidFill>
            <a:schemeClr val="tx1"/>
          </a:solidFill>
          <a:latin typeface="+mn-lt"/>
          <a:ea typeface="+mn-ea"/>
          <a:cs typeface="+mn-cs"/>
        </a:defRPr>
      </a:lvl3pPr>
      <a:lvl4pPr marL="1404015" indent="-200574" algn="l" defTabSz="802295"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1805163" indent="-200574" algn="l" defTabSz="802295"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206310" indent="-200574" algn="l" defTabSz="80229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07457" indent="-200574" algn="l" defTabSz="80229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08605" indent="-200574" algn="l" defTabSz="80229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09752" indent="-200574" algn="l" defTabSz="802295"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802295" rtl="0" eaLnBrk="1" latinLnBrk="0" hangingPunct="1">
        <a:defRPr sz="1600" kern="1200">
          <a:solidFill>
            <a:schemeClr val="tx1"/>
          </a:solidFill>
          <a:latin typeface="+mn-lt"/>
          <a:ea typeface="+mn-ea"/>
          <a:cs typeface="+mn-cs"/>
        </a:defRPr>
      </a:lvl1pPr>
      <a:lvl2pPr marL="401147" algn="l" defTabSz="802295" rtl="0" eaLnBrk="1" latinLnBrk="0" hangingPunct="1">
        <a:defRPr sz="1600" kern="1200">
          <a:solidFill>
            <a:schemeClr val="tx1"/>
          </a:solidFill>
          <a:latin typeface="+mn-lt"/>
          <a:ea typeface="+mn-ea"/>
          <a:cs typeface="+mn-cs"/>
        </a:defRPr>
      </a:lvl2pPr>
      <a:lvl3pPr marL="802295" algn="l" defTabSz="802295" rtl="0" eaLnBrk="1" latinLnBrk="0" hangingPunct="1">
        <a:defRPr sz="1600" kern="1200">
          <a:solidFill>
            <a:schemeClr val="tx1"/>
          </a:solidFill>
          <a:latin typeface="+mn-lt"/>
          <a:ea typeface="+mn-ea"/>
          <a:cs typeface="+mn-cs"/>
        </a:defRPr>
      </a:lvl3pPr>
      <a:lvl4pPr marL="1203442" algn="l" defTabSz="802295" rtl="0" eaLnBrk="1" latinLnBrk="0" hangingPunct="1">
        <a:defRPr sz="1600" kern="1200">
          <a:solidFill>
            <a:schemeClr val="tx1"/>
          </a:solidFill>
          <a:latin typeface="+mn-lt"/>
          <a:ea typeface="+mn-ea"/>
          <a:cs typeface="+mn-cs"/>
        </a:defRPr>
      </a:lvl4pPr>
      <a:lvl5pPr marL="1604589" algn="l" defTabSz="802295" rtl="0" eaLnBrk="1" latinLnBrk="0" hangingPunct="1">
        <a:defRPr sz="1600" kern="1200">
          <a:solidFill>
            <a:schemeClr val="tx1"/>
          </a:solidFill>
          <a:latin typeface="+mn-lt"/>
          <a:ea typeface="+mn-ea"/>
          <a:cs typeface="+mn-cs"/>
        </a:defRPr>
      </a:lvl5pPr>
      <a:lvl6pPr marL="2005736" algn="l" defTabSz="802295" rtl="0" eaLnBrk="1" latinLnBrk="0" hangingPunct="1">
        <a:defRPr sz="1600" kern="1200">
          <a:solidFill>
            <a:schemeClr val="tx1"/>
          </a:solidFill>
          <a:latin typeface="+mn-lt"/>
          <a:ea typeface="+mn-ea"/>
          <a:cs typeface="+mn-cs"/>
        </a:defRPr>
      </a:lvl6pPr>
      <a:lvl7pPr marL="2406884" algn="l" defTabSz="802295" rtl="0" eaLnBrk="1" latinLnBrk="0" hangingPunct="1">
        <a:defRPr sz="1600" kern="1200">
          <a:solidFill>
            <a:schemeClr val="tx1"/>
          </a:solidFill>
          <a:latin typeface="+mn-lt"/>
          <a:ea typeface="+mn-ea"/>
          <a:cs typeface="+mn-cs"/>
        </a:defRPr>
      </a:lvl7pPr>
      <a:lvl8pPr marL="2808031" algn="l" defTabSz="802295" rtl="0" eaLnBrk="1" latinLnBrk="0" hangingPunct="1">
        <a:defRPr sz="1600" kern="1200">
          <a:solidFill>
            <a:schemeClr val="tx1"/>
          </a:solidFill>
          <a:latin typeface="+mn-lt"/>
          <a:ea typeface="+mn-ea"/>
          <a:cs typeface="+mn-cs"/>
        </a:defRPr>
      </a:lvl8pPr>
      <a:lvl9pPr marL="3209178" algn="l" defTabSz="802295"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chart" Target="../charts/chart4.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3.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3.pn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chart" Target="../charts/chart5.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ags" Target="../tags/tag4.xml"/><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3.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001125" cy="5090683"/>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61"/>
          <p:cNvSpPr txBox="1">
            <a:spLocks noChangeArrowheads="1"/>
          </p:cNvSpPr>
          <p:nvPr/>
        </p:nvSpPr>
        <p:spPr bwMode="gray">
          <a:xfrm>
            <a:off x="540122" y="1284550"/>
            <a:ext cx="1584176" cy="646331"/>
          </a:xfrm>
          <a:prstGeom prst="rect">
            <a:avLst/>
          </a:prstGeom>
          <a:solidFill>
            <a:schemeClr val="tx1"/>
          </a:solid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en-US" altLang="zh-CN" sz="3600" dirty="0" smtClean="0">
                <a:solidFill>
                  <a:schemeClr val="bg1"/>
                </a:solidFill>
                <a:latin typeface="微软雅黑" panose="020B0503020204020204" pitchFamily="34" charset="-122"/>
                <a:ea typeface="微软雅黑" panose="020B0503020204020204" pitchFamily="34" charset="-122"/>
                <a:cs typeface="Arial" pitchFamily="34" charset="0"/>
              </a:rPr>
              <a:t>2020</a:t>
            </a:r>
            <a:endParaRPr lang="zh-CN" altLang="en-US" sz="36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5" name="Text Box 61"/>
          <p:cNvSpPr txBox="1">
            <a:spLocks noChangeArrowheads="1"/>
          </p:cNvSpPr>
          <p:nvPr/>
        </p:nvSpPr>
        <p:spPr bwMode="gray">
          <a:xfrm>
            <a:off x="540122" y="2076638"/>
            <a:ext cx="5472608" cy="646331"/>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zh-CN" altLang="en-US" sz="36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简约风格</a:t>
            </a:r>
            <a:r>
              <a:rPr lang="en-US" altLang="zh-CN" sz="36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PPT</a:t>
            </a:r>
            <a:r>
              <a:rPr lang="zh-CN" altLang="en-US" sz="36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模板</a:t>
            </a:r>
          </a:p>
        </p:txBody>
      </p:sp>
      <p:cxnSp>
        <p:nvCxnSpPr>
          <p:cNvPr id="3" name="直接连接符 2"/>
          <p:cNvCxnSpPr/>
          <p:nvPr/>
        </p:nvCxnSpPr>
        <p:spPr>
          <a:xfrm>
            <a:off x="540122" y="2796718"/>
            <a:ext cx="72008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Text Box 61"/>
          <p:cNvSpPr txBox="1">
            <a:spLocks noChangeArrowheads="1"/>
          </p:cNvSpPr>
          <p:nvPr/>
        </p:nvSpPr>
        <p:spPr bwMode="gray">
          <a:xfrm>
            <a:off x="468114" y="2940734"/>
            <a:ext cx="6624736" cy="515526"/>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ltLang="zh-CN" sz="11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Simple fashion creative ink Feng </a:t>
            </a:r>
            <a:r>
              <a:rPr lang="en-US" altLang="zh-CN" sz="11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Shuiacademicreport</a:t>
            </a:r>
            <a:r>
              <a:rPr lang="en-US" altLang="zh-CN" sz="11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report </a:t>
            </a:r>
          </a:p>
          <a:p>
            <a:pPr eaLnBrk="1" hangingPunct="1">
              <a:spcBef>
                <a:spcPct val="50000"/>
              </a:spcBef>
            </a:pPr>
            <a:r>
              <a:rPr lang="en-US" altLang="zh-CN" sz="11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general PPT template</a:t>
            </a:r>
            <a:endPar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style.rotation</p:attrName>
                                        </p:attrNameLst>
                                      </p:cBhvr>
                                      <p:tavLst>
                                        <p:tav tm="0">
                                          <p:val>
                                            <p:fltVal val="720"/>
                                          </p:val>
                                        </p:tav>
                                        <p:tav tm="100000">
                                          <p:val>
                                            <p:fltVal val="0"/>
                                          </p:val>
                                        </p:tav>
                                      </p:tavLst>
                                    </p:anim>
                                    <p:anim calcmode="lin" valueType="num">
                                      <p:cBhvr>
                                        <p:cTn id="9" dur="2000" fill="hold"/>
                                        <p:tgtEl>
                                          <p:spTgt spid="4"/>
                                        </p:tgtEl>
                                        <p:attrNameLst>
                                          <p:attrName>ppt_h</p:attrName>
                                        </p:attrNameLst>
                                      </p:cBhvr>
                                      <p:tavLst>
                                        <p:tav tm="0">
                                          <p:val>
                                            <p:fltVal val="0"/>
                                          </p:val>
                                        </p:tav>
                                        <p:tav tm="100000">
                                          <p:val>
                                            <p:strVal val="#ppt_h"/>
                                          </p:val>
                                        </p:tav>
                                      </p:tavLst>
                                    </p:anim>
                                    <p:anim calcmode="lin" valueType="num">
                                      <p:cBhvr>
                                        <p:cTn id="10" dur="2000" fill="hold"/>
                                        <p:tgtEl>
                                          <p:spTgt spid="4"/>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37"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900" decel="100000" fill="hold"/>
                                        <p:tgtEl>
                                          <p:spTgt spid="5"/>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18" fill="hold">
                            <p:stCondLst>
                              <p:cond delay="3000"/>
                            </p:stCondLst>
                            <p:childTnLst>
                              <p:par>
                                <p:cTn id="19" presetID="22" presetClass="entr" presetSubtype="4"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down)">
                                      <p:cBhvr>
                                        <p:cTn id="21" dur="500"/>
                                        <p:tgtEl>
                                          <p:spTgt spid="3"/>
                                        </p:tgtEl>
                                      </p:cBhvr>
                                    </p:animEffect>
                                  </p:childTnLst>
                                </p:cTn>
                              </p:par>
                            </p:childTnLst>
                          </p:cTn>
                        </p:par>
                        <p:par>
                          <p:cTn id="22" fill="hold">
                            <p:stCondLst>
                              <p:cond delay="3500"/>
                            </p:stCondLst>
                            <p:childTnLst>
                              <p:par>
                                <p:cTn id="23" presetID="10"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718384">
            <a:off x="3239990" y="1132338"/>
            <a:ext cx="8235078" cy="465743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2902501">
            <a:off x="-2034190" y="-460505"/>
            <a:ext cx="6665912" cy="4657438"/>
          </a:xfrm>
          <a:prstGeom prst="rect">
            <a:avLst/>
          </a:prstGeom>
          <a:noFill/>
          <a:extLst>
            <a:ext uri="{909E8E84-426E-40DD-AFC4-6F175D3DCCD1}">
              <a14:hiddenFill xmlns:a14="http://schemas.microsoft.com/office/drawing/2010/main">
                <a:solidFill>
                  <a:srgbClr val="FFFFFF"/>
                </a:solidFill>
              </a14:hiddenFill>
            </a:ext>
          </a:extLst>
        </p:spPr>
      </p:pic>
      <p:sp>
        <p:nvSpPr>
          <p:cNvPr id="13" name="Text Box 61"/>
          <p:cNvSpPr txBox="1">
            <a:spLocks noChangeArrowheads="1"/>
          </p:cNvSpPr>
          <p:nvPr/>
        </p:nvSpPr>
        <p:spPr bwMode="gray">
          <a:xfrm>
            <a:off x="3132410" y="287908"/>
            <a:ext cx="2736304" cy="307777"/>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单击添加标题</a:t>
            </a:r>
          </a:p>
        </p:txBody>
      </p:sp>
      <p:sp>
        <p:nvSpPr>
          <p:cNvPr id="14" name="Text Box 61"/>
          <p:cNvSpPr txBox="1">
            <a:spLocks noChangeArrowheads="1"/>
          </p:cNvSpPr>
          <p:nvPr/>
        </p:nvSpPr>
        <p:spPr bwMode="gray">
          <a:xfrm>
            <a:off x="3500091" y="545743"/>
            <a:ext cx="3448743" cy="215444"/>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Simple fashion creative ink </a:t>
            </a:r>
            <a:r>
              <a:rPr lang="en-US" altLang="zh-CN" sz="8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Feng</a:t>
            </a: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a:t>
            </a:r>
            <a:r>
              <a:rPr lang="en-US" altLang="zh-CN" sz="8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Shuia</a:t>
            </a:r>
            <a:endParaRPr lang="zh-CN" altLang="en-US"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endParaRPr>
          </a:p>
        </p:txBody>
      </p:sp>
      <p:graphicFrame>
        <p:nvGraphicFramePr>
          <p:cNvPr id="2" name="Chart 3"/>
          <p:cNvGraphicFramePr>
            <a:graphicFrameLocks/>
          </p:cNvGraphicFramePr>
          <p:nvPr>
            <p:extLst>
              <p:ext uri="{D42A27DB-BD31-4B8C-83A1-F6EECF244321}">
                <p14:modId xmlns:p14="http://schemas.microsoft.com/office/powerpoint/2010/main" val="1547936689"/>
              </p:ext>
            </p:extLst>
          </p:nvPr>
        </p:nvGraphicFramePr>
        <p:xfrm>
          <a:off x="600075" y="1400088"/>
          <a:ext cx="2100263" cy="1755276"/>
        </p:xfrm>
        <a:graphic>
          <a:graphicData uri="http://schemas.openxmlformats.org/drawingml/2006/chart">
            <c:chart xmlns:c="http://schemas.openxmlformats.org/drawingml/2006/chart" xmlns:r="http://schemas.openxmlformats.org/officeDocument/2006/relationships" r:id="rId4"/>
          </a:graphicData>
        </a:graphic>
      </p:graphicFrame>
      <p:sp>
        <p:nvSpPr>
          <p:cNvPr id="3" name="Rounded Rectangle 6"/>
          <p:cNvSpPr/>
          <p:nvPr/>
        </p:nvSpPr>
        <p:spPr>
          <a:xfrm>
            <a:off x="600075" y="3192199"/>
            <a:ext cx="2175272" cy="1383738"/>
          </a:xfrm>
          <a:prstGeom prst="roundRect">
            <a:avLst>
              <a:gd name="adj" fmla="val 7442"/>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lvl="0" algn="ctr">
              <a:lnSpc>
                <a:spcPct val="130000"/>
              </a:lnSpc>
            </a:pPr>
            <a:r>
              <a:rPr lang="zh-CN" altLang="en-US" b="1" dirty="0">
                <a:solidFill>
                  <a:schemeClr val="bg1"/>
                </a:solidFill>
                <a:cs typeface="+mn-ea"/>
                <a:sym typeface="+mn-lt"/>
              </a:rPr>
              <a:t>输入你的标题</a:t>
            </a:r>
            <a:endParaRPr lang="en-US" altLang="zh-CN" b="1" dirty="0">
              <a:solidFill>
                <a:schemeClr val="bg1"/>
              </a:solidFill>
              <a:cs typeface="+mn-ea"/>
              <a:sym typeface="+mn-lt"/>
            </a:endParaRPr>
          </a:p>
          <a:p>
            <a:pPr lvl="0" algn="ctr">
              <a:lnSpc>
                <a:spcPct val="130000"/>
              </a:lnSpc>
            </a:pPr>
            <a:r>
              <a:rPr lang="en-US" altLang="zh-CN" sz="800" dirty="0" err="1">
                <a:solidFill>
                  <a:schemeClr val="bg1"/>
                </a:solidFill>
                <a:cs typeface="+mn-ea"/>
                <a:sym typeface="+mn-lt"/>
              </a:rPr>
              <a:t>ppt</a:t>
            </a:r>
            <a:r>
              <a:rPr lang="zh-CN" altLang="en-US" sz="800" dirty="0">
                <a:solidFill>
                  <a:schemeClr val="bg1"/>
                </a:solidFill>
                <a:cs typeface="+mn-ea"/>
                <a:sym typeface="+mn-lt"/>
              </a:rPr>
              <a:t>模板又分为动态模板和静态模板。动态模板是通过设置动作和各种动画展示达到表达思想同步的一种时尚式模板</a:t>
            </a:r>
            <a:endParaRPr lang="en-US" altLang="zh-CN" sz="700" dirty="0">
              <a:solidFill>
                <a:schemeClr val="bg1"/>
              </a:solidFill>
              <a:cs typeface="+mn-ea"/>
              <a:sym typeface="+mn-lt"/>
            </a:endParaRPr>
          </a:p>
        </p:txBody>
      </p:sp>
      <p:sp>
        <p:nvSpPr>
          <p:cNvPr id="4" name="Rectangle 10"/>
          <p:cNvSpPr/>
          <p:nvPr/>
        </p:nvSpPr>
        <p:spPr>
          <a:xfrm>
            <a:off x="1125142" y="1997458"/>
            <a:ext cx="1087635" cy="550472"/>
          </a:xfrm>
          <a:prstGeom prst="rect">
            <a:avLst/>
          </a:prstGeom>
        </p:spPr>
        <p:txBody>
          <a:bodyPr wrap="square" lIns="67391" tIns="33696" rIns="67391" bIns="33696">
            <a:spAutoFit/>
          </a:bodyPr>
          <a:lstStyle/>
          <a:p>
            <a:r>
              <a:rPr lang="en-US" sz="3100" dirty="0">
                <a:solidFill>
                  <a:schemeClr val="tx1">
                    <a:lumMod val="65000"/>
                    <a:lumOff val="35000"/>
                  </a:schemeClr>
                </a:solidFill>
                <a:cs typeface="+mn-ea"/>
                <a:sym typeface="+mn-lt"/>
              </a:rPr>
              <a:t>80%</a:t>
            </a:r>
            <a:endParaRPr lang="en-US" sz="2000" dirty="0">
              <a:solidFill>
                <a:schemeClr val="tx1">
                  <a:lumMod val="65000"/>
                  <a:lumOff val="35000"/>
                </a:schemeClr>
              </a:solidFill>
              <a:cs typeface="+mn-ea"/>
              <a:sym typeface="+mn-lt"/>
            </a:endParaRPr>
          </a:p>
        </p:txBody>
      </p:sp>
      <p:graphicFrame>
        <p:nvGraphicFramePr>
          <p:cNvPr id="5" name="Chart 11"/>
          <p:cNvGraphicFramePr>
            <a:graphicFrameLocks/>
          </p:cNvGraphicFramePr>
          <p:nvPr>
            <p:extLst>
              <p:ext uri="{D42A27DB-BD31-4B8C-83A1-F6EECF244321}">
                <p14:modId xmlns:p14="http://schemas.microsoft.com/office/powerpoint/2010/main" val="1824773844"/>
              </p:ext>
            </p:extLst>
          </p:nvPr>
        </p:nvGraphicFramePr>
        <p:xfrm>
          <a:off x="6150769" y="1400088"/>
          <a:ext cx="2100263" cy="1755276"/>
        </p:xfrm>
        <a:graphic>
          <a:graphicData uri="http://schemas.openxmlformats.org/drawingml/2006/chart">
            <c:chart xmlns:c="http://schemas.openxmlformats.org/drawingml/2006/chart" xmlns:r="http://schemas.openxmlformats.org/officeDocument/2006/relationships" r:id="rId5"/>
          </a:graphicData>
        </a:graphic>
      </p:graphicFrame>
      <p:sp>
        <p:nvSpPr>
          <p:cNvPr id="6" name="Rounded Rectangle 12"/>
          <p:cNvSpPr/>
          <p:nvPr/>
        </p:nvSpPr>
        <p:spPr>
          <a:xfrm>
            <a:off x="6150769" y="3192199"/>
            <a:ext cx="2175272" cy="1383738"/>
          </a:xfrm>
          <a:prstGeom prst="roundRect">
            <a:avLst>
              <a:gd name="adj" fmla="val 7442"/>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lvl="0" algn="ctr">
              <a:lnSpc>
                <a:spcPct val="130000"/>
              </a:lnSpc>
            </a:pPr>
            <a:r>
              <a:rPr lang="zh-CN" altLang="en-US" b="1" dirty="0">
                <a:solidFill>
                  <a:schemeClr val="bg1"/>
                </a:solidFill>
                <a:cs typeface="+mn-ea"/>
                <a:sym typeface="+mn-lt"/>
              </a:rPr>
              <a:t>输入你的标题</a:t>
            </a:r>
            <a:endParaRPr lang="en-US" altLang="zh-CN" b="1" dirty="0">
              <a:solidFill>
                <a:schemeClr val="bg1"/>
              </a:solidFill>
              <a:cs typeface="+mn-ea"/>
              <a:sym typeface="+mn-lt"/>
            </a:endParaRPr>
          </a:p>
          <a:p>
            <a:pPr lvl="0" algn="ctr">
              <a:lnSpc>
                <a:spcPct val="130000"/>
              </a:lnSpc>
            </a:pPr>
            <a:r>
              <a:rPr lang="en-US" altLang="zh-CN" sz="800" dirty="0" err="1">
                <a:solidFill>
                  <a:schemeClr val="bg1"/>
                </a:solidFill>
                <a:cs typeface="+mn-ea"/>
                <a:sym typeface="+mn-lt"/>
              </a:rPr>
              <a:t>ppt</a:t>
            </a:r>
            <a:r>
              <a:rPr lang="zh-CN" altLang="en-US" sz="800" dirty="0">
                <a:solidFill>
                  <a:schemeClr val="bg1"/>
                </a:solidFill>
                <a:cs typeface="+mn-ea"/>
                <a:sym typeface="+mn-lt"/>
              </a:rPr>
              <a:t>模板又分为动态模板和静态模板。动态模板是通过设置动作和各种动画展示达到表达思想同步的一种时尚式模板</a:t>
            </a:r>
            <a:endParaRPr lang="en-US" altLang="zh-CN" sz="700" dirty="0">
              <a:solidFill>
                <a:schemeClr val="bg1"/>
              </a:solidFill>
              <a:cs typeface="+mn-ea"/>
              <a:sym typeface="+mn-lt"/>
            </a:endParaRPr>
          </a:p>
        </p:txBody>
      </p:sp>
      <p:sp>
        <p:nvSpPr>
          <p:cNvPr id="7" name="Rectangle 13"/>
          <p:cNvSpPr/>
          <p:nvPr/>
        </p:nvSpPr>
        <p:spPr>
          <a:xfrm>
            <a:off x="6675836" y="1997458"/>
            <a:ext cx="1087635" cy="550472"/>
          </a:xfrm>
          <a:prstGeom prst="rect">
            <a:avLst/>
          </a:prstGeom>
        </p:spPr>
        <p:txBody>
          <a:bodyPr wrap="square" lIns="67391" tIns="33696" rIns="67391" bIns="33696">
            <a:spAutoFit/>
          </a:bodyPr>
          <a:lstStyle/>
          <a:p>
            <a:r>
              <a:rPr lang="en-US" sz="3100" dirty="0">
                <a:solidFill>
                  <a:schemeClr val="tx1">
                    <a:lumMod val="65000"/>
                    <a:lumOff val="35000"/>
                  </a:schemeClr>
                </a:solidFill>
                <a:cs typeface="+mn-ea"/>
                <a:sym typeface="+mn-lt"/>
              </a:rPr>
              <a:t>75%</a:t>
            </a:r>
            <a:endParaRPr lang="en-US" sz="2000" dirty="0">
              <a:solidFill>
                <a:schemeClr val="tx1">
                  <a:lumMod val="65000"/>
                  <a:lumOff val="35000"/>
                </a:schemeClr>
              </a:solidFill>
              <a:cs typeface="+mn-ea"/>
              <a:sym typeface="+mn-lt"/>
            </a:endParaRPr>
          </a:p>
        </p:txBody>
      </p:sp>
      <p:graphicFrame>
        <p:nvGraphicFramePr>
          <p:cNvPr id="8" name="Chart 14"/>
          <p:cNvGraphicFramePr>
            <a:graphicFrameLocks/>
          </p:cNvGraphicFramePr>
          <p:nvPr>
            <p:extLst>
              <p:ext uri="{D42A27DB-BD31-4B8C-83A1-F6EECF244321}">
                <p14:modId xmlns:p14="http://schemas.microsoft.com/office/powerpoint/2010/main" val="2676144295"/>
              </p:ext>
            </p:extLst>
          </p:nvPr>
        </p:nvGraphicFramePr>
        <p:xfrm>
          <a:off x="3375422" y="1400088"/>
          <a:ext cx="2100263" cy="1755276"/>
        </p:xfrm>
        <a:graphic>
          <a:graphicData uri="http://schemas.openxmlformats.org/drawingml/2006/chart">
            <c:chart xmlns:c="http://schemas.openxmlformats.org/drawingml/2006/chart" xmlns:r="http://schemas.openxmlformats.org/officeDocument/2006/relationships" r:id="rId6"/>
          </a:graphicData>
        </a:graphic>
      </p:graphicFrame>
      <p:sp>
        <p:nvSpPr>
          <p:cNvPr id="9" name="Rounded Rectangle 15"/>
          <p:cNvSpPr/>
          <p:nvPr/>
        </p:nvSpPr>
        <p:spPr>
          <a:xfrm>
            <a:off x="3375422" y="3192199"/>
            <a:ext cx="2175272" cy="1383738"/>
          </a:xfrm>
          <a:prstGeom prst="roundRect">
            <a:avLst>
              <a:gd name="adj" fmla="val 7442"/>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lvl="0" algn="ctr">
              <a:lnSpc>
                <a:spcPct val="130000"/>
              </a:lnSpc>
            </a:pPr>
            <a:r>
              <a:rPr lang="zh-CN" altLang="en-US" b="1" dirty="0">
                <a:solidFill>
                  <a:schemeClr val="bg1"/>
                </a:solidFill>
                <a:cs typeface="+mn-ea"/>
                <a:sym typeface="+mn-lt"/>
              </a:rPr>
              <a:t>输入你的标题</a:t>
            </a:r>
            <a:endParaRPr lang="en-US" altLang="zh-CN" b="1" dirty="0">
              <a:solidFill>
                <a:schemeClr val="bg1"/>
              </a:solidFill>
              <a:cs typeface="+mn-ea"/>
              <a:sym typeface="+mn-lt"/>
            </a:endParaRPr>
          </a:p>
          <a:p>
            <a:pPr lvl="0" algn="ctr">
              <a:lnSpc>
                <a:spcPct val="130000"/>
              </a:lnSpc>
            </a:pPr>
            <a:r>
              <a:rPr lang="en-US" altLang="zh-CN" sz="800" dirty="0" err="1">
                <a:solidFill>
                  <a:schemeClr val="bg1"/>
                </a:solidFill>
                <a:cs typeface="+mn-ea"/>
                <a:sym typeface="+mn-lt"/>
              </a:rPr>
              <a:t>ppt</a:t>
            </a:r>
            <a:r>
              <a:rPr lang="zh-CN" altLang="en-US" sz="800" dirty="0">
                <a:solidFill>
                  <a:schemeClr val="bg1"/>
                </a:solidFill>
                <a:cs typeface="+mn-ea"/>
                <a:sym typeface="+mn-lt"/>
              </a:rPr>
              <a:t>模板又分为动态模板和静态模板。动态模板是通过设置动作和各种动画展示达到表达思想同步的一种时尚式模板</a:t>
            </a:r>
            <a:endParaRPr lang="en-US" altLang="zh-CN" sz="700" dirty="0">
              <a:solidFill>
                <a:schemeClr val="bg1"/>
              </a:solidFill>
              <a:cs typeface="+mn-ea"/>
              <a:sym typeface="+mn-lt"/>
            </a:endParaRPr>
          </a:p>
        </p:txBody>
      </p:sp>
      <p:sp>
        <p:nvSpPr>
          <p:cNvPr id="10" name="Rectangle 16"/>
          <p:cNvSpPr/>
          <p:nvPr/>
        </p:nvSpPr>
        <p:spPr>
          <a:xfrm>
            <a:off x="3900489" y="1997458"/>
            <a:ext cx="1087635" cy="550472"/>
          </a:xfrm>
          <a:prstGeom prst="rect">
            <a:avLst/>
          </a:prstGeom>
        </p:spPr>
        <p:txBody>
          <a:bodyPr wrap="square" lIns="67391" tIns="33696" rIns="67391" bIns="33696">
            <a:spAutoFit/>
          </a:bodyPr>
          <a:lstStyle/>
          <a:p>
            <a:r>
              <a:rPr lang="en-US" sz="3100" dirty="0">
                <a:solidFill>
                  <a:schemeClr val="tx1">
                    <a:lumMod val="65000"/>
                    <a:lumOff val="35000"/>
                  </a:schemeClr>
                </a:solidFill>
                <a:cs typeface="+mn-ea"/>
                <a:sym typeface="+mn-lt"/>
              </a:rPr>
              <a:t>60%</a:t>
            </a:r>
            <a:endParaRPr lang="en-US" sz="2000"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ppt_x"/>
                                          </p:val>
                                        </p:tav>
                                        <p:tav tm="100000">
                                          <p:val>
                                            <p:strVal val="#ppt_x"/>
                                          </p:val>
                                        </p:tav>
                                      </p:tavLst>
                                    </p:anim>
                                    <p:anim calcmode="lin" valueType="num">
                                      <p:cBhvr additive="base">
                                        <p:cTn id="8" dur="25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250" fill="hold"/>
                                        <p:tgtEl>
                                          <p:spTgt spid="4"/>
                                        </p:tgtEl>
                                        <p:attrNameLst>
                                          <p:attrName>ppt_x</p:attrName>
                                        </p:attrNameLst>
                                      </p:cBhvr>
                                      <p:tavLst>
                                        <p:tav tm="0">
                                          <p:val>
                                            <p:strVal val="#ppt_x"/>
                                          </p:val>
                                        </p:tav>
                                        <p:tav tm="100000">
                                          <p:val>
                                            <p:strVal val="#ppt_x"/>
                                          </p:val>
                                        </p:tav>
                                      </p:tavLst>
                                    </p:anim>
                                    <p:anim calcmode="lin" valueType="num">
                                      <p:cBhvr additive="base">
                                        <p:cTn id="13" dur="25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250" fill="hold"/>
                                        <p:tgtEl>
                                          <p:spTgt spid="3"/>
                                        </p:tgtEl>
                                        <p:attrNameLst>
                                          <p:attrName>ppt_x</p:attrName>
                                        </p:attrNameLst>
                                      </p:cBhvr>
                                      <p:tavLst>
                                        <p:tav tm="0">
                                          <p:val>
                                            <p:strVal val="#ppt_x"/>
                                          </p:val>
                                        </p:tav>
                                        <p:tav tm="100000">
                                          <p:val>
                                            <p:strVal val="#ppt_x"/>
                                          </p:val>
                                        </p:tav>
                                      </p:tavLst>
                                    </p:anim>
                                    <p:anim calcmode="lin" valueType="num">
                                      <p:cBhvr additive="base">
                                        <p:cTn id="18" dur="250" fill="hold"/>
                                        <p:tgtEl>
                                          <p:spTgt spid="3"/>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250" fill="hold"/>
                                        <p:tgtEl>
                                          <p:spTgt spid="8"/>
                                        </p:tgtEl>
                                        <p:attrNameLst>
                                          <p:attrName>ppt_x</p:attrName>
                                        </p:attrNameLst>
                                      </p:cBhvr>
                                      <p:tavLst>
                                        <p:tav tm="0">
                                          <p:val>
                                            <p:strVal val="#ppt_x"/>
                                          </p:val>
                                        </p:tav>
                                        <p:tav tm="100000">
                                          <p:val>
                                            <p:strVal val="#ppt_x"/>
                                          </p:val>
                                        </p:tav>
                                      </p:tavLst>
                                    </p:anim>
                                    <p:anim calcmode="lin" valueType="num">
                                      <p:cBhvr additive="base">
                                        <p:cTn id="23" dur="250" fill="hold"/>
                                        <p:tgtEl>
                                          <p:spTgt spid="8"/>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250" fill="hold"/>
                                        <p:tgtEl>
                                          <p:spTgt spid="10"/>
                                        </p:tgtEl>
                                        <p:attrNameLst>
                                          <p:attrName>ppt_x</p:attrName>
                                        </p:attrNameLst>
                                      </p:cBhvr>
                                      <p:tavLst>
                                        <p:tav tm="0">
                                          <p:val>
                                            <p:strVal val="#ppt_x"/>
                                          </p:val>
                                        </p:tav>
                                        <p:tav tm="100000">
                                          <p:val>
                                            <p:strVal val="#ppt_x"/>
                                          </p:val>
                                        </p:tav>
                                      </p:tavLst>
                                    </p:anim>
                                    <p:anim calcmode="lin" valueType="num">
                                      <p:cBhvr additive="base">
                                        <p:cTn id="28" dur="250" fill="hold"/>
                                        <p:tgtEl>
                                          <p:spTgt spid="10"/>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250" fill="hold"/>
                                        <p:tgtEl>
                                          <p:spTgt spid="9"/>
                                        </p:tgtEl>
                                        <p:attrNameLst>
                                          <p:attrName>ppt_x</p:attrName>
                                        </p:attrNameLst>
                                      </p:cBhvr>
                                      <p:tavLst>
                                        <p:tav tm="0">
                                          <p:val>
                                            <p:strVal val="#ppt_x"/>
                                          </p:val>
                                        </p:tav>
                                        <p:tav tm="100000">
                                          <p:val>
                                            <p:strVal val="#ppt_x"/>
                                          </p:val>
                                        </p:tav>
                                      </p:tavLst>
                                    </p:anim>
                                    <p:anim calcmode="lin" valueType="num">
                                      <p:cBhvr additive="base">
                                        <p:cTn id="33" dur="250" fill="hold"/>
                                        <p:tgtEl>
                                          <p:spTgt spid="9"/>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250" fill="hold"/>
                                        <p:tgtEl>
                                          <p:spTgt spid="5"/>
                                        </p:tgtEl>
                                        <p:attrNameLst>
                                          <p:attrName>ppt_x</p:attrName>
                                        </p:attrNameLst>
                                      </p:cBhvr>
                                      <p:tavLst>
                                        <p:tav tm="0">
                                          <p:val>
                                            <p:strVal val="#ppt_x"/>
                                          </p:val>
                                        </p:tav>
                                        <p:tav tm="100000">
                                          <p:val>
                                            <p:strVal val="#ppt_x"/>
                                          </p:val>
                                        </p:tav>
                                      </p:tavLst>
                                    </p:anim>
                                    <p:anim calcmode="lin" valueType="num">
                                      <p:cBhvr additive="base">
                                        <p:cTn id="38" dur="250" fill="hold"/>
                                        <p:tgtEl>
                                          <p:spTgt spid="5"/>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250" fill="hold"/>
                                        <p:tgtEl>
                                          <p:spTgt spid="7"/>
                                        </p:tgtEl>
                                        <p:attrNameLst>
                                          <p:attrName>ppt_x</p:attrName>
                                        </p:attrNameLst>
                                      </p:cBhvr>
                                      <p:tavLst>
                                        <p:tav tm="0">
                                          <p:val>
                                            <p:strVal val="#ppt_x"/>
                                          </p:val>
                                        </p:tav>
                                        <p:tav tm="100000">
                                          <p:val>
                                            <p:strVal val="#ppt_x"/>
                                          </p:val>
                                        </p:tav>
                                      </p:tavLst>
                                    </p:anim>
                                    <p:anim calcmode="lin" valueType="num">
                                      <p:cBhvr additive="base">
                                        <p:cTn id="43" dur="250" fill="hold"/>
                                        <p:tgtEl>
                                          <p:spTgt spid="7"/>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250" fill="hold"/>
                                        <p:tgtEl>
                                          <p:spTgt spid="6"/>
                                        </p:tgtEl>
                                        <p:attrNameLst>
                                          <p:attrName>ppt_x</p:attrName>
                                        </p:attrNameLst>
                                      </p:cBhvr>
                                      <p:tavLst>
                                        <p:tav tm="0">
                                          <p:val>
                                            <p:strVal val="#ppt_x"/>
                                          </p:val>
                                        </p:tav>
                                        <p:tav tm="100000">
                                          <p:val>
                                            <p:strVal val="#ppt_x"/>
                                          </p:val>
                                        </p:tav>
                                      </p:tavLst>
                                    </p:anim>
                                    <p:anim calcmode="lin" valueType="num">
                                      <p:cBhvr additive="base">
                                        <p:cTn id="48" dur="25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animBg="1"/>
      <p:bldP spid="4" grpId="0"/>
      <p:bldGraphic spid="5" grpId="0">
        <p:bldAsOne/>
      </p:bldGraphic>
      <p:bldP spid="6" grpId="0" animBg="1"/>
      <p:bldP spid="7" grpId="0"/>
      <p:bldGraphic spid="8" grpId="0">
        <p:bldAsOne/>
      </p:bldGraphic>
      <p:bldP spid="9" grpId="0" animBg="1"/>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718384">
            <a:off x="3239990" y="1132338"/>
            <a:ext cx="8235078" cy="4657436"/>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2902501">
            <a:off x="-2034190" y="-460505"/>
            <a:ext cx="6665912" cy="4657438"/>
          </a:xfrm>
          <a:prstGeom prst="rect">
            <a:avLst/>
          </a:prstGeom>
          <a:noFill/>
          <a:extLst>
            <a:ext uri="{909E8E84-426E-40DD-AFC4-6F175D3DCCD1}">
              <a14:hiddenFill xmlns:a14="http://schemas.microsoft.com/office/drawing/2010/main">
                <a:solidFill>
                  <a:srgbClr val="FFFFFF"/>
                </a:solidFill>
              </a14:hiddenFill>
            </a:ext>
          </a:extLst>
        </p:spPr>
      </p:pic>
      <p:sp>
        <p:nvSpPr>
          <p:cNvPr id="33" name="Text Box 61"/>
          <p:cNvSpPr txBox="1">
            <a:spLocks noChangeArrowheads="1"/>
          </p:cNvSpPr>
          <p:nvPr/>
        </p:nvSpPr>
        <p:spPr bwMode="gray">
          <a:xfrm>
            <a:off x="3132410" y="287908"/>
            <a:ext cx="2736304" cy="307777"/>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单击添加标题</a:t>
            </a:r>
          </a:p>
        </p:txBody>
      </p:sp>
      <p:sp>
        <p:nvSpPr>
          <p:cNvPr id="34" name="Text Box 61"/>
          <p:cNvSpPr txBox="1">
            <a:spLocks noChangeArrowheads="1"/>
          </p:cNvSpPr>
          <p:nvPr/>
        </p:nvSpPr>
        <p:spPr bwMode="gray">
          <a:xfrm>
            <a:off x="3500091" y="545743"/>
            <a:ext cx="3448743" cy="215444"/>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Simple fashion creative ink </a:t>
            </a:r>
            <a:r>
              <a:rPr lang="en-US" altLang="zh-CN" sz="8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Feng</a:t>
            </a: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a:t>
            </a:r>
            <a:r>
              <a:rPr lang="en-US" altLang="zh-CN" sz="8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Shuia</a:t>
            </a:r>
            <a:endParaRPr lang="zh-CN" altLang="en-US"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endParaRPr>
          </a:p>
        </p:txBody>
      </p:sp>
      <p:sp>
        <p:nvSpPr>
          <p:cNvPr id="2" name="Rounded Rectangle 2"/>
          <p:cNvSpPr/>
          <p:nvPr/>
        </p:nvSpPr>
        <p:spPr>
          <a:xfrm>
            <a:off x="641415" y="1609751"/>
            <a:ext cx="1288554" cy="1282746"/>
          </a:xfrm>
          <a:prstGeom prst="roundRect">
            <a:avLst>
              <a:gd name="adj" fmla="val 11539"/>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3" name="Rounded Rectangle 3"/>
          <p:cNvSpPr/>
          <p:nvPr/>
        </p:nvSpPr>
        <p:spPr>
          <a:xfrm>
            <a:off x="2128208" y="1609751"/>
            <a:ext cx="1288554" cy="1282746"/>
          </a:xfrm>
          <a:prstGeom prst="roundRect">
            <a:avLst>
              <a:gd name="adj" fmla="val 11539"/>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4" name="Rounded Rectangle 5"/>
          <p:cNvSpPr/>
          <p:nvPr/>
        </p:nvSpPr>
        <p:spPr>
          <a:xfrm>
            <a:off x="641415" y="3089844"/>
            <a:ext cx="1288554" cy="1282746"/>
          </a:xfrm>
          <a:prstGeom prst="roundRect">
            <a:avLst>
              <a:gd name="adj" fmla="val 11539"/>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5" name="Rounded Rectangle 6"/>
          <p:cNvSpPr/>
          <p:nvPr/>
        </p:nvSpPr>
        <p:spPr>
          <a:xfrm>
            <a:off x="2128208" y="3089844"/>
            <a:ext cx="1288554" cy="1282746"/>
          </a:xfrm>
          <a:prstGeom prst="roundRect">
            <a:avLst>
              <a:gd name="adj" fmla="val 11539"/>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6" name="Text Box 10"/>
          <p:cNvSpPr txBox="1">
            <a:spLocks noChangeArrowheads="1"/>
          </p:cNvSpPr>
          <p:nvPr/>
        </p:nvSpPr>
        <p:spPr bwMode="auto">
          <a:xfrm>
            <a:off x="3825478" y="1424183"/>
            <a:ext cx="4725591" cy="945613"/>
          </a:xfrm>
          <a:prstGeom prst="rect">
            <a:avLst/>
          </a:prstGeom>
          <a:noFill/>
          <a:ln w="9525">
            <a:noFill/>
            <a:miter lim="800000"/>
            <a:headEnd/>
            <a:tailEnd/>
          </a:ln>
        </p:spPr>
        <p:txBody>
          <a:bodyPr wrap="square" lIns="44928" tIns="22464" rIns="44928" bIns="22464">
            <a:spAutoFit/>
          </a:bodyPr>
          <a:lstStyle/>
          <a:p>
            <a:pPr defTabSz="1069316">
              <a:lnSpc>
                <a:spcPct val="130000"/>
              </a:lnSpc>
            </a:pPr>
            <a:r>
              <a:rPr lang="zh-CN" altLang="en-US" sz="1800" b="1" dirty="0">
                <a:solidFill>
                  <a:prstClr val="black">
                    <a:lumMod val="65000"/>
                    <a:lumOff val="35000"/>
                  </a:prstClr>
                </a:solidFill>
                <a:cs typeface="+mn-ea"/>
                <a:sym typeface="+mn-lt"/>
              </a:rPr>
              <a:t>在此输入您的标题</a:t>
            </a:r>
            <a:endParaRPr lang="en-US" altLang="zh-CN" sz="1800" b="1" dirty="0">
              <a:solidFill>
                <a:prstClr val="black">
                  <a:lumMod val="65000"/>
                  <a:lumOff val="35000"/>
                </a:prstClr>
              </a:solidFill>
              <a:cs typeface="+mn-ea"/>
              <a:sym typeface="+mn-lt"/>
            </a:endParaRPr>
          </a:p>
          <a:p>
            <a:pPr defTabSz="1069316">
              <a:lnSpc>
                <a:spcPct val="130000"/>
              </a:lnSpc>
            </a:pP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模板对于</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就像衣服对于人。一套好的</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模板可以让一篇</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文稿的形象迅速提升，大大增加可观赏性。同时</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模板可以让</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思路更清晰、逻辑更严谨，更方便处理图表、文字、图片等内容。</a:t>
            </a:r>
            <a:endParaRPr lang="en-US" altLang="zh-CN" sz="900" i="1" dirty="0">
              <a:solidFill>
                <a:prstClr val="black">
                  <a:lumMod val="65000"/>
                  <a:lumOff val="35000"/>
                </a:prstClr>
              </a:solidFill>
              <a:cs typeface="+mn-ea"/>
              <a:sym typeface="+mn-lt"/>
            </a:endParaRPr>
          </a:p>
        </p:txBody>
      </p:sp>
      <p:sp>
        <p:nvSpPr>
          <p:cNvPr id="7" name="Text Box 10"/>
          <p:cNvSpPr txBox="1">
            <a:spLocks noChangeArrowheads="1"/>
          </p:cNvSpPr>
          <p:nvPr/>
        </p:nvSpPr>
        <p:spPr bwMode="auto">
          <a:xfrm>
            <a:off x="3825478" y="2892498"/>
            <a:ext cx="2250281" cy="662770"/>
          </a:xfrm>
          <a:prstGeom prst="rect">
            <a:avLst/>
          </a:prstGeom>
          <a:noFill/>
          <a:ln w="9525">
            <a:noFill/>
            <a:miter lim="800000"/>
            <a:headEnd/>
            <a:tailEnd/>
          </a:ln>
        </p:spPr>
        <p:txBody>
          <a:bodyPr wrap="square" lIns="44928" tIns="22464" rIns="44928" bIns="22464">
            <a:spAutoFit/>
          </a:bodyPr>
          <a:lstStyle/>
          <a:p>
            <a:pPr defTabSz="1069316">
              <a:lnSpc>
                <a:spcPct val="130000"/>
              </a:lnSpc>
            </a:pPr>
            <a:r>
              <a:rPr lang="zh-CN" altLang="en-US" b="1" dirty="0">
                <a:solidFill>
                  <a:prstClr val="black">
                    <a:lumMod val="65000"/>
                    <a:lumOff val="35000"/>
                  </a:prstClr>
                </a:solidFill>
                <a:cs typeface="+mn-ea"/>
                <a:sym typeface="+mn-lt"/>
              </a:rPr>
              <a:t>添加标题</a:t>
            </a:r>
            <a:endParaRPr lang="en-US" altLang="zh-CN" b="1" dirty="0">
              <a:solidFill>
                <a:prstClr val="black">
                  <a:lumMod val="65000"/>
                  <a:lumOff val="35000"/>
                </a:prstClr>
              </a:solidFill>
              <a:cs typeface="+mn-ea"/>
              <a:sym typeface="+mn-lt"/>
            </a:endParaRPr>
          </a:p>
          <a:p>
            <a:pPr defTabSz="1069316">
              <a:lnSpc>
                <a:spcPct val="130000"/>
              </a:lnSpc>
            </a:pPr>
            <a:r>
              <a:rPr lang="zh-CN" altLang="en-US" sz="900" dirty="0">
                <a:solidFill>
                  <a:prstClr val="black">
                    <a:lumMod val="65000"/>
                    <a:lumOff val="35000"/>
                  </a:prstClr>
                </a:solidFill>
                <a:cs typeface="+mn-ea"/>
                <a:sym typeface="+mn-lt"/>
              </a:rPr>
              <a:t>一套好的</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模板可以让一篇</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文稿的形象迅速提升，大大增加可观赏性。</a:t>
            </a:r>
            <a:endParaRPr lang="en-US" altLang="zh-CN" sz="900" i="1" dirty="0">
              <a:solidFill>
                <a:prstClr val="black">
                  <a:lumMod val="65000"/>
                  <a:lumOff val="35000"/>
                </a:prstClr>
              </a:solidFill>
              <a:cs typeface="+mn-ea"/>
              <a:sym typeface="+mn-lt"/>
            </a:endParaRPr>
          </a:p>
        </p:txBody>
      </p:sp>
      <p:sp>
        <p:nvSpPr>
          <p:cNvPr id="8" name="Text Box 10"/>
          <p:cNvSpPr txBox="1">
            <a:spLocks noChangeArrowheads="1"/>
          </p:cNvSpPr>
          <p:nvPr/>
        </p:nvSpPr>
        <p:spPr bwMode="auto">
          <a:xfrm>
            <a:off x="3825478" y="3774684"/>
            <a:ext cx="2250281" cy="662770"/>
          </a:xfrm>
          <a:prstGeom prst="rect">
            <a:avLst/>
          </a:prstGeom>
          <a:noFill/>
          <a:ln w="9525">
            <a:noFill/>
            <a:miter lim="800000"/>
            <a:headEnd/>
            <a:tailEnd/>
          </a:ln>
        </p:spPr>
        <p:txBody>
          <a:bodyPr wrap="square" lIns="44928" tIns="22464" rIns="44928" bIns="22464">
            <a:spAutoFit/>
          </a:bodyPr>
          <a:lstStyle/>
          <a:p>
            <a:pPr defTabSz="1069316">
              <a:lnSpc>
                <a:spcPct val="130000"/>
              </a:lnSpc>
            </a:pPr>
            <a:r>
              <a:rPr lang="zh-CN" altLang="en-US" b="1" dirty="0">
                <a:solidFill>
                  <a:prstClr val="black">
                    <a:lumMod val="65000"/>
                    <a:lumOff val="35000"/>
                  </a:prstClr>
                </a:solidFill>
                <a:cs typeface="+mn-ea"/>
                <a:sym typeface="+mn-lt"/>
              </a:rPr>
              <a:t>添加标题</a:t>
            </a:r>
            <a:endParaRPr lang="en-US" altLang="zh-CN" b="1" dirty="0">
              <a:solidFill>
                <a:prstClr val="black">
                  <a:lumMod val="65000"/>
                  <a:lumOff val="35000"/>
                </a:prstClr>
              </a:solidFill>
              <a:cs typeface="+mn-ea"/>
              <a:sym typeface="+mn-lt"/>
            </a:endParaRPr>
          </a:p>
          <a:p>
            <a:pPr defTabSz="1069316">
              <a:lnSpc>
                <a:spcPct val="130000"/>
              </a:lnSpc>
            </a:pPr>
            <a:r>
              <a:rPr lang="zh-CN" altLang="en-US" sz="900" dirty="0">
                <a:solidFill>
                  <a:prstClr val="black">
                    <a:lumMod val="65000"/>
                    <a:lumOff val="35000"/>
                  </a:prstClr>
                </a:solidFill>
                <a:cs typeface="+mn-ea"/>
                <a:sym typeface="+mn-lt"/>
              </a:rPr>
              <a:t>一套好的</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模板可以让一篇</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文稿的形象迅速提升，大大增加可观赏性。</a:t>
            </a:r>
            <a:endParaRPr lang="en-US" altLang="zh-CN" sz="900" i="1" dirty="0">
              <a:solidFill>
                <a:prstClr val="black">
                  <a:lumMod val="65000"/>
                  <a:lumOff val="35000"/>
                </a:prstClr>
              </a:solidFill>
              <a:cs typeface="+mn-ea"/>
              <a:sym typeface="+mn-lt"/>
            </a:endParaRPr>
          </a:p>
        </p:txBody>
      </p:sp>
      <p:sp>
        <p:nvSpPr>
          <p:cNvPr id="9" name="Text Box 10"/>
          <p:cNvSpPr txBox="1">
            <a:spLocks noChangeArrowheads="1"/>
          </p:cNvSpPr>
          <p:nvPr/>
        </p:nvSpPr>
        <p:spPr bwMode="auto">
          <a:xfrm>
            <a:off x="6150769" y="2892498"/>
            <a:ext cx="2250281" cy="662770"/>
          </a:xfrm>
          <a:prstGeom prst="rect">
            <a:avLst/>
          </a:prstGeom>
          <a:noFill/>
          <a:ln w="9525">
            <a:noFill/>
            <a:miter lim="800000"/>
            <a:headEnd/>
            <a:tailEnd/>
          </a:ln>
        </p:spPr>
        <p:txBody>
          <a:bodyPr wrap="square" lIns="44928" tIns="22464" rIns="44928" bIns="22464">
            <a:spAutoFit/>
          </a:bodyPr>
          <a:lstStyle/>
          <a:p>
            <a:pPr defTabSz="1069316">
              <a:lnSpc>
                <a:spcPct val="130000"/>
              </a:lnSpc>
            </a:pPr>
            <a:r>
              <a:rPr lang="zh-CN" altLang="en-US" b="1" dirty="0">
                <a:solidFill>
                  <a:prstClr val="black">
                    <a:lumMod val="65000"/>
                    <a:lumOff val="35000"/>
                  </a:prstClr>
                </a:solidFill>
                <a:cs typeface="+mn-ea"/>
                <a:sym typeface="+mn-lt"/>
              </a:rPr>
              <a:t>添加标题</a:t>
            </a:r>
            <a:endParaRPr lang="en-US" altLang="zh-CN" b="1" dirty="0">
              <a:solidFill>
                <a:prstClr val="black">
                  <a:lumMod val="65000"/>
                  <a:lumOff val="35000"/>
                </a:prstClr>
              </a:solidFill>
              <a:cs typeface="+mn-ea"/>
              <a:sym typeface="+mn-lt"/>
            </a:endParaRPr>
          </a:p>
          <a:p>
            <a:pPr defTabSz="1069316">
              <a:lnSpc>
                <a:spcPct val="130000"/>
              </a:lnSpc>
            </a:pPr>
            <a:r>
              <a:rPr lang="zh-CN" altLang="en-US" sz="900" dirty="0">
                <a:solidFill>
                  <a:prstClr val="black">
                    <a:lumMod val="65000"/>
                    <a:lumOff val="35000"/>
                  </a:prstClr>
                </a:solidFill>
                <a:cs typeface="+mn-ea"/>
                <a:sym typeface="+mn-lt"/>
              </a:rPr>
              <a:t>一套好的</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模板可以让一篇</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文稿的形象迅速提升，大大增加可观赏性。</a:t>
            </a:r>
            <a:endParaRPr lang="en-US" altLang="zh-CN" sz="900" i="1" dirty="0">
              <a:solidFill>
                <a:prstClr val="black">
                  <a:lumMod val="65000"/>
                  <a:lumOff val="35000"/>
                </a:prstClr>
              </a:solidFill>
              <a:cs typeface="+mn-ea"/>
              <a:sym typeface="+mn-lt"/>
            </a:endParaRPr>
          </a:p>
        </p:txBody>
      </p:sp>
      <p:sp>
        <p:nvSpPr>
          <p:cNvPr id="10" name="Text Box 10"/>
          <p:cNvSpPr txBox="1">
            <a:spLocks noChangeArrowheads="1"/>
          </p:cNvSpPr>
          <p:nvPr/>
        </p:nvSpPr>
        <p:spPr bwMode="auto">
          <a:xfrm>
            <a:off x="6150769" y="3774684"/>
            <a:ext cx="2250281" cy="662770"/>
          </a:xfrm>
          <a:prstGeom prst="rect">
            <a:avLst/>
          </a:prstGeom>
          <a:noFill/>
          <a:ln w="9525">
            <a:noFill/>
            <a:miter lim="800000"/>
            <a:headEnd/>
            <a:tailEnd/>
          </a:ln>
        </p:spPr>
        <p:txBody>
          <a:bodyPr wrap="square" lIns="44928" tIns="22464" rIns="44928" bIns="22464">
            <a:spAutoFit/>
          </a:bodyPr>
          <a:lstStyle/>
          <a:p>
            <a:pPr defTabSz="1069316">
              <a:lnSpc>
                <a:spcPct val="130000"/>
              </a:lnSpc>
            </a:pPr>
            <a:r>
              <a:rPr lang="zh-CN" altLang="en-US" b="1" dirty="0">
                <a:solidFill>
                  <a:prstClr val="black">
                    <a:lumMod val="65000"/>
                    <a:lumOff val="35000"/>
                  </a:prstClr>
                </a:solidFill>
                <a:cs typeface="+mn-ea"/>
                <a:sym typeface="+mn-lt"/>
              </a:rPr>
              <a:t>添加标题</a:t>
            </a:r>
            <a:endParaRPr lang="en-US" altLang="zh-CN" b="1" dirty="0">
              <a:solidFill>
                <a:prstClr val="black">
                  <a:lumMod val="65000"/>
                  <a:lumOff val="35000"/>
                </a:prstClr>
              </a:solidFill>
              <a:cs typeface="+mn-ea"/>
              <a:sym typeface="+mn-lt"/>
            </a:endParaRPr>
          </a:p>
          <a:p>
            <a:pPr defTabSz="1069316">
              <a:lnSpc>
                <a:spcPct val="130000"/>
              </a:lnSpc>
            </a:pPr>
            <a:r>
              <a:rPr lang="zh-CN" altLang="en-US" sz="900" dirty="0">
                <a:solidFill>
                  <a:prstClr val="black">
                    <a:lumMod val="65000"/>
                    <a:lumOff val="35000"/>
                  </a:prstClr>
                </a:solidFill>
                <a:cs typeface="+mn-ea"/>
                <a:sym typeface="+mn-lt"/>
              </a:rPr>
              <a:t>一套好的</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模板可以让一篇</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文稿的形象迅速提升，大大增加可观赏性。</a:t>
            </a:r>
            <a:endParaRPr lang="en-US" altLang="zh-CN" sz="900" i="1" dirty="0">
              <a:solidFill>
                <a:prstClr val="black">
                  <a:lumMod val="65000"/>
                  <a:lumOff val="35000"/>
                </a:prstClr>
              </a:solidFill>
              <a:cs typeface="+mn-ea"/>
              <a:sym typeface="+mn-lt"/>
            </a:endParaRPr>
          </a:p>
        </p:txBody>
      </p:sp>
      <p:cxnSp>
        <p:nvCxnSpPr>
          <p:cNvPr id="11" name="Straight Connector 30"/>
          <p:cNvCxnSpPr/>
          <p:nvPr/>
        </p:nvCxnSpPr>
        <p:spPr>
          <a:xfrm>
            <a:off x="3900487" y="2804492"/>
            <a:ext cx="4500563"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2" name="Text Box 10"/>
          <p:cNvSpPr txBox="1">
            <a:spLocks noChangeArrowheads="1"/>
          </p:cNvSpPr>
          <p:nvPr/>
        </p:nvSpPr>
        <p:spPr bwMode="auto">
          <a:xfrm>
            <a:off x="706773" y="2484585"/>
            <a:ext cx="1157835" cy="230033"/>
          </a:xfrm>
          <a:prstGeom prst="rect">
            <a:avLst/>
          </a:prstGeom>
          <a:noFill/>
          <a:ln w="9525">
            <a:noFill/>
            <a:miter lim="800000"/>
            <a:headEnd/>
            <a:tailEnd/>
          </a:ln>
        </p:spPr>
        <p:txBody>
          <a:bodyPr wrap="square" lIns="44928" tIns="22464" rIns="44928" bIns="22464">
            <a:spAutoFit/>
          </a:bodyPr>
          <a:lstStyle/>
          <a:p>
            <a:pPr algn="ctr" defTabSz="1069343"/>
            <a:r>
              <a:rPr lang="en-US" sz="1200">
                <a:solidFill>
                  <a:schemeClr val="bg1"/>
                </a:solidFill>
                <a:cs typeface="+mn-ea"/>
                <a:sym typeface="+mn-lt"/>
              </a:rPr>
              <a:t>Well Display</a:t>
            </a:r>
            <a:endParaRPr lang="en-US" sz="1000">
              <a:solidFill>
                <a:schemeClr val="bg1"/>
              </a:solidFill>
              <a:cs typeface="+mn-ea"/>
              <a:sym typeface="+mn-lt"/>
            </a:endParaRPr>
          </a:p>
        </p:txBody>
      </p:sp>
      <p:sp>
        <p:nvSpPr>
          <p:cNvPr id="13" name="Freeform 104"/>
          <p:cNvSpPr>
            <a:spLocks noEditPoints="1"/>
          </p:cNvSpPr>
          <p:nvPr/>
        </p:nvSpPr>
        <p:spPr bwMode="auto">
          <a:xfrm>
            <a:off x="1027728" y="3309931"/>
            <a:ext cx="486053" cy="477813"/>
          </a:xfrm>
          <a:custGeom>
            <a:avLst/>
            <a:gdLst>
              <a:gd name="T0" fmla="*/ 53 w 120"/>
              <a:gd name="T1" fmla="*/ 35 h 118"/>
              <a:gd name="T2" fmla="*/ 47 w 120"/>
              <a:gd name="T3" fmla="*/ 9 h 118"/>
              <a:gd name="T4" fmla="*/ 21 w 120"/>
              <a:gd name="T5" fmla="*/ 2 h 118"/>
              <a:gd name="T6" fmla="*/ 36 w 120"/>
              <a:gd name="T7" fmla="*/ 17 h 118"/>
              <a:gd name="T8" fmla="*/ 32 w 120"/>
              <a:gd name="T9" fmla="*/ 32 h 118"/>
              <a:gd name="T10" fmla="*/ 17 w 120"/>
              <a:gd name="T11" fmla="*/ 36 h 118"/>
              <a:gd name="T12" fmla="*/ 2 w 120"/>
              <a:gd name="T13" fmla="*/ 21 h 118"/>
              <a:gd name="T14" fmla="*/ 9 w 120"/>
              <a:gd name="T15" fmla="*/ 47 h 118"/>
              <a:gd name="T16" fmla="*/ 36 w 120"/>
              <a:gd name="T17" fmla="*/ 53 h 118"/>
              <a:gd name="T18" fmla="*/ 36 w 120"/>
              <a:gd name="T19" fmla="*/ 53 h 118"/>
              <a:gd name="T20" fmla="*/ 98 w 120"/>
              <a:gd name="T21" fmla="*/ 115 h 118"/>
              <a:gd name="T22" fmla="*/ 107 w 120"/>
              <a:gd name="T23" fmla="*/ 118 h 118"/>
              <a:gd name="T24" fmla="*/ 115 w 120"/>
              <a:gd name="T25" fmla="*/ 115 h 118"/>
              <a:gd name="T26" fmla="*/ 115 w 120"/>
              <a:gd name="T27" fmla="*/ 97 h 118"/>
              <a:gd name="T28" fmla="*/ 53 w 120"/>
              <a:gd name="T29" fmla="*/ 35 h 118"/>
              <a:gd name="T30" fmla="*/ 108 w 120"/>
              <a:gd name="T31" fmla="*/ 113 h 118"/>
              <a:gd name="T32" fmla="*/ 103 w 120"/>
              <a:gd name="T33" fmla="*/ 108 h 118"/>
              <a:gd name="T34" fmla="*/ 108 w 120"/>
              <a:gd name="T35" fmla="*/ 103 h 118"/>
              <a:gd name="T36" fmla="*/ 113 w 120"/>
              <a:gd name="T37" fmla="*/ 108 h 118"/>
              <a:gd name="T38" fmla="*/ 108 w 120"/>
              <a:gd name="T39" fmla="*/ 11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0" h="118">
                <a:moveTo>
                  <a:pt x="53" y="35"/>
                </a:moveTo>
                <a:cubicBezTo>
                  <a:pt x="56" y="26"/>
                  <a:pt x="54" y="16"/>
                  <a:pt x="47" y="9"/>
                </a:cubicBezTo>
                <a:cubicBezTo>
                  <a:pt x="40" y="2"/>
                  <a:pt x="30" y="0"/>
                  <a:pt x="21" y="2"/>
                </a:cubicBezTo>
                <a:cubicBezTo>
                  <a:pt x="36" y="17"/>
                  <a:pt x="36" y="17"/>
                  <a:pt x="36" y="17"/>
                </a:cubicBezTo>
                <a:cubicBezTo>
                  <a:pt x="32" y="32"/>
                  <a:pt x="32" y="32"/>
                  <a:pt x="32" y="32"/>
                </a:cubicBezTo>
                <a:cubicBezTo>
                  <a:pt x="17" y="36"/>
                  <a:pt x="17" y="36"/>
                  <a:pt x="17" y="36"/>
                </a:cubicBezTo>
                <a:cubicBezTo>
                  <a:pt x="2" y="21"/>
                  <a:pt x="2" y="21"/>
                  <a:pt x="2" y="21"/>
                </a:cubicBezTo>
                <a:cubicBezTo>
                  <a:pt x="0" y="30"/>
                  <a:pt x="2" y="40"/>
                  <a:pt x="9" y="47"/>
                </a:cubicBezTo>
                <a:cubicBezTo>
                  <a:pt x="17" y="54"/>
                  <a:pt x="27" y="56"/>
                  <a:pt x="36" y="53"/>
                </a:cubicBezTo>
                <a:cubicBezTo>
                  <a:pt x="36" y="53"/>
                  <a:pt x="36" y="53"/>
                  <a:pt x="36" y="53"/>
                </a:cubicBezTo>
                <a:cubicBezTo>
                  <a:pt x="98" y="115"/>
                  <a:pt x="98" y="115"/>
                  <a:pt x="98" y="115"/>
                </a:cubicBezTo>
                <a:cubicBezTo>
                  <a:pt x="100" y="117"/>
                  <a:pt x="103" y="118"/>
                  <a:pt x="107" y="118"/>
                </a:cubicBezTo>
                <a:cubicBezTo>
                  <a:pt x="110" y="118"/>
                  <a:pt x="113" y="117"/>
                  <a:pt x="115" y="115"/>
                </a:cubicBezTo>
                <a:cubicBezTo>
                  <a:pt x="120" y="110"/>
                  <a:pt x="120" y="102"/>
                  <a:pt x="115" y="97"/>
                </a:cubicBezTo>
                <a:lnTo>
                  <a:pt x="53" y="35"/>
                </a:lnTo>
                <a:close/>
                <a:moveTo>
                  <a:pt x="108" y="113"/>
                </a:moveTo>
                <a:cubicBezTo>
                  <a:pt x="105" y="113"/>
                  <a:pt x="103" y="110"/>
                  <a:pt x="103" y="108"/>
                </a:cubicBezTo>
                <a:cubicBezTo>
                  <a:pt x="103" y="105"/>
                  <a:pt x="105" y="103"/>
                  <a:pt x="108" y="103"/>
                </a:cubicBezTo>
                <a:cubicBezTo>
                  <a:pt x="110" y="103"/>
                  <a:pt x="113" y="105"/>
                  <a:pt x="113" y="108"/>
                </a:cubicBezTo>
                <a:cubicBezTo>
                  <a:pt x="113" y="110"/>
                  <a:pt x="110" y="113"/>
                  <a:pt x="108" y="113"/>
                </a:cubicBezTo>
                <a:close/>
              </a:path>
            </a:pathLst>
          </a:custGeom>
          <a:solidFill>
            <a:schemeClr val="bg1"/>
          </a:solidFill>
          <a:ln>
            <a:noFill/>
          </a:ln>
        </p:spPr>
        <p:txBody>
          <a:bodyPr vert="horz" wrap="square" lIns="89855" tIns="44928" rIns="89855" bIns="44928" numCol="1" anchor="t" anchorCtr="0" compatLnSpc="1">
            <a:prstTxWarp prst="textNoShape">
              <a:avLst/>
            </a:prstTxWarp>
          </a:bodyPr>
          <a:lstStyle/>
          <a:p>
            <a:endParaRPr lang="en-US" sz="1800">
              <a:cs typeface="+mn-ea"/>
              <a:sym typeface="+mn-lt"/>
            </a:endParaRPr>
          </a:p>
        </p:txBody>
      </p:sp>
      <p:grpSp>
        <p:nvGrpSpPr>
          <p:cNvPr id="14" name="Group 35"/>
          <p:cNvGrpSpPr/>
          <p:nvPr/>
        </p:nvGrpSpPr>
        <p:grpSpPr>
          <a:xfrm>
            <a:off x="2594981" y="1801781"/>
            <a:ext cx="355005" cy="643705"/>
            <a:chOff x="3536781" y="2689641"/>
            <a:chExt cx="279527" cy="509141"/>
          </a:xfrm>
          <a:solidFill>
            <a:schemeClr val="bg1"/>
          </a:solidFill>
        </p:grpSpPr>
        <p:sp>
          <p:nvSpPr>
            <p:cNvPr id="15" name="Freeform 121"/>
            <p:cNvSpPr>
              <a:spLocks noEditPoints="1"/>
            </p:cNvSpPr>
            <p:nvPr/>
          </p:nvSpPr>
          <p:spPr bwMode="auto">
            <a:xfrm>
              <a:off x="3536781" y="2689641"/>
              <a:ext cx="279527" cy="381855"/>
            </a:xfrm>
            <a:custGeom>
              <a:avLst/>
              <a:gdLst>
                <a:gd name="T0" fmla="*/ 42 w 84"/>
                <a:gd name="T1" fmla="*/ 5 h 115"/>
                <a:gd name="T2" fmla="*/ 79 w 84"/>
                <a:gd name="T3" fmla="*/ 42 h 115"/>
                <a:gd name="T4" fmla="*/ 56 w 84"/>
                <a:gd name="T5" fmla="*/ 111 h 115"/>
                <a:gd name="T6" fmla="*/ 31 w 84"/>
                <a:gd name="T7" fmla="*/ 111 h 115"/>
                <a:gd name="T8" fmla="*/ 4 w 84"/>
                <a:gd name="T9" fmla="*/ 42 h 115"/>
                <a:gd name="T10" fmla="*/ 42 w 84"/>
                <a:gd name="T11" fmla="*/ 5 h 115"/>
                <a:gd name="T12" fmla="*/ 42 w 84"/>
                <a:gd name="T13" fmla="*/ 0 h 115"/>
                <a:gd name="T14" fmla="*/ 0 w 84"/>
                <a:gd name="T15" fmla="*/ 42 h 115"/>
                <a:gd name="T16" fmla="*/ 29 w 84"/>
                <a:gd name="T17" fmla="*/ 115 h 115"/>
                <a:gd name="T18" fmla="*/ 58 w 84"/>
                <a:gd name="T19" fmla="*/ 115 h 115"/>
                <a:gd name="T20" fmla="*/ 84 w 84"/>
                <a:gd name="T21" fmla="*/ 42 h 115"/>
                <a:gd name="T22" fmla="*/ 42 w 84"/>
                <a:gd name="T2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15">
                  <a:moveTo>
                    <a:pt x="42" y="5"/>
                  </a:moveTo>
                  <a:cubicBezTo>
                    <a:pt x="63" y="5"/>
                    <a:pt x="79" y="22"/>
                    <a:pt x="79" y="42"/>
                  </a:cubicBezTo>
                  <a:cubicBezTo>
                    <a:pt x="79" y="60"/>
                    <a:pt x="60" y="101"/>
                    <a:pt x="56" y="111"/>
                  </a:cubicBezTo>
                  <a:cubicBezTo>
                    <a:pt x="31" y="111"/>
                    <a:pt x="31" y="111"/>
                    <a:pt x="31" y="111"/>
                  </a:cubicBezTo>
                  <a:cubicBezTo>
                    <a:pt x="23" y="95"/>
                    <a:pt x="4" y="58"/>
                    <a:pt x="4" y="42"/>
                  </a:cubicBezTo>
                  <a:cubicBezTo>
                    <a:pt x="4" y="22"/>
                    <a:pt x="21" y="5"/>
                    <a:pt x="42" y="5"/>
                  </a:cubicBezTo>
                  <a:moveTo>
                    <a:pt x="42" y="0"/>
                  </a:moveTo>
                  <a:cubicBezTo>
                    <a:pt x="19" y="0"/>
                    <a:pt x="0" y="19"/>
                    <a:pt x="0" y="42"/>
                  </a:cubicBezTo>
                  <a:cubicBezTo>
                    <a:pt x="0" y="63"/>
                    <a:pt x="29" y="115"/>
                    <a:pt x="29" y="115"/>
                  </a:cubicBezTo>
                  <a:cubicBezTo>
                    <a:pt x="58" y="115"/>
                    <a:pt x="58" y="115"/>
                    <a:pt x="58" y="115"/>
                  </a:cubicBezTo>
                  <a:cubicBezTo>
                    <a:pt x="58" y="115"/>
                    <a:pt x="84" y="63"/>
                    <a:pt x="84" y="42"/>
                  </a:cubicBezTo>
                  <a:cubicBezTo>
                    <a:pt x="84" y="19"/>
                    <a:pt x="65" y="0"/>
                    <a:pt x="4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16" name="Freeform 122"/>
            <p:cNvSpPr>
              <a:spLocks/>
            </p:cNvSpPr>
            <p:nvPr/>
          </p:nvSpPr>
          <p:spPr bwMode="auto">
            <a:xfrm>
              <a:off x="3631621" y="3166335"/>
              <a:ext cx="97336" cy="9983"/>
            </a:xfrm>
            <a:custGeom>
              <a:avLst/>
              <a:gdLst>
                <a:gd name="T0" fmla="*/ 1 w 29"/>
                <a:gd name="T1" fmla="*/ 3 h 3"/>
                <a:gd name="T2" fmla="*/ 27 w 29"/>
                <a:gd name="T3" fmla="*/ 3 h 3"/>
                <a:gd name="T4" fmla="*/ 29 w 29"/>
                <a:gd name="T5" fmla="*/ 0 h 3"/>
                <a:gd name="T6" fmla="*/ 0 w 29"/>
                <a:gd name="T7" fmla="*/ 0 h 3"/>
                <a:gd name="T8" fmla="*/ 1 w 29"/>
                <a:gd name="T9" fmla="*/ 3 h 3"/>
              </a:gdLst>
              <a:ahLst/>
              <a:cxnLst>
                <a:cxn ang="0">
                  <a:pos x="T0" y="T1"/>
                </a:cxn>
                <a:cxn ang="0">
                  <a:pos x="T2" y="T3"/>
                </a:cxn>
                <a:cxn ang="0">
                  <a:pos x="T4" y="T5"/>
                </a:cxn>
                <a:cxn ang="0">
                  <a:pos x="T6" y="T7"/>
                </a:cxn>
                <a:cxn ang="0">
                  <a:pos x="T8" y="T9"/>
                </a:cxn>
              </a:cxnLst>
              <a:rect l="0" t="0" r="r" b="b"/>
              <a:pathLst>
                <a:path w="29" h="3">
                  <a:moveTo>
                    <a:pt x="1" y="3"/>
                  </a:moveTo>
                  <a:cubicBezTo>
                    <a:pt x="27" y="3"/>
                    <a:pt x="27" y="3"/>
                    <a:pt x="27" y="3"/>
                  </a:cubicBezTo>
                  <a:cubicBezTo>
                    <a:pt x="28" y="2"/>
                    <a:pt x="28" y="1"/>
                    <a:pt x="29" y="0"/>
                  </a:cubicBezTo>
                  <a:cubicBezTo>
                    <a:pt x="0" y="0"/>
                    <a:pt x="0" y="0"/>
                    <a:pt x="0" y="0"/>
                  </a:cubicBezTo>
                  <a:cubicBezTo>
                    <a:pt x="0" y="1"/>
                    <a:pt x="1"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17" name="Freeform 123"/>
            <p:cNvSpPr>
              <a:spLocks/>
            </p:cNvSpPr>
            <p:nvPr/>
          </p:nvSpPr>
          <p:spPr bwMode="auto">
            <a:xfrm>
              <a:off x="3646596" y="3186302"/>
              <a:ext cx="69882" cy="12480"/>
            </a:xfrm>
            <a:custGeom>
              <a:avLst/>
              <a:gdLst>
                <a:gd name="T0" fmla="*/ 10 w 21"/>
                <a:gd name="T1" fmla="*/ 4 h 4"/>
                <a:gd name="T2" fmla="*/ 21 w 21"/>
                <a:gd name="T3" fmla="*/ 0 h 4"/>
                <a:gd name="T4" fmla="*/ 0 w 21"/>
                <a:gd name="T5" fmla="*/ 0 h 4"/>
                <a:gd name="T6" fmla="*/ 10 w 21"/>
                <a:gd name="T7" fmla="*/ 4 h 4"/>
              </a:gdLst>
              <a:ahLst/>
              <a:cxnLst>
                <a:cxn ang="0">
                  <a:pos x="T0" y="T1"/>
                </a:cxn>
                <a:cxn ang="0">
                  <a:pos x="T2" y="T3"/>
                </a:cxn>
                <a:cxn ang="0">
                  <a:pos x="T4" y="T5"/>
                </a:cxn>
                <a:cxn ang="0">
                  <a:pos x="T6" y="T7"/>
                </a:cxn>
              </a:cxnLst>
              <a:rect l="0" t="0" r="r" b="b"/>
              <a:pathLst>
                <a:path w="21" h="4">
                  <a:moveTo>
                    <a:pt x="10" y="4"/>
                  </a:moveTo>
                  <a:cubicBezTo>
                    <a:pt x="14" y="4"/>
                    <a:pt x="18" y="2"/>
                    <a:pt x="21" y="0"/>
                  </a:cubicBezTo>
                  <a:cubicBezTo>
                    <a:pt x="0" y="0"/>
                    <a:pt x="0" y="0"/>
                    <a:pt x="0" y="0"/>
                  </a:cubicBezTo>
                  <a:cubicBezTo>
                    <a:pt x="2" y="2"/>
                    <a:pt x="6" y="4"/>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18" name="Freeform 124"/>
            <p:cNvSpPr>
              <a:spLocks/>
            </p:cNvSpPr>
            <p:nvPr/>
          </p:nvSpPr>
          <p:spPr bwMode="auto">
            <a:xfrm>
              <a:off x="3629124" y="3086470"/>
              <a:ext cx="102328" cy="69882"/>
            </a:xfrm>
            <a:custGeom>
              <a:avLst/>
              <a:gdLst>
                <a:gd name="T0" fmla="*/ 31 w 31"/>
                <a:gd name="T1" fmla="*/ 0 h 21"/>
                <a:gd name="T2" fmla="*/ 0 w 31"/>
                <a:gd name="T3" fmla="*/ 0 h 21"/>
                <a:gd name="T4" fmla="*/ 0 w 31"/>
                <a:gd name="T5" fmla="*/ 19 h 21"/>
                <a:gd name="T6" fmla="*/ 0 w 31"/>
                <a:gd name="T7" fmla="*/ 21 h 21"/>
                <a:gd name="T8" fmla="*/ 30 w 31"/>
                <a:gd name="T9" fmla="*/ 21 h 21"/>
                <a:gd name="T10" fmla="*/ 31 w 31"/>
                <a:gd name="T11" fmla="*/ 19 h 21"/>
                <a:gd name="T12" fmla="*/ 31 w 31"/>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31" h="21">
                  <a:moveTo>
                    <a:pt x="31" y="0"/>
                  </a:moveTo>
                  <a:cubicBezTo>
                    <a:pt x="0" y="0"/>
                    <a:pt x="0" y="0"/>
                    <a:pt x="0" y="0"/>
                  </a:cubicBezTo>
                  <a:cubicBezTo>
                    <a:pt x="0" y="19"/>
                    <a:pt x="0" y="19"/>
                    <a:pt x="0" y="19"/>
                  </a:cubicBezTo>
                  <a:cubicBezTo>
                    <a:pt x="0" y="20"/>
                    <a:pt x="0" y="20"/>
                    <a:pt x="0" y="21"/>
                  </a:cubicBezTo>
                  <a:cubicBezTo>
                    <a:pt x="30" y="21"/>
                    <a:pt x="30" y="21"/>
                    <a:pt x="30" y="21"/>
                  </a:cubicBezTo>
                  <a:cubicBezTo>
                    <a:pt x="30" y="20"/>
                    <a:pt x="31" y="20"/>
                    <a:pt x="31" y="19"/>
                  </a:cubicBez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19" name="Freeform 125"/>
            <p:cNvSpPr>
              <a:spLocks noEditPoints="1"/>
            </p:cNvSpPr>
            <p:nvPr/>
          </p:nvSpPr>
          <p:spPr bwMode="auto">
            <a:xfrm>
              <a:off x="3626629" y="2864345"/>
              <a:ext cx="104823" cy="207151"/>
            </a:xfrm>
            <a:custGeom>
              <a:avLst/>
              <a:gdLst>
                <a:gd name="T0" fmla="*/ 42 w 42"/>
                <a:gd name="T1" fmla="*/ 2 h 83"/>
                <a:gd name="T2" fmla="*/ 42 w 42"/>
                <a:gd name="T3" fmla="*/ 2 h 83"/>
                <a:gd name="T4" fmla="*/ 42 w 42"/>
                <a:gd name="T5" fmla="*/ 2 h 83"/>
                <a:gd name="T6" fmla="*/ 37 w 42"/>
                <a:gd name="T7" fmla="*/ 0 h 83"/>
                <a:gd name="T8" fmla="*/ 20 w 42"/>
                <a:gd name="T9" fmla="*/ 6 h 83"/>
                <a:gd name="T10" fmla="*/ 5 w 42"/>
                <a:gd name="T11" fmla="*/ 0 h 83"/>
                <a:gd name="T12" fmla="*/ 0 w 42"/>
                <a:gd name="T13" fmla="*/ 1 h 83"/>
                <a:gd name="T14" fmla="*/ 0 w 42"/>
                <a:gd name="T15" fmla="*/ 2 h 83"/>
                <a:gd name="T16" fmla="*/ 0 w 42"/>
                <a:gd name="T17" fmla="*/ 2 h 83"/>
                <a:gd name="T18" fmla="*/ 18 w 42"/>
                <a:gd name="T19" fmla="*/ 83 h 83"/>
                <a:gd name="T20" fmla="*/ 24 w 42"/>
                <a:gd name="T21" fmla="*/ 83 h 83"/>
                <a:gd name="T22" fmla="*/ 42 w 42"/>
                <a:gd name="T23" fmla="*/ 2 h 83"/>
                <a:gd name="T24" fmla="*/ 42 w 42"/>
                <a:gd name="T25" fmla="*/ 2 h 83"/>
                <a:gd name="T26" fmla="*/ 42 w 42"/>
                <a:gd name="T27" fmla="*/ 2 h 83"/>
                <a:gd name="T28" fmla="*/ 21 w 42"/>
                <a:gd name="T29" fmla="*/ 73 h 83"/>
                <a:gd name="T30" fmla="*/ 5 w 42"/>
                <a:gd name="T31" fmla="*/ 4 h 83"/>
                <a:gd name="T32" fmla="*/ 20 w 42"/>
                <a:gd name="T33" fmla="*/ 9 h 83"/>
                <a:gd name="T34" fmla="*/ 37 w 42"/>
                <a:gd name="T35" fmla="*/ 4 h 83"/>
                <a:gd name="T36" fmla="*/ 21 w 42"/>
                <a:gd name="T37" fmla="*/ 7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83">
                  <a:moveTo>
                    <a:pt x="42" y="2"/>
                  </a:moveTo>
                  <a:lnTo>
                    <a:pt x="42" y="2"/>
                  </a:lnTo>
                  <a:lnTo>
                    <a:pt x="42" y="2"/>
                  </a:lnTo>
                  <a:lnTo>
                    <a:pt x="37" y="0"/>
                  </a:lnTo>
                  <a:lnTo>
                    <a:pt x="20" y="6"/>
                  </a:lnTo>
                  <a:lnTo>
                    <a:pt x="5" y="0"/>
                  </a:lnTo>
                  <a:lnTo>
                    <a:pt x="0" y="1"/>
                  </a:lnTo>
                  <a:lnTo>
                    <a:pt x="0" y="2"/>
                  </a:lnTo>
                  <a:lnTo>
                    <a:pt x="0" y="2"/>
                  </a:lnTo>
                  <a:lnTo>
                    <a:pt x="18" y="83"/>
                  </a:lnTo>
                  <a:lnTo>
                    <a:pt x="24" y="83"/>
                  </a:lnTo>
                  <a:lnTo>
                    <a:pt x="42" y="2"/>
                  </a:lnTo>
                  <a:lnTo>
                    <a:pt x="42" y="2"/>
                  </a:lnTo>
                  <a:lnTo>
                    <a:pt x="42" y="2"/>
                  </a:lnTo>
                  <a:close/>
                  <a:moveTo>
                    <a:pt x="21" y="73"/>
                  </a:moveTo>
                  <a:lnTo>
                    <a:pt x="5" y="4"/>
                  </a:lnTo>
                  <a:lnTo>
                    <a:pt x="20" y="9"/>
                  </a:lnTo>
                  <a:lnTo>
                    <a:pt x="37" y="4"/>
                  </a:lnTo>
                  <a:lnTo>
                    <a:pt x="21"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grpSp>
      <p:grpSp>
        <p:nvGrpSpPr>
          <p:cNvPr id="20" name="Group 41"/>
          <p:cNvGrpSpPr/>
          <p:nvPr/>
        </p:nvGrpSpPr>
        <p:grpSpPr>
          <a:xfrm>
            <a:off x="2559973" y="3266870"/>
            <a:ext cx="425023" cy="420662"/>
            <a:chOff x="6559551" y="1588"/>
            <a:chExt cx="274637" cy="273050"/>
          </a:xfrm>
          <a:solidFill>
            <a:schemeClr val="bg1"/>
          </a:solidFill>
        </p:grpSpPr>
        <p:sp>
          <p:nvSpPr>
            <p:cNvPr id="21" name="Freeform 126"/>
            <p:cNvSpPr>
              <a:spLocks noEditPoints="1"/>
            </p:cNvSpPr>
            <p:nvPr/>
          </p:nvSpPr>
          <p:spPr bwMode="auto">
            <a:xfrm>
              <a:off x="6704013" y="65088"/>
              <a:ext cx="130175" cy="209550"/>
            </a:xfrm>
            <a:custGeom>
              <a:avLst/>
              <a:gdLst>
                <a:gd name="T0" fmla="*/ 0 w 82"/>
                <a:gd name="T1" fmla="*/ 34 h 132"/>
                <a:gd name="T2" fmla="*/ 0 w 82"/>
                <a:gd name="T3" fmla="*/ 132 h 132"/>
                <a:gd name="T4" fmla="*/ 82 w 82"/>
                <a:gd name="T5" fmla="*/ 99 h 132"/>
                <a:gd name="T6" fmla="*/ 82 w 82"/>
                <a:gd name="T7" fmla="*/ 0 h 132"/>
                <a:gd name="T8" fmla="*/ 0 w 82"/>
                <a:gd name="T9" fmla="*/ 34 h 132"/>
                <a:gd name="T10" fmla="*/ 76 w 82"/>
                <a:gd name="T11" fmla="*/ 10 h 132"/>
                <a:gd name="T12" fmla="*/ 76 w 82"/>
                <a:gd name="T13" fmla="*/ 94 h 132"/>
                <a:gd name="T14" fmla="*/ 5 w 82"/>
                <a:gd name="T15" fmla="*/ 66 h 132"/>
                <a:gd name="T16" fmla="*/ 5 w 82"/>
                <a:gd name="T17" fmla="*/ 38 h 132"/>
                <a:gd name="T18" fmla="*/ 76 w 82"/>
                <a:gd name="T19" fmla="*/ 10 h 132"/>
                <a:gd name="T20" fmla="*/ 5 w 82"/>
                <a:gd name="T21" fmla="*/ 70 h 132"/>
                <a:gd name="T22" fmla="*/ 73 w 82"/>
                <a:gd name="T23" fmla="*/ 96 h 132"/>
                <a:gd name="T24" fmla="*/ 5 w 82"/>
                <a:gd name="T25" fmla="*/ 124 h 132"/>
                <a:gd name="T26" fmla="*/ 5 w 82"/>
                <a:gd name="T27" fmla="*/ 7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132">
                  <a:moveTo>
                    <a:pt x="0" y="34"/>
                  </a:moveTo>
                  <a:lnTo>
                    <a:pt x="0" y="132"/>
                  </a:lnTo>
                  <a:lnTo>
                    <a:pt x="82" y="99"/>
                  </a:lnTo>
                  <a:lnTo>
                    <a:pt x="82" y="0"/>
                  </a:lnTo>
                  <a:lnTo>
                    <a:pt x="0" y="34"/>
                  </a:lnTo>
                  <a:close/>
                  <a:moveTo>
                    <a:pt x="76" y="10"/>
                  </a:moveTo>
                  <a:lnTo>
                    <a:pt x="76" y="94"/>
                  </a:lnTo>
                  <a:lnTo>
                    <a:pt x="5" y="66"/>
                  </a:lnTo>
                  <a:lnTo>
                    <a:pt x="5" y="38"/>
                  </a:lnTo>
                  <a:lnTo>
                    <a:pt x="76" y="10"/>
                  </a:lnTo>
                  <a:close/>
                  <a:moveTo>
                    <a:pt x="5" y="70"/>
                  </a:moveTo>
                  <a:lnTo>
                    <a:pt x="73" y="96"/>
                  </a:lnTo>
                  <a:lnTo>
                    <a:pt x="5" y="124"/>
                  </a:lnTo>
                  <a:lnTo>
                    <a:pt x="5"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22" name="Freeform 127"/>
            <p:cNvSpPr>
              <a:spLocks/>
            </p:cNvSpPr>
            <p:nvPr/>
          </p:nvSpPr>
          <p:spPr bwMode="auto">
            <a:xfrm>
              <a:off x="6559551" y="65088"/>
              <a:ext cx="128588" cy="209550"/>
            </a:xfrm>
            <a:custGeom>
              <a:avLst/>
              <a:gdLst>
                <a:gd name="T0" fmla="*/ 0 w 81"/>
                <a:gd name="T1" fmla="*/ 99 h 132"/>
                <a:gd name="T2" fmla="*/ 81 w 81"/>
                <a:gd name="T3" fmla="*/ 132 h 132"/>
                <a:gd name="T4" fmla="*/ 81 w 81"/>
                <a:gd name="T5" fmla="*/ 34 h 132"/>
                <a:gd name="T6" fmla="*/ 0 w 81"/>
                <a:gd name="T7" fmla="*/ 0 h 132"/>
                <a:gd name="T8" fmla="*/ 0 w 81"/>
                <a:gd name="T9" fmla="*/ 99 h 132"/>
              </a:gdLst>
              <a:ahLst/>
              <a:cxnLst>
                <a:cxn ang="0">
                  <a:pos x="T0" y="T1"/>
                </a:cxn>
                <a:cxn ang="0">
                  <a:pos x="T2" y="T3"/>
                </a:cxn>
                <a:cxn ang="0">
                  <a:pos x="T4" y="T5"/>
                </a:cxn>
                <a:cxn ang="0">
                  <a:pos x="T6" y="T7"/>
                </a:cxn>
                <a:cxn ang="0">
                  <a:pos x="T8" y="T9"/>
                </a:cxn>
              </a:cxnLst>
              <a:rect l="0" t="0" r="r" b="b"/>
              <a:pathLst>
                <a:path w="81" h="132">
                  <a:moveTo>
                    <a:pt x="0" y="99"/>
                  </a:moveTo>
                  <a:lnTo>
                    <a:pt x="81" y="132"/>
                  </a:lnTo>
                  <a:lnTo>
                    <a:pt x="81" y="34"/>
                  </a:lnTo>
                  <a:lnTo>
                    <a:pt x="0" y="0"/>
                  </a:lnTo>
                  <a:lnTo>
                    <a:pt x="0"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23" name="Freeform 128"/>
            <p:cNvSpPr>
              <a:spLocks noEditPoints="1"/>
            </p:cNvSpPr>
            <p:nvPr/>
          </p:nvSpPr>
          <p:spPr bwMode="auto">
            <a:xfrm>
              <a:off x="6567488" y="1588"/>
              <a:ext cx="263525" cy="104775"/>
            </a:xfrm>
            <a:custGeom>
              <a:avLst/>
              <a:gdLst>
                <a:gd name="T0" fmla="*/ 82 w 166"/>
                <a:gd name="T1" fmla="*/ 0 h 66"/>
                <a:gd name="T2" fmla="*/ 0 w 166"/>
                <a:gd name="T3" fmla="*/ 32 h 66"/>
                <a:gd name="T4" fmla="*/ 80 w 166"/>
                <a:gd name="T5" fmla="*/ 66 h 66"/>
                <a:gd name="T6" fmla="*/ 166 w 166"/>
                <a:gd name="T7" fmla="*/ 32 h 66"/>
                <a:gd name="T8" fmla="*/ 82 w 166"/>
                <a:gd name="T9" fmla="*/ 0 h 66"/>
                <a:gd name="T10" fmla="*/ 82 w 166"/>
                <a:gd name="T11" fmla="*/ 6 h 66"/>
                <a:gd name="T12" fmla="*/ 151 w 166"/>
                <a:gd name="T13" fmla="*/ 32 h 66"/>
                <a:gd name="T14" fmla="*/ 82 w 166"/>
                <a:gd name="T15" fmla="*/ 59 h 66"/>
                <a:gd name="T16" fmla="*/ 82 w 166"/>
                <a:gd name="T17" fmla="*/ 6 h 66"/>
                <a:gd name="T18" fmla="*/ 78 w 166"/>
                <a:gd name="T19" fmla="*/ 7 h 66"/>
                <a:gd name="T20" fmla="*/ 78 w 166"/>
                <a:gd name="T21" fmla="*/ 59 h 66"/>
                <a:gd name="T22" fmla="*/ 15 w 166"/>
                <a:gd name="T23" fmla="*/ 32 h 66"/>
                <a:gd name="T24" fmla="*/ 78 w 166"/>
                <a:gd name="T25" fmla="*/ 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6" h="66">
                  <a:moveTo>
                    <a:pt x="82" y="0"/>
                  </a:moveTo>
                  <a:lnTo>
                    <a:pt x="0" y="32"/>
                  </a:lnTo>
                  <a:lnTo>
                    <a:pt x="80" y="66"/>
                  </a:lnTo>
                  <a:lnTo>
                    <a:pt x="166" y="32"/>
                  </a:lnTo>
                  <a:lnTo>
                    <a:pt x="82" y="0"/>
                  </a:lnTo>
                  <a:close/>
                  <a:moveTo>
                    <a:pt x="82" y="6"/>
                  </a:moveTo>
                  <a:lnTo>
                    <a:pt x="151" y="32"/>
                  </a:lnTo>
                  <a:lnTo>
                    <a:pt x="82" y="59"/>
                  </a:lnTo>
                  <a:lnTo>
                    <a:pt x="82" y="6"/>
                  </a:lnTo>
                  <a:close/>
                  <a:moveTo>
                    <a:pt x="78" y="7"/>
                  </a:moveTo>
                  <a:lnTo>
                    <a:pt x="78" y="59"/>
                  </a:lnTo>
                  <a:lnTo>
                    <a:pt x="15" y="32"/>
                  </a:lnTo>
                  <a:lnTo>
                    <a:pt x="7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grpSp>
      <p:grpSp>
        <p:nvGrpSpPr>
          <p:cNvPr id="24" name="Group 45"/>
          <p:cNvGrpSpPr/>
          <p:nvPr/>
        </p:nvGrpSpPr>
        <p:grpSpPr>
          <a:xfrm>
            <a:off x="1035297" y="1824261"/>
            <a:ext cx="500790" cy="562301"/>
            <a:chOff x="5513440" y="1766202"/>
            <a:chExt cx="429274" cy="484183"/>
          </a:xfrm>
          <a:solidFill>
            <a:schemeClr val="bg1"/>
          </a:solidFill>
        </p:grpSpPr>
        <p:sp>
          <p:nvSpPr>
            <p:cNvPr id="25" name="Freeform 147"/>
            <p:cNvSpPr>
              <a:spLocks/>
            </p:cNvSpPr>
            <p:nvPr/>
          </p:nvSpPr>
          <p:spPr bwMode="auto">
            <a:xfrm>
              <a:off x="5513440" y="1766202"/>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26" name="Freeform 148"/>
            <p:cNvSpPr>
              <a:spLocks noEditPoints="1"/>
            </p:cNvSpPr>
            <p:nvPr/>
          </p:nvSpPr>
          <p:spPr bwMode="auto">
            <a:xfrm>
              <a:off x="5550876" y="1873521"/>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27" name="Freeform 149"/>
            <p:cNvSpPr>
              <a:spLocks/>
            </p:cNvSpPr>
            <p:nvPr/>
          </p:nvSpPr>
          <p:spPr bwMode="auto">
            <a:xfrm>
              <a:off x="5578330" y="1945898"/>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grpSp>
      <p:sp>
        <p:nvSpPr>
          <p:cNvPr id="28" name="Text Box 10"/>
          <p:cNvSpPr txBox="1">
            <a:spLocks noChangeArrowheads="1"/>
          </p:cNvSpPr>
          <p:nvPr/>
        </p:nvSpPr>
        <p:spPr bwMode="auto">
          <a:xfrm>
            <a:off x="2184969" y="2484585"/>
            <a:ext cx="1157835" cy="230033"/>
          </a:xfrm>
          <a:prstGeom prst="rect">
            <a:avLst/>
          </a:prstGeom>
          <a:noFill/>
          <a:ln w="9525">
            <a:noFill/>
            <a:miter lim="800000"/>
            <a:headEnd/>
            <a:tailEnd/>
          </a:ln>
        </p:spPr>
        <p:txBody>
          <a:bodyPr wrap="square" lIns="44928" tIns="22464" rIns="44928" bIns="22464">
            <a:spAutoFit/>
          </a:bodyPr>
          <a:lstStyle/>
          <a:p>
            <a:pPr algn="ctr" defTabSz="1069343"/>
            <a:r>
              <a:rPr lang="en-US" sz="1200">
                <a:solidFill>
                  <a:schemeClr val="bg1"/>
                </a:solidFill>
                <a:cs typeface="+mn-ea"/>
                <a:sym typeface="+mn-lt"/>
              </a:rPr>
              <a:t>Board Plan</a:t>
            </a:r>
            <a:endParaRPr lang="en-US" sz="1000">
              <a:solidFill>
                <a:schemeClr val="bg1"/>
              </a:solidFill>
              <a:cs typeface="+mn-ea"/>
              <a:sym typeface="+mn-lt"/>
            </a:endParaRPr>
          </a:p>
        </p:txBody>
      </p:sp>
      <p:sp>
        <p:nvSpPr>
          <p:cNvPr id="29" name="Text Box 10"/>
          <p:cNvSpPr txBox="1">
            <a:spLocks noChangeArrowheads="1"/>
          </p:cNvSpPr>
          <p:nvPr/>
        </p:nvSpPr>
        <p:spPr bwMode="auto">
          <a:xfrm>
            <a:off x="706773" y="3936724"/>
            <a:ext cx="1157835" cy="230033"/>
          </a:xfrm>
          <a:prstGeom prst="rect">
            <a:avLst/>
          </a:prstGeom>
          <a:noFill/>
          <a:ln w="9525">
            <a:noFill/>
            <a:miter lim="800000"/>
            <a:headEnd/>
            <a:tailEnd/>
          </a:ln>
        </p:spPr>
        <p:txBody>
          <a:bodyPr wrap="square" lIns="44928" tIns="22464" rIns="44928" bIns="22464">
            <a:spAutoFit/>
          </a:bodyPr>
          <a:lstStyle/>
          <a:p>
            <a:pPr algn="ctr" defTabSz="1069343"/>
            <a:r>
              <a:rPr lang="en-US" sz="1200">
                <a:solidFill>
                  <a:schemeClr val="bg1"/>
                </a:solidFill>
                <a:cs typeface="+mn-ea"/>
                <a:sym typeface="+mn-lt"/>
              </a:rPr>
              <a:t>Service</a:t>
            </a:r>
            <a:endParaRPr lang="en-US" sz="1000">
              <a:solidFill>
                <a:schemeClr val="bg1"/>
              </a:solidFill>
              <a:cs typeface="+mn-ea"/>
              <a:sym typeface="+mn-lt"/>
            </a:endParaRPr>
          </a:p>
        </p:txBody>
      </p:sp>
      <p:sp>
        <p:nvSpPr>
          <p:cNvPr id="30" name="Text Box 10"/>
          <p:cNvSpPr txBox="1">
            <a:spLocks noChangeArrowheads="1"/>
          </p:cNvSpPr>
          <p:nvPr/>
        </p:nvSpPr>
        <p:spPr bwMode="auto">
          <a:xfrm>
            <a:off x="2217587" y="3789569"/>
            <a:ext cx="1157835" cy="414699"/>
          </a:xfrm>
          <a:prstGeom prst="rect">
            <a:avLst/>
          </a:prstGeom>
          <a:noFill/>
          <a:ln w="9525">
            <a:noFill/>
            <a:miter lim="800000"/>
            <a:headEnd/>
            <a:tailEnd/>
          </a:ln>
        </p:spPr>
        <p:txBody>
          <a:bodyPr wrap="square" lIns="44928" tIns="22464" rIns="44928" bIns="22464">
            <a:spAutoFit/>
          </a:bodyPr>
          <a:lstStyle/>
          <a:p>
            <a:pPr algn="ctr" defTabSz="1069343"/>
            <a:r>
              <a:rPr lang="en-US" sz="1200">
                <a:solidFill>
                  <a:schemeClr val="bg1"/>
                </a:solidFill>
                <a:cs typeface="+mn-ea"/>
                <a:sym typeface="+mn-lt"/>
              </a:rPr>
              <a:t>Strong Structure</a:t>
            </a:r>
            <a:endParaRPr lang="en-US" sz="1000">
              <a:solidFill>
                <a:schemeClr val="bg1"/>
              </a:solidFill>
              <a:cs typeface="+mn-ea"/>
              <a:sym typeface="+mn-lt"/>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ppt_x"/>
                                          </p:val>
                                        </p:tav>
                                        <p:tav tm="100000">
                                          <p:val>
                                            <p:strVal val="#ppt_x"/>
                                          </p:val>
                                        </p:tav>
                                      </p:tavLst>
                                    </p:anim>
                                    <p:anim calcmode="lin" valueType="num">
                                      <p:cBhvr additive="base">
                                        <p:cTn id="8" dur="25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250" fill="hold"/>
                                        <p:tgtEl>
                                          <p:spTgt spid="24"/>
                                        </p:tgtEl>
                                        <p:attrNameLst>
                                          <p:attrName>ppt_x</p:attrName>
                                        </p:attrNameLst>
                                      </p:cBhvr>
                                      <p:tavLst>
                                        <p:tav tm="0">
                                          <p:val>
                                            <p:strVal val="#ppt_x"/>
                                          </p:val>
                                        </p:tav>
                                        <p:tav tm="100000">
                                          <p:val>
                                            <p:strVal val="#ppt_x"/>
                                          </p:val>
                                        </p:tav>
                                      </p:tavLst>
                                    </p:anim>
                                    <p:anim calcmode="lin" valueType="num">
                                      <p:cBhvr additive="base">
                                        <p:cTn id="13" dur="250" fill="hold"/>
                                        <p:tgtEl>
                                          <p:spTgt spid="24"/>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250" fill="hold"/>
                                        <p:tgtEl>
                                          <p:spTgt spid="12"/>
                                        </p:tgtEl>
                                        <p:attrNameLst>
                                          <p:attrName>ppt_x</p:attrName>
                                        </p:attrNameLst>
                                      </p:cBhvr>
                                      <p:tavLst>
                                        <p:tav tm="0">
                                          <p:val>
                                            <p:strVal val="#ppt_x"/>
                                          </p:val>
                                        </p:tav>
                                        <p:tav tm="100000">
                                          <p:val>
                                            <p:strVal val="#ppt_x"/>
                                          </p:val>
                                        </p:tav>
                                      </p:tavLst>
                                    </p:anim>
                                    <p:anim calcmode="lin" valueType="num">
                                      <p:cBhvr additive="base">
                                        <p:cTn id="18" dur="250" fill="hold"/>
                                        <p:tgtEl>
                                          <p:spTgt spid="12"/>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250" fill="hold"/>
                                        <p:tgtEl>
                                          <p:spTgt spid="3"/>
                                        </p:tgtEl>
                                        <p:attrNameLst>
                                          <p:attrName>ppt_x</p:attrName>
                                        </p:attrNameLst>
                                      </p:cBhvr>
                                      <p:tavLst>
                                        <p:tav tm="0">
                                          <p:val>
                                            <p:strVal val="#ppt_x"/>
                                          </p:val>
                                        </p:tav>
                                        <p:tav tm="100000">
                                          <p:val>
                                            <p:strVal val="#ppt_x"/>
                                          </p:val>
                                        </p:tav>
                                      </p:tavLst>
                                    </p:anim>
                                    <p:anim calcmode="lin" valueType="num">
                                      <p:cBhvr additive="base">
                                        <p:cTn id="23" dur="250" fill="hold"/>
                                        <p:tgtEl>
                                          <p:spTgt spid="3"/>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250" fill="hold"/>
                                        <p:tgtEl>
                                          <p:spTgt spid="14"/>
                                        </p:tgtEl>
                                        <p:attrNameLst>
                                          <p:attrName>ppt_x</p:attrName>
                                        </p:attrNameLst>
                                      </p:cBhvr>
                                      <p:tavLst>
                                        <p:tav tm="0">
                                          <p:val>
                                            <p:strVal val="#ppt_x"/>
                                          </p:val>
                                        </p:tav>
                                        <p:tav tm="100000">
                                          <p:val>
                                            <p:strVal val="#ppt_x"/>
                                          </p:val>
                                        </p:tav>
                                      </p:tavLst>
                                    </p:anim>
                                    <p:anim calcmode="lin" valueType="num">
                                      <p:cBhvr additive="base">
                                        <p:cTn id="28" dur="250" fill="hold"/>
                                        <p:tgtEl>
                                          <p:spTgt spid="14"/>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250" fill="hold"/>
                                        <p:tgtEl>
                                          <p:spTgt spid="28"/>
                                        </p:tgtEl>
                                        <p:attrNameLst>
                                          <p:attrName>ppt_x</p:attrName>
                                        </p:attrNameLst>
                                      </p:cBhvr>
                                      <p:tavLst>
                                        <p:tav tm="0">
                                          <p:val>
                                            <p:strVal val="#ppt_x"/>
                                          </p:val>
                                        </p:tav>
                                        <p:tav tm="100000">
                                          <p:val>
                                            <p:strVal val="#ppt_x"/>
                                          </p:val>
                                        </p:tav>
                                      </p:tavLst>
                                    </p:anim>
                                    <p:anim calcmode="lin" valueType="num">
                                      <p:cBhvr additive="base">
                                        <p:cTn id="33" dur="250" fill="hold"/>
                                        <p:tgtEl>
                                          <p:spTgt spid="28"/>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250" fill="hold"/>
                                        <p:tgtEl>
                                          <p:spTgt spid="4"/>
                                        </p:tgtEl>
                                        <p:attrNameLst>
                                          <p:attrName>ppt_x</p:attrName>
                                        </p:attrNameLst>
                                      </p:cBhvr>
                                      <p:tavLst>
                                        <p:tav tm="0">
                                          <p:val>
                                            <p:strVal val="#ppt_x"/>
                                          </p:val>
                                        </p:tav>
                                        <p:tav tm="100000">
                                          <p:val>
                                            <p:strVal val="#ppt_x"/>
                                          </p:val>
                                        </p:tav>
                                      </p:tavLst>
                                    </p:anim>
                                    <p:anim calcmode="lin" valueType="num">
                                      <p:cBhvr additive="base">
                                        <p:cTn id="38" dur="250" fill="hold"/>
                                        <p:tgtEl>
                                          <p:spTgt spid="4"/>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250" fill="hold"/>
                                        <p:tgtEl>
                                          <p:spTgt spid="13"/>
                                        </p:tgtEl>
                                        <p:attrNameLst>
                                          <p:attrName>ppt_x</p:attrName>
                                        </p:attrNameLst>
                                      </p:cBhvr>
                                      <p:tavLst>
                                        <p:tav tm="0">
                                          <p:val>
                                            <p:strVal val="#ppt_x"/>
                                          </p:val>
                                        </p:tav>
                                        <p:tav tm="100000">
                                          <p:val>
                                            <p:strVal val="#ppt_x"/>
                                          </p:val>
                                        </p:tav>
                                      </p:tavLst>
                                    </p:anim>
                                    <p:anim calcmode="lin" valueType="num">
                                      <p:cBhvr additive="base">
                                        <p:cTn id="43" dur="250" fill="hold"/>
                                        <p:tgtEl>
                                          <p:spTgt spid="13"/>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additive="base">
                                        <p:cTn id="47" dur="250" fill="hold"/>
                                        <p:tgtEl>
                                          <p:spTgt spid="29"/>
                                        </p:tgtEl>
                                        <p:attrNameLst>
                                          <p:attrName>ppt_x</p:attrName>
                                        </p:attrNameLst>
                                      </p:cBhvr>
                                      <p:tavLst>
                                        <p:tav tm="0">
                                          <p:val>
                                            <p:strVal val="#ppt_x"/>
                                          </p:val>
                                        </p:tav>
                                        <p:tav tm="100000">
                                          <p:val>
                                            <p:strVal val="#ppt_x"/>
                                          </p:val>
                                        </p:tav>
                                      </p:tavLst>
                                    </p:anim>
                                    <p:anim calcmode="lin" valueType="num">
                                      <p:cBhvr additive="base">
                                        <p:cTn id="48" dur="250" fill="hold"/>
                                        <p:tgtEl>
                                          <p:spTgt spid="29"/>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additive="base">
                                        <p:cTn id="52" dur="250" fill="hold"/>
                                        <p:tgtEl>
                                          <p:spTgt spid="5"/>
                                        </p:tgtEl>
                                        <p:attrNameLst>
                                          <p:attrName>ppt_x</p:attrName>
                                        </p:attrNameLst>
                                      </p:cBhvr>
                                      <p:tavLst>
                                        <p:tav tm="0">
                                          <p:val>
                                            <p:strVal val="#ppt_x"/>
                                          </p:val>
                                        </p:tav>
                                        <p:tav tm="100000">
                                          <p:val>
                                            <p:strVal val="#ppt_x"/>
                                          </p:val>
                                        </p:tav>
                                      </p:tavLst>
                                    </p:anim>
                                    <p:anim calcmode="lin" valueType="num">
                                      <p:cBhvr additive="base">
                                        <p:cTn id="53" dur="250" fill="hold"/>
                                        <p:tgtEl>
                                          <p:spTgt spid="5"/>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nodeType="after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additive="base">
                                        <p:cTn id="57" dur="250" fill="hold"/>
                                        <p:tgtEl>
                                          <p:spTgt spid="20"/>
                                        </p:tgtEl>
                                        <p:attrNameLst>
                                          <p:attrName>ppt_x</p:attrName>
                                        </p:attrNameLst>
                                      </p:cBhvr>
                                      <p:tavLst>
                                        <p:tav tm="0">
                                          <p:val>
                                            <p:strVal val="#ppt_x"/>
                                          </p:val>
                                        </p:tav>
                                        <p:tav tm="100000">
                                          <p:val>
                                            <p:strVal val="#ppt_x"/>
                                          </p:val>
                                        </p:tav>
                                      </p:tavLst>
                                    </p:anim>
                                    <p:anim calcmode="lin" valueType="num">
                                      <p:cBhvr additive="base">
                                        <p:cTn id="58" dur="250" fill="hold"/>
                                        <p:tgtEl>
                                          <p:spTgt spid="20"/>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stCondLst>
                                    <p:cond delay="0"/>
                                  </p:stCondLst>
                                  <p:childTnLst>
                                    <p:set>
                                      <p:cBhvr>
                                        <p:cTn id="61" dur="1" fill="hold">
                                          <p:stCondLst>
                                            <p:cond delay="0"/>
                                          </p:stCondLst>
                                        </p:cTn>
                                        <p:tgtEl>
                                          <p:spTgt spid="30"/>
                                        </p:tgtEl>
                                        <p:attrNameLst>
                                          <p:attrName>style.visibility</p:attrName>
                                        </p:attrNameLst>
                                      </p:cBhvr>
                                      <p:to>
                                        <p:strVal val="visible"/>
                                      </p:to>
                                    </p:set>
                                    <p:anim calcmode="lin" valueType="num">
                                      <p:cBhvr additive="base">
                                        <p:cTn id="62" dur="250" fill="hold"/>
                                        <p:tgtEl>
                                          <p:spTgt spid="30"/>
                                        </p:tgtEl>
                                        <p:attrNameLst>
                                          <p:attrName>ppt_x</p:attrName>
                                        </p:attrNameLst>
                                      </p:cBhvr>
                                      <p:tavLst>
                                        <p:tav tm="0">
                                          <p:val>
                                            <p:strVal val="#ppt_x"/>
                                          </p:val>
                                        </p:tav>
                                        <p:tav tm="100000">
                                          <p:val>
                                            <p:strVal val="#ppt_x"/>
                                          </p:val>
                                        </p:tav>
                                      </p:tavLst>
                                    </p:anim>
                                    <p:anim calcmode="lin" valueType="num">
                                      <p:cBhvr additive="base">
                                        <p:cTn id="63" dur="250" fill="hold"/>
                                        <p:tgtEl>
                                          <p:spTgt spid="30"/>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stCondLst>
                                    <p:cond delay="0"/>
                                  </p:stCondLst>
                                  <p:childTnLst>
                                    <p:set>
                                      <p:cBhvr>
                                        <p:cTn id="66" dur="1" fill="hold">
                                          <p:stCondLst>
                                            <p:cond delay="0"/>
                                          </p:stCondLst>
                                        </p:cTn>
                                        <p:tgtEl>
                                          <p:spTgt spid="6"/>
                                        </p:tgtEl>
                                        <p:attrNameLst>
                                          <p:attrName>style.visibility</p:attrName>
                                        </p:attrNameLst>
                                      </p:cBhvr>
                                      <p:to>
                                        <p:strVal val="visible"/>
                                      </p:to>
                                    </p:set>
                                    <p:anim calcmode="lin" valueType="num">
                                      <p:cBhvr additive="base">
                                        <p:cTn id="67" dur="250" fill="hold"/>
                                        <p:tgtEl>
                                          <p:spTgt spid="6"/>
                                        </p:tgtEl>
                                        <p:attrNameLst>
                                          <p:attrName>ppt_x</p:attrName>
                                        </p:attrNameLst>
                                      </p:cBhvr>
                                      <p:tavLst>
                                        <p:tav tm="0">
                                          <p:val>
                                            <p:strVal val="#ppt_x"/>
                                          </p:val>
                                        </p:tav>
                                        <p:tav tm="100000">
                                          <p:val>
                                            <p:strVal val="#ppt_x"/>
                                          </p:val>
                                        </p:tav>
                                      </p:tavLst>
                                    </p:anim>
                                    <p:anim calcmode="lin" valueType="num">
                                      <p:cBhvr additive="base">
                                        <p:cTn id="68" dur="250" fill="hold"/>
                                        <p:tgtEl>
                                          <p:spTgt spid="6"/>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nodeType="afterEffect">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cBhvr additive="base">
                                        <p:cTn id="72" dur="250" fill="hold"/>
                                        <p:tgtEl>
                                          <p:spTgt spid="11"/>
                                        </p:tgtEl>
                                        <p:attrNameLst>
                                          <p:attrName>ppt_x</p:attrName>
                                        </p:attrNameLst>
                                      </p:cBhvr>
                                      <p:tavLst>
                                        <p:tav tm="0">
                                          <p:val>
                                            <p:strVal val="#ppt_x"/>
                                          </p:val>
                                        </p:tav>
                                        <p:tav tm="100000">
                                          <p:val>
                                            <p:strVal val="#ppt_x"/>
                                          </p:val>
                                        </p:tav>
                                      </p:tavLst>
                                    </p:anim>
                                    <p:anim calcmode="lin" valueType="num">
                                      <p:cBhvr additive="base">
                                        <p:cTn id="73" dur="250" fill="hold"/>
                                        <p:tgtEl>
                                          <p:spTgt spid="11"/>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grpId="0" nodeType="afterEffect">
                                  <p:stCondLst>
                                    <p:cond delay="0"/>
                                  </p:stCondLst>
                                  <p:childTnLst>
                                    <p:set>
                                      <p:cBhvr>
                                        <p:cTn id="76" dur="1" fill="hold">
                                          <p:stCondLst>
                                            <p:cond delay="0"/>
                                          </p:stCondLst>
                                        </p:cTn>
                                        <p:tgtEl>
                                          <p:spTgt spid="7"/>
                                        </p:tgtEl>
                                        <p:attrNameLst>
                                          <p:attrName>style.visibility</p:attrName>
                                        </p:attrNameLst>
                                      </p:cBhvr>
                                      <p:to>
                                        <p:strVal val="visible"/>
                                      </p:to>
                                    </p:set>
                                    <p:anim calcmode="lin" valueType="num">
                                      <p:cBhvr additive="base">
                                        <p:cTn id="77" dur="250" fill="hold"/>
                                        <p:tgtEl>
                                          <p:spTgt spid="7"/>
                                        </p:tgtEl>
                                        <p:attrNameLst>
                                          <p:attrName>ppt_x</p:attrName>
                                        </p:attrNameLst>
                                      </p:cBhvr>
                                      <p:tavLst>
                                        <p:tav tm="0">
                                          <p:val>
                                            <p:strVal val="#ppt_x"/>
                                          </p:val>
                                        </p:tav>
                                        <p:tav tm="100000">
                                          <p:val>
                                            <p:strVal val="#ppt_x"/>
                                          </p:val>
                                        </p:tav>
                                      </p:tavLst>
                                    </p:anim>
                                    <p:anim calcmode="lin" valueType="num">
                                      <p:cBhvr additive="base">
                                        <p:cTn id="78" dur="250" fill="hold"/>
                                        <p:tgtEl>
                                          <p:spTgt spid="7"/>
                                        </p:tgtEl>
                                        <p:attrNameLst>
                                          <p:attrName>ppt_y</p:attrName>
                                        </p:attrNameLst>
                                      </p:cBhvr>
                                      <p:tavLst>
                                        <p:tav tm="0">
                                          <p:val>
                                            <p:strVal val="1+#ppt_h/2"/>
                                          </p:val>
                                        </p:tav>
                                        <p:tav tm="100000">
                                          <p:val>
                                            <p:strVal val="#ppt_y"/>
                                          </p:val>
                                        </p:tav>
                                      </p:tavLst>
                                    </p:anim>
                                  </p:childTnLst>
                                </p:cTn>
                              </p:par>
                            </p:childTnLst>
                          </p:cTn>
                        </p:par>
                        <p:par>
                          <p:cTn id="79" fill="hold">
                            <p:stCondLst>
                              <p:cond delay="3750"/>
                            </p:stCondLst>
                            <p:childTnLst>
                              <p:par>
                                <p:cTn id="80" presetID="2" presetClass="entr" presetSubtype="4" fill="hold" grpId="0" nodeType="afterEffect">
                                  <p:stCondLst>
                                    <p:cond delay="0"/>
                                  </p:stCondLst>
                                  <p:childTnLst>
                                    <p:set>
                                      <p:cBhvr>
                                        <p:cTn id="81" dur="1" fill="hold">
                                          <p:stCondLst>
                                            <p:cond delay="0"/>
                                          </p:stCondLst>
                                        </p:cTn>
                                        <p:tgtEl>
                                          <p:spTgt spid="8"/>
                                        </p:tgtEl>
                                        <p:attrNameLst>
                                          <p:attrName>style.visibility</p:attrName>
                                        </p:attrNameLst>
                                      </p:cBhvr>
                                      <p:to>
                                        <p:strVal val="visible"/>
                                      </p:to>
                                    </p:set>
                                    <p:anim calcmode="lin" valueType="num">
                                      <p:cBhvr additive="base">
                                        <p:cTn id="82" dur="250" fill="hold"/>
                                        <p:tgtEl>
                                          <p:spTgt spid="8"/>
                                        </p:tgtEl>
                                        <p:attrNameLst>
                                          <p:attrName>ppt_x</p:attrName>
                                        </p:attrNameLst>
                                      </p:cBhvr>
                                      <p:tavLst>
                                        <p:tav tm="0">
                                          <p:val>
                                            <p:strVal val="#ppt_x"/>
                                          </p:val>
                                        </p:tav>
                                        <p:tav tm="100000">
                                          <p:val>
                                            <p:strVal val="#ppt_x"/>
                                          </p:val>
                                        </p:tav>
                                      </p:tavLst>
                                    </p:anim>
                                    <p:anim calcmode="lin" valueType="num">
                                      <p:cBhvr additive="base">
                                        <p:cTn id="83" dur="250" fill="hold"/>
                                        <p:tgtEl>
                                          <p:spTgt spid="8"/>
                                        </p:tgtEl>
                                        <p:attrNameLst>
                                          <p:attrName>ppt_y</p:attrName>
                                        </p:attrNameLst>
                                      </p:cBhvr>
                                      <p:tavLst>
                                        <p:tav tm="0">
                                          <p:val>
                                            <p:strVal val="1+#ppt_h/2"/>
                                          </p:val>
                                        </p:tav>
                                        <p:tav tm="100000">
                                          <p:val>
                                            <p:strVal val="#ppt_y"/>
                                          </p:val>
                                        </p:tav>
                                      </p:tavLst>
                                    </p:anim>
                                  </p:childTnLst>
                                </p:cTn>
                              </p:par>
                            </p:childTnLst>
                          </p:cTn>
                        </p:par>
                        <p:par>
                          <p:cTn id="84" fill="hold">
                            <p:stCondLst>
                              <p:cond delay="4000"/>
                            </p:stCondLst>
                            <p:childTnLst>
                              <p:par>
                                <p:cTn id="85" presetID="2" presetClass="entr" presetSubtype="4" fill="hold" grpId="0" nodeType="afterEffect">
                                  <p:stCondLst>
                                    <p:cond delay="0"/>
                                  </p:stCondLst>
                                  <p:childTnLst>
                                    <p:set>
                                      <p:cBhvr>
                                        <p:cTn id="86" dur="1" fill="hold">
                                          <p:stCondLst>
                                            <p:cond delay="0"/>
                                          </p:stCondLst>
                                        </p:cTn>
                                        <p:tgtEl>
                                          <p:spTgt spid="9"/>
                                        </p:tgtEl>
                                        <p:attrNameLst>
                                          <p:attrName>style.visibility</p:attrName>
                                        </p:attrNameLst>
                                      </p:cBhvr>
                                      <p:to>
                                        <p:strVal val="visible"/>
                                      </p:to>
                                    </p:set>
                                    <p:anim calcmode="lin" valueType="num">
                                      <p:cBhvr additive="base">
                                        <p:cTn id="87" dur="250" fill="hold"/>
                                        <p:tgtEl>
                                          <p:spTgt spid="9"/>
                                        </p:tgtEl>
                                        <p:attrNameLst>
                                          <p:attrName>ppt_x</p:attrName>
                                        </p:attrNameLst>
                                      </p:cBhvr>
                                      <p:tavLst>
                                        <p:tav tm="0">
                                          <p:val>
                                            <p:strVal val="#ppt_x"/>
                                          </p:val>
                                        </p:tav>
                                        <p:tav tm="100000">
                                          <p:val>
                                            <p:strVal val="#ppt_x"/>
                                          </p:val>
                                        </p:tav>
                                      </p:tavLst>
                                    </p:anim>
                                    <p:anim calcmode="lin" valueType="num">
                                      <p:cBhvr additive="base">
                                        <p:cTn id="88" dur="250" fill="hold"/>
                                        <p:tgtEl>
                                          <p:spTgt spid="9"/>
                                        </p:tgtEl>
                                        <p:attrNameLst>
                                          <p:attrName>ppt_y</p:attrName>
                                        </p:attrNameLst>
                                      </p:cBhvr>
                                      <p:tavLst>
                                        <p:tav tm="0">
                                          <p:val>
                                            <p:strVal val="1+#ppt_h/2"/>
                                          </p:val>
                                        </p:tav>
                                        <p:tav tm="100000">
                                          <p:val>
                                            <p:strVal val="#ppt_y"/>
                                          </p:val>
                                        </p:tav>
                                      </p:tavLst>
                                    </p:anim>
                                  </p:childTnLst>
                                </p:cTn>
                              </p:par>
                            </p:childTnLst>
                          </p:cTn>
                        </p:par>
                        <p:par>
                          <p:cTn id="89" fill="hold">
                            <p:stCondLst>
                              <p:cond delay="4250"/>
                            </p:stCondLst>
                            <p:childTnLst>
                              <p:par>
                                <p:cTn id="90" presetID="2" presetClass="entr" presetSubtype="4" fill="hold" grpId="0" nodeType="afterEffect">
                                  <p:stCondLst>
                                    <p:cond delay="0"/>
                                  </p:stCondLst>
                                  <p:childTnLst>
                                    <p:set>
                                      <p:cBhvr>
                                        <p:cTn id="91" dur="1" fill="hold">
                                          <p:stCondLst>
                                            <p:cond delay="0"/>
                                          </p:stCondLst>
                                        </p:cTn>
                                        <p:tgtEl>
                                          <p:spTgt spid="10"/>
                                        </p:tgtEl>
                                        <p:attrNameLst>
                                          <p:attrName>style.visibility</p:attrName>
                                        </p:attrNameLst>
                                      </p:cBhvr>
                                      <p:to>
                                        <p:strVal val="visible"/>
                                      </p:to>
                                    </p:set>
                                    <p:anim calcmode="lin" valueType="num">
                                      <p:cBhvr additive="base">
                                        <p:cTn id="92" dur="250" fill="hold"/>
                                        <p:tgtEl>
                                          <p:spTgt spid="10"/>
                                        </p:tgtEl>
                                        <p:attrNameLst>
                                          <p:attrName>ppt_x</p:attrName>
                                        </p:attrNameLst>
                                      </p:cBhvr>
                                      <p:tavLst>
                                        <p:tav tm="0">
                                          <p:val>
                                            <p:strVal val="#ppt_x"/>
                                          </p:val>
                                        </p:tav>
                                        <p:tav tm="100000">
                                          <p:val>
                                            <p:strVal val="#ppt_x"/>
                                          </p:val>
                                        </p:tav>
                                      </p:tavLst>
                                    </p:anim>
                                    <p:anim calcmode="lin" valueType="num">
                                      <p:cBhvr additive="base">
                                        <p:cTn id="93" dur="25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0" grpId="0"/>
      <p:bldP spid="12" grpId="0"/>
      <p:bldP spid="13" grpId="0" animBg="1"/>
      <p:bldP spid="28" grpId="0"/>
      <p:bldP spid="29" grpId="0"/>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718384">
            <a:off x="3239990" y="1132338"/>
            <a:ext cx="8235078" cy="4657436"/>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2902501">
            <a:off x="-2034190" y="-460505"/>
            <a:ext cx="6665912" cy="4657438"/>
          </a:xfrm>
          <a:prstGeom prst="rect">
            <a:avLst/>
          </a:prstGeom>
          <a:noFill/>
          <a:extLst>
            <a:ext uri="{909E8E84-426E-40DD-AFC4-6F175D3DCCD1}">
              <a14:hiddenFill xmlns:a14="http://schemas.microsoft.com/office/drawing/2010/main">
                <a:solidFill>
                  <a:srgbClr val="FFFFFF"/>
                </a:solidFill>
              </a14:hiddenFill>
            </a:ext>
          </a:extLst>
        </p:spPr>
      </p:pic>
      <p:sp>
        <p:nvSpPr>
          <p:cNvPr id="31" name="Text Box 61"/>
          <p:cNvSpPr txBox="1">
            <a:spLocks noChangeArrowheads="1"/>
          </p:cNvSpPr>
          <p:nvPr/>
        </p:nvSpPr>
        <p:spPr bwMode="gray">
          <a:xfrm>
            <a:off x="3132410" y="287908"/>
            <a:ext cx="2736304" cy="307777"/>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单击添加标题</a:t>
            </a:r>
          </a:p>
        </p:txBody>
      </p:sp>
      <p:sp>
        <p:nvSpPr>
          <p:cNvPr id="32" name="Text Box 61"/>
          <p:cNvSpPr txBox="1">
            <a:spLocks noChangeArrowheads="1"/>
          </p:cNvSpPr>
          <p:nvPr/>
        </p:nvSpPr>
        <p:spPr bwMode="gray">
          <a:xfrm>
            <a:off x="3500091" y="545743"/>
            <a:ext cx="3448743" cy="215444"/>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Simple fashion creative ink </a:t>
            </a:r>
            <a:r>
              <a:rPr lang="en-US" altLang="zh-CN" sz="8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Feng</a:t>
            </a: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a:t>
            </a:r>
            <a:r>
              <a:rPr lang="en-US" altLang="zh-CN" sz="8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Shuia</a:t>
            </a:r>
            <a:endParaRPr lang="zh-CN" altLang="en-US"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endParaRPr>
          </a:p>
        </p:txBody>
      </p:sp>
      <p:sp>
        <p:nvSpPr>
          <p:cNvPr id="2" name="椭圆 3"/>
          <p:cNvSpPr>
            <a:spLocks noChangeArrowheads="1"/>
          </p:cNvSpPr>
          <p:nvPr/>
        </p:nvSpPr>
        <p:spPr bwMode="auto">
          <a:xfrm>
            <a:off x="4698690" y="3326517"/>
            <a:ext cx="875500" cy="870387"/>
          </a:xfrm>
          <a:prstGeom prst="ellipse">
            <a:avLst/>
          </a:prstGeom>
          <a:solidFill>
            <a:schemeClr val="tx1">
              <a:lumMod val="65000"/>
              <a:lumOff val="35000"/>
            </a:schemeClr>
          </a:solidFill>
          <a:ln>
            <a:noFill/>
          </a:ln>
        </p:spPr>
        <p:txBody>
          <a:bodyPr lIns="67391" tIns="33696" rIns="67391" bIns="33696"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椭圆 5"/>
          <p:cNvSpPr>
            <a:spLocks noChangeArrowheads="1"/>
          </p:cNvSpPr>
          <p:nvPr/>
        </p:nvSpPr>
        <p:spPr bwMode="auto">
          <a:xfrm>
            <a:off x="5066705" y="1985933"/>
            <a:ext cx="875500" cy="871554"/>
          </a:xfrm>
          <a:prstGeom prst="ellipse">
            <a:avLst/>
          </a:prstGeom>
          <a:solidFill>
            <a:schemeClr val="tx1">
              <a:lumMod val="65000"/>
              <a:lumOff val="35000"/>
            </a:schemeClr>
          </a:solidFill>
          <a:ln>
            <a:noFill/>
          </a:ln>
        </p:spPr>
        <p:txBody>
          <a:bodyPr lIns="67391" tIns="33696" rIns="67391" bIns="33696"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椭圆 6"/>
          <p:cNvSpPr>
            <a:spLocks noChangeArrowheads="1"/>
          </p:cNvSpPr>
          <p:nvPr/>
        </p:nvSpPr>
        <p:spPr bwMode="auto">
          <a:xfrm>
            <a:off x="3293437" y="3319516"/>
            <a:ext cx="874328" cy="871554"/>
          </a:xfrm>
          <a:prstGeom prst="ellipse">
            <a:avLst/>
          </a:prstGeom>
          <a:solidFill>
            <a:schemeClr val="tx1">
              <a:lumMod val="65000"/>
              <a:lumOff val="35000"/>
            </a:schemeClr>
          </a:solidFill>
          <a:ln>
            <a:noFill/>
          </a:ln>
        </p:spPr>
        <p:txBody>
          <a:bodyPr lIns="67391" tIns="33696" rIns="67391" bIns="33696"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椭圆 7"/>
          <p:cNvSpPr>
            <a:spLocks noChangeArrowheads="1"/>
          </p:cNvSpPr>
          <p:nvPr/>
        </p:nvSpPr>
        <p:spPr bwMode="auto">
          <a:xfrm>
            <a:off x="2864477" y="1985933"/>
            <a:ext cx="875500" cy="871554"/>
          </a:xfrm>
          <a:prstGeom prst="ellipse">
            <a:avLst/>
          </a:prstGeom>
          <a:solidFill>
            <a:schemeClr val="tx1">
              <a:lumMod val="65000"/>
              <a:lumOff val="35000"/>
            </a:schemeClr>
          </a:solidFill>
          <a:ln>
            <a:noFill/>
          </a:ln>
        </p:spPr>
        <p:txBody>
          <a:bodyPr lIns="67391" tIns="33696" rIns="67391" bIns="33696"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椭圆 8"/>
          <p:cNvSpPr>
            <a:spLocks noChangeArrowheads="1"/>
          </p:cNvSpPr>
          <p:nvPr/>
        </p:nvSpPr>
        <p:spPr bwMode="auto">
          <a:xfrm>
            <a:off x="4008370" y="1166882"/>
            <a:ext cx="875500" cy="871554"/>
          </a:xfrm>
          <a:prstGeom prst="ellipse">
            <a:avLst/>
          </a:prstGeom>
          <a:solidFill>
            <a:schemeClr val="tx1">
              <a:lumMod val="65000"/>
              <a:lumOff val="35000"/>
            </a:schemeClr>
          </a:solidFill>
          <a:ln>
            <a:noFill/>
          </a:ln>
        </p:spPr>
        <p:txBody>
          <a:bodyPr lIns="67391" tIns="33696" rIns="67391" bIns="33696"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11"/>
          <p:cNvSpPr/>
          <p:nvPr/>
        </p:nvSpPr>
        <p:spPr bwMode="auto">
          <a:xfrm rot="2160000">
            <a:off x="4863946" y="1890261"/>
            <a:ext cx="232060" cy="292851"/>
          </a:xfrm>
          <a:custGeom>
            <a:avLst/>
            <a:gdLst>
              <a:gd name="T0" fmla="*/ 0 w 253496"/>
              <a:gd name="T1" fmla="*/ 79692 h 320765"/>
              <a:gd name="T2" fmla="*/ 157163 w 253496"/>
              <a:gd name="T3" fmla="*/ 79692 h 320765"/>
              <a:gd name="T4" fmla="*/ 157163 w 253496"/>
              <a:gd name="T5" fmla="*/ 0 h 320765"/>
              <a:gd name="T6" fmla="*/ 314325 w 253496"/>
              <a:gd name="T7" fmla="*/ 199232 h 320765"/>
              <a:gd name="T8" fmla="*/ 157163 w 253496"/>
              <a:gd name="T9" fmla="*/ 398462 h 320765"/>
              <a:gd name="T10" fmla="*/ 157163 w 253496"/>
              <a:gd name="T11" fmla="*/ 318770 h 320765"/>
              <a:gd name="T12" fmla="*/ 0 w 253496"/>
              <a:gd name="T13" fmla="*/ 318770 h 320765"/>
              <a:gd name="T14" fmla="*/ 0 w 253496"/>
              <a:gd name="T15" fmla="*/ 79692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0" y="64153"/>
                </a:moveTo>
                <a:lnTo>
                  <a:pt x="126748" y="64153"/>
                </a:lnTo>
                <a:lnTo>
                  <a:pt x="126748" y="0"/>
                </a:lnTo>
                <a:lnTo>
                  <a:pt x="253496" y="160383"/>
                </a:lnTo>
                <a:lnTo>
                  <a:pt x="126748" y="320765"/>
                </a:lnTo>
                <a:lnTo>
                  <a:pt x="126748" y="256612"/>
                </a:lnTo>
                <a:lnTo>
                  <a:pt x="0" y="256612"/>
                </a:lnTo>
                <a:lnTo>
                  <a:pt x="0" y="64153"/>
                </a:lnTo>
                <a:close/>
              </a:path>
            </a:pathLst>
          </a:custGeom>
          <a:solidFill>
            <a:srgbClr val="ADBACA"/>
          </a:solidFill>
          <a:ln>
            <a:noFill/>
          </a:ln>
          <a:extLst>
            <a:ext uri="{91240B29-F687-4F45-9708-019B960494DF}">
              <a14:hiddenLine xmlns:a14="http://schemas.microsoft.com/office/drawing/2010/main" w="9525">
                <a:solidFill>
                  <a:srgbClr val="000000"/>
                </a:solidFill>
                <a:round/>
              </a14:hiddenLine>
            </a:ext>
          </a:extLst>
        </p:spPr>
        <p:txBody>
          <a:bodyPr lIns="0" tIns="63025" rIns="74710" bIns="63024"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Calibri" panose="020F0502020204030204" pitchFamily="34" charset="0"/>
              <a:ea typeface="宋体" panose="02010600030101010101" pitchFamily="2" charset="-122"/>
            </a:endParaRPr>
          </a:p>
        </p:txBody>
      </p:sp>
      <p:sp>
        <p:nvSpPr>
          <p:cNvPr id="8" name="Freeform 13"/>
          <p:cNvSpPr/>
          <p:nvPr/>
        </p:nvSpPr>
        <p:spPr bwMode="auto">
          <a:xfrm rot="17280000">
            <a:off x="5223694" y="2962414"/>
            <a:ext cx="231014" cy="294178"/>
          </a:xfrm>
          <a:custGeom>
            <a:avLst/>
            <a:gdLst>
              <a:gd name="T0" fmla="*/ 314325 w 253496"/>
              <a:gd name="T1" fmla="*/ 318770 h 320765"/>
              <a:gd name="T2" fmla="*/ 157163 w 253496"/>
              <a:gd name="T3" fmla="*/ 318770 h 320765"/>
              <a:gd name="T4" fmla="*/ 157163 w 253496"/>
              <a:gd name="T5" fmla="*/ 398463 h 320765"/>
              <a:gd name="T6" fmla="*/ 0 w 253496"/>
              <a:gd name="T7" fmla="*/ 199231 h 320765"/>
              <a:gd name="T8" fmla="*/ 157163 w 253496"/>
              <a:gd name="T9" fmla="*/ 0 h 320765"/>
              <a:gd name="T10" fmla="*/ 157163 w 253496"/>
              <a:gd name="T11" fmla="*/ 79693 h 320765"/>
              <a:gd name="T12" fmla="*/ 314325 w 253496"/>
              <a:gd name="T13" fmla="*/ 79693 h 320765"/>
              <a:gd name="T14" fmla="*/ 314325 w 253496"/>
              <a:gd name="T15" fmla="*/ 318770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a:solidFill>
            <a:srgbClr val="ADBACA"/>
          </a:solidFill>
          <a:ln>
            <a:noFill/>
          </a:ln>
          <a:extLst>
            <a:ext uri="{91240B29-F687-4F45-9708-019B960494DF}">
              <a14:hiddenLine xmlns:a14="http://schemas.microsoft.com/office/drawing/2010/main" w="9525">
                <a:solidFill>
                  <a:srgbClr val="000000"/>
                </a:solidFill>
                <a:round/>
              </a14:hiddenLine>
            </a:ext>
          </a:extLst>
        </p:spPr>
        <p:txBody>
          <a:bodyPr lIns="74710" tIns="63025" rIns="1" bIns="63024"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Calibri" panose="020F0502020204030204" pitchFamily="34" charset="0"/>
              <a:ea typeface="宋体" panose="02010600030101010101" pitchFamily="2" charset="-122"/>
            </a:endParaRPr>
          </a:p>
        </p:txBody>
      </p:sp>
      <p:sp>
        <p:nvSpPr>
          <p:cNvPr id="9" name="Freeform 15"/>
          <p:cNvSpPr/>
          <p:nvPr/>
        </p:nvSpPr>
        <p:spPr bwMode="auto">
          <a:xfrm>
            <a:off x="4302547" y="3629869"/>
            <a:ext cx="233232" cy="292852"/>
          </a:xfrm>
          <a:custGeom>
            <a:avLst/>
            <a:gdLst>
              <a:gd name="T0" fmla="*/ 315912 w 253496"/>
              <a:gd name="T1" fmla="*/ 318770 h 320765"/>
              <a:gd name="T2" fmla="*/ 157956 w 253496"/>
              <a:gd name="T3" fmla="*/ 318770 h 320765"/>
              <a:gd name="T4" fmla="*/ 157956 w 253496"/>
              <a:gd name="T5" fmla="*/ 398463 h 320765"/>
              <a:gd name="T6" fmla="*/ 0 w 253496"/>
              <a:gd name="T7" fmla="*/ 199231 h 320765"/>
              <a:gd name="T8" fmla="*/ 157956 w 253496"/>
              <a:gd name="T9" fmla="*/ 0 h 320765"/>
              <a:gd name="T10" fmla="*/ 157956 w 253496"/>
              <a:gd name="T11" fmla="*/ 79693 h 320765"/>
              <a:gd name="T12" fmla="*/ 315912 w 253496"/>
              <a:gd name="T13" fmla="*/ 79693 h 320765"/>
              <a:gd name="T14" fmla="*/ 315912 w 253496"/>
              <a:gd name="T15" fmla="*/ 318770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a:solidFill>
            <a:srgbClr val="ADBACA"/>
          </a:solidFill>
          <a:ln>
            <a:noFill/>
          </a:ln>
          <a:extLst>
            <a:ext uri="{91240B29-F687-4F45-9708-019B960494DF}">
              <a14:hiddenLine xmlns:a14="http://schemas.microsoft.com/office/drawing/2010/main" w="9525">
                <a:solidFill>
                  <a:srgbClr val="000000"/>
                </a:solidFill>
                <a:round/>
              </a14:hiddenLine>
            </a:ext>
          </a:extLst>
        </p:spPr>
        <p:txBody>
          <a:bodyPr lIns="74711" tIns="63025" rIns="1" bIns="63025"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Calibri" panose="020F0502020204030204" pitchFamily="34" charset="0"/>
              <a:ea typeface="宋体" panose="02010600030101010101" pitchFamily="2" charset="-122"/>
            </a:endParaRPr>
          </a:p>
        </p:txBody>
      </p:sp>
      <p:sp>
        <p:nvSpPr>
          <p:cNvPr id="10" name="Freeform 17"/>
          <p:cNvSpPr/>
          <p:nvPr/>
        </p:nvSpPr>
        <p:spPr bwMode="auto">
          <a:xfrm rot="4320000">
            <a:off x="3377759" y="2969415"/>
            <a:ext cx="231014" cy="294177"/>
          </a:xfrm>
          <a:custGeom>
            <a:avLst/>
            <a:gdLst>
              <a:gd name="T0" fmla="*/ 314325 w 253496"/>
              <a:gd name="T1" fmla="*/ 318770 h 320765"/>
              <a:gd name="T2" fmla="*/ 157163 w 253496"/>
              <a:gd name="T3" fmla="*/ 318770 h 320765"/>
              <a:gd name="T4" fmla="*/ 157163 w 253496"/>
              <a:gd name="T5" fmla="*/ 398462 h 320765"/>
              <a:gd name="T6" fmla="*/ 0 w 253496"/>
              <a:gd name="T7" fmla="*/ 199230 h 320765"/>
              <a:gd name="T8" fmla="*/ 157163 w 253496"/>
              <a:gd name="T9" fmla="*/ 0 h 320765"/>
              <a:gd name="T10" fmla="*/ 157163 w 253496"/>
              <a:gd name="T11" fmla="*/ 79692 h 320765"/>
              <a:gd name="T12" fmla="*/ 314325 w 253496"/>
              <a:gd name="T13" fmla="*/ 79692 h 320765"/>
              <a:gd name="T14" fmla="*/ 314325 w 253496"/>
              <a:gd name="T15" fmla="*/ 318770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a:solidFill>
            <a:srgbClr val="ADBACA"/>
          </a:solidFill>
          <a:ln>
            <a:noFill/>
          </a:ln>
          <a:extLst>
            <a:ext uri="{91240B29-F687-4F45-9708-019B960494DF}">
              <a14:hiddenLine xmlns:a14="http://schemas.microsoft.com/office/drawing/2010/main" w="9525">
                <a:solidFill>
                  <a:srgbClr val="000000"/>
                </a:solidFill>
                <a:round/>
              </a14:hiddenLine>
            </a:ext>
          </a:extLst>
        </p:spPr>
        <p:txBody>
          <a:bodyPr lIns="74711" tIns="63025" rIns="0" bIns="63025"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Calibri" panose="020F0502020204030204" pitchFamily="34" charset="0"/>
              <a:ea typeface="宋体" panose="02010600030101010101" pitchFamily="2" charset="-122"/>
            </a:endParaRPr>
          </a:p>
        </p:txBody>
      </p:sp>
      <p:sp>
        <p:nvSpPr>
          <p:cNvPr id="11" name="Freeform 19"/>
          <p:cNvSpPr/>
          <p:nvPr/>
        </p:nvSpPr>
        <p:spPr bwMode="auto">
          <a:xfrm rot="19440000">
            <a:off x="3713020" y="1887927"/>
            <a:ext cx="233233" cy="292851"/>
          </a:xfrm>
          <a:custGeom>
            <a:avLst/>
            <a:gdLst>
              <a:gd name="T0" fmla="*/ 0 w 253496"/>
              <a:gd name="T1" fmla="*/ 79692 h 320765"/>
              <a:gd name="T2" fmla="*/ 157957 w 253496"/>
              <a:gd name="T3" fmla="*/ 79692 h 320765"/>
              <a:gd name="T4" fmla="*/ 157957 w 253496"/>
              <a:gd name="T5" fmla="*/ 0 h 320765"/>
              <a:gd name="T6" fmla="*/ 315913 w 253496"/>
              <a:gd name="T7" fmla="*/ 199232 h 320765"/>
              <a:gd name="T8" fmla="*/ 157957 w 253496"/>
              <a:gd name="T9" fmla="*/ 398462 h 320765"/>
              <a:gd name="T10" fmla="*/ 157957 w 253496"/>
              <a:gd name="T11" fmla="*/ 318770 h 320765"/>
              <a:gd name="T12" fmla="*/ 0 w 253496"/>
              <a:gd name="T13" fmla="*/ 318770 h 320765"/>
              <a:gd name="T14" fmla="*/ 0 w 253496"/>
              <a:gd name="T15" fmla="*/ 79692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0" y="64153"/>
                </a:moveTo>
                <a:lnTo>
                  <a:pt x="126748" y="64153"/>
                </a:lnTo>
                <a:lnTo>
                  <a:pt x="126748" y="0"/>
                </a:lnTo>
                <a:lnTo>
                  <a:pt x="253496" y="160383"/>
                </a:lnTo>
                <a:lnTo>
                  <a:pt x="126748" y="320765"/>
                </a:lnTo>
                <a:lnTo>
                  <a:pt x="126748" y="256612"/>
                </a:lnTo>
                <a:lnTo>
                  <a:pt x="0" y="256612"/>
                </a:lnTo>
                <a:lnTo>
                  <a:pt x="0" y="64153"/>
                </a:lnTo>
                <a:close/>
              </a:path>
            </a:pathLst>
          </a:custGeom>
          <a:solidFill>
            <a:srgbClr val="ADBACA"/>
          </a:solidFill>
          <a:ln>
            <a:noFill/>
          </a:ln>
          <a:extLst>
            <a:ext uri="{91240B29-F687-4F45-9708-019B960494DF}">
              <a14:hiddenLine xmlns:a14="http://schemas.microsoft.com/office/drawing/2010/main" w="9525">
                <a:solidFill>
                  <a:srgbClr val="000000"/>
                </a:solidFill>
                <a:round/>
              </a14:hiddenLine>
            </a:ext>
          </a:extLst>
        </p:spPr>
        <p:txBody>
          <a:bodyPr lIns="-1" tIns="63024" rIns="74711" bIns="63025"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latin typeface="Calibri" panose="020F0502020204030204" pitchFamily="34" charset="0"/>
              <a:ea typeface="宋体" panose="02010600030101010101" pitchFamily="2" charset="-122"/>
            </a:endParaRPr>
          </a:p>
        </p:txBody>
      </p:sp>
      <p:sp>
        <p:nvSpPr>
          <p:cNvPr id="12" name="文本框 14"/>
          <p:cNvSpPr txBox="1">
            <a:spLocks noChangeArrowheads="1"/>
          </p:cNvSpPr>
          <p:nvPr/>
        </p:nvSpPr>
        <p:spPr bwMode="auto">
          <a:xfrm>
            <a:off x="4061111" y="1486569"/>
            <a:ext cx="771190" cy="27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391" tIns="33696" rIns="67391" bIns="33696">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b="1">
                <a:solidFill>
                  <a:srgbClr val="FFFFFF"/>
                </a:solidFill>
                <a:latin typeface="Arial" panose="020B0604020202020204" pitchFamily="34" charset="0"/>
                <a:ea typeface="微软雅黑" panose="020B0503020204020204" pitchFamily="34" charset="-122"/>
                <a:sym typeface="Arial" panose="020B0604020202020204" pitchFamily="34" charset="0"/>
              </a:rPr>
              <a:t>KEYS</a:t>
            </a:r>
          </a:p>
        </p:txBody>
      </p:sp>
      <p:sp>
        <p:nvSpPr>
          <p:cNvPr id="13" name="文本框 15"/>
          <p:cNvSpPr txBox="1">
            <a:spLocks noChangeArrowheads="1"/>
          </p:cNvSpPr>
          <p:nvPr/>
        </p:nvSpPr>
        <p:spPr bwMode="auto">
          <a:xfrm>
            <a:off x="5118274" y="2285785"/>
            <a:ext cx="772362" cy="27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391" tIns="33696" rIns="67391" bIns="33696">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b="1">
                <a:solidFill>
                  <a:srgbClr val="FFFFFF"/>
                </a:solidFill>
                <a:latin typeface="Arial" panose="020B0604020202020204" pitchFamily="34" charset="0"/>
                <a:ea typeface="微软雅黑" panose="020B0503020204020204" pitchFamily="34" charset="-122"/>
                <a:sym typeface="Arial" panose="020B0604020202020204" pitchFamily="34" charset="0"/>
              </a:rPr>
              <a:t>KEYS</a:t>
            </a:r>
          </a:p>
        </p:txBody>
      </p:sp>
      <p:sp>
        <p:nvSpPr>
          <p:cNvPr id="14" name="文本框 16"/>
          <p:cNvSpPr txBox="1">
            <a:spLocks noChangeArrowheads="1"/>
          </p:cNvSpPr>
          <p:nvPr/>
        </p:nvSpPr>
        <p:spPr bwMode="auto">
          <a:xfrm>
            <a:off x="4774872" y="3640370"/>
            <a:ext cx="771190" cy="27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391" tIns="33696" rIns="67391" bIns="33696">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b="1">
                <a:solidFill>
                  <a:srgbClr val="FFFFFF"/>
                </a:solidFill>
                <a:latin typeface="Arial" panose="020B0604020202020204" pitchFamily="34" charset="0"/>
                <a:ea typeface="微软雅黑" panose="020B0503020204020204" pitchFamily="34" charset="-122"/>
                <a:sym typeface="Arial" panose="020B0604020202020204" pitchFamily="34" charset="0"/>
              </a:rPr>
              <a:t>KEYS</a:t>
            </a:r>
          </a:p>
        </p:txBody>
      </p:sp>
      <p:sp>
        <p:nvSpPr>
          <p:cNvPr id="15" name="文本框 17"/>
          <p:cNvSpPr txBox="1">
            <a:spLocks noChangeArrowheads="1"/>
          </p:cNvSpPr>
          <p:nvPr/>
        </p:nvSpPr>
        <p:spPr bwMode="auto">
          <a:xfrm>
            <a:off x="3349694" y="3640370"/>
            <a:ext cx="771190" cy="27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391" tIns="33696" rIns="67391" bIns="33696">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b="1">
                <a:solidFill>
                  <a:srgbClr val="FFFFFF"/>
                </a:solidFill>
                <a:latin typeface="Arial" panose="020B0604020202020204" pitchFamily="34" charset="0"/>
                <a:ea typeface="微软雅黑" panose="020B0503020204020204" pitchFamily="34" charset="-122"/>
                <a:sym typeface="Arial" panose="020B0604020202020204" pitchFamily="34" charset="0"/>
              </a:rPr>
              <a:t>KEYS</a:t>
            </a:r>
          </a:p>
        </p:txBody>
      </p:sp>
      <p:sp>
        <p:nvSpPr>
          <p:cNvPr id="16" name="文本框 18"/>
          <p:cNvSpPr txBox="1">
            <a:spLocks noChangeArrowheads="1"/>
          </p:cNvSpPr>
          <p:nvPr/>
        </p:nvSpPr>
        <p:spPr bwMode="auto">
          <a:xfrm>
            <a:off x="2899638" y="2305620"/>
            <a:ext cx="771190" cy="27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391" tIns="33696" rIns="67391" bIns="33696">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b="1" dirty="0">
                <a:solidFill>
                  <a:srgbClr val="FFFFFF"/>
                </a:solidFill>
                <a:latin typeface="Arial" panose="020B0604020202020204" pitchFamily="34" charset="0"/>
                <a:ea typeface="微软雅黑" panose="020B0503020204020204" pitchFamily="34" charset="-122"/>
                <a:sym typeface="Arial" panose="020B0604020202020204" pitchFamily="34" charset="0"/>
              </a:rPr>
              <a:t>KEYS</a:t>
            </a:r>
          </a:p>
        </p:txBody>
      </p:sp>
      <p:sp>
        <p:nvSpPr>
          <p:cNvPr id="17" name="TextBox 35"/>
          <p:cNvSpPr txBox="1"/>
          <p:nvPr/>
        </p:nvSpPr>
        <p:spPr>
          <a:xfrm>
            <a:off x="990156" y="1774260"/>
            <a:ext cx="1874321" cy="436827"/>
          </a:xfrm>
          <a:prstGeom prst="rect">
            <a:avLst/>
          </a:prstGeom>
          <a:noFill/>
        </p:spPr>
        <p:txBody>
          <a:bodyPr wrap="square" lIns="67391" tIns="33696" rIns="67391" bIns="33696" rtlCol="0">
            <a:spAutoFit/>
          </a:bodyPr>
          <a:lstStyle/>
          <a:p>
            <a:pPr algn="just">
              <a:lnSpc>
                <a:spcPct val="150000"/>
              </a:lnSpc>
              <a:defRPr/>
            </a:pPr>
            <a:r>
              <a:rPr sz="800" kern="0" dirty="0">
                <a:latin typeface="+mn-ea"/>
              </a:rPr>
              <a:t>Please enter the text you want to express.</a:t>
            </a:r>
          </a:p>
        </p:txBody>
      </p:sp>
      <p:sp>
        <p:nvSpPr>
          <p:cNvPr id="18" name="文本框 24"/>
          <p:cNvSpPr txBox="1"/>
          <p:nvPr/>
        </p:nvSpPr>
        <p:spPr>
          <a:xfrm>
            <a:off x="990156" y="1525438"/>
            <a:ext cx="1023030" cy="252716"/>
          </a:xfrm>
          <a:prstGeom prst="rect">
            <a:avLst/>
          </a:prstGeom>
          <a:noFill/>
        </p:spPr>
        <p:txBody>
          <a:bodyPr wrap="square" lIns="67391" tIns="33696" rIns="67391" bIns="33696" rtlCol="0">
            <a:spAutoFit/>
          </a:bodyPr>
          <a:lstStyle/>
          <a:p>
            <a:pPr>
              <a:defRPr/>
            </a:pPr>
            <a:r>
              <a:rPr lang="zh-CN" altLang="en-US" sz="1200" b="1" kern="0" dirty="0">
                <a:latin typeface="+mn-ea"/>
              </a:rPr>
              <a:t>添加文字</a:t>
            </a:r>
          </a:p>
        </p:txBody>
      </p:sp>
      <p:sp>
        <p:nvSpPr>
          <p:cNvPr id="19" name="TextBox 35"/>
          <p:cNvSpPr txBox="1"/>
          <p:nvPr/>
        </p:nvSpPr>
        <p:spPr>
          <a:xfrm>
            <a:off x="990156" y="2688268"/>
            <a:ext cx="1874321" cy="436827"/>
          </a:xfrm>
          <a:prstGeom prst="rect">
            <a:avLst/>
          </a:prstGeom>
          <a:noFill/>
        </p:spPr>
        <p:txBody>
          <a:bodyPr wrap="square" lIns="67391" tIns="33696" rIns="67391" bIns="33696" rtlCol="0">
            <a:spAutoFit/>
          </a:bodyPr>
          <a:lstStyle/>
          <a:p>
            <a:pPr algn="just">
              <a:lnSpc>
                <a:spcPct val="150000"/>
              </a:lnSpc>
              <a:defRPr/>
            </a:pPr>
            <a:r>
              <a:rPr sz="800" kern="0" dirty="0">
                <a:latin typeface="+mn-ea"/>
              </a:rPr>
              <a:t>Please enter the text you want to express.</a:t>
            </a:r>
          </a:p>
        </p:txBody>
      </p:sp>
      <p:sp>
        <p:nvSpPr>
          <p:cNvPr id="20" name="文本框 26"/>
          <p:cNvSpPr txBox="1"/>
          <p:nvPr/>
        </p:nvSpPr>
        <p:spPr>
          <a:xfrm>
            <a:off x="990156" y="2439446"/>
            <a:ext cx="1023030" cy="252716"/>
          </a:xfrm>
          <a:prstGeom prst="rect">
            <a:avLst/>
          </a:prstGeom>
          <a:noFill/>
        </p:spPr>
        <p:txBody>
          <a:bodyPr wrap="square" lIns="67391" tIns="33696" rIns="67391" bIns="33696" rtlCol="0">
            <a:spAutoFit/>
          </a:bodyPr>
          <a:lstStyle/>
          <a:p>
            <a:pPr>
              <a:defRPr/>
            </a:pPr>
            <a:r>
              <a:rPr lang="zh-CN" altLang="en-US" sz="1200" b="1" kern="0" dirty="0">
                <a:latin typeface="+mn-ea"/>
              </a:rPr>
              <a:t>添加文字</a:t>
            </a:r>
          </a:p>
        </p:txBody>
      </p:sp>
      <p:sp>
        <p:nvSpPr>
          <p:cNvPr id="21" name="TextBox 35"/>
          <p:cNvSpPr txBox="1"/>
          <p:nvPr/>
        </p:nvSpPr>
        <p:spPr>
          <a:xfrm>
            <a:off x="986056" y="3565141"/>
            <a:ext cx="1874321" cy="436827"/>
          </a:xfrm>
          <a:prstGeom prst="rect">
            <a:avLst/>
          </a:prstGeom>
          <a:noFill/>
        </p:spPr>
        <p:txBody>
          <a:bodyPr wrap="square" lIns="67391" tIns="33696" rIns="67391" bIns="33696" rtlCol="0">
            <a:spAutoFit/>
          </a:bodyPr>
          <a:lstStyle/>
          <a:p>
            <a:pPr algn="just">
              <a:lnSpc>
                <a:spcPct val="150000"/>
              </a:lnSpc>
              <a:defRPr/>
            </a:pPr>
            <a:r>
              <a:rPr sz="800" kern="0" dirty="0">
                <a:latin typeface="+mn-ea"/>
              </a:rPr>
              <a:t>Please enter the text you want to express.</a:t>
            </a:r>
          </a:p>
        </p:txBody>
      </p:sp>
      <p:sp>
        <p:nvSpPr>
          <p:cNvPr id="22" name="文本框 28"/>
          <p:cNvSpPr txBox="1"/>
          <p:nvPr/>
        </p:nvSpPr>
        <p:spPr>
          <a:xfrm>
            <a:off x="986055" y="3316319"/>
            <a:ext cx="1023030" cy="252716"/>
          </a:xfrm>
          <a:prstGeom prst="rect">
            <a:avLst/>
          </a:prstGeom>
          <a:noFill/>
        </p:spPr>
        <p:txBody>
          <a:bodyPr wrap="square" lIns="67391" tIns="33696" rIns="67391" bIns="33696" rtlCol="0">
            <a:spAutoFit/>
          </a:bodyPr>
          <a:lstStyle/>
          <a:p>
            <a:pPr>
              <a:defRPr/>
            </a:pPr>
            <a:r>
              <a:rPr lang="zh-CN" altLang="en-US" sz="1200" b="1" kern="0" dirty="0">
                <a:latin typeface="+mn-ea"/>
              </a:rPr>
              <a:t>添加文字</a:t>
            </a:r>
          </a:p>
        </p:txBody>
      </p:sp>
      <p:sp>
        <p:nvSpPr>
          <p:cNvPr id="23" name="TextBox 35"/>
          <p:cNvSpPr txBox="1"/>
          <p:nvPr/>
        </p:nvSpPr>
        <p:spPr>
          <a:xfrm>
            <a:off x="6382415" y="1774260"/>
            <a:ext cx="1874321" cy="436827"/>
          </a:xfrm>
          <a:prstGeom prst="rect">
            <a:avLst/>
          </a:prstGeom>
          <a:noFill/>
        </p:spPr>
        <p:txBody>
          <a:bodyPr wrap="square" lIns="67391" tIns="33696" rIns="67391" bIns="33696" rtlCol="0">
            <a:spAutoFit/>
          </a:bodyPr>
          <a:lstStyle/>
          <a:p>
            <a:pPr algn="just">
              <a:lnSpc>
                <a:spcPct val="150000"/>
              </a:lnSpc>
              <a:defRPr/>
            </a:pPr>
            <a:r>
              <a:rPr sz="800" kern="0" dirty="0">
                <a:latin typeface="+mn-ea"/>
              </a:rPr>
              <a:t>Please enter the text you want to express.</a:t>
            </a:r>
          </a:p>
        </p:txBody>
      </p:sp>
      <p:sp>
        <p:nvSpPr>
          <p:cNvPr id="24" name="文本框 30"/>
          <p:cNvSpPr txBox="1"/>
          <p:nvPr/>
        </p:nvSpPr>
        <p:spPr>
          <a:xfrm>
            <a:off x="6382414" y="1525438"/>
            <a:ext cx="1023030" cy="252716"/>
          </a:xfrm>
          <a:prstGeom prst="rect">
            <a:avLst/>
          </a:prstGeom>
          <a:noFill/>
        </p:spPr>
        <p:txBody>
          <a:bodyPr wrap="square" lIns="67391" tIns="33696" rIns="67391" bIns="33696" rtlCol="0">
            <a:spAutoFit/>
          </a:bodyPr>
          <a:lstStyle/>
          <a:p>
            <a:pPr>
              <a:defRPr/>
            </a:pPr>
            <a:r>
              <a:rPr lang="zh-CN" altLang="en-US" sz="1200" b="1" kern="0" dirty="0">
                <a:latin typeface="+mn-ea"/>
              </a:rPr>
              <a:t>添加文字</a:t>
            </a:r>
          </a:p>
        </p:txBody>
      </p:sp>
      <p:sp>
        <p:nvSpPr>
          <p:cNvPr id="25" name="TextBox 35"/>
          <p:cNvSpPr txBox="1"/>
          <p:nvPr/>
        </p:nvSpPr>
        <p:spPr>
          <a:xfrm>
            <a:off x="6382415" y="2688268"/>
            <a:ext cx="1874321" cy="436827"/>
          </a:xfrm>
          <a:prstGeom prst="rect">
            <a:avLst/>
          </a:prstGeom>
          <a:noFill/>
        </p:spPr>
        <p:txBody>
          <a:bodyPr wrap="square" lIns="67391" tIns="33696" rIns="67391" bIns="33696" rtlCol="0">
            <a:spAutoFit/>
          </a:bodyPr>
          <a:lstStyle/>
          <a:p>
            <a:pPr algn="just">
              <a:lnSpc>
                <a:spcPct val="150000"/>
              </a:lnSpc>
              <a:defRPr/>
            </a:pPr>
            <a:r>
              <a:rPr sz="800" kern="0" dirty="0">
                <a:latin typeface="+mn-ea"/>
              </a:rPr>
              <a:t>Please enter the text you want to express.</a:t>
            </a:r>
          </a:p>
        </p:txBody>
      </p:sp>
      <p:sp>
        <p:nvSpPr>
          <p:cNvPr id="26" name="文本框 32"/>
          <p:cNvSpPr txBox="1"/>
          <p:nvPr/>
        </p:nvSpPr>
        <p:spPr>
          <a:xfrm>
            <a:off x="6382414" y="2439446"/>
            <a:ext cx="1023030" cy="252716"/>
          </a:xfrm>
          <a:prstGeom prst="rect">
            <a:avLst/>
          </a:prstGeom>
          <a:noFill/>
        </p:spPr>
        <p:txBody>
          <a:bodyPr wrap="square" lIns="67391" tIns="33696" rIns="67391" bIns="33696" rtlCol="0">
            <a:spAutoFit/>
          </a:bodyPr>
          <a:lstStyle/>
          <a:p>
            <a:pPr>
              <a:defRPr/>
            </a:pPr>
            <a:r>
              <a:rPr lang="zh-CN" altLang="en-US" sz="1200" b="1" kern="0" dirty="0">
                <a:latin typeface="+mn-ea"/>
              </a:rPr>
              <a:t>添加文字</a:t>
            </a:r>
          </a:p>
        </p:txBody>
      </p:sp>
      <p:sp>
        <p:nvSpPr>
          <p:cNvPr id="27" name="TextBox 35"/>
          <p:cNvSpPr txBox="1"/>
          <p:nvPr/>
        </p:nvSpPr>
        <p:spPr>
          <a:xfrm>
            <a:off x="6378314" y="3565141"/>
            <a:ext cx="1874321" cy="436827"/>
          </a:xfrm>
          <a:prstGeom prst="rect">
            <a:avLst/>
          </a:prstGeom>
          <a:noFill/>
        </p:spPr>
        <p:txBody>
          <a:bodyPr wrap="square" lIns="67391" tIns="33696" rIns="67391" bIns="33696" rtlCol="0">
            <a:spAutoFit/>
          </a:bodyPr>
          <a:lstStyle/>
          <a:p>
            <a:pPr algn="just">
              <a:lnSpc>
                <a:spcPct val="150000"/>
              </a:lnSpc>
              <a:defRPr/>
            </a:pPr>
            <a:r>
              <a:rPr sz="800" kern="0" dirty="0">
                <a:latin typeface="+mn-ea"/>
              </a:rPr>
              <a:t>Please enter the text you want to express.</a:t>
            </a:r>
          </a:p>
        </p:txBody>
      </p:sp>
      <p:sp>
        <p:nvSpPr>
          <p:cNvPr id="28" name="文本框 34"/>
          <p:cNvSpPr txBox="1"/>
          <p:nvPr/>
        </p:nvSpPr>
        <p:spPr>
          <a:xfrm>
            <a:off x="6378314" y="3316319"/>
            <a:ext cx="1023030" cy="252716"/>
          </a:xfrm>
          <a:prstGeom prst="rect">
            <a:avLst/>
          </a:prstGeom>
          <a:noFill/>
        </p:spPr>
        <p:txBody>
          <a:bodyPr wrap="square" lIns="67391" tIns="33696" rIns="67391" bIns="33696" rtlCol="0">
            <a:spAutoFit/>
          </a:bodyPr>
          <a:lstStyle/>
          <a:p>
            <a:pPr>
              <a:defRPr/>
            </a:pPr>
            <a:r>
              <a:rPr lang="zh-CN" altLang="en-US" sz="1200" b="1" kern="0" dirty="0">
                <a:latin typeface="+mn-ea"/>
              </a:rPr>
              <a:t>添加文字</a:t>
            </a: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250"/>
                                        <p:tgtEl>
                                          <p:spTgt spid="17"/>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up)">
                                      <p:cBhvr>
                                        <p:cTn id="10" dur="250"/>
                                        <p:tgtEl>
                                          <p:spTgt spid="18"/>
                                        </p:tgtEl>
                                      </p:cBhvr>
                                    </p:animEffect>
                                  </p:childTnLst>
                                </p:cTn>
                              </p:par>
                            </p:childTnLst>
                          </p:cTn>
                        </p:par>
                        <p:par>
                          <p:cTn id="11" fill="hold">
                            <p:stCondLst>
                              <p:cond delay="250"/>
                            </p:stCondLst>
                            <p:childTnLst>
                              <p:par>
                                <p:cTn id="12" presetID="22" presetClass="entr" presetSubtype="1"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up)">
                                      <p:cBhvr>
                                        <p:cTn id="14" dur="250"/>
                                        <p:tgtEl>
                                          <p:spTgt spid="19"/>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up)">
                                      <p:cBhvr>
                                        <p:cTn id="17" dur="250"/>
                                        <p:tgtEl>
                                          <p:spTgt spid="20"/>
                                        </p:tgtEl>
                                      </p:cBhvr>
                                    </p:animEffect>
                                  </p:childTnLst>
                                </p:cTn>
                              </p:par>
                            </p:childTnLst>
                          </p:cTn>
                        </p:par>
                        <p:par>
                          <p:cTn id="18" fill="hold">
                            <p:stCondLst>
                              <p:cond delay="500"/>
                            </p:stCondLst>
                            <p:childTnLst>
                              <p:par>
                                <p:cTn id="19" presetID="22" presetClass="entr" presetSubtype="1"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up)">
                                      <p:cBhvr>
                                        <p:cTn id="21" dur="250"/>
                                        <p:tgtEl>
                                          <p:spTgt spid="21"/>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up)">
                                      <p:cBhvr>
                                        <p:cTn id="24" dur="250"/>
                                        <p:tgtEl>
                                          <p:spTgt spid="22"/>
                                        </p:tgtEl>
                                      </p:cBhvr>
                                    </p:animEffect>
                                  </p:childTnLst>
                                </p:cTn>
                              </p:par>
                            </p:childTnLst>
                          </p:cTn>
                        </p:par>
                        <p:par>
                          <p:cTn id="25" fill="hold">
                            <p:stCondLst>
                              <p:cond delay="750"/>
                            </p:stCondLst>
                            <p:childTnLst>
                              <p:par>
                                <p:cTn id="26" presetID="22" presetClass="entr" presetSubtype="1"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up)">
                                      <p:cBhvr>
                                        <p:cTn id="28" dur="250"/>
                                        <p:tgtEl>
                                          <p:spTgt spid="23"/>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up)">
                                      <p:cBhvr>
                                        <p:cTn id="31" dur="250"/>
                                        <p:tgtEl>
                                          <p:spTgt spid="24"/>
                                        </p:tgtEl>
                                      </p:cBhvr>
                                    </p:animEffect>
                                  </p:childTnLst>
                                </p:cTn>
                              </p:par>
                            </p:childTnLst>
                          </p:cTn>
                        </p:par>
                        <p:par>
                          <p:cTn id="32" fill="hold">
                            <p:stCondLst>
                              <p:cond delay="1000"/>
                            </p:stCondLst>
                            <p:childTnLst>
                              <p:par>
                                <p:cTn id="33" presetID="22" presetClass="entr" presetSubtype="1"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up)">
                                      <p:cBhvr>
                                        <p:cTn id="35" dur="250"/>
                                        <p:tgtEl>
                                          <p:spTgt spid="25"/>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wipe(up)">
                                      <p:cBhvr>
                                        <p:cTn id="38" dur="250"/>
                                        <p:tgtEl>
                                          <p:spTgt spid="26"/>
                                        </p:tgtEl>
                                      </p:cBhvr>
                                    </p:animEffect>
                                  </p:childTnLst>
                                </p:cTn>
                              </p:par>
                            </p:childTnLst>
                          </p:cTn>
                        </p:par>
                        <p:par>
                          <p:cTn id="39" fill="hold">
                            <p:stCondLst>
                              <p:cond delay="1250"/>
                            </p:stCondLst>
                            <p:childTnLst>
                              <p:par>
                                <p:cTn id="40" presetID="22" presetClass="entr" presetSubtype="1" fill="hold" grpId="0"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up)">
                                      <p:cBhvr>
                                        <p:cTn id="42" dur="250"/>
                                        <p:tgtEl>
                                          <p:spTgt spid="27"/>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up)">
                                      <p:cBhvr>
                                        <p:cTn id="45" dur="250"/>
                                        <p:tgtEl>
                                          <p:spTgt spid="28"/>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wipe(down)">
                                      <p:cBhvr>
                                        <p:cTn id="48" dur="500"/>
                                        <p:tgtEl>
                                          <p:spTgt spid="2"/>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ipe(down)">
                                      <p:cBhvr>
                                        <p:cTn id="51" dur="500"/>
                                        <p:tgtEl>
                                          <p:spTgt spid="3"/>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wipe(down)">
                                      <p:cBhvr>
                                        <p:cTn id="54" dur="500"/>
                                        <p:tgtEl>
                                          <p:spTgt spid="4"/>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wipe(down)">
                                      <p:cBhvr>
                                        <p:cTn id="57" dur="500"/>
                                        <p:tgtEl>
                                          <p:spTgt spid="5"/>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wipe(down)">
                                      <p:cBhvr>
                                        <p:cTn id="60" dur="500"/>
                                        <p:tgtEl>
                                          <p:spTgt spid="6"/>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wipe(down)">
                                      <p:cBhvr>
                                        <p:cTn id="63" dur="500"/>
                                        <p:tgtEl>
                                          <p:spTgt spid="7"/>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wipe(down)">
                                      <p:cBhvr>
                                        <p:cTn id="66" dur="500"/>
                                        <p:tgtEl>
                                          <p:spTgt spid="8"/>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wipe(down)">
                                      <p:cBhvr>
                                        <p:cTn id="69" dur="500"/>
                                        <p:tgtEl>
                                          <p:spTgt spid="9"/>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wipe(down)">
                                      <p:cBhvr>
                                        <p:cTn id="72" dur="500"/>
                                        <p:tgtEl>
                                          <p:spTgt spid="10"/>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down)">
                                      <p:cBhvr>
                                        <p:cTn id="75" dur="500"/>
                                        <p:tgtEl>
                                          <p:spTgt spid="11"/>
                                        </p:tgtEl>
                                      </p:cBhvr>
                                    </p:animEffect>
                                  </p:childTnLst>
                                </p:cTn>
                              </p:par>
                              <p:par>
                                <p:cTn id="76" presetID="22" presetClass="entr" presetSubtype="4" fill="hold" grpId="0" nodeType="withEffect">
                                  <p:stCondLst>
                                    <p:cond delay="0"/>
                                  </p:stCondLst>
                                  <p:childTnLst>
                                    <p:set>
                                      <p:cBhvr>
                                        <p:cTn id="77" dur="1" fill="hold">
                                          <p:stCondLst>
                                            <p:cond delay="0"/>
                                          </p:stCondLst>
                                        </p:cTn>
                                        <p:tgtEl>
                                          <p:spTgt spid="12"/>
                                        </p:tgtEl>
                                        <p:attrNameLst>
                                          <p:attrName>style.visibility</p:attrName>
                                        </p:attrNameLst>
                                      </p:cBhvr>
                                      <p:to>
                                        <p:strVal val="visible"/>
                                      </p:to>
                                    </p:set>
                                    <p:animEffect transition="in" filter="wipe(down)">
                                      <p:cBhvr>
                                        <p:cTn id="78" dur="500"/>
                                        <p:tgtEl>
                                          <p:spTgt spid="12"/>
                                        </p:tgtEl>
                                      </p:cBhvr>
                                    </p:animEffect>
                                  </p:childTnLst>
                                </p:cTn>
                              </p:par>
                              <p:par>
                                <p:cTn id="79" presetID="22" presetClass="entr" presetSubtype="4" fill="hold" grpId="0" nodeType="withEffect">
                                  <p:stCondLst>
                                    <p:cond delay="0"/>
                                  </p:stCondLst>
                                  <p:childTnLst>
                                    <p:set>
                                      <p:cBhvr>
                                        <p:cTn id="80" dur="1" fill="hold">
                                          <p:stCondLst>
                                            <p:cond delay="0"/>
                                          </p:stCondLst>
                                        </p:cTn>
                                        <p:tgtEl>
                                          <p:spTgt spid="13"/>
                                        </p:tgtEl>
                                        <p:attrNameLst>
                                          <p:attrName>style.visibility</p:attrName>
                                        </p:attrNameLst>
                                      </p:cBhvr>
                                      <p:to>
                                        <p:strVal val="visible"/>
                                      </p:to>
                                    </p:set>
                                    <p:animEffect transition="in" filter="wipe(down)">
                                      <p:cBhvr>
                                        <p:cTn id="81" dur="500"/>
                                        <p:tgtEl>
                                          <p:spTgt spid="13"/>
                                        </p:tgtEl>
                                      </p:cBhvr>
                                    </p:animEffect>
                                  </p:childTnLst>
                                </p:cTn>
                              </p:par>
                              <p:par>
                                <p:cTn id="82" presetID="22" presetClass="entr" presetSubtype="4" fill="hold" grpId="0" nodeType="withEffect">
                                  <p:stCondLst>
                                    <p:cond delay="0"/>
                                  </p:stCondLst>
                                  <p:childTnLst>
                                    <p:set>
                                      <p:cBhvr>
                                        <p:cTn id="83" dur="1" fill="hold">
                                          <p:stCondLst>
                                            <p:cond delay="0"/>
                                          </p:stCondLst>
                                        </p:cTn>
                                        <p:tgtEl>
                                          <p:spTgt spid="14"/>
                                        </p:tgtEl>
                                        <p:attrNameLst>
                                          <p:attrName>style.visibility</p:attrName>
                                        </p:attrNameLst>
                                      </p:cBhvr>
                                      <p:to>
                                        <p:strVal val="visible"/>
                                      </p:to>
                                    </p:set>
                                    <p:animEffect transition="in" filter="wipe(down)">
                                      <p:cBhvr>
                                        <p:cTn id="84" dur="500"/>
                                        <p:tgtEl>
                                          <p:spTgt spid="14"/>
                                        </p:tgtEl>
                                      </p:cBhvr>
                                    </p:animEffect>
                                  </p:childTnLst>
                                </p:cTn>
                              </p:par>
                              <p:par>
                                <p:cTn id="85" presetID="22" presetClass="entr" presetSubtype="4" fill="hold" grpId="0" nodeType="withEffect">
                                  <p:stCondLst>
                                    <p:cond delay="0"/>
                                  </p:stCondLst>
                                  <p:childTnLst>
                                    <p:set>
                                      <p:cBhvr>
                                        <p:cTn id="86" dur="1" fill="hold">
                                          <p:stCondLst>
                                            <p:cond delay="0"/>
                                          </p:stCondLst>
                                        </p:cTn>
                                        <p:tgtEl>
                                          <p:spTgt spid="15"/>
                                        </p:tgtEl>
                                        <p:attrNameLst>
                                          <p:attrName>style.visibility</p:attrName>
                                        </p:attrNameLst>
                                      </p:cBhvr>
                                      <p:to>
                                        <p:strVal val="visible"/>
                                      </p:to>
                                    </p:set>
                                    <p:animEffect transition="in" filter="wipe(down)">
                                      <p:cBhvr>
                                        <p:cTn id="87" dur="500"/>
                                        <p:tgtEl>
                                          <p:spTgt spid="15"/>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16"/>
                                        </p:tgtEl>
                                        <p:attrNameLst>
                                          <p:attrName>style.visibility</p:attrName>
                                        </p:attrNameLst>
                                      </p:cBhvr>
                                      <p:to>
                                        <p:strVal val="visible"/>
                                      </p:to>
                                    </p:set>
                                    <p:animEffect transition="in" filter="wipe(down)">
                                      <p:cBhvr>
                                        <p:cTn id="9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718384">
            <a:off x="3239990" y="1132338"/>
            <a:ext cx="8235078" cy="4657436"/>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2902501">
            <a:off x="-2034190" y="-460505"/>
            <a:ext cx="6665912" cy="4657438"/>
          </a:xfrm>
          <a:prstGeom prst="rect">
            <a:avLst/>
          </a:prstGeom>
          <a:noFill/>
          <a:extLst>
            <a:ext uri="{909E8E84-426E-40DD-AFC4-6F175D3DCCD1}">
              <a14:hiddenFill xmlns:a14="http://schemas.microsoft.com/office/drawing/2010/main">
                <a:solidFill>
                  <a:srgbClr val="FFFFFF"/>
                </a:solidFill>
              </a14:hiddenFill>
            </a:ext>
          </a:extLst>
        </p:spPr>
      </p:pic>
      <p:sp>
        <p:nvSpPr>
          <p:cNvPr id="60" name="Text Box 61"/>
          <p:cNvSpPr txBox="1">
            <a:spLocks noChangeArrowheads="1"/>
          </p:cNvSpPr>
          <p:nvPr/>
        </p:nvSpPr>
        <p:spPr bwMode="gray">
          <a:xfrm>
            <a:off x="3132410" y="287908"/>
            <a:ext cx="2736304" cy="307777"/>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单击添加标题</a:t>
            </a:r>
          </a:p>
        </p:txBody>
      </p:sp>
      <p:sp>
        <p:nvSpPr>
          <p:cNvPr id="61" name="Text Box 61"/>
          <p:cNvSpPr txBox="1">
            <a:spLocks noChangeArrowheads="1"/>
          </p:cNvSpPr>
          <p:nvPr/>
        </p:nvSpPr>
        <p:spPr bwMode="gray">
          <a:xfrm>
            <a:off x="3500091" y="545743"/>
            <a:ext cx="3448743" cy="215444"/>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Simple fashion creative ink </a:t>
            </a:r>
            <a:r>
              <a:rPr lang="en-US" altLang="zh-CN" sz="8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Feng</a:t>
            </a: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a:t>
            </a:r>
            <a:r>
              <a:rPr lang="en-US" altLang="zh-CN" sz="8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Shuia</a:t>
            </a:r>
            <a:endParaRPr lang="zh-CN" altLang="en-US"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endParaRPr>
          </a:p>
        </p:txBody>
      </p:sp>
      <p:grpSp>
        <p:nvGrpSpPr>
          <p:cNvPr id="30" name="组合 2"/>
          <p:cNvGrpSpPr>
            <a:grpSpLocks noChangeAspect="1"/>
          </p:cNvGrpSpPr>
          <p:nvPr/>
        </p:nvGrpSpPr>
        <p:grpSpPr bwMode="auto">
          <a:xfrm>
            <a:off x="1285343" y="1694797"/>
            <a:ext cx="796975" cy="793383"/>
            <a:chOff x="0" y="0"/>
            <a:chExt cx="1080000" cy="1080000"/>
          </a:xfrm>
          <a:solidFill>
            <a:schemeClr val="tx1">
              <a:lumMod val="65000"/>
              <a:lumOff val="35000"/>
            </a:schemeClr>
          </a:solidFill>
        </p:grpSpPr>
        <p:sp>
          <p:nvSpPr>
            <p:cNvPr id="31" name="圆角矩形 4"/>
            <p:cNvSpPr>
              <a:spLocks noChangeAspect="1" noChangeArrowheads="1"/>
            </p:cNvSpPr>
            <p:nvPr/>
          </p:nvSpPr>
          <p:spPr bwMode="auto">
            <a:xfrm rot="1800000">
              <a:off x="0" y="0"/>
              <a:ext cx="1080000" cy="1080000"/>
            </a:xfrm>
            <a:prstGeom prst="roundRect">
              <a:avLst>
                <a:gd name="adj" fmla="val 30000"/>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charset="0"/>
                  <a:ea typeface="微软雅黑" charset="-122"/>
                </a:defRPr>
              </a:lvl1pPr>
              <a:lvl2pPr marL="742950" indent="-285750">
                <a:defRPr>
                  <a:solidFill>
                    <a:schemeClr val="tx1"/>
                  </a:solidFill>
                  <a:latin typeface="Segoe UI" charset="0"/>
                  <a:ea typeface="微软雅黑" charset="-122"/>
                </a:defRPr>
              </a:lvl2pPr>
              <a:lvl3pPr marL="1143000" indent="-228600">
                <a:defRPr>
                  <a:solidFill>
                    <a:schemeClr val="tx1"/>
                  </a:solidFill>
                  <a:latin typeface="Segoe UI" charset="0"/>
                  <a:ea typeface="微软雅黑" charset="-122"/>
                </a:defRPr>
              </a:lvl3pPr>
              <a:lvl4pPr marL="1600200" indent="-228600">
                <a:defRPr>
                  <a:solidFill>
                    <a:schemeClr val="tx1"/>
                  </a:solidFill>
                  <a:latin typeface="Segoe UI" charset="0"/>
                  <a:ea typeface="微软雅黑" charset="-122"/>
                </a:defRPr>
              </a:lvl4pPr>
              <a:lvl5pPr marL="2057400" indent="-228600">
                <a:defRPr>
                  <a:solidFill>
                    <a:schemeClr val="tx1"/>
                  </a:solidFill>
                  <a:latin typeface="Segoe UI" charset="0"/>
                  <a:ea typeface="微软雅黑" charset="-122"/>
                </a:defRPr>
              </a:lvl5pPr>
              <a:lvl6pPr marL="2514600" indent="-228600" fontAlgn="base">
                <a:spcBef>
                  <a:spcPct val="0"/>
                </a:spcBef>
                <a:spcAft>
                  <a:spcPct val="0"/>
                </a:spcAft>
                <a:buFont typeface="Arial" charset="0"/>
                <a:defRPr>
                  <a:solidFill>
                    <a:schemeClr val="tx1"/>
                  </a:solidFill>
                  <a:latin typeface="Segoe UI" charset="0"/>
                  <a:ea typeface="微软雅黑" charset="-122"/>
                </a:defRPr>
              </a:lvl6pPr>
              <a:lvl7pPr marL="2971800" indent="-228600" fontAlgn="base">
                <a:spcBef>
                  <a:spcPct val="0"/>
                </a:spcBef>
                <a:spcAft>
                  <a:spcPct val="0"/>
                </a:spcAft>
                <a:buFont typeface="Arial" charset="0"/>
                <a:defRPr>
                  <a:solidFill>
                    <a:schemeClr val="tx1"/>
                  </a:solidFill>
                  <a:latin typeface="Segoe UI" charset="0"/>
                  <a:ea typeface="微软雅黑" charset="-122"/>
                </a:defRPr>
              </a:lvl7pPr>
              <a:lvl8pPr marL="3429000" indent="-228600" fontAlgn="base">
                <a:spcBef>
                  <a:spcPct val="0"/>
                </a:spcBef>
                <a:spcAft>
                  <a:spcPct val="0"/>
                </a:spcAft>
                <a:buFont typeface="Arial" charset="0"/>
                <a:defRPr>
                  <a:solidFill>
                    <a:schemeClr val="tx1"/>
                  </a:solidFill>
                  <a:latin typeface="Segoe UI" charset="0"/>
                  <a:ea typeface="微软雅黑" charset="-122"/>
                </a:defRPr>
              </a:lvl8pPr>
              <a:lvl9pPr marL="3886200" indent="-228600" fontAlgn="base">
                <a:spcBef>
                  <a:spcPct val="0"/>
                </a:spcBef>
                <a:spcAft>
                  <a:spcPct val="0"/>
                </a:spcAft>
                <a:buFont typeface="Arial" charset="0"/>
                <a:defRPr>
                  <a:solidFill>
                    <a:schemeClr val="tx1"/>
                  </a:solidFill>
                  <a:latin typeface="Segoe UI" charset="0"/>
                  <a:ea typeface="微软雅黑" charset="-122"/>
                </a:defRPr>
              </a:lvl9pPr>
            </a:lstStyle>
            <a:p>
              <a:pPr algn="ctr" eaLnBrk="1" hangingPunct="1"/>
              <a:endParaRPr lang="zh-CN" altLang="en-US">
                <a:solidFill>
                  <a:srgbClr val="FFFFFF"/>
                </a:solidFill>
              </a:endParaRPr>
            </a:p>
          </p:txBody>
        </p:sp>
        <p:sp>
          <p:nvSpPr>
            <p:cNvPr id="32" name="圆角矩形 5"/>
            <p:cNvSpPr>
              <a:spLocks noChangeAspect="1" noChangeArrowheads="1"/>
            </p:cNvSpPr>
            <p:nvPr/>
          </p:nvSpPr>
          <p:spPr bwMode="auto">
            <a:xfrm rot="2700000">
              <a:off x="0" y="0"/>
              <a:ext cx="1080000" cy="1080000"/>
            </a:xfrm>
            <a:prstGeom prst="roundRect">
              <a:avLst>
                <a:gd name="adj" fmla="val 30000"/>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charset="0"/>
                  <a:ea typeface="微软雅黑" charset="-122"/>
                </a:defRPr>
              </a:lvl1pPr>
              <a:lvl2pPr marL="742950" indent="-285750">
                <a:defRPr>
                  <a:solidFill>
                    <a:schemeClr val="tx1"/>
                  </a:solidFill>
                  <a:latin typeface="Segoe UI" charset="0"/>
                  <a:ea typeface="微软雅黑" charset="-122"/>
                </a:defRPr>
              </a:lvl2pPr>
              <a:lvl3pPr marL="1143000" indent="-228600">
                <a:defRPr>
                  <a:solidFill>
                    <a:schemeClr val="tx1"/>
                  </a:solidFill>
                  <a:latin typeface="Segoe UI" charset="0"/>
                  <a:ea typeface="微软雅黑" charset="-122"/>
                </a:defRPr>
              </a:lvl3pPr>
              <a:lvl4pPr marL="1600200" indent="-228600">
                <a:defRPr>
                  <a:solidFill>
                    <a:schemeClr val="tx1"/>
                  </a:solidFill>
                  <a:latin typeface="Segoe UI" charset="0"/>
                  <a:ea typeface="微软雅黑" charset="-122"/>
                </a:defRPr>
              </a:lvl4pPr>
              <a:lvl5pPr marL="2057400" indent="-228600">
                <a:defRPr>
                  <a:solidFill>
                    <a:schemeClr val="tx1"/>
                  </a:solidFill>
                  <a:latin typeface="Segoe UI" charset="0"/>
                  <a:ea typeface="微软雅黑" charset="-122"/>
                </a:defRPr>
              </a:lvl5pPr>
              <a:lvl6pPr marL="2514600" indent="-228600" fontAlgn="base">
                <a:spcBef>
                  <a:spcPct val="0"/>
                </a:spcBef>
                <a:spcAft>
                  <a:spcPct val="0"/>
                </a:spcAft>
                <a:buFont typeface="Arial" charset="0"/>
                <a:defRPr>
                  <a:solidFill>
                    <a:schemeClr val="tx1"/>
                  </a:solidFill>
                  <a:latin typeface="Segoe UI" charset="0"/>
                  <a:ea typeface="微软雅黑" charset="-122"/>
                </a:defRPr>
              </a:lvl6pPr>
              <a:lvl7pPr marL="2971800" indent="-228600" fontAlgn="base">
                <a:spcBef>
                  <a:spcPct val="0"/>
                </a:spcBef>
                <a:spcAft>
                  <a:spcPct val="0"/>
                </a:spcAft>
                <a:buFont typeface="Arial" charset="0"/>
                <a:defRPr>
                  <a:solidFill>
                    <a:schemeClr val="tx1"/>
                  </a:solidFill>
                  <a:latin typeface="Segoe UI" charset="0"/>
                  <a:ea typeface="微软雅黑" charset="-122"/>
                </a:defRPr>
              </a:lvl7pPr>
              <a:lvl8pPr marL="3429000" indent="-228600" fontAlgn="base">
                <a:spcBef>
                  <a:spcPct val="0"/>
                </a:spcBef>
                <a:spcAft>
                  <a:spcPct val="0"/>
                </a:spcAft>
                <a:buFont typeface="Arial" charset="0"/>
                <a:defRPr>
                  <a:solidFill>
                    <a:schemeClr val="tx1"/>
                  </a:solidFill>
                  <a:latin typeface="Segoe UI" charset="0"/>
                  <a:ea typeface="微软雅黑" charset="-122"/>
                </a:defRPr>
              </a:lvl8pPr>
              <a:lvl9pPr marL="3886200" indent="-228600" fontAlgn="base">
                <a:spcBef>
                  <a:spcPct val="0"/>
                </a:spcBef>
                <a:spcAft>
                  <a:spcPct val="0"/>
                </a:spcAft>
                <a:buFont typeface="Arial" charset="0"/>
                <a:defRPr>
                  <a:solidFill>
                    <a:schemeClr val="tx1"/>
                  </a:solidFill>
                  <a:latin typeface="Segoe UI" charset="0"/>
                  <a:ea typeface="微软雅黑" charset="-122"/>
                </a:defRPr>
              </a:lvl9pPr>
            </a:lstStyle>
            <a:p>
              <a:pPr algn="ctr" eaLnBrk="1" hangingPunct="1"/>
              <a:endParaRPr lang="zh-CN" altLang="en-US">
                <a:solidFill>
                  <a:srgbClr val="FFFFFF"/>
                </a:solidFill>
              </a:endParaRPr>
            </a:p>
          </p:txBody>
        </p:sp>
      </p:grpSp>
      <p:cxnSp>
        <p:nvCxnSpPr>
          <p:cNvPr id="33" name="直接连接符 18"/>
          <p:cNvCxnSpPr>
            <a:cxnSpLocks noChangeShapeType="1"/>
          </p:cNvCxnSpPr>
          <p:nvPr/>
        </p:nvCxnSpPr>
        <p:spPr bwMode="auto">
          <a:xfrm>
            <a:off x="1683831" y="2554684"/>
            <a:ext cx="0" cy="396691"/>
          </a:xfrm>
          <a:prstGeom prst="line">
            <a:avLst/>
          </a:prstGeom>
          <a:noFill/>
          <a:ln w="19050" cmpd="sng">
            <a:solidFill>
              <a:srgbClr val="002060"/>
            </a:solidFill>
            <a:round/>
            <a:headEnd/>
            <a:tailEnd/>
          </a:ln>
          <a:extLst>
            <a:ext uri="{909E8E84-426E-40DD-AFC4-6F175D3DCCD1}">
              <a14:hiddenFill xmlns:a14="http://schemas.microsoft.com/office/drawing/2010/main">
                <a:noFill/>
              </a14:hiddenFill>
            </a:ext>
          </a:extLst>
        </p:spPr>
      </p:cxnSp>
      <p:sp>
        <p:nvSpPr>
          <p:cNvPr id="34" name="文本框 22"/>
          <p:cNvSpPr txBox="1">
            <a:spLocks noChangeArrowheads="1"/>
          </p:cNvSpPr>
          <p:nvPr/>
        </p:nvSpPr>
        <p:spPr bwMode="auto">
          <a:xfrm>
            <a:off x="1071627" y="3034214"/>
            <a:ext cx="1224409" cy="29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391" tIns="33696" rIns="67391" bIns="33696">
            <a:spAutoFit/>
          </a:bodyPr>
          <a:lstStyle>
            <a:lvl1pPr>
              <a:defRPr>
                <a:solidFill>
                  <a:schemeClr val="tx1"/>
                </a:solidFill>
                <a:latin typeface="Segoe UI" charset="0"/>
                <a:ea typeface="微软雅黑" charset="-122"/>
              </a:defRPr>
            </a:lvl1pPr>
            <a:lvl2pPr marL="742950" indent="-285750">
              <a:defRPr>
                <a:solidFill>
                  <a:schemeClr val="tx1"/>
                </a:solidFill>
                <a:latin typeface="Segoe UI" charset="0"/>
                <a:ea typeface="微软雅黑" charset="-122"/>
              </a:defRPr>
            </a:lvl2pPr>
            <a:lvl3pPr marL="1143000" indent="-228600">
              <a:defRPr>
                <a:solidFill>
                  <a:schemeClr val="tx1"/>
                </a:solidFill>
                <a:latin typeface="Segoe UI" charset="0"/>
                <a:ea typeface="微软雅黑" charset="-122"/>
              </a:defRPr>
            </a:lvl3pPr>
            <a:lvl4pPr marL="1600200" indent="-228600">
              <a:defRPr>
                <a:solidFill>
                  <a:schemeClr val="tx1"/>
                </a:solidFill>
                <a:latin typeface="Segoe UI" charset="0"/>
                <a:ea typeface="微软雅黑" charset="-122"/>
              </a:defRPr>
            </a:lvl4pPr>
            <a:lvl5pPr marL="2057400" indent="-228600">
              <a:defRPr>
                <a:solidFill>
                  <a:schemeClr val="tx1"/>
                </a:solidFill>
                <a:latin typeface="Segoe UI" charset="0"/>
                <a:ea typeface="微软雅黑" charset="-122"/>
              </a:defRPr>
            </a:lvl5pPr>
            <a:lvl6pPr marL="2514600" indent="-228600" fontAlgn="base">
              <a:spcBef>
                <a:spcPct val="0"/>
              </a:spcBef>
              <a:spcAft>
                <a:spcPct val="0"/>
              </a:spcAft>
              <a:buFont typeface="Arial" charset="0"/>
              <a:defRPr>
                <a:solidFill>
                  <a:schemeClr val="tx1"/>
                </a:solidFill>
                <a:latin typeface="Segoe UI" charset="0"/>
                <a:ea typeface="微软雅黑" charset="-122"/>
              </a:defRPr>
            </a:lvl6pPr>
            <a:lvl7pPr marL="2971800" indent="-228600" fontAlgn="base">
              <a:spcBef>
                <a:spcPct val="0"/>
              </a:spcBef>
              <a:spcAft>
                <a:spcPct val="0"/>
              </a:spcAft>
              <a:buFont typeface="Arial" charset="0"/>
              <a:defRPr>
                <a:solidFill>
                  <a:schemeClr val="tx1"/>
                </a:solidFill>
                <a:latin typeface="Segoe UI" charset="0"/>
                <a:ea typeface="微软雅黑" charset="-122"/>
              </a:defRPr>
            </a:lvl7pPr>
            <a:lvl8pPr marL="3429000" indent="-228600" fontAlgn="base">
              <a:spcBef>
                <a:spcPct val="0"/>
              </a:spcBef>
              <a:spcAft>
                <a:spcPct val="0"/>
              </a:spcAft>
              <a:buFont typeface="Arial" charset="0"/>
              <a:defRPr>
                <a:solidFill>
                  <a:schemeClr val="tx1"/>
                </a:solidFill>
                <a:latin typeface="Segoe UI" charset="0"/>
                <a:ea typeface="微软雅黑" charset="-122"/>
              </a:defRPr>
            </a:lvl8pPr>
            <a:lvl9pPr marL="3886200" indent="-228600" fontAlgn="base">
              <a:spcBef>
                <a:spcPct val="0"/>
              </a:spcBef>
              <a:spcAft>
                <a:spcPct val="0"/>
              </a:spcAft>
              <a:buFont typeface="Arial" charset="0"/>
              <a:defRPr>
                <a:solidFill>
                  <a:schemeClr val="tx1"/>
                </a:solidFill>
                <a:latin typeface="Segoe UI" charset="0"/>
                <a:ea typeface="微软雅黑" charset="-122"/>
              </a:defRPr>
            </a:lvl9pPr>
          </a:lstStyle>
          <a:p>
            <a:pPr algn="ctr">
              <a:lnSpc>
                <a:spcPct val="125000"/>
              </a:lnSpc>
              <a:spcAft>
                <a:spcPts val="590"/>
              </a:spcAft>
            </a:pPr>
            <a:r>
              <a:rPr lang="en-US" altLang="x-none" sz="1200">
                <a:solidFill>
                  <a:schemeClr val="bg2">
                    <a:lumMod val="25000"/>
                  </a:schemeClr>
                </a:solidFill>
              </a:rPr>
              <a:t>ADD TEXT HERE</a:t>
            </a:r>
            <a:endParaRPr lang="zh-CN" altLang="en-US" sz="1200">
              <a:solidFill>
                <a:schemeClr val="bg2">
                  <a:lumMod val="25000"/>
                </a:schemeClr>
              </a:solidFill>
            </a:endParaRPr>
          </a:p>
        </p:txBody>
      </p:sp>
      <p:sp>
        <p:nvSpPr>
          <p:cNvPr id="35" name="文本框 23"/>
          <p:cNvSpPr txBox="1">
            <a:spLocks noChangeArrowheads="1"/>
          </p:cNvSpPr>
          <p:nvPr/>
        </p:nvSpPr>
        <p:spPr bwMode="auto">
          <a:xfrm>
            <a:off x="753246" y="3388903"/>
            <a:ext cx="1861170" cy="6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391" tIns="33696" rIns="67391" bIns="33696">
            <a:spAutoFit/>
          </a:bodyPr>
          <a:lstStyle>
            <a:lvl1pPr>
              <a:defRPr>
                <a:solidFill>
                  <a:schemeClr val="tx1"/>
                </a:solidFill>
                <a:latin typeface="Segoe UI" charset="0"/>
                <a:ea typeface="微软雅黑" charset="-122"/>
              </a:defRPr>
            </a:lvl1pPr>
            <a:lvl2pPr marL="742950" indent="-285750">
              <a:defRPr>
                <a:solidFill>
                  <a:schemeClr val="tx1"/>
                </a:solidFill>
                <a:latin typeface="Segoe UI" charset="0"/>
                <a:ea typeface="微软雅黑" charset="-122"/>
              </a:defRPr>
            </a:lvl2pPr>
            <a:lvl3pPr marL="1143000" indent="-228600">
              <a:defRPr>
                <a:solidFill>
                  <a:schemeClr val="tx1"/>
                </a:solidFill>
                <a:latin typeface="Segoe UI" charset="0"/>
                <a:ea typeface="微软雅黑" charset="-122"/>
              </a:defRPr>
            </a:lvl3pPr>
            <a:lvl4pPr marL="1600200" indent="-228600">
              <a:defRPr>
                <a:solidFill>
                  <a:schemeClr val="tx1"/>
                </a:solidFill>
                <a:latin typeface="Segoe UI" charset="0"/>
                <a:ea typeface="微软雅黑" charset="-122"/>
              </a:defRPr>
            </a:lvl4pPr>
            <a:lvl5pPr marL="2057400" indent="-228600">
              <a:defRPr>
                <a:solidFill>
                  <a:schemeClr val="tx1"/>
                </a:solidFill>
                <a:latin typeface="Segoe UI" charset="0"/>
                <a:ea typeface="微软雅黑" charset="-122"/>
              </a:defRPr>
            </a:lvl5pPr>
            <a:lvl6pPr marL="2514600" indent="-228600" fontAlgn="base">
              <a:spcBef>
                <a:spcPct val="0"/>
              </a:spcBef>
              <a:spcAft>
                <a:spcPct val="0"/>
              </a:spcAft>
              <a:buFont typeface="Arial" charset="0"/>
              <a:defRPr>
                <a:solidFill>
                  <a:schemeClr val="tx1"/>
                </a:solidFill>
                <a:latin typeface="Segoe UI" charset="0"/>
                <a:ea typeface="微软雅黑" charset="-122"/>
              </a:defRPr>
            </a:lvl6pPr>
            <a:lvl7pPr marL="2971800" indent="-228600" fontAlgn="base">
              <a:spcBef>
                <a:spcPct val="0"/>
              </a:spcBef>
              <a:spcAft>
                <a:spcPct val="0"/>
              </a:spcAft>
              <a:buFont typeface="Arial" charset="0"/>
              <a:defRPr>
                <a:solidFill>
                  <a:schemeClr val="tx1"/>
                </a:solidFill>
                <a:latin typeface="Segoe UI" charset="0"/>
                <a:ea typeface="微软雅黑" charset="-122"/>
              </a:defRPr>
            </a:lvl7pPr>
            <a:lvl8pPr marL="3429000" indent="-228600" fontAlgn="base">
              <a:spcBef>
                <a:spcPct val="0"/>
              </a:spcBef>
              <a:spcAft>
                <a:spcPct val="0"/>
              </a:spcAft>
              <a:buFont typeface="Arial" charset="0"/>
              <a:defRPr>
                <a:solidFill>
                  <a:schemeClr val="tx1"/>
                </a:solidFill>
                <a:latin typeface="Segoe UI" charset="0"/>
                <a:ea typeface="微软雅黑" charset="-122"/>
              </a:defRPr>
            </a:lvl8pPr>
            <a:lvl9pPr marL="3886200" indent="-228600" fontAlgn="base">
              <a:spcBef>
                <a:spcPct val="0"/>
              </a:spcBef>
              <a:spcAft>
                <a:spcPct val="0"/>
              </a:spcAft>
              <a:buFont typeface="Arial" charset="0"/>
              <a:defRPr>
                <a:solidFill>
                  <a:schemeClr val="tx1"/>
                </a:solidFill>
                <a:latin typeface="Segoe UI" charset="0"/>
                <a:ea typeface="微软雅黑" charset="-122"/>
              </a:defRPr>
            </a:lvl9pPr>
          </a:lstStyle>
          <a:p>
            <a:pPr algn="ctr">
              <a:lnSpc>
                <a:spcPct val="125000"/>
              </a:lnSpc>
              <a:spcAft>
                <a:spcPts val="590"/>
              </a:spcAft>
            </a:pPr>
            <a:r>
              <a:rPr lang="en-US" altLang="x-none" sz="1000">
                <a:solidFill>
                  <a:srgbClr val="8F8F8F"/>
                </a:solidFill>
              </a:rPr>
              <a:t>People tend to read writing. This text will not appear in a consistent order.</a:t>
            </a:r>
            <a:endParaRPr lang="zh-CN" altLang="en-US" sz="1000">
              <a:solidFill>
                <a:srgbClr val="8F8F8F"/>
              </a:solidFill>
            </a:endParaRPr>
          </a:p>
        </p:txBody>
      </p:sp>
      <p:grpSp>
        <p:nvGrpSpPr>
          <p:cNvPr id="36" name="组合 7"/>
          <p:cNvGrpSpPr>
            <a:grpSpLocks noChangeAspect="1"/>
          </p:cNvGrpSpPr>
          <p:nvPr/>
        </p:nvGrpSpPr>
        <p:grpSpPr bwMode="auto">
          <a:xfrm>
            <a:off x="3225039" y="1694797"/>
            <a:ext cx="796975" cy="793383"/>
            <a:chOff x="0" y="0"/>
            <a:chExt cx="1080000" cy="1080000"/>
          </a:xfrm>
          <a:solidFill>
            <a:schemeClr val="tx1">
              <a:lumMod val="65000"/>
              <a:lumOff val="35000"/>
            </a:schemeClr>
          </a:solidFill>
        </p:grpSpPr>
        <p:sp>
          <p:nvSpPr>
            <p:cNvPr id="37" name="圆角矩形 36"/>
            <p:cNvSpPr>
              <a:spLocks noChangeAspect="1" noChangeArrowheads="1"/>
            </p:cNvSpPr>
            <p:nvPr/>
          </p:nvSpPr>
          <p:spPr bwMode="auto">
            <a:xfrm rot="1800000">
              <a:off x="0" y="0"/>
              <a:ext cx="1080000" cy="1080000"/>
            </a:xfrm>
            <a:prstGeom prst="roundRect">
              <a:avLst>
                <a:gd name="adj" fmla="val 30000"/>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charset="0"/>
                  <a:ea typeface="微软雅黑" charset="-122"/>
                </a:defRPr>
              </a:lvl1pPr>
              <a:lvl2pPr marL="742950" indent="-285750">
                <a:defRPr>
                  <a:solidFill>
                    <a:schemeClr val="tx1"/>
                  </a:solidFill>
                  <a:latin typeface="Segoe UI" charset="0"/>
                  <a:ea typeface="微软雅黑" charset="-122"/>
                </a:defRPr>
              </a:lvl2pPr>
              <a:lvl3pPr marL="1143000" indent="-228600">
                <a:defRPr>
                  <a:solidFill>
                    <a:schemeClr val="tx1"/>
                  </a:solidFill>
                  <a:latin typeface="Segoe UI" charset="0"/>
                  <a:ea typeface="微软雅黑" charset="-122"/>
                </a:defRPr>
              </a:lvl3pPr>
              <a:lvl4pPr marL="1600200" indent="-228600">
                <a:defRPr>
                  <a:solidFill>
                    <a:schemeClr val="tx1"/>
                  </a:solidFill>
                  <a:latin typeface="Segoe UI" charset="0"/>
                  <a:ea typeface="微软雅黑" charset="-122"/>
                </a:defRPr>
              </a:lvl4pPr>
              <a:lvl5pPr marL="2057400" indent="-228600">
                <a:defRPr>
                  <a:solidFill>
                    <a:schemeClr val="tx1"/>
                  </a:solidFill>
                  <a:latin typeface="Segoe UI" charset="0"/>
                  <a:ea typeface="微软雅黑" charset="-122"/>
                </a:defRPr>
              </a:lvl5pPr>
              <a:lvl6pPr marL="2514600" indent="-228600" fontAlgn="base">
                <a:spcBef>
                  <a:spcPct val="0"/>
                </a:spcBef>
                <a:spcAft>
                  <a:spcPct val="0"/>
                </a:spcAft>
                <a:buFont typeface="Arial" charset="0"/>
                <a:defRPr>
                  <a:solidFill>
                    <a:schemeClr val="tx1"/>
                  </a:solidFill>
                  <a:latin typeface="Segoe UI" charset="0"/>
                  <a:ea typeface="微软雅黑" charset="-122"/>
                </a:defRPr>
              </a:lvl6pPr>
              <a:lvl7pPr marL="2971800" indent="-228600" fontAlgn="base">
                <a:spcBef>
                  <a:spcPct val="0"/>
                </a:spcBef>
                <a:spcAft>
                  <a:spcPct val="0"/>
                </a:spcAft>
                <a:buFont typeface="Arial" charset="0"/>
                <a:defRPr>
                  <a:solidFill>
                    <a:schemeClr val="tx1"/>
                  </a:solidFill>
                  <a:latin typeface="Segoe UI" charset="0"/>
                  <a:ea typeface="微软雅黑" charset="-122"/>
                </a:defRPr>
              </a:lvl7pPr>
              <a:lvl8pPr marL="3429000" indent="-228600" fontAlgn="base">
                <a:spcBef>
                  <a:spcPct val="0"/>
                </a:spcBef>
                <a:spcAft>
                  <a:spcPct val="0"/>
                </a:spcAft>
                <a:buFont typeface="Arial" charset="0"/>
                <a:defRPr>
                  <a:solidFill>
                    <a:schemeClr val="tx1"/>
                  </a:solidFill>
                  <a:latin typeface="Segoe UI" charset="0"/>
                  <a:ea typeface="微软雅黑" charset="-122"/>
                </a:defRPr>
              </a:lvl8pPr>
              <a:lvl9pPr marL="3886200" indent="-228600" fontAlgn="base">
                <a:spcBef>
                  <a:spcPct val="0"/>
                </a:spcBef>
                <a:spcAft>
                  <a:spcPct val="0"/>
                </a:spcAft>
                <a:buFont typeface="Arial" charset="0"/>
                <a:defRPr>
                  <a:solidFill>
                    <a:schemeClr val="tx1"/>
                  </a:solidFill>
                  <a:latin typeface="Segoe UI" charset="0"/>
                  <a:ea typeface="微软雅黑" charset="-122"/>
                </a:defRPr>
              </a:lvl9pPr>
            </a:lstStyle>
            <a:p>
              <a:pPr algn="ctr" eaLnBrk="1" hangingPunct="1"/>
              <a:endParaRPr lang="zh-CN" altLang="en-US">
                <a:solidFill>
                  <a:srgbClr val="FFFFFF"/>
                </a:solidFill>
              </a:endParaRPr>
            </a:p>
          </p:txBody>
        </p:sp>
        <p:sp>
          <p:nvSpPr>
            <p:cNvPr id="38" name="圆角矩形 37"/>
            <p:cNvSpPr>
              <a:spLocks noChangeAspect="1" noChangeArrowheads="1"/>
            </p:cNvSpPr>
            <p:nvPr/>
          </p:nvSpPr>
          <p:spPr bwMode="auto">
            <a:xfrm rot="2700000">
              <a:off x="0" y="0"/>
              <a:ext cx="1080000" cy="1080000"/>
            </a:xfrm>
            <a:prstGeom prst="roundRect">
              <a:avLst>
                <a:gd name="adj" fmla="val 30000"/>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charset="0"/>
                  <a:ea typeface="微软雅黑" charset="-122"/>
                </a:defRPr>
              </a:lvl1pPr>
              <a:lvl2pPr marL="742950" indent="-285750">
                <a:defRPr>
                  <a:solidFill>
                    <a:schemeClr val="tx1"/>
                  </a:solidFill>
                  <a:latin typeface="Segoe UI" charset="0"/>
                  <a:ea typeface="微软雅黑" charset="-122"/>
                </a:defRPr>
              </a:lvl2pPr>
              <a:lvl3pPr marL="1143000" indent="-228600">
                <a:defRPr>
                  <a:solidFill>
                    <a:schemeClr val="tx1"/>
                  </a:solidFill>
                  <a:latin typeface="Segoe UI" charset="0"/>
                  <a:ea typeface="微软雅黑" charset="-122"/>
                </a:defRPr>
              </a:lvl3pPr>
              <a:lvl4pPr marL="1600200" indent="-228600">
                <a:defRPr>
                  <a:solidFill>
                    <a:schemeClr val="tx1"/>
                  </a:solidFill>
                  <a:latin typeface="Segoe UI" charset="0"/>
                  <a:ea typeface="微软雅黑" charset="-122"/>
                </a:defRPr>
              </a:lvl4pPr>
              <a:lvl5pPr marL="2057400" indent="-228600">
                <a:defRPr>
                  <a:solidFill>
                    <a:schemeClr val="tx1"/>
                  </a:solidFill>
                  <a:latin typeface="Segoe UI" charset="0"/>
                  <a:ea typeface="微软雅黑" charset="-122"/>
                </a:defRPr>
              </a:lvl5pPr>
              <a:lvl6pPr marL="2514600" indent="-228600" fontAlgn="base">
                <a:spcBef>
                  <a:spcPct val="0"/>
                </a:spcBef>
                <a:spcAft>
                  <a:spcPct val="0"/>
                </a:spcAft>
                <a:buFont typeface="Arial" charset="0"/>
                <a:defRPr>
                  <a:solidFill>
                    <a:schemeClr val="tx1"/>
                  </a:solidFill>
                  <a:latin typeface="Segoe UI" charset="0"/>
                  <a:ea typeface="微软雅黑" charset="-122"/>
                </a:defRPr>
              </a:lvl6pPr>
              <a:lvl7pPr marL="2971800" indent="-228600" fontAlgn="base">
                <a:spcBef>
                  <a:spcPct val="0"/>
                </a:spcBef>
                <a:spcAft>
                  <a:spcPct val="0"/>
                </a:spcAft>
                <a:buFont typeface="Arial" charset="0"/>
                <a:defRPr>
                  <a:solidFill>
                    <a:schemeClr val="tx1"/>
                  </a:solidFill>
                  <a:latin typeface="Segoe UI" charset="0"/>
                  <a:ea typeface="微软雅黑" charset="-122"/>
                </a:defRPr>
              </a:lvl7pPr>
              <a:lvl8pPr marL="3429000" indent="-228600" fontAlgn="base">
                <a:spcBef>
                  <a:spcPct val="0"/>
                </a:spcBef>
                <a:spcAft>
                  <a:spcPct val="0"/>
                </a:spcAft>
                <a:buFont typeface="Arial" charset="0"/>
                <a:defRPr>
                  <a:solidFill>
                    <a:schemeClr val="tx1"/>
                  </a:solidFill>
                  <a:latin typeface="Segoe UI" charset="0"/>
                  <a:ea typeface="微软雅黑" charset="-122"/>
                </a:defRPr>
              </a:lvl8pPr>
              <a:lvl9pPr marL="3886200" indent="-228600" fontAlgn="base">
                <a:spcBef>
                  <a:spcPct val="0"/>
                </a:spcBef>
                <a:spcAft>
                  <a:spcPct val="0"/>
                </a:spcAft>
                <a:buFont typeface="Arial" charset="0"/>
                <a:defRPr>
                  <a:solidFill>
                    <a:schemeClr val="tx1"/>
                  </a:solidFill>
                  <a:latin typeface="Segoe UI" charset="0"/>
                  <a:ea typeface="微软雅黑" charset="-122"/>
                </a:defRPr>
              </a:lvl9pPr>
            </a:lstStyle>
            <a:p>
              <a:pPr algn="ctr" eaLnBrk="1" hangingPunct="1"/>
              <a:endParaRPr lang="zh-CN" altLang="en-US">
                <a:solidFill>
                  <a:srgbClr val="FFFFFF"/>
                </a:solidFill>
              </a:endParaRPr>
            </a:p>
          </p:txBody>
        </p:sp>
      </p:grpSp>
      <p:cxnSp>
        <p:nvCxnSpPr>
          <p:cNvPr id="39" name="直接连接符 19"/>
          <p:cNvCxnSpPr>
            <a:cxnSpLocks noChangeShapeType="1"/>
          </p:cNvCxnSpPr>
          <p:nvPr/>
        </p:nvCxnSpPr>
        <p:spPr bwMode="auto">
          <a:xfrm>
            <a:off x="3623526" y="2554684"/>
            <a:ext cx="0" cy="396691"/>
          </a:xfrm>
          <a:prstGeom prst="line">
            <a:avLst/>
          </a:prstGeom>
          <a:noFill/>
          <a:ln w="19050" cmpd="sng">
            <a:solidFill>
              <a:srgbClr val="354B5E"/>
            </a:solidFill>
            <a:round/>
            <a:headEnd/>
            <a:tailEnd/>
          </a:ln>
          <a:extLst>
            <a:ext uri="{909E8E84-426E-40DD-AFC4-6F175D3DCCD1}">
              <a14:hiddenFill xmlns:a14="http://schemas.microsoft.com/office/drawing/2010/main">
                <a:noFill/>
              </a14:hiddenFill>
            </a:ext>
          </a:extLst>
        </p:spPr>
      </p:cxnSp>
      <p:sp>
        <p:nvSpPr>
          <p:cNvPr id="40" name="文本框 24"/>
          <p:cNvSpPr txBox="1">
            <a:spLocks noChangeArrowheads="1"/>
          </p:cNvSpPr>
          <p:nvPr/>
        </p:nvSpPr>
        <p:spPr bwMode="auto">
          <a:xfrm>
            <a:off x="3011322" y="3034214"/>
            <a:ext cx="1224409" cy="29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391" tIns="33696" rIns="67391" bIns="33696">
            <a:spAutoFit/>
          </a:bodyPr>
          <a:lstStyle>
            <a:lvl1pPr>
              <a:defRPr>
                <a:solidFill>
                  <a:schemeClr val="tx1"/>
                </a:solidFill>
                <a:latin typeface="Segoe UI" charset="0"/>
                <a:ea typeface="微软雅黑" charset="-122"/>
              </a:defRPr>
            </a:lvl1pPr>
            <a:lvl2pPr marL="742950" indent="-285750">
              <a:defRPr>
                <a:solidFill>
                  <a:schemeClr val="tx1"/>
                </a:solidFill>
                <a:latin typeface="Segoe UI" charset="0"/>
                <a:ea typeface="微软雅黑" charset="-122"/>
              </a:defRPr>
            </a:lvl2pPr>
            <a:lvl3pPr marL="1143000" indent="-228600">
              <a:defRPr>
                <a:solidFill>
                  <a:schemeClr val="tx1"/>
                </a:solidFill>
                <a:latin typeface="Segoe UI" charset="0"/>
                <a:ea typeface="微软雅黑" charset="-122"/>
              </a:defRPr>
            </a:lvl3pPr>
            <a:lvl4pPr marL="1600200" indent="-228600">
              <a:defRPr>
                <a:solidFill>
                  <a:schemeClr val="tx1"/>
                </a:solidFill>
                <a:latin typeface="Segoe UI" charset="0"/>
                <a:ea typeface="微软雅黑" charset="-122"/>
              </a:defRPr>
            </a:lvl4pPr>
            <a:lvl5pPr marL="2057400" indent="-228600">
              <a:defRPr>
                <a:solidFill>
                  <a:schemeClr val="tx1"/>
                </a:solidFill>
                <a:latin typeface="Segoe UI" charset="0"/>
                <a:ea typeface="微软雅黑" charset="-122"/>
              </a:defRPr>
            </a:lvl5pPr>
            <a:lvl6pPr marL="2514600" indent="-228600" fontAlgn="base">
              <a:spcBef>
                <a:spcPct val="0"/>
              </a:spcBef>
              <a:spcAft>
                <a:spcPct val="0"/>
              </a:spcAft>
              <a:buFont typeface="Arial" charset="0"/>
              <a:defRPr>
                <a:solidFill>
                  <a:schemeClr val="tx1"/>
                </a:solidFill>
                <a:latin typeface="Segoe UI" charset="0"/>
                <a:ea typeface="微软雅黑" charset="-122"/>
              </a:defRPr>
            </a:lvl6pPr>
            <a:lvl7pPr marL="2971800" indent="-228600" fontAlgn="base">
              <a:spcBef>
                <a:spcPct val="0"/>
              </a:spcBef>
              <a:spcAft>
                <a:spcPct val="0"/>
              </a:spcAft>
              <a:buFont typeface="Arial" charset="0"/>
              <a:defRPr>
                <a:solidFill>
                  <a:schemeClr val="tx1"/>
                </a:solidFill>
                <a:latin typeface="Segoe UI" charset="0"/>
                <a:ea typeface="微软雅黑" charset="-122"/>
              </a:defRPr>
            </a:lvl7pPr>
            <a:lvl8pPr marL="3429000" indent="-228600" fontAlgn="base">
              <a:spcBef>
                <a:spcPct val="0"/>
              </a:spcBef>
              <a:spcAft>
                <a:spcPct val="0"/>
              </a:spcAft>
              <a:buFont typeface="Arial" charset="0"/>
              <a:defRPr>
                <a:solidFill>
                  <a:schemeClr val="tx1"/>
                </a:solidFill>
                <a:latin typeface="Segoe UI" charset="0"/>
                <a:ea typeface="微软雅黑" charset="-122"/>
              </a:defRPr>
            </a:lvl8pPr>
            <a:lvl9pPr marL="3886200" indent="-228600" fontAlgn="base">
              <a:spcBef>
                <a:spcPct val="0"/>
              </a:spcBef>
              <a:spcAft>
                <a:spcPct val="0"/>
              </a:spcAft>
              <a:buFont typeface="Arial" charset="0"/>
              <a:defRPr>
                <a:solidFill>
                  <a:schemeClr val="tx1"/>
                </a:solidFill>
                <a:latin typeface="Segoe UI" charset="0"/>
                <a:ea typeface="微软雅黑" charset="-122"/>
              </a:defRPr>
            </a:lvl9pPr>
          </a:lstStyle>
          <a:p>
            <a:pPr algn="ctr">
              <a:lnSpc>
                <a:spcPct val="125000"/>
              </a:lnSpc>
              <a:spcAft>
                <a:spcPts val="590"/>
              </a:spcAft>
            </a:pPr>
            <a:r>
              <a:rPr lang="en-US" altLang="x-none" sz="1200">
                <a:solidFill>
                  <a:srgbClr val="354B5E"/>
                </a:solidFill>
              </a:rPr>
              <a:t>ADD TEXT HERE</a:t>
            </a:r>
            <a:endParaRPr lang="zh-CN" altLang="en-US" sz="1200">
              <a:solidFill>
                <a:srgbClr val="354B5E"/>
              </a:solidFill>
            </a:endParaRPr>
          </a:p>
        </p:txBody>
      </p:sp>
      <p:sp>
        <p:nvSpPr>
          <p:cNvPr id="41" name="文本框 27"/>
          <p:cNvSpPr txBox="1">
            <a:spLocks noChangeArrowheads="1"/>
          </p:cNvSpPr>
          <p:nvPr/>
        </p:nvSpPr>
        <p:spPr bwMode="auto">
          <a:xfrm>
            <a:off x="2692941" y="3388903"/>
            <a:ext cx="1861170" cy="6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391" tIns="33696" rIns="67391" bIns="33696">
            <a:spAutoFit/>
          </a:bodyPr>
          <a:lstStyle>
            <a:lvl1pPr>
              <a:defRPr>
                <a:solidFill>
                  <a:schemeClr val="tx1"/>
                </a:solidFill>
                <a:latin typeface="Segoe UI" charset="0"/>
                <a:ea typeface="微软雅黑" charset="-122"/>
              </a:defRPr>
            </a:lvl1pPr>
            <a:lvl2pPr marL="742950" indent="-285750">
              <a:defRPr>
                <a:solidFill>
                  <a:schemeClr val="tx1"/>
                </a:solidFill>
                <a:latin typeface="Segoe UI" charset="0"/>
                <a:ea typeface="微软雅黑" charset="-122"/>
              </a:defRPr>
            </a:lvl2pPr>
            <a:lvl3pPr marL="1143000" indent="-228600">
              <a:defRPr>
                <a:solidFill>
                  <a:schemeClr val="tx1"/>
                </a:solidFill>
                <a:latin typeface="Segoe UI" charset="0"/>
                <a:ea typeface="微软雅黑" charset="-122"/>
              </a:defRPr>
            </a:lvl3pPr>
            <a:lvl4pPr marL="1600200" indent="-228600">
              <a:defRPr>
                <a:solidFill>
                  <a:schemeClr val="tx1"/>
                </a:solidFill>
                <a:latin typeface="Segoe UI" charset="0"/>
                <a:ea typeface="微软雅黑" charset="-122"/>
              </a:defRPr>
            </a:lvl4pPr>
            <a:lvl5pPr marL="2057400" indent="-228600">
              <a:defRPr>
                <a:solidFill>
                  <a:schemeClr val="tx1"/>
                </a:solidFill>
                <a:latin typeface="Segoe UI" charset="0"/>
                <a:ea typeface="微软雅黑" charset="-122"/>
              </a:defRPr>
            </a:lvl5pPr>
            <a:lvl6pPr marL="2514600" indent="-228600" fontAlgn="base">
              <a:spcBef>
                <a:spcPct val="0"/>
              </a:spcBef>
              <a:spcAft>
                <a:spcPct val="0"/>
              </a:spcAft>
              <a:buFont typeface="Arial" charset="0"/>
              <a:defRPr>
                <a:solidFill>
                  <a:schemeClr val="tx1"/>
                </a:solidFill>
                <a:latin typeface="Segoe UI" charset="0"/>
                <a:ea typeface="微软雅黑" charset="-122"/>
              </a:defRPr>
            </a:lvl6pPr>
            <a:lvl7pPr marL="2971800" indent="-228600" fontAlgn="base">
              <a:spcBef>
                <a:spcPct val="0"/>
              </a:spcBef>
              <a:spcAft>
                <a:spcPct val="0"/>
              </a:spcAft>
              <a:buFont typeface="Arial" charset="0"/>
              <a:defRPr>
                <a:solidFill>
                  <a:schemeClr val="tx1"/>
                </a:solidFill>
                <a:latin typeface="Segoe UI" charset="0"/>
                <a:ea typeface="微软雅黑" charset="-122"/>
              </a:defRPr>
            </a:lvl7pPr>
            <a:lvl8pPr marL="3429000" indent="-228600" fontAlgn="base">
              <a:spcBef>
                <a:spcPct val="0"/>
              </a:spcBef>
              <a:spcAft>
                <a:spcPct val="0"/>
              </a:spcAft>
              <a:buFont typeface="Arial" charset="0"/>
              <a:defRPr>
                <a:solidFill>
                  <a:schemeClr val="tx1"/>
                </a:solidFill>
                <a:latin typeface="Segoe UI" charset="0"/>
                <a:ea typeface="微软雅黑" charset="-122"/>
              </a:defRPr>
            </a:lvl8pPr>
            <a:lvl9pPr marL="3886200" indent="-228600" fontAlgn="base">
              <a:spcBef>
                <a:spcPct val="0"/>
              </a:spcBef>
              <a:spcAft>
                <a:spcPct val="0"/>
              </a:spcAft>
              <a:buFont typeface="Arial" charset="0"/>
              <a:defRPr>
                <a:solidFill>
                  <a:schemeClr val="tx1"/>
                </a:solidFill>
                <a:latin typeface="Segoe UI" charset="0"/>
                <a:ea typeface="微软雅黑" charset="-122"/>
              </a:defRPr>
            </a:lvl9pPr>
          </a:lstStyle>
          <a:p>
            <a:pPr algn="ctr">
              <a:lnSpc>
                <a:spcPct val="125000"/>
              </a:lnSpc>
              <a:spcAft>
                <a:spcPts val="590"/>
              </a:spcAft>
            </a:pPr>
            <a:r>
              <a:rPr lang="en-US" altLang="x-none" sz="1000">
                <a:solidFill>
                  <a:srgbClr val="8F8F8F"/>
                </a:solidFill>
              </a:rPr>
              <a:t>People tend to read writing. This text will not appear in a consistent order.</a:t>
            </a:r>
            <a:endParaRPr lang="zh-CN" altLang="en-US" sz="1000">
              <a:solidFill>
                <a:srgbClr val="8F8F8F"/>
              </a:solidFill>
            </a:endParaRPr>
          </a:p>
        </p:txBody>
      </p:sp>
      <p:grpSp>
        <p:nvGrpSpPr>
          <p:cNvPr id="42" name="组合 10"/>
          <p:cNvGrpSpPr>
            <a:grpSpLocks noChangeAspect="1"/>
          </p:cNvGrpSpPr>
          <p:nvPr/>
        </p:nvGrpSpPr>
        <p:grpSpPr bwMode="auto">
          <a:xfrm>
            <a:off x="5164734" y="1694797"/>
            <a:ext cx="798147" cy="793383"/>
            <a:chOff x="0" y="0"/>
            <a:chExt cx="1080000" cy="1080000"/>
          </a:xfrm>
          <a:solidFill>
            <a:schemeClr val="tx1">
              <a:lumMod val="65000"/>
              <a:lumOff val="35000"/>
            </a:schemeClr>
          </a:solidFill>
        </p:grpSpPr>
        <p:sp>
          <p:nvSpPr>
            <p:cNvPr id="43" name="圆角矩形 11"/>
            <p:cNvSpPr>
              <a:spLocks noChangeAspect="1" noChangeArrowheads="1"/>
            </p:cNvSpPr>
            <p:nvPr/>
          </p:nvSpPr>
          <p:spPr bwMode="auto">
            <a:xfrm rot="1800000">
              <a:off x="0" y="0"/>
              <a:ext cx="1080000" cy="1080000"/>
            </a:xfrm>
            <a:prstGeom prst="roundRect">
              <a:avLst>
                <a:gd name="adj" fmla="val 30000"/>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charset="0"/>
                  <a:ea typeface="微软雅黑" charset="-122"/>
                </a:defRPr>
              </a:lvl1pPr>
              <a:lvl2pPr marL="742950" indent="-285750">
                <a:defRPr>
                  <a:solidFill>
                    <a:schemeClr val="tx1"/>
                  </a:solidFill>
                  <a:latin typeface="Segoe UI" charset="0"/>
                  <a:ea typeface="微软雅黑" charset="-122"/>
                </a:defRPr>
              </a:lvl2pPr>
              <a:lvl3pPr marL="1143000" indent="-228600">
                <a:defRPr>
                  <a:solidFill>
                    <a:schemeClr val="tx1"/>
                  </a:solidFill>
                  <a:latin typeface="Segoe UI" charset="0"/>
                  <a:ea typeface="微软雅黑" charset="-122"/>
                </a:defRPr>
              </a:lvl3pPr>
              <a:lvl4pPr marL="1600200" indent="-228600">
                <a:defRPr>
                  <a:solidFill>
                    <a:schemeClr val="tx1"/>
                  </a:solidFill>
                  <a:latin typeface="Segoe UI" charset="0"/>
                  <a:ea typeface="微软雅黑" charset="-122"/>
                </a:defRPr>
              </a:lvl4pPr>
              <a:lvl5pPr marL="2057400" indent="-228600">
                <a:defRPr>
                  <a:solidFill>
                    <a:schemeClr val="tx1"/>
                  </a:solidFill>
                  <a:latin typeface="Segoe UI" charset="0"/>
                  <a:ea typeface="微软雅黑" charset="-122"/>
                </a:defRPr>
              </a:lvl5pPr>
              <a:lvl6pPr marL="2514600" indent="-228600" fontAlgn="base">
                <a:spcBef>
                  <a:spcPct val="0"/>
                </a:spcBef>
                <a:spcAft>
                  <a:spcPct val="0"/>
                </a:spcAft>
                <a:buFont typeface="Arial" charset="0"/>
                <a:defRPr>
                  <a:solidFill>
                    <a:schemeClr val="tx1"/>
                  </a:solidFill>
                  <a:latin typeface="Segoe UI" charset="0"/>
                  <a:ea typeface="微软雅黑" charset="-122"/>
                </a:defRPr>
              </a:lvl6pPr>
              <a:lvl7pPr marL="2971800" indent="-228600" fontAlgn="base">
                <a:spcBef>
                  <a:spcPct val="0"/>
                </a:spcBef>
                <a:spcAft>
                  <a:spcPct val="0"/>
                </a:spcAft>
                <a:buFont typeface="Arial" charset="0"/>
                <a:defRPr>
                  <a:solidFill>
                    <a:schemeClr val="tx1"/>
                  </a:solidFill>
                  <a:latin typeface="Segoe UI" charset="0"/>
                  <a:ea typeface="微软雅黑" charset="-122"/>
                </a:defRPr>
              </a:lvl7pPr>
              <a:lvl8pPr marL="3429000" indent="-228600" fontAlgn="base">
                <a:spcBef>
                  <a:spcPct val="0"/>
                </a:spcBef>
                <a:spcAft>
                  <a:spcPct val="0"/>
                </a:spcAft>
                <a:buFont typeface="Arial" charset="0"/>
                <a:defRPr>
                  <a:solidFill>
                    <a:schemeClr val="tx1"/>
                  </a:solidFill>
                  <a:latin typeface="Segoe UI" charset="0"/>
                  <a:ea typeface="微软雅黑" charset="-122"/>
                </a:defRPr>
              </a:lvl8pPr>
              <a:lvl9pPr marL="3886200" indent="-228600" fontAlgn="base">
                <a:spcBef>
                  <a:spcPct val="0"/>
                </a:spcBef>
                <a:spcAft>
                  <a:spcPct val="0"/>
                </a:spcAft>
                <a:buFont typeface="Arial" charset="0"/>
                <a:defRPr>
                  <a:solidFill>
                    <a:schemeClr val="tx1"/>
                  </a:solidFill>
                  <a:latin typeface="Segoe UI" charset="0"/>
                  <a:ea typeface="微软雅黑" charset="-122"/>
                </a:defRPr>
              </a:lvl9pPr>
            </a:lstStyle>
            <a:p>
              <a:pPr algn="ctr" eaLnBrk="1" hangingPunct="1"/>
              <a:endParaRPr lang="zh-CN" altLang="en-US">
                <a:solidFill>
                  <a:srgbClr val="FFFFFF"/>
                </a:solidFill>
              </a:endParaRPr>
            </a:p>
          </p:txBody>
        </p:sp>
        <p:sp>
          <p:nvSpPr>
            <p:cNvPr id="44" name="圆角矩形 12"/>
            <p:cNvSpPr>
              <a:spLocks noChangeAspect="1" noChangeArrowheads="1"/>
            </p:cNvSpPr>
            <p:nvPr/>
          </p:nvSpPr>
          <p:spPr bwMode="auto">
            <a:xfrm rot="2700000">
              <a:off x="0" y="0"/>
              <a:ext cx="1080000" cy="1080000"/>
            </a:xfrm>
            <a:prstGeom prst="roundRect">
              <a:avLst>
                <a:gd name="adj" fmla="val 30000"/>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charset="0"/>
                  <a:ea typeface="微软雅黑" charset="-122"/>
                </a:defRPr>
              </a:lvl1pPr>
              <a:lvl2pPr marL="742950" indent="-285750">
                <a:defRPr>
                  <a:solidFill>
                    <a:schemeClr val="tx1"/>
                  </a:solidFill>
                  <a:latin typeface="Segoe UI" charset="0"/>
                  <a:ea typeface="微软雅黑" charset="-122"/>
                </a:defRPr>
              </a:lvl2pPr>
              <a:lvl3pPr marL="1143000" indent="-228600">
                <a:defRPr>
                  <a:solidFill>
                    <a:schemeClr val="tx1"/>
                  </a:solidFill>
                  <a:latin typeface="Segoe UI" charset="0"/>
                  <a:ea typeface="微软雅黑" charset="-122"/>
                </a:defRPr>
              </a:lvl3pPr>
              <a:lvl4pPr marL="1600200" indent="-228600">
                <a:defRPr>
                  <a:solidFill>
                    <a:schemeClr val="tx1"/>
                  </a:solidFill>
                  <a:latin typeface="Segoe UI" charset="0"/>
                  <a:ea typeface="微软雅黑" charset="-122"/>
                </a:defRPr>
              </a:lvl4pPr>
              <a:lvl5pPr marL="2057400" indent="-228600">
                <a:defRPr>
                  <a:solidFill>
                    <a:schemeClr val="tx1"/>
                  </a:solidFill>
                  <a:latin typeface="Segoe UI" charset="0"/>
                  <a:ea typeface="微软雅黑" charset="-122"/>
                </a:defRPr>
              </a:lvl5pPr>
              <a:lvl6pPr marL="2514600" indent="-228600" fontAlgn="base">
                <a:spcBef>
                  <a:spcPct val="0"/>
                </a:spcBef>
                <a:spcAft>
                  <a:spcPct val="0"/>
                </a:spcAft>
                <a:buFont typeface="Arial" charset="0"/>
                <a:defRPr>
                  <a:solidFill>
                    <a:schemeClr val="tx1"/>
                  </a:solidFill>
                  <a:latin typeface="Segoe UI" charset="0"/>
                  <a:ea typeface="微软雅黑" charset="-122"/>
                </a:defRPr>
              </a:lvl6pPr>
              <a:lvl7pPr marL="2971800" indent="-228600" fontAlgn="base">
                <a:spcBef>
                  <a:spcPct val="0"/>
                </a:spcBef>
                <a:spcAft>
                  <a:spcPct val="0"/>
                </a:spcAft>
                <a:buFont typeface="Arial" charset="0"/>
                <a:defRPr>
                  <a:solidFill>
                    <a:schemeClr val="tx1"/>
                  </a:solidFill>
                  <a:latin typeface="Segoe UI" charset="0"/>
                  <a:ea typeface="微软雅黑" charset="-122"/>
                </a:defRPr>
              </a:lvl7pPr>
              <a:lvl8pPr marL="3429000" indent="-228600" fontAlgn="base">
                <a:spcBef>
                  <a:spcPct val="0"/>
                </a:spcBef>
                <a:spcAft>
                  <a:spcPct val="0"/>
                </a:spcAft>
                <a:buFont typeface="Arial" charset="0"/>
                <a:defRPr>
                  <a:solidFill>
                    <a:schemeClr val="tx1"/>
                  </a:solidFill>
                  <a:latin typeface="Segoe UI" charset="0"/>
                  <a:ea typeface="微软雅黑" charset="-122"/>
                </a:defRPr>
              </a:lvl8pPr>
              <a:lvl9pPr marL="3886200" indent="-228600" fontAlgn="base">
                <a:spcBef>
                  <a:spcPct val="0"/>
                </a:spcBef>
                <a:spcAft>
                  <a:spcPct val="0"/>
                </a:spcAft>
                <a:buFont typeface="Arial" charset="0"/>
                <a:defRPr>
                  <a:solidFill>
                    <a:schemeClr val="tx1"/>
                  </a:solidFill>
                  <a:latin typeface="Segoe UI" charset="0"/>
                  <a:ea typeface="微软雅黑" charset="-122"/>
                </a:defRPr>
              </a:lvl9pPr>
            </a:lstStyle>
            <a:p>
              <a:pPr algn="ctr" eaLnBrk="1" hangingPunct="1"/>
              <a:endParaRPr lang="zh-CN" altLang="en-US">
                <a:solidFill>
                  <a:srgbClr val="FFFFFF"/>
                </a:solidFill>
              </a:endParaRPr>
            </a:p>
          </p:txBody>
        </p:sp>
      </p:grpSp>
      <p:cxnSp>
        <p:nvCxnSpPr>
          <p:cNvPr id="45" name="直接连接符 20"/>
          <p:cNvCxnSpPr>
            <a:cxnSpLocks noChangeShapeType="1"/>
          </p:cNvCxnSpPr>
          <p:nvPr/>
        </p:nvCxnSpPr>
        <p:spPr bwMode="auto">
          <a:xfrm>
            <a:off x="5563222" y="2554684"/>
            <a:ext cx="0" cy="396691"/>
          </a:xfrm>
          <a:prstGeom prst="line">
            <a:avLst/>
          </a:prstGeom>
          <a:noFill/>
          <a:ln w="19050" cmpd="sng">
            <a:solidFill>
              <a:srgbClr val="002060"/>
            </a:solidFill>
            <a:round/>
            <a:headEnd/>
            <a:tailEnd/>
          </a:ln>
          <a:extLst>
            <a:ext uri="{909E8E84-426E-40DD-AFC4-6F175D3DCCD1}">
              <a14:hiddenFill xmlns:a14="http://schemas.microsoft.com/office/drawing/2010/main">
                <a:noFill/>
              </a14:hiddenFill>
            </a:ext>
          </a:extLst>
        </p:spPr>
      </p:cxnSp>
      <p:sp>
        <p:nvSpPr>
          <p:cNvPr id="46" name="文本框 25"/>
          <p:cNvSpPr txBox="1">
            <a:spLocks noChangeArrowheads="1"/>
          </p:cNvSpPr>
          <p:nvPr/>
        </p:nvSpPr>
        <p:spPr bwMode="auto">
          <a:xfrm>
            <a:off x="4951603" y="3034214"/>
            <a:ext cx="1224409" cy="29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391" tIns="33696" rIns="67391" bIns="33696">
            <a:spAutoFit/>
          </a:bodyPr>
          <a:lstStyle>
            <a:lvl1pPr>
              <a:defRPr>
                <a:solidFill>
                  <a:schemeClr val="tx1"/>
                </a:solidFill>
                <a:latin typeface="Segoe UI" charset="0"/>
                <a:ea typeface="微软雅黑" charset="-122"/>
              </a:defRPr>
            </a:lvl1pPr>
            <a:lvl2pPr marL="742950" indent="-285750">
              <a:defRPr>
                <a:solidFill>
                  <a:schemeClr val="tx1"/>
                </a:solidFill>
                <a:latin typeface="Segoe UI" charset="0"/>
                <a:ea typeface="微软雅黑" charset="-122"/>
              </a:defRPr>
            </a:lvl2pPr>
            <a:lvl3pPr marL="1143000" indent="-228600">
              <a:defRPr>
                <a:solidFill>
                  <a:schemeClr val="tx1"/>
                </a:solidFill>
                <a:latin typeface="Segoe UI" charset="0"/>
                <a:ea typeface="微软雅黑" charset="-122"/>
              </a:defRPr>
            </a:lvl3pPr>
            <a:lvl4pPr marL="1600200" indent="-228600">
              <a:defRPr>
                <a:solidFill>
                  <a:schemeClr val="tx1"/>
                </a:solidFill>
                <a:latin typeface="Segoe UI" charset="0"/>
                <a:ea typeface="微软雅黑" charset="-122"/>
              </a:defRPr>
            </a:lvl4pPr>
            <a:lvl5pPr marL="2057400" indent="-228600">
              <a:defRPr>
                <a:solidFill>
                  <a:schemeClr val="tx1"/>
                </a:solidFill>
                <a:latin typeface="Segoe UI" charset="0"/>
                <a:ea typeface="微软雅黑" charset="-122"/>
              </a:defRPr>
            </a:lvl5pPr>
            <a:lvl6pPr marL="2514600" indent="-228600" fontAlgn="base">
              <a:spcBef>
                <a:spcPct val="0"/>
              </a:spcBef>
              <a:spcAft>
                <a:spcPct val="0"/>
              </a:spcAft>
              <a:buFont typeface="Arial" charset="0"/>
              <a:defRPr>
                <a:solidFill>
                  <a:schemeClr val="tx1"/>
                </a:solidFill>
                <a:latin typeface="Segoe UI" charset="0"/>
                <a:ea typeface="微软雅黑" charset="-122"/>
              </a:defRPr>
            </a:lvl6pPr>
            <a:lvl7pPr marL="2971800" indent="-228600" fontAlgn="base">
              <a:spcBef>
                <a:spcPct val="0"/>
              </a:spcBef>
              <a:spcAft>
                <a:spcPct val="0"/>
              </a:spcAft>
              <a:buFont typeface="Arial" charset="0"/>
              <a:defRPr>
                <a:solidFill>
                  <a:schemeClr val="tx1"/>
                </a:solidFill>
                <a:latin typeface="Segoe UI" charset="0"/>
                <a:ea typeface="微软雅黑" charset="-122"/>
              </a:defRPr>
            </a:lvl7pPr>
            <a:lvl8pPr marL="3429000" indent="-228600" fontAlgn="base">
              <a:spcBef>
                <a:spcPct val="0"/>
              </a:spcBef>
              <a:spcAft>
                <a:spcPct val="0"/>
              </a:spcAft>
              <a:buFont typeface="Arial" charset="0"/>
              <a:defRPr>
                <a:solidFill>
                  <a:schemeClr val="tx1"/>
                </a:solidFill>
                <a:latin typeface="Segoe UI" charset="0"/>
                <a:ea typeface="微软雅黑" charset="-122"/>
              </a:defRPr>
            </a:lvl8pPr>
            <a:lvl9pPr marL="3886200" indent="-228600" fontAlgn="base">
              <a:spcBef>
                <a:spcPct val="0"/>
              </a:spcBef>
              <a:spcAft>
                <a:spcPct val="0"/>
              </a:spcAft>
              <a:buFont typeface="Arial" charset="0"/>
              <a:defRPr>
                <a:solidFill>
                  <a:schemeClr val="tx1"/>
                </a:solidFill>
                <a:latin typeface="Segoe UI" charset="0"/>
                <a:ea typeface="微软雅黑" charset="-122"/>
              </a:defRPr>
            </a:lvl9pPr>
          </a:lstStyle>
          <a:p>
            <a:pPr algn="ctr">
              <a:lnSpc>
                <a:spcPct val="125000"/>
              </a:lnSpc>
              <a:spcAft>
                <a:spcPts val="590"/>
              </a:spcAft>
            </a:pPr>
            <a:r>
              <a:rPr lang="en-US" altLang="x-none" sz="1200">
                <a:solidFill>
                  <a:schemeClr val="bg2">
                    <a:lumMod val="25000"/>
                  </a:schemeClr>
                </a:solidFill>
              </a:rPr>
              <a:t>ADD TEXT HERE</a:t>
            </a:r>
            <a:endParaRPr lang="zh-CN" altLang="en-US" sz="1200">
              <a:solidFill>
                <a:schemeClr val="bg2">
                  <a:lumMod val="25000"/>
                </a:schemeClr>
              </a:solidFill>
            </a:endParaRPr>
          </a:p>
        </p:txBody>
      </p:sp>
      <p:sp>
        <p:nvSpPr>
          <p:cNvPr id="47" name="文本框 28"/>
          <p:cNvSpPr txBox="1">
            <a:spLocks noChangeArrowheads="1"/>
          </p:cNvSpPr>
          <p:nvPr/>
        </p:nvSpPr>
        <p:spPr bwMode="auto">
          <a:xfrm>
            <a:off x="4633809" y="3388903"/>
            <a:ext cx="1859998" cy="6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391" tIns="33696" rIns="67391" bIns="33696">
            <a:spAutoFit/>
          </a:bodyPr>
          <a:lstStyle>
            <a:lvl1pPr>
              <a:defRPr>
                <a:solidFill>
                  <a:schemeClr val="tx1"/>
                </a:solidFill>
                <a:latin typeface="Segoe UI" charset="0"/>
                <a:ea typeface="微软雅黑" charset="-122"/>
              </a:defRPr>
            </a:lvl1pPr>
            <a:lvl2pPr marL="742950" indent="-285750">
              <a:defRPr>
                <a:solidFill>
                  <a:schemeClr val="tx1"/>
                </a:solidFill>
                <a:latin typeface="Segoe UI" charset="0"/>
                <a:ea typeface="微软雅黑" charset="-122"/>
              </a:defRPr>
            </a:lvl2pPr>
            <a:lvl3pPr marL="1143000" indent="-228600">
              <a:defRPr>
                <a:solidFill>
                  <a:schemeClr val="tx1"/>
                </a:solidFill>
                <a:latin typeface="Segoe UI" charset="0"/>
                <a:ea typeface="微软雅黑" charset="-122"/>
              </a:defRPr>
            </a:lvl3pPr>
            <a:lvl4pPr marL="1600200" indent="-228600">
              <a:defRPr>
                <a:solidFill>
                  <a:schemeClr val="tx1"/>
                </a:solidFill>
                <a:latin typeface="Segoe UI" charset="0"/>
                <a:ea typeface="微软雅黑" charset="-122"/>
              </a:defRPr>
            </a:lvl4pPr>
            <a:lvl5pPr marL="2057400" indent="-228600">
              <a:defRPr>
                <a:solidFill>
                  <a:schemeClr val="tx1"/>
                </a:solidFill>
                <a:latin typeface="Segoe UI" charset="0"/>
                <a:ea typeface="微软雅黑" charset="-122"/>
              </a:defRPr>
            </a:lvl5pPr>
            <a:lvl6pPr marL="2514600" indent="-228600" fontAlgn="base">
              <a:spcBef>
                <a:spcPct val="0"/>
              </a:spcBef>
              <a:spcAft>
                <a:spcPct val="0"/>
              </a:spcAft>
              <a:buFont typeface="Arial" charset="0"/>
              <a:defRPr>
                <a:solidFill>
                  <a:schemeClr val="tx1"/>
                </a:solidFill>
                <a:latin typeface="Segoe UI" charset="0"/>
                <a:ea typeface="微软雅黑" charset="-122"/>
              </a:defRPr>
            </a:lvl6pPr>
            <a:lvl7pPr marL="2971800" indent="-228600" fontAlgn="base">
              <a:spcBef>
                <a:spcPct val="0"/>
              </a:spcBef>
              <a:spcAft>
                <a:spcPct val="0"/>
              </a:spcAft>
              <a:buFont typeface="Arial" charset="0"/>
              <a:defRPr>
                <a:solidFill>
                  <a:schemeClr val="tx1"/>
                </a:solidFill>
                <a:latin typeface="Segoe UI" charset="0"/>
                <a:ea typeface="微软雅黑" charset="-122"/>
              </a:defRPr>
            </a:lvl7pPr>
            <a:lvl8pPr marL="3429000" indent="-228600" fontAlgn="base">
              <a:spcBef>
                <a:spcPct val="0"/>
              </a:spcBef>
              <a:spcAft>
                <a:spcPct val="0"/>
              </a:spcAft>
              <a:buFont typeface="Arial" charset="0"/>
              <a:defRPr>
                <a:solidFill>
                  <a:schemeClr val="tx1"/>
                </a:solidFill>
                <a:latin typeface="Segoe UI" charset="0"/>
                <a:ea typeface="微软雅黑" charset="-122"/>
              </a:defRPr>
            </a:lvl8pPr>
            <a:lvl9pPr marL="3886200" indent="-228600" fontAlgn="base">
              <a:spcBef>
                <a:spcPct val="0"/>
              </a:spcBef>
              <a:spcAft>
                <a:spcPct val="0"/>
              </a:spcAft>
              <a:buFont typeface="Arial" charset="0"/>
              <a:defRPr>
                <a:solidFill>
                  <a:schemeClr val="tx1"/>
                </a:solidFill>
                <a:latin typeface="Segoe UI" charset="0"/>
                <a:ea typeface="微软雅黑" charset="-122"/>
              </a:defRPr>
            </a:lvl9pPr>
          </a:lstStyle>
          <a:p>
            <a:pPr algn="ctr">
              <a:lnSpc>
                <a:spcPct val="125000"/>
              </a:lnSpc>
              <a:spcAft>
                <a:spcPts val="590"/>
              </a:spcAft>
            </a:pPr>
            <a:r>
              <a:rPr lang="en-US" altLang="x-none" sz="1000">
                <a:solidFill>
                  <a:srgbClr val="8F8F8F"/>
                </a:solidFill>
              </a:rPr>
              <a:t>People tend to read writing. This text will not appear in a consistent order.</a:t>
            </a:r>
            <a:endParaRPr lang="zh-CN" altLang="en-US" sz="1000">
              <a:solidFill>
                <a:srgbClr val="8F8F8F"/>
              </a:solidFill>
            </a:endParaRPr>
          </a:p>
        </p:txBody>
      </p:sp>
      <p:grpSp>
        <p:nvGrpSpPr>
          <p:cNvPr id="48" name="组合 13"/>
          <p:cNvGrpSpPr>
            <a:grpSpLocks noChangeAspect="1"/>
          </p:cNvGrpSpPr>
          <p:nvPr/>
        </p:nvGrpSpPr>
        <p:grpSpPr bwMode="auto">
          <a:xfrm>
            <a:off x="7105602" y="1694797"/>
            <a:ext cx="796975" cy="793383"/>
            <a:chOff x="0" y="0"/>
            <a:chExt cx="1080000" cy="1080000"/>
          </a:xfrm>
          <a:solidFill>
            <a:schemeClr val="tx1">
              <a:lumMod val="65000"/>
              <a:lumOff val="35000"/>
            </a:schemeClr>
          </a:solidFill>
        </p:grpSpPr>
        <p:sp>
          <p:nvSpPr>
            <p:cNvPr id="49" name="圆角矩形 14"/>
            <p:cNvSpPr>
              <a:spLocks noChangeAspect="1" noChangeArrowheads="1"/>
            </p:cNvSpPr>
            <p:nvPr/>
          </p:nvSpPr>
          <p:spPr bwMode="auto">
            <a:xfrm rot="1800000">
              <a:off x="0" y="0"/>
              <a:ext cx="1080000" cy="1080000"/>
            </a:xfrm>
            <a:prstGeom prst="roundRect">
              <a:avLst>
                <a:gd name="adj" fmla="val 30000"/>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charset="0"/>
                  <a:ea typeface="微软雅黑" charset="-122"/>
                </a:defRPr>
              </a:lvl1pPr>
              <a:lvl2pPr marL="742950" indent="-285750">
                <a:defRPr>
                  <a:solidFill>
                    <a:schemeClr val="tx1"/>
                  </a:solidFill>
                  <a:latin typeface="Segoe UI" charset="0"/>
                  <a:ea typeface="微软雅黑" charset="-122"/>
                </a:defRPr>
              </a:lvl2pPr>
              <a:lvl3pPr marL="1143000" indent="-228600">
                <a:defRPr>
                  <a:solidFill>
                    <a:schemeClr val="tx1"/>
                  </a:solidFill>
                  <a:latin typeface="Segoe UI" charset="0"/>
                  <a:ea typeface="微软雅黑" charset="-122"/>
                </a:defRPr>
              </a:lvl3pPr>
              <a:lvl4pPr marL="1600200" indent="-228600">
                <a:defRPr>
                  <a:solidFill>
                    <a:schemeClr val="tx1"/>
                  </a:solidFill>
                  <a:latin typeface="Segoe UI" charset="0"/>
                  <a:ea typeface="微软雅黑" charset="-122"/>
                </a:defRPr>
              </a:lvl4pPr>
              <a:lvl5pPr marL="2057400" indent="-228600">
                <a:defRPr>
                  <a:solidFill>
                    <a:schemeClr val="tx1"/>
                  </a:solidFill>
                  <a:latin typeface="Segoe UI" charset="0"/>
                  <a:ea typeface="微软雅黑" charset="-122"/>
                </a:defRPr>
              </a:lvl5pPr>
              <a:lvl6pPr marL="2514600" indent="-228600" fontAlgn="base">
                <a:spcBef>
                  <a:spcPct val="0"/>
                </a:spcBef>
                <a:spcAft>
                  <a:spcPct val="0"/>
                </a:spcAft>
                <a:buFont typeface="Arial" charset="0"/>
                <a:defRPr>
                  <a:solidFill>
                    <a:schemeClr val="tx1"/>
                  </a:solidFill>
                  <a:latin typeface="Segoe UI" charset="0"/>
                  <a:ea typeface="微软雅黑" charset="-122"/>
                </a:defRPr>
              </a:lvl6pPr>
              <a:lvl7pPr marL="2971800" indent="-228600" fontAlgn="base">
                <a:spcBef>
                  <a:spcPct val="0"/>
                </a:spcBef>
                <a:spcAft>
                  <a:spcPct val="0"/>
                </a:spcAft>
                <a:buFont typeface="Arial" charset="0"/>
                <a:defRPr>
                  <a:solidFill>
                    <a:schemeClr val="tx1"/>
                  </a:solidFill>
                  <a:latin typeface="Segoe UI" charset="0"/>
                  <a:ea typeface="微软雅黑" charset="-122"/>
                </a:defRPr>
              </a:lvl7pPr>
              <a:lvl8pPr marL="3429000" indent="-228600" fontAlgn="base">
                <a:spcBef>
                  <a:spcPct val="0"/>
                </a:spcBef>
                <a:spcAft>
                  <a:spcPct val="0"/>
                </a:spcAft>
                <a:buFont typeface="Arial" charset="0"/>
                <a:defRPr>
                  <a:solidFill>
                    <a:schemeClr val="tx1"/>
                  </a:solidFill>
                  <a:latin typeface="Segoe UI" charset="0"/>
                  <a:ea typeface="微软雅黑" charset="-122"/>
                </a:defRPr>
              </a:lvl8pPr>
              <a:lvl9pPr marL="3886200" indent="-228600" fontAlgn="base">
                <a:spcBef>
                  <a:spcPct val="0"/>
                </a:spcBef>
                <a:spcAft>
                  <a:spcPct val="0"/>
                </a:spcAft>
                <a:buFont typeface="Arial" charset="0"/>
                <a:defRPr>
                  <a:solidFill>
                    <a:schemeClr val="tx1"/>
                  </a:solidFill>
                  <a:latin typeface="Segoe UI" charset="0"/>
                  <a:ea typeface="微软雅黑" charset="-122"/>
                </a:defRPr>
              </a:lvl9pPr>
            </a:lstStyle>
            <a:p>
              <a:pPr algn="ctr" eaLnBrk="1" hangingPunct="1"/>
              <a:endParaRPr lang="zh-CN" altLang="en-US">
                <a:solidFill>
                  <a:srgbClr val="FFFFFF"/>
                </a:solidFill>
              </a:endParaRPr>
            </a:p>
          </p:txBody>
        </p:sp>
        <p:sp>
          <p:nvSpPr>
            <p:cNvPr id="50" name="圆角矩形 15"/>
            <p:cNvSpPr>
              <a:spLocks noChangeAspect="1" noChangeArrowheads="1"/>
            </p:cNvSpPr>
            <p:nvPr/>
          </p:nvSpPr>
          <p:spPr bwMode="auto">
            <a:xfrm rot="2700000">
              <a:off x="0" y="0"/>
              <a:ext cx="1080000" cy="1080000"/>
            </a:xfrm>
            <a:prstGeom prst="roundRect">
              <a:avLst>
                <a:gd name="adj" fmla="val 30000"/>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charset="0"/>
                  <a:ea typeface="微软雅黑" charset="-122"/>
                </a:defRPr>
              </a:lvl1pPr>
              <a:lvl2pPr marL="742950" indent="-285750">
                <a:defRPr>
                  <a:solidFill>
                    <a:schemeClr val="tx1"/>
                  </a:solidFill>
                  <a:latin typeface="Segoe UI" charset="0"/>
                  <a:ea typeface="微软雅黑" charset="-122"/>
                </a:defRPr>
              </a:lvl2pPr>
              <a:lvl3pPr marL="1143000" indent="-228600">
                <a:defRPr>
                  <a:solidFill>
                    <a:schemeClr val="tx1"/>
                  </a:solidFill>
                  <a:latin typeface="Segoe UI" charset="0"/>
                  <a:ea typeface="微软雅黑" charset="-122"/>
                </a:defRPr>
              </a:lvl3pPr>
              <a:lvl4pPr marL="1600200" indent="-228600">
                <a:defRPr>
                  <a:solidFill>
                    <a:schemeClr val="tx1"/>
                  </a:solidFill>
                  <a:latin typeface="Segoe UI" charset="0"/>
                  <a:ea typeface="微软雅黑" charset="-122"/>
                </a:defRPr>
              </a:lvl4pPr>
              <a:lvl5pPr marL="2057400" indent="-228600">
                <a:defRPr>
                  <a:solidFill>
                    <a:schemeClr val="tx1"/>
                  </a:solidFill>
                  <a:latin typeface="Segoe UI" charset="0"/>
                  <a:ea typeface="微软雅黑" charset="-122"/>
                </a:defRPr>
              </a:lvl5pPr>
              <a:lvl6pPr marL="2514600" indent="-228600" fontAlgn="base">
                <a:spcBef>
                  <a:spcPct val="0"/>
                </a:spcBef>
                <a:spcAft>
                  <a:spcPct val="0"/>
                </a:spcAft>
                <a:buFont typeface="Arial" charset="0"/>
                <a:defRPr>
                  <a:solidFill>
                    <a:schemeClr val="tx1"/>
                  </a:solidFill>
                  <a:latin typeface="Segoe UI" charset="0"/>
                  <a:ea typeface="微软雅黑" charset="-122"/>
                </a:defRPr>
              </a:lvl6pPr>
              <a:lvl7pPr marL="2971800" indent="-228600" fontAlgn="base">
                <a:spcBef>
                  <a:spcPct val="0"/>
                </a:spcBef>
                <a:spcAft>
                  <a:spcPct val="0"/>
                </a:spcAft>
                <a:buFont typeface="Arial" charset="0"/>
                <a:defRPr>
                  <a:solidFill>
                    <a:schemeClr val="tx1"/>
                  </a:solidFill>
                  <a:latin typeface="Segoe UI" charset="0"/>
                  <a:ea typeface="微软雅黑" charset="-122"/>
                </a:defRPr>
              </a:lvl7pPr>
              <a:lvl8pPr marL="3429000" indent="-228600" fontAlgn="base">
                <a:spcBef>
                  <a:spcPct val="0"/>
                </a:spcBef>
                <a:spcAft>
                  <a:spcPct val="0"/>
                </a:spcAft>
                <a:buFont typeface="Arial" charset="0"/>
                <a:defRPr>
                  <a:solidFill>
                    <a:schemeClr val="tx1"/>
                  </a:solidFill>
                  <a:latin typeface="Segoe UI" charset="0"/>
                  <a:ea typeface="微软雅黑" charset="-122"/>
                </a:defRPr>
              </a:lvl8pPr>
              <a:lvl9pPr marL="3886200" indent="-228600" fontAlgn="base">
                <a:spcBef>
                  <a:spcPct val="0"/>
                </a:spcBef>
                <a:spcAft>
                  <a:spcPct val="0"/>
                </a:spcAft>
                <a:buFont typeface="Arial" charset="0"/>
                <a:defRPr>
                  <a:solidFill>
                    <a:schemeClr val="tx1"/>
                  </a:solidFill>
                  <a:latin typeface="Segoe UI" charset="0"/>
                  <a:ea typeface="微软雅黑" charset="-122"/>
                </a:defRPr>
              </a:lvl9pPr>
            </a:lstStyle>
            <a:p>
              <a:pPr algn="ctr" eaLnBrk="1" hangingPunct="1"/>
              <a:endParaRPr lang="zh-CN" altLang="en-US">
                <a:solidFill>
                  <a:srgbClr val="FFFFFF"/>
                </a:solidFill>
              </a:endParaRPr>
            </a:p>
          </p:txBody>
        </p:sp>
      </p:grpSp>
      <p:cxnSp>
        <p:nvCxnSpPr>
          <p:cNvPr id="51" name="直接连接符 21"/>
          <p:cNvCxnSpPr>
            <a:cxnSpLocks noChangeShapeType="1"/>
          </p:cNvCxnSpPr>
          <p:nvPr/>
        </p:nvCxnSpPr>
        <p:spPr bwMode="auto">
          <a:xfrm>
            <a:off x="7504089" y="2554684"/>
            <a:ext cx="0" cy="396691"/>
          </a:xfrm>
          <a:prstGeom prst="line">
            <a:avLst/>
          </a:prstGeom>
          <a:noFill/>
          <a:ln w="19050" cmpd="sng">
            <a:solidFill>
              <a:srgbClr val="354B5E"/>
            </a:solidFill>
            <a:round/>
            <a:headEnd/>
            <a:tailEnd/>
          </a:ln>
          <a:extLst>
            <a:ext uri="{909E8E84-426E-40DD-AFC4-6F175D3DCCD1}">
              <a14:hiddenFill xmlns:a14="http://schemas.microsoft.com/office/drawing/2010/main">
                <a:noFill/>
              </a14:hiddenFill>
            </a:ext>
          </a:extLst>
        </p:spPr>
      </p:cxnSp>
      <p:sp>
        <p:nvSpPr>
          <p:cNvPr id="52" name="文本框 26"/>
          <p:cNvSpPr txBox="1">
            <a:spLocks noChangeArrowheads="1"/>
          </p:cNvSpPr>
          <p:nvPr/>
        </p:nvSpPr>
        <p:spPr bwMode="auto">
          <a:xfrm>
            <a:off x="6891886" y="3034214"/>
            <a:ext cx="1224409" cy="29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7391" tIns="33696" rIns="67391" bIns="33696">
            <a:spAutoFit/>
          </a:bodyPr>
          <a:lstStyle>
            <a:lvl1pPr>
              <a:defRPr>
                <a:solidFill>
                  <a:schemeClr val="tx1"/>
                </a:solidFill>
                <a:latin typeface="Segoe UI" charset="0"/>
                <a:ea typeface="微软雅黑" charset="-122"/>
              </a:defRPr>
            </a:lvl1pPr>
            <a:lvl2pPr marL="742950" indent="-285750">
              <a:defRPr>
                <a:solidFill>
                  <a:schemeClr val="tx1"/>
                </a:solidFill>
                <a:latin typeface="Segoe UI" charset="0"/>
                <a:ea typeface="微软雅黑" charset="-122"/>
              </a:defRPr>
            </a:lvl2pPr>
            <a:lvl3pPr marL="1143000" indent="-228600">
              <a:defRPr>
                <a:solidFill>
                  <a:schemeClr val="tx1"/>
                </a:solidFill>
                <a:latin typeface="Segoe UI" charset="0"/>
                <a:ea typeface="微软雅黑" charset="-122"/>
              </a:defRPr>
            </a:lvl3pPr>
            <a:lvl4pPr marL="1600200" indent="-228600">
              <a:defRPr>
                <a:solidFill>
                  <a:schemeClr val="tx1"/>
                </a:solidFill>
                <a:latin typeface="Segoe UI" charset="0"/>
                <a:ea typeface="微软雅黑" charset="-122"/>
              </a:defRPr>
            </a:lvl4pPr>
            <a:lvl5pPr marL="2057400" indent="-228600">
              <a:defRPr>
                <a:solidFill>
                  <a:schemeClr val="tx1"/>
                </a:solidFill>
                <a:latin typeface="Segoe UI" charset="0"/>
                <a:ea typeface="微软雅黑" charset="-122"/>
              </a:defRPr>
            </a:lvl5pPr>
            <a:lvl6pPr marL="2514600" indent="-228600" fontAlgn="base">
              <a:spcBef>
                <a:spcPct val="0"/>
              </a:spcBef>
              <a:spcAft>
                <a:spcPct val="0"/>
              </a:spcAft>
              <a:buFont typeface="Arial" charset="0"/>
              <a:defRPr>
                <a:solidFill>
                  <a:schemeClr val="tx1"/>
                </a:solidFill>
                <a:latin typeface="Segoe UI" charset="0"/>
                <a:ea typeface="微软雅黑" charset="-122"/>
              </a:defRPr>
            </a:lvl6pPr>
            <a:lvl7pPr marL="2971800" indent="-228600" fontAlgn="base">
              <a:spcBef>
                <a:spcPct val="0"/>
              </a:spcBef>
              <a:spcAft>
                <a:spcPct val="0"/>
              </a:spcAft>
              <a:buFont typeface="Arial" charset="0"/>
              <a:defRPr>
                <a:solidFill>
                  <a:schemeClr val="tx1"/>
                </a:solidFill>
                <a:latin typeface="Segoe UI" charset="0"/>
                <a:ea typeface="微软雅黑" charset="-122"/>
              </a:defRPr>
            </a:lvl7pPr>
            <a:lvl8pPr marL="3429000" indent="-228600" fontAlgn="base">
              <a:spcBef>
                <a:spcPct val="0"/>
              </a:spcBef>
              <a:spcAft>
                <a:spcPct val="0"/>
              </a:spcAft>
              <a:buFont typeface="Arial" charset="0"/>
              <a:defRPr>
                <a:solidFill>
                  <a:schemeClr val="tx1"/>
                </a:solidFill>
                <a:latin typeface="Segoe UI" charset="0"/>
                <a:ea typeface="微软雅黑" charset="-122"/>
              </a:defRPr>
            </a:lvl8pPr>
            <a:lvl9pPr marL="3886200" indent="-228600" fontAlgn="base">
              <a:spcBef>
                <a:spcPct val="0"/>
              </a:spcBef>
              <a:spcAft>
                <a:spcPct val="0"/>
              </a:spcAft>
              <a:buFont typeface="Arial" charset="0"/>
              <a:defRPr>
                <a:solidFill>
                  <a:schemeClr val="tx1"/>
                </a:solidFill>
                <a:latin typeface="Segoe UI" charset="0"/>
                <a:ea typeface="微软雅黑" charset="-122"/>
              </a:defRPr>
            </a:lvl9pPr>
          </a:lstStyle>
          <a:p>
            <a:pPr algn="ctr">
              <a:lnSpc>
                <a:spcPct val="125000"/>
              </a:lnSpc>
              <a:spcAft>
                <a:spcPts val="590"/>
              </a:spcAft>
            </a:pPr>
            <a:r>
              <a:rPr lang="en-US" altLang="x-none" sz="1200">
                <a:solidFill>
                  <a:srgbClr val="354B5E"/>
                </a:solidFill>
              </a:rPr>
              <a:t>ADD TEXT HERE</a:t>
            </a:r>
            <a:endParaRPr lang="zh-CN" altLang="en-US" sz="1200">
              <a:solidFill>
                <a:srgbClr val="354B5E"/>
              </a:solidFill>
            </a:endParaRPr>
          </a:p>
        </p:txBody>
      </p:sp>
      <p:sp>
        <p:nvSpPr>
          <p:cNvPr id="53" name="文本框 29"/>
          <p:cNvSpPr txBox="1">
            <a:spLocks noChangeArrowheads="1"/>
          </p:cNvSpPr>
          <p:nvPr/>
        </p:nvSpPr>
        <p:spPr bwMode="auto">
          <a:xfrm>
            <a:off x="6573505" y="3388903"/>
            <a:ext cx="1859998" cy="6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391" tIns="33696" rIns="67391" bIns="33696">
            <a:spAutoFit/>
          </a:bodyPr>
          <a:lstStyle>
            <a:lvl1pPr>
              <a:defRPr>
                <a:solidFill>
                  <a:schemeClr val="tx1"/>
                </a:solidFill>
                <a:latin typeface="Segoe UI" charset="0"/>
                <a:ea typeface="微软雅黑" charset="-122"/>
              </a:defRPr>
            </a:lvl1pPr>
            <a:lvl2pPr marL="742950" indent="-285750">
              <a:defRPr>
                <a:solidFill>
                  <a:schemeClr val="tx1"/>
                </a:solidFill>
                <a:latin typeface="Segoe UI" charset="0"/>
                <a:ea typeface="微软雅黑" charset="-122"/>
              </a:defRPr>
            </a:lvl2pPr>
            <a:lvl3pPr marL="1143000" indent="-228600">
              <a:defRPr>
                <a:solidFill>
                  <a:schemeClr val="tx1"/>
                </a:solidFill>
                <a:latin typeface="Segoe UI" charset="0"/>
                <a:ea typeface="微软雅黑" charset="-122"/>
              </a:defRPr>
            </a:lvl3pPr>
            <a:lvl4pPr marL="1600200" indent="-228600">
              <a:defRPr>
                <a:solidFill>
                  <a:schemeClr val="tx1"/>
                </a:solidFill>
                <a:latin typeface="Segoe UI" charset="0"/>
                <a:ea typeface="微软雅黑" charset="-122"/>
              </a:defRPr>
            </a:lvl4pPr>
            <a:lvl5pPr marL="2057400" indent="-228600">
              <a:defRPr>
                <a:solidFill>
                  <a:schemeClr val="tx1"/>
                </a:solidFill>
                <a:latin typeface="Segoe UI" charset="0"/>
                <a:ea typeface="微软雅黑" charset="-122"/>
              </a:defRPr>
            </a:lvl5pPr>
            <a:lvl6pPr marL="2514600" indent="-228600" fontAlgn="base">
              <a:spcBef>
                <a:spcPct val="0"/>
              </a:spcBef>
              <a:spcAft>
                <a:spcPct val="0"/>
              </a:spcAft>
              <a:buFont typeface="Arial" charset="0"/>
              <a:defRPr>
                <a:solidFill>
                  <a:schemeClr val="tx1"/>
                </a:solidFill>
                <a:latin typeface="Segoe UI" charset="0"/>
                <a:ea typeface="微软雅黑" charset="-122"/>
              </a:defRPr>
            </a:lvl6pPr>
            <a:lvl7pPr marL="2971800" indent="-228600" fontAlgn="base">
              <a:spcBef>
                <a:spcPct val="0"/>
              </a:spcBef>
              <a:spcAft>
                <a:spcPct val="0"/>
              </a:spcAft>
              <a:buFont typeface="Arial" charset="0"/>
              <a:defRPr>
                <a:solidFill>
                  <a:schemeClr val="tx1"/>
                </a:solidFill>
                <a:latin typeface="Segoe UI" charset="0"/>
                <a:ea typeface="微软雅黑" charset="-122"/>
              </a:defRPr>
            </a:lvl7pPr>
            <a:lvl8pPr marL="3429000" indent="-228600" fontAlgn="base">
              <a:spcBef>
                <a:spcPct val="0"/>
              </a:spcBef>
              <a:spcAft>
                <a:spcPct val="0"/>
              </a:spcAft>
              <a:buFont typeface="Arial" charset="0"/>
              <a:defRPr>
                <a:solidFill>
                  <a:schemeClr val="tx1"/>
                </a:solidFill>
                <a:latin typeface="Segoe UI" charset="0"/>
                <a:ea typeface="微软雅黑" charset="-122"/>
              </a:defRPr>
            </a:lvl8pPr>
            <a:lvl9pPr marL="3886200" indent="-228600" fontAlgn="base">
              <a:spcBef>
                <a:spcPct val="0"/>
              </a:spcBef>
              <a:spcAft>
                <a:spcPct val="0"/>
              </a:spcAft>
              <a:buFont typeface="Arial" charset="0"/>
              <a:defRPr>
                <a:solidFill>
                  <a:schemeClr val="tx1"/>
                </a:solidFill>
                <a:latin typeface="Segoe UI" charset="0"/>
                <a:ea typeface="微软雅黑" charset="-122"/>
              </a:defRPr>
            </a:lvl9pPr>
          </a:lstStyle>
          <a:p>
            <a:pPr algn="ctr">
              <a:lnSpc>
                <a:spcPct val="125000"/>
              </a:lnSpc>
              <a:spcAft>
                <a:spcPts val="590"/>
              </a:spcAft>
            </a:pPr>
            <a:r>
              <a:rPr lang="en-US" altLang="x-none" sz="1000">
                <a:solidFill>
                  <a:srgbClr val="8F8F8F"/>
                </a:solidFill>
              </a:rPr>
              <a:t>People tend to read writing. This text will not appear in a consistent order.</a:t>
            </a:r>
            <a:endParaRPr lang="zh-CN" altLang="en-US" sz="1000">
              <a:solidFill>
                <a:srgbClr val="8F8F8F"/>
              </a:solidFill>
            </a:endParaRPr>
          </a:p>
        </p:txBody>
      </p:sp>
      <p:sp>
        <p:nvSpPr>
          <p:cNvPr id="54" name="KSO_Shape"/>
          <p:cNvSpPr>
            <a:spLocks noChangeAspect="1"/>
          </p:cNvSpPr>
          <p:nvPr/>
        </p:nvSpPr>
        <p:spPr bwMode="auto">
          <a:xfrm>
            <a:off x="1417782" y="1855808"/>
            <a:ext cx="532098" cy="525033"/>
          </a:xfrm>
          <a:custGeom>
            <a:avLst/>
            <a:gdLst>
              <a:gd name="T0" fmla="*/ 1420802 w 2262188"/>
              <a:gd name="T1" fmla="*/ 2155372 h 2241550"/>
              <a:gd name="T2" fmla="*/ 0 w 2262188"/>
              <a:gd name="T3" fmla="*/ 1901959 h 2241550"/>
              <a:gd name="T4" fmla="*/ 966787 w 2262188"/>
              <a:gd name="T5" fmla="*/ 2002745 h 2241550"/>
              <a:gd name="T6" fmla="*/ 463550 w 2262188"/>
              <a:gd name="T7" fmla="*/ 1799189 h 2241550"/>
              <a:gd name="T8" fmla="*/ 1920875 w 2262188"/>
              <a:gd name="T9" fmla="*/ 1721932 h 2241550"/>
              <a:gd name="T10" fmla="*/ 1920875 w 2262188"/>
              <a:gd name="T11" fmla="*/ 1643063 h 2241550"/>
              <a:gd name="T12" fmla="*/ 1920875 w 2262188"/>
              <a:gd name="T13" fmla="*/ 1520825 h 2241550"/>
              <a:gd name="T14" fmla="*/ 1437365 w 2262188"/>
              <a:gd name="T15" fmla="*/ 1781511 h 2241550"/>
              <a:gd name="T16" fmla="*/ 0 w 2262188"/>
              <a:gd name="T17" fmla="*/ 1470217 h 2241550"/>
              <a:gd name="T18" fmla="*/ 1304860 w 2262188"/>
              <a:gd name="T19" fmla="*/ 1658938 h 2241550"/>
              <a:gd name="T20" fmla="*/ 1333924 w 2262188"/>
              <a:gd name="T21" fmla="*/ 1648052 h 2241550"/>
              <a:gd name="T22" fmla="*/ 1395684 w 2262188"/>
              <a:gd name="T23" fmla="*/ 1641022 h 2241550"/>
              <a:gd name="T24" fmla="*/ 1448362 w 2262188"/>
              <a:gd name="T25" fmla="*/ 1646011 h 2241550"/>
              <a:gd name="T26" fmla="*/ 1677920 w 2262188"/>
              <a:gd name="T27" fmla="*/ 1506991 h 2241550"/>
              <a:gd name="T28" fmla="*/ 1657031 w 2262188"/>
              <a:gd name="T29" fmla="*/ 1492023 h 2241550"/>
              <a:gd name="T30" fmla="*/ 1654306 w 2262188"/>
              <a:gd name="T31" fmla="*/ 1479097 h 2241550"/>
              <a:gd name="T32" fmla="*/ 1663843 w 2262188"/>
              <a:gd name="T33" fmla="*/ 1466170 h 2241550"/>
              <a:gd name="T34" fmla="*/ 995838 w 2262188"/>
              <a:gd name="T35" fmla="*/ 1258888 h 2241550"/>
              <a:gd name="T36" fmla="*/ 489738 w 2262188"/>
              <a:gd name="T37" fmla="*/ 1130300 h 2241550"/>
              <a:gd name="T38" fmla="*/ 594035 w 2262188"/>
              <a:gd name="T39" fmla="*/ 1213404 h 2241550"/>
              <a:gd name="T40" fmla="*/ 555491 w 2262188"/>
              <a:gd name="T41" fmla="*/ 1222487 h 2241550"/>
              <a:gd name="T42" fmla="*/ 486564 w 2262188"/>
              <a:gd name="T43" fmla="*/ 1223168 h 2241550"/>
              <a:gd name="T44" fmla="*/ 211086 w 2262188"/>
              <a:gd name="T45" fmla="*/ 1351684 h 2241550"/>
              <a:gd name="T46" fmla="*/ 251218 w 2262188"/>
              <a:gd name="T47" fmla="*/ 1368941 h 2241550"/>
              <a:gd name="T48" fmla="*/ 259153 w 2262188"/>
              <a:gd name="T49" fmla="*/ 1381429 h 2241550"/>
              <a:gd name="T50" fmla="*/ 255072 w 2262188"/>
              <a:gd name="T51" fmla="*/ 1394599 h 2241550"/>
              <a:gd name="T52" fmla="*/ 240561 w 2262188"/>
              <a:gd name="T53" fmla="*/ 1405498 h 2241550"/>
              <a:gd name="T54" fmla="*/ 810075 w 2262188"/>
              <a:gd name="T55" fmla="*/ 1021049 h 2241550"/>
              <a:gd name="T56" fmla="*/ 341312 w 2262188"/>
              <a:gd name="T57" fmla="*/ 771297 h 2241550"/>
              <a:gd name="T58" fmla="*/ 2262188 w 2262188"/>
              <a:gd name="T59" fmla="*/ 687389 h 2241550"/>
              <a:gd name="T60" fmla="*/ 830949 w 2262188"/>
              <a:gd name="T61" fmla="*/ 982664 h 2241550"/>
              <a:gd name="T62" fmla="*/ 1797050 w 2262188"/>
              <a:gd name="T63" fmla="*/ 752476 h 2241550"/>
              <a:gd name="T64" fmla="*/ 1295400 w 2262188"/>
              <a:gd name="T65" fmla="*/ 660174 h 2241550"/>
              <a:gd name="T66" fmla="*/ 2262188 w 2262188"/>
              <a:gd name="T67" fmla="*/ 462607 h 2241550"/>
              <a:gd name="T68" fmla="*/ 824823 w 2262188"/>
              <a:gd name="T69" fmla="*/ 651157 h 2241550"/>
              <a:gd name="T70" fmla="*/ 341312 w 2262188"/>
              <a:gd name="T71" fmla="*/ 390526 h 2241550"/>
              <a:gd name="T72" fmla="*/ 786730 w 2262188"/>
              <a:gd name="T73" fmla="*/ 233363 h 2241550"/>
              <a:gd name="T74" fmla="*/ 600403 w 2262188"/>
              <a:gd name="T75" fmla="*/ 336703 h 2241550"/>
              <a:gd name="T76" fmla="*/ 608110 w 2262188"/>
              <a:gd name="T77" fmla="*/ 349677 h 2241550"/>
              <a:gd name="T78" fmla="*/ 603350 w 2262188"/>
              <a:gd name="T79" fmla="*/ 362651 h 2241550"/>
              <a:gd name="T80" fmla="*/ 576602 w 2262188"/>
              <a:gd name="T81" fmla="*/ 378585 h 2241550"/>
              <a:gd name="T82" fmla="*/ 820278 w 2262188"/>
              <a:gd name="T83" fmla="*/ 514246 h 2241550"/>
              <a:gd name="T84" fmla="*/ 878761 w 2262188"/>
              <a:gd name="T85" fmla="*/ 510831 h 2241550"/>
              <a:gd name="T86" fmla="*/ 932710 w 2262188"/>
              <a:gd name="T87" fmla="*/ 519026 h 2241550"/>
              <a:gd name="T88" fmla="*/ 1216508 w 2262188"/>
              <a:gd name="T89" fmla="*/ 466218 h 2241550"/>
              <a:gd name="T90" fmla="*/ 1749425 w 2262188"/>
              <a:gd name="T91" fmla="*/ 883986 h 2241550"/>
              <a:gd name="T92" fmla="*/ 1798297 w 2262188"/>
              <a:gd name="T93" fmla="*/ 374650 h 2241550"/>
              <a:gd name="T94" fmla="*/ 2012784 w 2262188"/>
              <a:gd name="T95" fmla="*/ 269585 h 2241550"/>
              <a:gd name="T96" fmla="*/ 2003262 w 2262188"/>
              <a:gd name="T97" fmla="*/ 256650 h 2241550"/>
              <a:gd name="T98" fmla="*/ 2006209 w 2262188"/>
              <a:gd name="T99" fmla="*/ 243943 h 2241550"/>
              <a:gd name="T100" fmla="*/ 2027068 w 2262188"/>
              <a:gd name="T101" fmla="*/ 228966 h 2241550"/>
              <a:gd name="T102" fmla="*/ 1797843 w 2262188"/>
              <a:gd name="T103" fmla="*/ 89635 h 2241550"/>
              <a:gd name="T104" fmla="*/ 1745015 w 2262188"/>
              <a:gd name="T105" fmla="*/ 94400 h 2241550"/>
              <a:gd name="T106" fmla="*/ 1683571 w 2262188"/>
              <a:gd name="T107" fmla="*/ 87820 h 2241550"/>
              <a:gd name="T108" fmla="*/ 1651602 w 2262188"/>
              <a:gd name="T109" fmla="*/ 75112 h 224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62188" h="2241550">
                <a:moveTo>
                  <a:pt x="1920875" y="1898650"/>
                </a:moveTo>
                <a:lnTo>
                  <a:pt x="1920875" y="1901598"/>
                </a:lnTo>
                <a:lnTo>
                  <a:pt x="1920875" y="1977571"/>
                </a:lnTo>
                <a:lnTo>
                  <a:pt x="1431239" y="2241550"/>
                </a:lnTo>
                <a:lnTo>
                  <a:pt x="966787" y="2131332"/>
                </a:lnTo>
                <a:lnTo>
                  <a:pt x="966787" y="2047648"/>
                </a:lnTo>
                <a:lnTo>
                  <a:pt x="1420802" y="2155372"/>
                </a:lnTo>
                <a:lnTo>
                  <a:pt x="1437365" y="2159227"/>
                </a:lnTo>
                <a:lnTo>
                  <a:pt x="1452113" y="2151289"/>
                </a:lnTo>
                <a:lnTo>
                  <a:pt x="1920875" y="1898650"/>
                </a:lnTo>
                <a:close/>
                <a:moveTo>
                  <a:pt x="0" y="1817688"/>
                </a:moveTo>
                <a:lnTo>
                  <a:pt x="463550" y="1928451"/>
                </a:lnTo>
                <a:lnTo>
                  <a:pt x="463550" y="2012951"/>
                </a:lnTo>
                <a:lnTo>
                  <a:pt x="0" y="1901959"/>
                </a:lnTo>
                <a:lnTo>
                  <a:pt x="0" y="1848519"/>
                </a:lnTo>
                <a:lnTo>
                  <a:pt x="0" y="1817688"/>
                </a:lnTo>
                <a:close/>
                <a:moveTo>
                  <a:pt x="1920875" y="1770063"/>
                </a:moveTo>
                <a:lnTo>
                  <a:pt x="1920875" y="1772784"/>
                </a:lnTo>
                <a:lnTo>
                  <a:pt x="1920875" y="1848984"/>
                </a:lnTo>
                <a:lnTo>
                  <a:pt x="1431239" y="2112963"/>
                </a:lnTo>
                <a:lnTo>
                  <a:pt x="966787" y="2002745"/>
                </a:lnTo>
                <a:lnTo>
                  <a:pt x="966787" y="1919061"/>
                </a:lnTo>
                <a:lnTo>
                  <a:pt x="1420802" y="2026784"/>
                </a:lnTo>
                <a:lnTo>
                  <a:pt x="1437365" y="2030867"/>
                </a:lnTo>
                <a:lnTo>
                  <a:pt x="1452113" y="2022702"/>
                </a:lnTo>
                <a:lnTo>
                  <a:pt x="1920875" y="1770063"/>
                </a:lnTo>
                <a:close/>
                <a:moveTo>
                  <a:pt x="0" y="1689100"/>
                </a:moveTo>
                <a:lnTo>
                  <a:pt x="463550" y="1799189"/>
                </a:lnTo>
                <a:lnTo>
                  <a:pt x="463550" y="1882775"/>
                </a:lnTo>
                <a:lnTo>
                  <a:pt x="0" y="1772460"/>
                </a:lnTo>
                <a:lnTo>
                  <a:pt x="0" y="1719680"/>
                </a:lnTo>
                <a:lnTo>
                  <a:pt x="0" y="1689100"/>
                </a:lnTo>
                <a:close/>
                <a:moveTo>
                  <a:pt x="1920875" y="1643063"/>
                </a:moveTo>
                <a:lnTo>
                  <a:pt x="1920875" y="1646009"/>
                </a:lnTo>
                <a:lnTo>
                  <a:pt x="1920875" y="1721932"/>
                </a:lnTo>
                <a:lnTo>
                  <a:pt x="1431239" y="1985963"/>
                </a:lnTo>
                <a:lnTo>
                  <a:pt x="966787" y="1875591"/>
                </a:lnTo>
                <a:lnTo>
                  <a:pt x="966787" y="1791963"/>
                </a:lnTo>
                <a:lnTo>
                  <a:pt x="1420802" y="1899841"/>
                </a:lnTo>
                <a:lnTo>
                  <a:pt x="1437365" y="1903694"/>
                </a:lnTo>
                <a:lnTo>
                  <a:pt x="1452113" y="1895762"/>
                </a:lnTo>
                <a:lnTo>
                  <a:pt x="1920875" y="1643063"/>
                </a:lnTo>
                <a:close/>
                <a:moveTo>
                  <a:pt x="0" y="1562100"/>
                </a:moveTo>
                <a:lnTo>
                  <a:pt x="463550" y="1672189"/>
                </a:lnTo>
                <a:lnTo>
                  <a:pt x="463550" y="1755775"/>
                </a:lnTo>
                <a:lnTo>
                  <a:pt x="0" y="1645686"/>
                </a:lnTo>
                <a:lnTo>
                  <a:pt x="0" y="1592907"/>
                </a:lnTo>
                <a:lnTo>
                  <a:pt x="0" y="1562100"/>
                </a:lnTo>
                <a:close/>
                <a:moveTo>
                  <a:pt x="1920875" y="1520825"/>
                </a:moveTo>
                <a:lnTo>
                  <a:pt x="1920875" y="1523996"/>
                </a:lnTo>
                <a:lnTo>
                  <a:pt x="1920875" y="1599869"/>
                </a:lnTo>
                <a:lnTo>
                  <a:pt x="1431239" y="1863725"/>
                </a:lnTo>
                <a:lnTo>
                  <a:pt x="966787" y="1753426"/>
                </a:lnTo>
                <a:lnTo>
                  <a:pt x="966787" y="1669853"/>
                </a:lnTo>
                <a:lnTo>
                  <a:pt x="1420802" y="1777660"/>
                </a:lnTo>
                <a:lnTo>
                  <a:pt x="1437365" y="1781511"/>
                </a:lnTo>
                <a:lnTo>
                  <a:pt x="1452113" y="1773584"/>
                </a:lnTo>
                <a:lnTo>
                  <a:pt x="1920875" y="1520825"/>
                </a:lnTo>
                <a:close/>
                <a:moveTo>
                  <a:pt x="0" y="1439863"/>
                </a:moveTo>
                <a:lnTo>
                  <a:pt x="463550" y="1549725"/>
                </a:lnTo>
                <a:lnTo>
                  <a:pt x="463550" y="1633538"/>
                </a:lnTo>
                <a:lnTo>
                  <a:pt x="0" y="1523223"/>
                </a:lnTo>
                <a:lnTo>
                  <a:pt x="0" y="1470217"/>
                </a:lnTo>
                <a:lnTo>
                  <a:pt x="0" y="1439863"/>
                </a:lnTo>
                <a:close/>
                <a:moveTo>
                  <a:pt x="1474701" y="1365250"/>
                </a:moveTo>
                <a:lnTo>
                  <a:pt x="1920875" y="1470932"/>
                </a:lnTo>
                <a:lnTo>
                  <a:pt x="1430878" y="1735138"/>
                </a:lnTo>
                <a:lnTo>
                  <a:pt x="984250" y="1629229"/>
                </a:lnTo>
                <a:lnTo>
                  <a:pt x="1044194" y="1597025"/>
                </a:lnTo>
                <a:lnTo>
                  <a:pt x="1304860" y="1658938"/>
                </a:lnTo>
                <a:lnTo>
                  <a:pt x="1305314" y="1658258"/>
                </a:lnTo>
                <a:lnTo>
                  <a:pt x="1309401" y="1656217"/>
                </a:lnTo>
                <a:lnTo>
                  <a:pt x="1313942" y="1654402"/>
                </a:lnTo>
                <a:lnTo>
                  <a:pt x="1318483" y="1652588"/>
                </a:lnTo>
                <a:lnTo>
                  <a:pt x="1323479" y="1651227"/>
                </a:lnTo>
                <a:lnTo>
                  <a:pt x="1328474" y="1649640"/>
                </a:lnTo>
                <a:lnTo>
                  <a:pt x="1333924" y="1648052"/>
                </a:lnTo>
                <a:lnTo>
                  <a:pt x="1339373" y="1646692"/>
                </a:lnTo>
                <a:lnTo>
                  <a:pt x="1345050" y="1645784"/>
                </a:lnTo>
                <a:lnTo>
                  <a:pt x="1350953" y="1644650"/>
                </a:lnTo>
                <a:lnTo>
                  <a:pt x="1357311" y="1643743"/>
                </a:lnTo>
                <a:lnTo>
                  <a:pt x="1369572" y="1642383"/>
                </a:lnTo>
                <a:lnTo>
                  <a:pt x="1382515" y="1641249"/>
                </a:lnTo>
                <a:lnTo>
                  <a:pt x="1395684" y="1641022"/>
                </a:lnTo>
                <a:lnTo>
                  <a:pt x="1403177" y="1641249"/>
                </a:lnTo>
                <a:lnTo>
                  <a:pt x="1410897" y="1641475"/>
                </a:lnTo>
                <a:lnTo>
                  <a:pt x="1418617" y="1642156"/>
                </a:lnTo>
                <a:lnTo>
                  <a:pt x="1426110" y="1642836"/>
                </a:lnTo>
                <a:lnTo>
                  <a:pt x="1433603" y="1643743"/>
                </a:lnTo>
                <a:lnTo>
                  <a:pt x="1441096" y="1644650"/>
                </a:lnTo>
                <a:lnTo>
                  <a:pt x="1448362" y="1646011"/>
                </a:lnTo>
                <a:lnTo>
                  <a:pt x="1455401" y="1647599"/>
                </a:lnTo>
                <a:lnTo>
                  <a:pt x="1460623" y="1648959"/>
                </a:lnTo>
                <a:lnTo>
                  <a:pt x="1707665" y="1516063"/>
                </a:lnTo>
                <a:lnTo>
                  <a:pt x="1701989" y="1514702"/>
                </a:lnTo>
                <a:lnTo>
                  <a:pt x="1693133" y="1512434"/>
                </a:lnTo>
                <a:lnTo>
                  <a:pt x="1685186" y="1509713"/>
                </a:lnTo>
                <a:lnTo>
                  <a:pt x="1677920" y="1506991"/>
                </a:lnTo>
                <a:lnTo>
                  <a:pt x="1671790" y="1503816"/>
                </a:lnTo>
                <a:lnTo>
                  <a:pt x="1666340" y="1500641"/>
                </a:lnTo>
                <a:lnTo>
                  <a:pt x="1664070" y="1499054"/>
                </a:lnTo>
                <a:lnTo>
                  <a:pt x="1662026" y="1497240"/>
                </a:lnTo>
                <a:lnTo>
                  <a:pt x="1659983" y="1495652"/>
                </a:lnTo>
                <a:lnTo>
                  <a:pt x="1658393" y="1493838"/>
                </a:lnTo>
                <a:lnTo>
                  <a:pt x="1657031" y="1492023"/>
                </a:lnTo>
                <a:lnTo>
                  <a:pt x="1655668" y="1490209"/>
                </a:lnTo>
                <a:lnTo>
                  <a:pt x="1654987" y="1488395"/>
                </a:lnTo>
                <a:lnTo>
                  <a:pt x="1654306" y="1486581"/>
                </a:lnTo>
                <a:lnTo>
                  <a:pt x="1653852" y="1484540"/>
                </a:lnTo>
                <a:lnTo>
                  <a:pt x="1653625" y="1482725"/>
                </a:lnTo>
                <a:lnTo>
                  <a:pt x="1653625" y="1480911"/>
                </a:lnTo>
                <a:lnTo>
                  <a:pt x="1654306" y="1479097"/>
                </a:lnTo>
                <a:lnTo>
                  <a:pt x="1654760" y="1477282"/>
                </a:lnTo>
                <a:lnTo>
                  <a:pt x="1655441" y="1475241"/>
                </a:lnTo>
                <a:lnTo>
                  <a:pt x="1656577" y="1473427"/>
                </a:lnTo>
                <a:lnTo>
                  <a:pt x="1658166" y="1471613"/>
                </a:lnTo>
                <a:lnTo>
                  <a:pt x="1659528" y="1469798"/>
                </a:lnTo>
                <a:lnTo>
                  <a:pt x="1661345" y="1467984"/>
                </a:lnTo>
                <a:lnTo>
                  <a:pt x="1663843" y="1466170"/>
                </a:lnTo>
                <a:lnTo>
                  <a:pt x="1666113" y="1464356"/>
                </a:lnTo>
                <a:lnTo>
                  <a:pt x="1668611" y="1462768"/>
                </a:lnTo>
                <a:lnTo>
                  <a:pt x="1671790" y="1461181"/>
                </a:lnTo>
                <a:lnTo>
                  <a:pt x="1675650" y="1459366"/>
                </a:lnTo>
                <a:lnTo>
                  <a:pt x="1414984" y="1397454"/>
                </a:lnTo>
                <a:lnTo>
                  <a:pt x="1474701" y="1365250"/>
                </a:lnTo>
                <a:close/>
                <a:moveTo>
                  <a:pt x="995838" y="1258888"/>
                </a:moveTo>
                <a:lnTo>
                  <a:pt x="1393825" y="1352349"/>
                </a:lnTo>
                <a:lnTo>
                  <a:pt x="918237" y="1608912"/>
                </a:lnTo>
                <a:lnTo>
                  <a:pt x="918237" y="2111376"/>
                </a:lnTo>
                <a:lnTo>
                  <a:pt x="512762" y="2014286"/>
                </a:lnTo>
                <a:lnTo>
                  <a:pt x="512762" y="1518854"/>
                </a:lnTo>
                <a:lnTo>
                  <a:pt x="995838" y="1258888"/>
                </a:lnTo>
                <a:close/>
                <a:moveTo>
                  <a:pt x="489738" y="1130300"/>
                </a:moveTo>
                <a:lnTo>
                  <a:pt x="935038" y="1236110"/>
                </a:lnTo>
                <a:lnTo>
                  <a:pt x="875408" y="1268353"/>
                </a:lnTo>
                <a:lnTo>
                  <a:pt x="610586" y="1205457"/>
                </a:lnTo>
                <a:lnTo>
                  <a:pt x="606959" y="1207501"/>
                </a:lnTo>
                <a:lnTo>
                  <a:pt x="603104" y="1209544"/>
                </a:lnTo>
                <a:lnTo>
                  <a:pt x="598796" y="1211588"/>
                </a:lnTo>
                <a:lnTo>
                  <a:pt x="594035" y="1213404"/>
                </a:lnTo>
                <a:lnTo>
                  <a:pt x="589274" y="1214994"/>
                </a:lnTo>
                <a:lnTo>
                  <a:pt x="584059" y="1216583"/>
                </a:lnTo>
                <a:lnTo>
                  <a:pt x="578617" y="1218172"/>
                </a:lnTo>
                <a:lnTo>
                  <a:pt x="573176" y="1219308"/>
                </a:lnTo>
                <a:lnTo>
                  <a:pt x="567281" y="1220443"/>
                </a:lnTo>
                <a:lnTo>
                  <a:pt x="561386" y="1221351"/>
                </a:lnTo>
                <a:lnTo>
                  <a:pt x="555491" y="1222487"/>
                </a:lnTo>
                <a:lnTo>
                  <a:pt x="543021" y="1223849"/>
                </a:lnTo>
                <a:lnTo>
                  <a:pt x="530097" y="1224530"/>
                </a:lnTo>
                <a:lnTo>
                  <a:pt x="516947" y="1224757"/>
                </a:lnTo>
                <a:lnTo>
                  <a:pt x="509464" y="1224757"/>
                </a:lnTo>
                <a:lnTo>
                  <a:pt x="501755" y="1224530"/>
                </a:lnTo>
                <a:lnTo>
                  <a:pt x="494046" y="1224076"/>
                </a:lnTo>
                <a:lnTo>
                  <a:pt x="486564" y="1223168"/>
                </a:lnTo>
                <a:lnTo>
                  <a:pt x="479082" y="1222487"/>
                </a:lnTo>
                <a:lnTo>
                  <a:pt x="471600" y="1221124"/>
                </a:lnTo>
                <a:lnTo>
                  <a:pt x="464345" y="1219989"/>
                </a:lnTo>
                <a:lnTo>
                  <a:pt x="457543" y="1218399"/>
                </a:lnTo>
                <a:lnTo>
                  <a:pt x="456409" y="1218172"/>
                </a:lnTo>
                <a:lnTo>
                  <a:pt x="209953" y="1351230"/>
                </a:lnTo>
                <a:lnTo>
                  <a:pt x="211086" y="1351684"/>
                </a:lnTo>
                <a:lnTo>
                  <a:pt x="219929" y="1353955"/>
                </a:lnTo>
                <a:lnTo>
                  <a:pt x="227864" y="1356452"/>
                </a:lnTo>
                <a:lnTo>
                  <a:pt x="235120" y="1359404"/>
                </a:lnTo>
                <a:lnTo>
                  <a:pt x="241241" y="1362356"/>
                </a:lnTo>
                <a:lnTo>
                  <a:pt x="246683" y="1365535"/>
                </a:lnTo>
                <a:lnTo>
                  <a:pt x="249177" y="1367351"/>
                </a:lnTo>
                <a:lnTo>
                  <a:pt x="251218" y="1368941"/>
                </a:lnTo>
                <a:lnTo>
                  <a:pt x="253031" y="1370757"/>
                </a:lnTo>
                <a:lnTo>
                  <a:pt x="254845" y="1372574"/>
                </a:lnTo>
                <a:lnTo>
                  <a:pt x="255979" y="1374390"/>
                </a:lnTo>
                <a:lnTo>
                  <a:pt x="257113" y="1376207"/>
                </a:lnTo>
                <a:lnTo>
                  <a:pt x="258019" y="1378023"/>
                </a:lnTo>
                <a:lnTo>
                  <a:pt x="258926" y="1379613"/>
                </a:lnTo>
                <a:lnTo>
                  <a:pt x="259153" y="1381429"/>
                </a:lnTo>
                <a:lnTo>
                  <a:pt x="259380" y="1383246"/>
                </a:lnTo>
                <a:lnTo>
                  <a:pt x="259153" y="1385289"/>
                </a:lnTo>
                <a:lnTo>
                  <a:pt x="258926" y="1387106"/>
                </a:lnTo>
                <a:lnTo>
                  <a:pt x="258473" y="1388922"/>
                </a:lnTo>
                <a:lnTo>
                  <a:pt x="257566" y="1390739"/>
                </a:lnTo>
                <a:lnTo>
                  <a:pt x="256206" y="1392555"/>
                </a:lnTo>
                <a:lnTo>
                  <a:pt x="255072" y="1394599"/>
                </a:lnTo>
                <a:lnTo>
                  <a:pt x="253485" y="1396415"/>
                </a:lnTo>
                <a:lnTo>
                  <a:pt x="251444" y="1398232"/>
                </a:lnTo>
                <a:lnTo>
                  <a:pt x="249404" y="1399821"/>
                </a:lnTo>
                <a:lnTo>
                  <a:pt x="246910" y="1401638"/>
                </a:lnTo>
                <a:lnTo>
                  <a:pt x="244189" y="1403454"/>
                </a:lnTo>
                <a:lnTo>
                  <a:pt x="241241" y="1405043"/>
                </a:lnTo>
                <a:lnTo>
                  <a:pt x="240561" y="1405498"/>
                </a:lnTo>
                <a:lnTo>
                  <a:pt x="504929" y="1468393"/>
                </a:lnTo>
                <a:lnTo>
                  <a:pt x="463891" y="1490418"/>
                </a:lnTo>
                <a:lnTo>
                  <a:pt x="463891" y="1504950"/>
                </a:lnTo>
                <a:lnTo>
                  <a:pt x="0" y="1394599"/>
                </a:lnTo>
                <a:lnTo>
                  <a:pt x="489738" y="1130300"/>
                </a:lnTo>
                <a:close/>
                <a:moveTo>
                  <a:pt x="341312" y="768350"/>
                </a:moveTo>
                <a:lnTo>
                  <a:pt x="810075" y="1021049"/>
                </a:lnTo>
                <a:lnTo>
                  <a:pt x="824823" y="1028755"/>
                </a:lnTo>
                <a:lnTo>
                  <a:pt x="841386" y="1024902"/>
                </a:lnTo>
                <a:lnTo>
                  <a:pt x="1295400" y="917250"/>
                </a:lnTo>
                <a:lnTo>
                  <a:pt x="1295400" y="1000879"/>
                </a:lnTo>
                <a:lnTo>
                  <a:pt x="830949" y="1111250"/>
                </a:lnTo>
                <a:lnTo>
                  <a:pt x="341312" y="847220"/>
                </a:lnTo>
                <a:lnTo>
                  <a:pt x="341312" y="771297"/>
                </a:lnTo>
                <a:lnTo>
                  <a:pt x="341312" y="768350"/>
                </a:lnTo>
                <a:close/>
                <a:moveTo>
                  <a:pt x="2262188" y="687389"/>
                </a:moveTo>
                <a:lnTo>
                  <a:pt x="2262188" y="717969"/>
                </a:lnTo>
                <a:lnTo>
                  <a:pt x="2262188" y="770974"/>
                </a:lnTo>
                <a:lnTo>
                  <a:pt x="1797050" y="881063"/>
                </a:lnTo>
                <a:lnTo>
                  <a:pt x="1797050" y="797477"/>
                </a:lnTo>
                <a:lnTo>
                  <a:pt x="2262188" y="687389"/>
                </a:lnTo>
                <a:close/>
                <a:moveTo>
                  <a:pt x="341312" y="639763"/>
                </a:moveTo>
                <a:lnTo>
                  <a:pt x="810075" y="892403"/>
                </a:lnTo>
                <a:lnTo>
                  <a:pt x="824823" y="900340"/>
                </a:lnTo>
                <a:lnTo>
                  <a:pt x="841386" y="896485"/>
                </a:lnTo>
                <a:lnTo>
                  <a:pt x="1295400" y="788762"/>
                </a:lnTo>
                <a:lnTo>
                  <a:pt x="1295400" y="872672"/>
                </a:lnTo>
                <a:lnTo>
                  <a:pt x="830949" y="982664"/>
                </a:lnTo>
                <a:lnTo>
                  <a:pt x="341312" y="718685"/>
                </a:lnTo>
                <a:lnTo>
                  <a:pt x="341312" y="642938"/>
                </a:lnTo>
                <a:lnTo>
                  <a:pt x="341312" y="639763"/>
                </a:lnTo>
                <a:close/>
                <a:moveTo>
                  <a:pt x="2262188" y="558801"/>
                </a:moveTo>
                <a:lnTo>
                  <a:pt x="2262188" y="589381"/>
                </a:lnTo>
                <a:lnTo>
                  <a:pt x="2262188" y="642613"/>
                </a:lnTo>
                <a:lnTo>
                  <a:pt x="1797050" y="752476"/>
                </a:lnTo>
                <a:lnTo>
                  <a:pt x="1797050" y="668663"/>
                </a:lnTo>
                <a:lnTo>
                  <a:pt x="2262188" y="558801"/>
                </a:lnTo>
                <a:close/>
                <a:moveTo>
                  <a:pt x="341312" y="511175"/>
                </a:moveTo>
                <a:lnTo>
                  <a:pt x="810075" y="763815"/>
                </a:lnTo>
                <a:lnTo>
                  <a:pt x="824823" y="771979"/>
                </a:lnTo>
                <a:lnTo>
                  <a:pt x="841386" y="768124"/>
                </a:lnTo>
                <a:lnTo>
                  <a:pt x="1295400" y="660174"/>
                </a:lnTo>
                <a:lnTo>
                  <a:pt x="1295400" y="744084"/>
                </a:lnTo>
                <a:lnTo>
                  <a:pt x="830949" y="854075"/>
                </a:lnTo>
                <a:lnTo>
                  <a:pt x="341312" y="590097"/>
                </a:lnTo>
                <a:lnTo>
                  <a:pt x="341312" y="514350"/>
                </a:lnTo>
                <a:lnTo>
                  <a:pt x="341312" y="511175"/>
                </a:lnTo>
                <a:close/>
                <a:moveTo>
                  <a:pt x="2262188" y="431801"/>
                </a:moveTo>
                <a:lnTo>
                  <a:pt x="2262188" y="462607"/>
                </a:lnTo>
                <a:lnTo>
                  <a:pt x="2262188" y="515613"/>
                </a:lnTo>
                <a:lnTo>
                  <a:pt x="1797050" y="625476"/>
                </a:lnTo>
                <a:lnTo>
                  <a:pt x="1797050" y="541889"/>
                </a:lnTo>
                <a:lnTo>
                  <a:pt x="2262188" y="431801"/>
                </a:lnTo>
                <a:close/>
                <a:moveTo>
                  <a:pt x="341312" y="390526"/>
                </a:moveTo>
                <a:lnTo>
                  <a:pt x="810075" y="643225"/>
                </a:lnTo>
                <a:lnTo>
                  <a:pt x="824823" y="651157"/>
                </a:lnTo>
                <a:lnTo>
                  <a:pt x="841386" y="647304"/>
                </a:lnTo>
                <a:lnTo>
                  <a:pt x="1295400" y="539652"/>
                </a:lnTo>
                <a:lnTo>
                  <a:pt x="1295400" y="623054"/>
                </a:lnTo>
                <a:lnTo>
                  <a:pt x="830949" y="733425"/>
                </a:lnTo>
                <a:lnTo>
                  <a:pt x="341312" y="469395"/>
                </a:lnTo>
                <a:lnTo>
                  <a:pt x="341312" y="393472"/>
                </a:lnTo>
                <a:lnTo>
                  <a:pt x="341312" y="390526"/>
                </a:lnTo>
                <a:close/>
                <a:moveTo>
                  <a:pt x="2262188" y="309564"/>
                </a:moveTo>
                <a:lnTo>
                  <a:pt x="2262188" y="340144"/>
                </a:lnTo>
                <a:lnTo>
                  <a:pt x="2262188" y="392923"/>
                </a:lnTo>
                <a:lnTo>
                  <a:pt x="1797050" y="503239"/>
                </a:lnTo>
                <a:lnTo>
                  <a:pt x="1797050" y="419426"/>
                </a:lnTo>
                <a:lnTo>
                  <a:pt x="2262188" y="309564"/>
                </a:lnTo>
                <a:close/>
                <a:moveTo>
                  <a:pt x="786730" y="233363"/>
                </a:moveTo>
                <a:lnTo>
                  <a:pt x="846346" y="265913"/>
                </a:lnTo>
                <a:lnTo>
                  <a:pt x="585896" y="328053"/>
                </a:lnTo>
                <a:lnTo>
                  <a:pt x="589976" y="329646"/>
                </a:lnTo>
                <a:lnTo>
                  <a:pt x="593149" y="331467"/>
                </a:lnTo>
                <a:lnTo>
                  <a:pt x="595643" y="333288"/>
                </a:lnTo>
                <a:lnTo>
                  <a:pt x="597909" y="334882"/>
                </a:lnTo>
                <a:lnTo>
                  <a:pt x="600403" y="336703"/>
                </a:lnTo>
                <a:lnTo>
                  <a:pt x="602216" y="338524"/>
                </a:lnTo>
                <a:lnTo>
                  <a:pt x="603576" y="340344"/>
                </a:lnTo>
                <a:lnTo>
                  <a:pt x="605163" y="342165"/>
                </a:lnTo>
                <a:lnTo>
                  <a:pt x="606296" y="344214"/>
                </a:lnTo>
                <a:lnTo>
                  <a:pt x="606976" y="346035"/>
                </a:lnTo>
                <a:lnTo>
                  <a:pt x="607430" y="347856"/>
                </a:lnTo>
                <a:lnTo>
                  <a:pt x="608110" y="349677"/>
                </a:lnTo>
                <a:lnTo>
                  <a:pt x="608110" y="351498"/>
                </a:lnTo>
                <a:lnTo>
                  <a:pt x="607883" y="353546"/>
                </a:lnTo>
                <a:lnTo>
                  <a:pt x="607430" y="355367"/>
                </a:lnTo>
                <a:lnTo>
                  <a:pt x="606750" y="357188"/>
                </a:lnTo>
                <a:lnTo>
                  <a:pt x="606070" y="359009"/>
                </a:lnTo>
                <a:lnTo>
                  <a:pt x="604710" y="360830"/>
                </a:lnTo>
                <a:lnTo>
                  <a:pt x="603350" y="362651"/>
                </a:lnTo>
                <a:lnTo>
                  <a:pt x="601536" y="364472"/>
                </a:lnTo>
                <a:lnTo>
                  <a:pt x="599723" y="366293"/>
                </a:lnTo>
                <a:lnTo>
                  <a:pt x="597683" y="367886"/>
                </a:lnTo>
                <a:lnTo>
                  <a:pt x="595416" y="369707"/>
                </a:lnTo>
                <a:lnTo>
                  <a:pt x="589976" y="372666"/>
                </a:lnTo>
                <a:lnTo>
                  <a:pt x="583855" y="375853"/>
                </a:lnTo>
                <a:lnTo>
                  <a:pt x="576602" y="378585"/>
                </a:lnTo>
                <a:lnTo>
                  <a:pt x="568668" y="381316"/>
                </a:lnTo>
                <a:lnTo>
                  <a:pt x="559828" y="383592"/>
                </a:lnTo>
                <a:lnTo>
                  <a:pt x="554161" y="384958"/>
                </a:lnTo>
                <a:lnTo>
                  <a:pt x="800558" y="518343"/>
                </a:lnTo>
                <a:lnTo>
                  <a:pt x="805998" y="517205"/>
                </a:lnTo>
                <a:lnTo>
                  <a:pt x="813025" y="515611"/>
                </a:lnTo>
                <a:lnTo>
                  <a:pt x="820278" y="514246"/>
                </a:lnTo>
                <a:lnTo>
                  <a:pt x="827759" y="513108"/>
                </a:lnTo>
                <a:lnTo>
                  <a:pt x="835239" y="512197"/>
                </a:lnTo>
                <a:lnTo>
                  <a:pt x="842719" y="511514"/>
                </a:lnTo>
                <a:lnTo>
                  <a:pt x="850426" y="510831"/>
                </a:lnTo>
                <a:lnTo>
                  <a:pt x="858133" y="510604"/>
                </a:lnTo>
                <a:lnTo>
                  <a:pt x="865614" y="510604"/>
                </a:lnTo>
                <a:lnTo>
                  <a:pt x="878761" y="510831"/>
                </a:lnTo>
                <a:lnTo>
                  <a:pt x="891681" y="511742"/>
                </a:lnTo>
                <a:lnTo>
                  <a:pt x="903922" y="513108"/>
                </a:lnTo>
                <a:lnTo>
                  <a:pt x="910269" y="514018"/>
                </a:lnTo>
                <a:lnTo>
                  <a:pt x="916162" y="515156"/>
                </a:lnTo>
                <a:lnTo>
                  <a:pt x="921829" y="516067"/>
                </a:lnTo>
                <a:lnTo>
                  <a:pt x="927269" y="517432"/>
                </a:lnTo>
                <a:lnTo>
                  <a:pt x="932710" y="519026"/>
                </a:lnTo>
                <a:lnTo>
                  <a:pt x="937696" y="520619"/>
                </a:lnTo>
                <a:lnTo>
                  <a:pt x="942683" y="521985"/>
                </a:lnTo>
                <a:lnTo>
                  <a:pt x="947217" y="523806"/>
                </a:lnTo>
                <a:lnTo>
                  <a:pt x="951750" y="525854"/>
                </a:lnTo>
                <a:lnTo>
                  <a:pt x="955604" y="528131"/>
                </a:lnTo>
                <a:lnTo>
                  <a:pt x="956284" y="528358"/>
                </a:lnTo>
                <a:lnTo>
                  <a:pt x="1216508" y="466218"/>
                </a:lnTo>
                <a:lnTo>
                  <a:pt x="1276350" y="498540"/>
                </a:lnTo>
                <a:lnTo>
                  <a:pt x="830479" y="604838"/>
                </a:lnTo>
                <a:lnTo>
                  <a:pt x="341312" y="339889"/>
                </a:lnTo>
                <a:lnTo>
                  <a:pt x="786730" y="233363"/>
                </a:lnTo>
                <a:close/>
                <a:moveTo>
                  <a:pt x="1266452" y="128588"/>
                </a:moveTo>
                <a:lnTo>
                  <a:pt x="1749425" y="388781"/>
                </a:lnTo>
                <a:lnTo>
                  <a:pt x="1749425" y="883986"/>
                </a:lnTo>
                <a:lnTo>
                  <a:pt x="1344073" y="981076"/>
                </a:lnTo>
                <a:lnTo>
                  <a:pt x="1343846" y="478612"/>
                </a:lnTo>
                <a:lnTo>
                  <a:pt x="868362" y="222276"/>
                </a:lnTo>
                <a:lnTo>
                  <a:pt x="1266452" y="128588"/>
                </a:lnTo>
                <a:close/>
                <a:moveTo>
                  <a:pt x="1772450" y="0"/>
                </a:moveTo>
                <a:lnTo>
                  <a:pt x="2262188" y="264139"/>
                </a:lnTo>
                <a:lnTo>
                  <a:pt x="1798297" y="374650"/>
                </a:lnTo>
                <a:lnTo>
                  <a:pt x="1798297" y="359900"/>
                </a:lnTo>
                <a:lnTo>
                  <a:pt x="1757259" y="338116"/>
                </a:lnTo>
                <a:lnTo>
                  <a:pt x="2021627" y="275031"/>
                </a:lnTo>
                <a:lnTo>
                  <a:pt x="2020947" y="274804"/>
                </a:lnTo>
                <a:lnTo>
                  <a:pt x="2017772" y="272989"/>
                </a:lnTo>
                <a:lnTo>
                  <a:pt x="2015278" y="271173"/>
                </a:lnTo>
                <a:lnTo>
                  <a:pt x="2012784" y="269585"/>
                </a:lnTo>
                <a:lnTo>
                  <a:pt x="2010517" y="267770"/>
                </a:lnTo>
                <a:lnTo>
                  <a:pt x="2008703" y="265954"/>
                </a:lnTo>
                <a:lnTo>
                  <a:pt x="2007116" y="264139"/>
                </a:lnTo>
                <a:lnTo>
                  <a:pt x="2005982" y="262323"/>
                </a:lnTo>
                <a:lnTo>
                  <a:pt x="2004622" y="260508"/>
                </a:lnTo>
                <a:lnTo>
                  <a:pt x="2003942" y="258466"/>
                </a:lnTo>
                <a:lnTo>
                  <a:pt x="2003262" y="256650"/>
                </a:lnTo>
                <a:lnTo>
                  <a:pt x="2002808" y="254835"/>
                </a:lnTo>
                <a:lnTo>
                  <a:pt x="2002808" y="253020"/>
                </a:lnTo>
                <a:lnTo>
                  <a:pt x="2003035" y="251431"/>
                </a:lnTo>
                <a:lnTo>
                  <a:pt x="2003262" y="249162"/>
                </a:lnTo>
                <a:lnTo>
                  <a:pt x="2004169" y="247346"/>
                </a:lnTo>
                <a:lnTo>
                  <a:pt x="2004849" y="245758"/>
                </a:lnTo>
                <a:lnTo>
                  <a:pt x="2006209" y="243943"/>
                </a:lnTo>
                <a:lnTo>
                  <a:pt x="2007343" y="242127"/>
                </a:lnTo>
                <a:lnTo>
                  <a:pt x="2009157" y="240312"/>
                </a:lnTo>
                <a:lnTo>
                  <a:pt x="2010970" y="238723"/>
                </a:lnTo>
                <a:lnTo>
                  <a:pt x="2013011" y="236908"/>
                </a:lnTo>
                <a:lnTo>
                  <a:pt x="2015505" y="235320"/>
                </a:lnTo>
                <a:lnTo>
                  <a:pt x="2020947" y="231916"/>
                </a:lnTo>
                <a:lnTo>
                  <a:pt x="2027068" y="228966"/>
                </a:lnTo>
                <a:lnTo>
                  <a:pt x="2034324" y="226016"/>
                </a:lnTo>
                <a:lnTo>
                  <a:pt x="2042259" y="223520"/>
                </a:lnTo>
                <a:lnTo>
                  <a:pt x="2051102" y="221023"/>
                </a:lnTo>
                <a:lnTo>
                  <a:pt x="2052009" y="220797"/>
                </a:lnTo>
                <a:lnTo>
                  <a:pt x="1805779" y="87820"/>
                </a:lnTo>
                <a:lnTo>
                  <a:pt x="1804872" y="88046"/>
                </a:lnTo>
                <a:lnTo>
                  <a:pt x="1797843" y="89635"/>
                </a:lnTo>
                <a:lnTo>
                  <a:pt x="1790588" y="90996"/>
                </a:lnTo>
                <a:lnTo>
                  <a:pt x="1783106" y="92131"/>
                </a:lnTo>
                <a:lnTo>
                  <a:pt x="1775624" y="92812"/>
                </a:lnTo>
                <a:lnTo>
                  <a:pt x="1768142" y="93720"/>
                </a:lnTo>
                <a:lnTo>
                  <a:pt x="1760433" y="94173"/>
                </a:lnTo>
                <a:lnTo>
                  <a:pt x="1752724" y="94400"/>
                </a:lnTo>
                <a:lnTo>
                  <a:pt x="1745015" y="94400"/>
                </a:lnTo>
                <a:lnTo>
                  <a:pt x="1732092" y="94173"/>
                </a:lnTo>
                <a:lnTo>
                  <a:pt x="1719168" y="93493"/>
                </a:lnTo>
                <a:lnTo>
                  <a:pt x="1706698" y="92131"/>
                </a:lnTo>
                <a:lnTo>
                  <a:pt x="1700576" y="90996"/>
                </a:lnTo>
                <a:lnTo>
                  <a:pt x="1694681" y="90089"/>
                </a:lnTo>
                <a:lnTo>
                  <a:pt x="1689013" y="88954"/>
                </a:lnTo>
                <a:lnTo>
                  <a:pt x="1683571" y="87820"/>
                </a:lnTo>
                <a:lnTo>
                  <a:pt x="1678130" y="86231"/>
                </a:lnTo>
                <a:lnTo>
                  <a:pt x="1672915" y="84643"/>
                </a:lnTo>
                <a:lnTo>
                  <a:pt x="1668153" y="83054"/>
                </a:lnTo>
                <a:lnTo>
                  <a:pt x="1663392" y="81239"/>
                </a:lnTo>
                <a:lnTo>
                  <a:pt x="1659084" y="79196"/>
                </a:lnTo>
                <a:lnTo>
                  <a:pt x="1655230" y="77154"/>
                </a:lnTo>
                <a:lnTo>
                  <a:pt x="1651602" y="75112"/>
                </a:lnTo>
                <a:lnTo>
                  <a:pt x="1386780" y="137970"/>
                </a:lnTo>
                <a:lnTo>
                  <a:pt x="1327150" y="105973"/>
                </a:lnTo>
                <a:lnTo>
                  <a:pt x="177245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7391" tIns="33696" rIns="67391" bIns="33696" anchor="ctr"/>
          <a:lstStyle/>
          <a:p>
            <a:endParaRPr lang="zh-CN" altLang="en-US"/>
          </a:p>
        </p:txBody>
      </p:sp>
      <p:sp>
        <p:nvSpPr>
          <p:cNvPr id="55" name="KSO_Shape"/>
          <p:cNvSpPr>
            <a:spLocks noChangeAspect="1"/>
          </p:cNvSpPr>
          <p:nvPr/>
        </p:nvSpPr>
        <p:spPr bwMode="auto">
          <a:xfrm>
            <a:off x="3428971" y="1800971"/>
            <a:ext cx="389111" cy="529700"/>
          </a:xfrm>
          <a:custGeom>
            <a:avLst/>
            <a:gdLst>
              <a:gd name="T0" fmla="*/ 659720 w 1122363"/>
              <a:gd name="T1" fmla="*/ 1061049 h 1531938"/>
              <a:gd name="T2" fmla="*/ 657679 w 1122363"/>
              <a:gd name="T3" fmla="*/ 1105186 h 1531938"/>
              <a:gd name="T4" fmla="*/ 613002 w 1122363"/>
              <a:gd name="T5" fmla="*/ 1132121 h 1531938"/>
              <a:gd name="T6" fmla="*/ 496276 w 1122363"/>
              <a:gd name="T7" fmla="*/ 860262 h 1531938"/>
              <a:gd name="T8" fmla="*/ 478065 w 1122363"/>
              <a:gd name="T9" fmla="*/ 820434 h 1531938"/>
              <a:gd name="T10" fmla="*/ 495593 w 1122363"/>
              <a:gd name="T11" fmla="*/ 792738 h 1531938"/>
              <a:gd name="T12" fmla="*/ 513236 w 1122363"/>
              <a:gd name="T13" fmla="*/ 692440 h 1531938"/>
              <a:gd name="T14" fmla="*/ 428226 w 1122363"/>
              <a:gd name="T15" fmla="*/ 723969 h 1531938"/>
              <a:gd name="T16" fmla="*/ 379486 w 1122363"/>
              <a:gd name="T17" fmla="*/ 771377 h 1531938"/>
              <a:gd name="T18" fmla="*/ 359537 w 1122363"/>
              <a:gd name="T19" fmla="*/ 859614 h 1531938"/>
              <a:gd name="T20" fmla="*/ 388554 w 1122363"/>
              <a:gd name="T21" fmla="*/ 929250 h 1531938"/>
              <a:gd name="T22" fmla="*/ 452482 w 1122363"/>
              <a:gd name="T23" fmla="*/ 975751 h 1531938"/>
              <a:gd name="T24" fmla="*/ 515503 w 1122363"/>
              <a:gd name="T25" fmla="*/ 1131583 h 1531938"/>
              <a:gd name="T26" fmla="*/ 419611 w 1122363"/>
              <a:gd name="T27" fmla="*/ 1093929 h 1531938"/>
              <a:gd name="T28" fmla="*/ 452255 w 1122363"/>
              <a:gd name="T29" fmla="*/ 1208705 h 1531938"/>
              <a:gd name="T30" fmla="*/ 616608 w 1122363"/>
              <a:gd name="T31" fmla="*/ 1227305 h 1531938"/>
              <a:gd name="T32" fmla="*/ 701392 w 1122363"/>
              <a:gd name="T33" fmla="*/ 1200993 h 1531938"/>
              <a:gd name="T34" fmla="*/ 755799 w 1122363"/>
              <a:gd name="T35" fmla="*/ 1155627 h 1531938"/>
              <a:gd name="T36" fmla="*/ 783682 w 1122363"/>
              <a:gd name="T37" fmla="*/ 1087805 h 1531938"/>
              <a:gd name="T38" fmla="*/ 769174 w 1122363"/>
              <a:gd name="T39" fmla="*/ 1001156 h 1531938"/>
              <a:gd name="T40" fmla="*/ 693004 w 1122363"/>
              <a:gd name="T41" fmla="*/ 932199 h 1531938"/>
              <a:gd name="T42" fmla="*/ 624543 w 1122363"/>
              <a:gd name="T43" fmla="*/ 792018 h 1531938"/>
              <a:gd name="T44" fmla="*/ 756025 w 1122363"/>
              <a:gd name="T45" fmla="*/ 858933 h 1531938"/>
              <a:gd name="T46" fmla="*/ 653106 w 1122363"/>
              <a:gd name="T47" fmla="*/ 698791 h 1531938"/>
              <a:gd name="T48" fmla="*/ 617515 w 1122363"/>
              <a:gd name="T49" fmla="*/ 373743 h 1531938"/>
              <a:gd name="T50" fmla="*/ 768267 w 1122363"/>
              <a:gd name="T51" fmla="*/ 414573 h 1531938"/>
              <a:gd name="T52" fmla="*/ 889095 w 1122363"/>
              <a:gd name="T53" fmla="*/ 508707 h 1531938"/>
              <a:gd name="T54" fmla="*/ 986347 w 1122363"/>
              <a:gd name="T55" fmla="*/ 659549 h 1531938"/>
              <a:gd name="T56" fmla="*/ 1066143 w 1122363"/>
              <a:gd name="T57" fmla="*/ 870048 h 1531938"/>
              <a:gd name="T58" fmla="*/ 1122136 w 1122363"/>
              <a:gd name="T59" fmla="*/ 1120922 h 1531938"/>
              <a:gd name="T60" fmla="*/ 1088812 w 1122363"/>
              <a:gd name="T61" fmla="*/ 1284920 h 1531938"/>
              <a:gd name="T62" fmla="*/ 987253 w 1122363"/>
              <a:gd name="T63" fmla="*/ 1407408 h 1531938"/>
              <a:gd name="T64" fmla="*/ 836275 w 1122363"/>
              <a:gd name="T65" fmla="*/ 1488160 h 1531938"/>
              <a:gd name="T66" fmla="*/ 653786 w 1122363"/>
              <a:gd name="T67" fmla="*/ 1527401 h 1531938"/>
              <a:gd name="T68" fmla="*/ 459056 w 1122363"/>
              <a:gd name="T69" fmla="*/ 1525133 h 1531938"/>
              <a:gd name="T70" fmla="*/ 274754 w 1122363"/>
              <a:gd name="T71" fmla="*/ 1477952 h 1531938"/>
              <a:gd name="T72" fmla="*/ 122868 w 1122363"/>
              <a:gd name="T73" fmla="*/ 1387674 h 1531938"/>
              <a:gd name="T74" fmla="*/ 25163 w 1122363"/>
              <a:gd name="T75" fmla="*/ 1257020 h 1531938"/>
              <a:gd name="T76" fmla="*/ 2947 w 1122363"/>
              <a:gd name="T77" fmla="*/ 1087805 h 1531938"/>
              <a:gd name="T78" fmla="*/ 101785 w 1122363"/>
              <a:gd name="T79" fmla="*/ 770469 h 1531938"/>
              <a:gd name="T80" fmla="*/ 185436 w 1122363"/>
              <a:gd name="T81" fmla="*/ 597625 h 1531938"/>
              <a:gd name="T82" fmla="*/ 291076 w 1122363"/>
              <a:gd name="T83" fmla="*/ 468105 h 1531938"/>
              <a:gd name="T84" fmla="*/ 429359 w 1122363"/>
              <a:gd name="T85" fmla="*/ 390529 h 1531938"/>
              <a:gd name="T86" fmla="*/ 479174 w 1122363"/>
              <a:gd name="T87" fmla="*/ 1591 h 1531938"/>
              <a:gd name="T88" fmla="*/ 551894 w 1122363"/>
              <a:gd name="T89" fmla="*/ 29995 h 1531938"/>
              <a:gd name="T90" fmla="*/ 625293 w 1122363"/>
              <a:gd name="T91" fmla="*/ 25905 h 1531938"/>
              <a:gd name="T92" fmla="*/ 709340 w 1122363"/>
              <a:gd name="T93" fmla="*/ 227 h 1531938"/>
              <a:gd name="T94" fmla="*/ 758726 w 1122363"/>
              <a:gd name="T95" fmla="*/ 27496 h 1531938"/>
              <a:gd name="T96" fmla="*/ 796785 w 1122363"/>
              <a:gd name="T97" fmla="*/ 126571 h 1531938"/>
              <a:gd name="T98" fmla="*/ 842547 w 1122363"/>
              <a:gd name="T99" fmla="*/ 132706 h 1531938"/>
              <a:gd name="T100" fmla="*/ 877887 w 1122363"/>
              <a:gd name="T101" fmla="*/ 128389 h 1531938"/>
              <a:gd name="T102" fmla="*/ 854327 w 1122363"/>
              <a:gd name="T103" fmla="*/ 210421 h 1531938"/>
              <a:gd name="T104" fmla="*/ 786364 w 1122363"/>
              <a:gd name="T105" fmla="*/ 279955 h 1531938"/>
              <a:gd name="T106" fmla="*/ 671961 w 1122363"/>
              <a:gd name="T107" fmla="*/ 339492 h 1531938"/>
              <a:gd name="T108" fmla="*/ 528333 w 1122363"/>
              <a:gd name="T109" fmla="*/ 325403 h 1531938"/>
              <a:gd name="T110" fmla="*/ 445646 w 1122363"/>
              <a:gd name="T111" fmla="*/ 337219 h 1531938"/>
              <a:gd name="T112" fmla="*/ 251726 w 1122363"/>
              <a:gd name="T113" fmla="*/ 176563 h 1531938"/>
              <a:gd name="T114" fmla="*/ 329656 w 1122363"/>
              <a:gd name="T115" fmla="*/ 137024 h 1531938"/>
              <a:gd name="T116" fmla="*/ 389916 w 1122363"/>
              <a:gd name="T117" fmla="*/ 127934 h 1531938"/>
              <a:gd name="T118" fmla="*/ 417101 w 1122363"/>
              <a:gd name="T119" fmla="*/ 43857 h 153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7391" tIns="33696" rIns="67391" bIns="33696" anchor="ctr"/>
          <a:lstStyle/>
          <a:p>
            <a:endParaRPr lang="zh-CN" altLang="en-US"/>
          </a:p>
        </p:txBody>
      </p:sp>
      <p:sp>
        <p:nvSpPr>
          <p:cNvPr id="56" name="KSO_Shape"/>
          <p:cNvSpPr>
            <a:spLocks noChangeAspect="1"/>
          </p:cNvSpPr>
          <p:nvPr/>
        </p:nvSpPr>
        <p:spPr bwMode="auto">
          <a:xfrm>
            <a:off x="5366322" y="1790471"/>
            <a:ext cx="394972" cy="528532"/>
          </a:xfrm>
          <a:custGeom>
            <a:avLst/>
            <a:gdLst>
              <a:gd name="T0" fmla="*/ 1114659 w 1125538"/>
              <a:gd name="T1" fmla="*/ 1446451 h 1516063"/>
              <a:gd name="T2" fmla="*/ 1124632 w 1125538"/>
              <a:gd name="T3" fmla="*/ 1455581 h 1516063"/>
              <a:gd name="T4" fmla="*/ 1123952 w 1125538"/>
              <a:gd name="T5" fmla="*/ 1506706 h 1516063"/>
              <a:gd name="T6" fmla="*/ 1112619 w 1125538"/>
              <a:gd name="T7" fmla="*/ 1514922 h 1516063"/>
              <a:gd name="T8" fmla="*/ 14959 w 1125538"/>
              <a:gd name="T9" fmla="*/ 1515379 h 1516063"/>
              <a:gd name="T10" fmla="*/ 2720 w 1125538"/>
              <a:gd name="T11" fmla="*/ 1508075 h 1516063"/>
              <a:gd name="T12" fmla="*/ 453 w 1125538"/>
              <a:gd name="T13" fmla="*/ 1456950 h 1516063"/>
              <a:gd name="T14" fmla="*/ 9292 w 1125538"/>
              <a:gd name="T15" fmla="*/ 1447136 h 1516063"/>
              <a:gd name="T16" fmla="*/ 202628 w 1125538"/>
              <a:gd name="T17" fmla="*/ 1074964 h 1516063"/>
              <a:gd name="T18" fmla="*/ 218423 w 1125538"/>
              <a:gd name="T19" fmla="*/ 1080869 h 1516063"/>
              <a:gd name="T20" fmla="*/ 223838 w 1125538"/>
              <a:gd name="T21" fmla="*/ 1377473 h 1516063"/>
              <a:gd name="T22" fmla="*/ 216843 w 1125538"/>
              <a:gd name="T23" fmla="*/ 1389056 h 1516063"/>
              <a:gd name="T24" fmla="*/ 200146 w 1125538"/>
              <a:gd name="T25" fmla="*/ 1393825 h 1516063"/>
              <a:gd name="T26" fmla="*/ 8574 w 1125538"/>
              <a:gd name="T27" fmla="*/ 1390191 h 1516063"/>
              <a:gd name="T28" fmla="*/ 225 w 1125538"/>
              <a:gd name="T29" fmla="*/ 1379063 h 1516063"/>
              <a:gd name="T30" fmla="*/ 4287 w 1125538"/>
              <a:gd name="T31" fmla="*/ 1082005 h 1516063"/>
              <a:gd name="T32" fmla="*/ 18954 w 1125538"/>
              <a:gd name="T33" fmla="*/ 1075191 h 1516063"/>
              <a:gd name="T34" fmla="*/ 494553 w 1125538"/>
              <a:gd name="T35" fmla="*/ 906007 h 1516063"/>
              <a:gd name="T36" fmla="*/ 508443 w 1125538"/>
              <a:gd name="T37" fmla="*/ 918225 h 1516063"/>
              <a:gd name="T38" fmla="*/ 510720 w 1125538"/>
              <a:gd name="T39" fmla="*/ 1373688 h 1516063"/>
              <a:gd name="T40" fmla="*/ 500929 w 1125538"/>
              <a:gd name="T41" fmla="*/ 1389526 h 1516063"/>
              <a:gd name="T42" fmla="*/ 307154 w 1125538"/>
              <a:gd name="T43" fmla="*/ 1393599 h 1516063"/>
              <a:gd name="T44" fmla="*/ 291215 w 1125538"/>
              <a:gd name="T45" fmla="*/ 1384549 h 1516063"/>
              <a:gd name="T46" fmla="*/ 285750 w 1125538"/>
              <a:gd name="T47" fmla="*/ 930216 h 1516063"/>
              <a:gd name="T48" fmla="*/ 292581 w 1125538"/>
              <a:gd name="T49" fmla="*/ 912342 h 1516063"/>
              <a:gd name="T50" fmla="*/ 614065 w 1125538"/>
              <a:gd name="T51" fmla="*/ 754062 h 1516063"/>
              <a:gd name="T52" fmla="*/ 807605 w 1125538"/>
              <a:gd name="T53" fmla="*/ 758598 h 1516063"/>
              <a:gd name="T54" fmla="*/ 814388 w 1125538"/>
              <a:gd name="T55" fmla="*/ 776968 h 1516063"/>
              <a:gd name="T56" fmla="*/ 808962 w 1125538"/>
              <a:gd name="T57" fmla="*/ 1387929 h 1516063"/>
              <a:gd name="T58" fmla="*/ 790874 w 1125538"/>
              <a:gd name="T59" fmla="*/ 1393825 h 1516063"/>
              <a:gd name="T60" fmla="*/ 597559 w 1125538"/>
              <a:gd name="T61" fmla="*/ 1389290 h 1516063"/>
              <a:gd name="T62" fmla="*/ 590550 w 1125538"/>
              <a:gd name="T63" fmla="*/ 1370920 h 1516063"/>
              <a:gd name="T64" fmla="*/ 595977 w 1125538"/>
              <a:gd name="T65" fmla="*/ 759959 h 1516063"/>
              <a:gd name="T66" fmla="*/ 614065 w 1125538"/>
              <a:gd name="T67" fmla="*/ 754062 h 1516063"/>
              <a:gd name="T68" fmla="*/ 1117173 w 1125538"/>
              <a:gd name="T69" fmla="*/ 374198 h 1516063"/>
              <a:gd name="T70" fmla="*/ 1125538 w 1125538"/>
              <a:gd name="T71" fmla="*/ 395525 h 1516063"/>
              <a:gd name="T72" fmla="*/ 1121695 w 1125538"/>
              <a:gd name="T73" fmla="*/ 1383617 h 1516063"/>
              <a:gd name="T74" fmla="*/ 1106998 w 1125538"/>
              <a:gd name="T75" fmla="*/ 1390650 h 1516063"/>
              <a:gd name="T76" fmla="*/ 910292 w 1125538"/>
              <a:gd name="T77" fmla="*/ 1388381 h 1516063"/>
              <a:gd name="T78" fmla="*/ 901926 w 1125538"/>
              <a:gd name="T79" fmla="*/ 1366827 h 1516063"/>
              <a:gd name="T80" fmla="*/ 905544 w 1125538"/>
              <a:gd name="T81" fmla="*/ 378509 h 1516063"/>
              <a:gd name="T82" fmla="*/ 920466 w 1125538"/>
              <a:gd name="T83" fmla="*/ 371702 h 1516063"/>
              <a:gd name="T84" fmla="*/ 871862 w 1125538"/>
              <a:gd name="T85" fmla="*/ 250077 h 1516063"/>
              <a:gd name="T86" fmla="*/ 834181 w 1125538"/>
              <a:gd name="T87" fmla="*/ 369107 h 1516063"/>
              <a:gd name="T88" fmla="*/ 785151 w 1125538"/>
              <a:gd name="T89" fmla="*/ 471133 h 1516063"/>
              <a:gd name="T90" fmla="*/ 726588 w 1125538"/>
              <a:gd name="T91" fmla="*/ 557062 h 1516063"/>
              <a:gd name="T92" fmla="*/ 660533 w 1125538"/>
              <a:gd name="T93" fmla="*/ 628934 h 1516063"/>
              <a:gd name="T94" fmla="*/ 589258 w 1125538"/>
              <a:gd name="T95" fmla="*/ 687429 h 1516063"/>
              <a:gd name="T96" fmla="*/ 514351 w 1125538"/>
              <a:gd name="T97" fmla="*/ 733907 h 1516063"/>
              <a:gd name="T98" fmla="*/ 419015 w 1125538"/>
              <a:gd name="T99" fmla="*/ 777438 h 1516063"/>
              <a:gd name="T100" fmla="*/ 271244 w 1125538"/>
              <a:gd name="T101" fmla="*/ 819382 h 1516063"/>
              <a:gd name="T102" fmla="*/ 143448 w 1125538"/>
              <a:gd name="T103" fmla="*/ 835933 h 1516063"/>
              <a:gd name="T104" fmla="*/ 29499 w 1125538"/>
              <a:gd name="T105" fmla="*/ 836840 h 1516063"/>
              <a:gd name="T106" fmla="*/ 97823 w 1125538"/>
              <a:gd name="T107" fmla="*/ 823690 h 1516063"/>
              <a:gd name="T108" fmla="*/ 204055 w 1125538"/>
              <a:gd name="T109" fmla="*/ 801017 h 1516063"/>
              <a:gd name="T110" fmla="*/ 299618 w 1125538"/>
              <a:gd name="T111" fmla="*/ 770863 h 1516063"/>
              <a:gd name="T112" fmla="*/ 404715 w 1125538"/>
              <a:gd name="T113" fmla="*/ 724838 h 1516063"/>
              <a:gd name="T114" fmla="*/ 542725 w 1125538"/>
              <a:gd name="T115" fmla="*/ 635962 h 1516063"/>
              <a:gd name="T116" fmla="*/ 647822 w 1125538"/>
              <a:gd name="T117" fmla="*/ 535296 h 1516063"/>
              <a:gd name="T118" fmla="*/ 724091 w 1125538"/>
              <a:gd name="T119" fmla="*/ 431683 h 1516063"/>
              <a:gd name="T120" fmla="*/ 776299 w 1125538"/>
              <a:gd name="T121" fmla="*/ 333285 h 1516063"/>
              <a:gd name="T122" fmla="*/ 814206 w 1125538"/>
              <a:gd name="T123" fmla="*/ 229445 h 1516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5538" h="1516063">
                <a:moveTo>
                  <a:pt x="19039" y="1444625"/>
                </a:moveTo>
                <a:lnTo>
                  <a:pt x="21305" y="1444625"/>
                </a:lnTo>
                <a:lnTo>
                  <a:pt x="1104460" y="1444625"/>
                </a:lnTo>
                <a:lnTo>
                  <a:pt x="1106726" y="1444625"/>
                </a:lnTo>
                <a:lnTo>
                  <a:pt x="1108766" y="1444853"/>
                </a:lnTo>
                <a:lnTo>
                  <a:pt x="1110806" y="1445310"/>
                </a:lnTo>
                <a:lnTo>
                  <a:pt x="1112619" y="1445766"/>
                </a:lnTo>
                <a:lnTo>
                  <a:pt x="1114659" y="1446451"/>
                </a:lnTo>
                <a:lnTo>
                  <a:pt x="1116472" y="1447136"/>
                </a:lnTo>
                <a:lnTo>
                  <a:pt x="1118059" y="1448277"/>
                </a:lnTo>
                <a:lnTo>
                  <a:pt x="1119419" y="1449190"/>
                </a:lnTo>
                <a:lnTo>
                  <a:pt x="1120779" y="1450331"/>
                </a:lnTo>
                <a:lnTo>
                  <a:pt x="1122138" y="1451472"/>
                </a:lnTo>
                <a:lnTo>
                  <a:pt x="1123272" y="1452614"/>
                </a:lnTo>
                <a:lnTo>
                  <a:pt x="1123952" y="1453983"/>
                </a:lnTo>
                <a:lnTo>
                  <a:pt x="1124632" y="1455581"/>
                </a:lnTo>
                <a:lnTo>
                  <a:pt x="1125312" y="1456950"/>
                </a:lnTo>
                <a:lnTo>
                  <a:pt x="1125538" y="1458319"/>
                </a:lnTo>
                <a:lnTo>
                  <a:pt x="1125538" y="1459917"/>
                </a:lnTo>
                <a:lnTo>
                  <a:pt x="1125538" y="1500771"/>
                </a:lnTo>
                <a:lnTo>
                  <a:pt x="1125538" y="1502369"/>
                </a:lnTo>
                <a:lnTo>
                  <a:pt x="1125312" y="1503967"/>
                </a:lnTo>
                <a:lnTo>
                  <a:pt x="1124632" y="1505336"/>
                </a:lnTo>
                <a:lnTo>
                  <a:pt x="1123952" y="1506706"/>
                </a:lnTo>
                <a:lnTo>
                  <a:pt x="1123272" y="1508075"/>
                </a:lnTo>
                <a:lnTo>
                  <a:pt x="1122138" y="1509444"/>
                </a:lnTo>
                <a:lnTo>
                  <a:pt x="1120779" y="1510586"/>
                </a:lnTo>
                <a:lnTo>
                  <a:pt x="1119419" y="1511499"/>
                </a:lnTo>
                <a:lnTo>
                  <a:pt x="1118059" y="1512640"/>
                </a:lnTo>
                <a:lnTo>
                  <a:pt x="1116472" y="1513324"/>
                </a:lnTo>
                <a:lnTo>
                  <a:pt x="1114659" y="1514237"/>
                </a:lnTo>
                <a:lnTo>
                  <a:pt x="1112619" y="1514922"/>
                </a:lnTo>
                <a:lnTo>
                  <a:pt x="1110806" y="1515379"/>
                </a:lnTo>
                <a:lnTo>
                  <a:pt x="1108766" y="1515835"/>
                </a:lnTo>
                <a:lnTo>
                  <a:pt x="1106726" y="1516063"/>
                </a:lnTo>
                <a:lnTo>
                  <a:pt x="1104460" y="1516063"/>
                </a:lnTo>
                <a:lnTo>
                  <a:pt x="21305" y="1516063"/>
                </a:lnTo>
                <a:lnTo>
                  <a:pt x="19039" y="1516063"/>
                </a:lnTo>
                <a:lnTo>
                  <a:pt x="16772" y="1515835"/>
                </a:lnTo>
                <a:lnTo>
                  <a:pt x="14959" y="1515379"/>
                </a:lnTo>
                <a:lnTo>
                  <a:pt x="12919" y="1514922"/>
                </a:lnTo>
                <a:lnTo>
                  <a:pt x="11333" y="1514237"/>
                </a:lnTo>
                <a:lnTo>
                  <a:pt x="9292" y="1513324"/>
                </a:lnTo>
                <a:lnTo>
                  <a:pt x="7706" y="1512640"/>
                </a:lnTo>
                <a:lnTo>
                  <a:pt x="6346" y="1511499"/>
                </a:lnTo>
                <a:lnTo>
                  <a:pt x="4986" y="1510586"/>
                </a:lnTo>
                <a:lnTo>
                  <a:pt x="3853" y="1509444"/>
                </a:lnTo>
                <a:lnTo>
                  <a:pt x="2720" y="1508075"/>
                </a:lnTo>
                <a:lnTo>
                  <a:pt x="1586" y="1506706"/>
                </a:lnTo>
                <a:lnTo>
                  <a:pt x="906" y="1505336"/>
                </a:lnTo>
                <a:lnTo>
                  <a:pt x="453" y="1503967"/>
                </a:lnTo>
                <a:lnTo>
                  <a:pt x="226" y="1502369"/>
                </a:lnTo>
                <a:lnTo>
                  <a:pt x="0" y="1500771"/>
                </a:lnTo>
                <a:lnTo>
                  <a:pt x="0" y="1459917"/>
                </a:lnTo>
                <a:lnTo>
                  <a:pt x="226" y="1458319"/>
                </a:lnTo>
                <a:lnTo>
                  <a:pt x="453" y="1456950"/>
                </a:lnTo>
                <a:lnTo>
                  <a:pt x="906" y="1455581"/>
                </a:lnTo>
                <a:lnTo>
                  <a:pt x="1586" y="1453983"/>
                </a:lnTo>
                <a:lnTo>
                  <a:pt x="2720" y="1452614"/>
                </a:lnTo>
                <a:lnTo>
                  <a:pt x="3853" y="1451472"/>
                </a:lnTo>
                <a:lnTo>
                  <a:pt x="4986" y="1450331"/>
                </a:lnTo>
                <a:lnTo>
                  <a:pt x="6346" y="1449190"/>
                </a:lnTo>
                <a:lnTo>
                  <a:pt x="7706" y="1448277"/>
                </a:lnTo>
                <a:lnTo>
                  <a:pt x="9292" y="1447136"/>
                </a:lnTo>
                <a:lnTo>
                  <a:pt x="11333" y="1446451"/>
                </a:lnTo>
                <a:lnTo>
                  <a:pt x="12919" y="1445766"/>
                </a:lnTo>
                <a:lnTo>
                  <a:pt x="14959" y="1445310"/>
                </a:lnTo>
                <a:lnTo>
                  <a:pt x="16772" y="1444853"/>
                </a:lnTo>
                <a:lnTo>
                  <a:pt x="19039" y="1444625"/>
                </a:lnTo>
                <a:close/>
                <a:moveTo>
                  <a:pt x="23693" y="1074737"/>
                </a:moveTo>
                <a:lnTo>
                  <a:pt x="200146" y="1074737"/>
                </a:lnTo>
                <a:lnTo>
                  <a:pt x="202628" y="1074964"/>
                </a:lnTo>
                <a:lnTo>
                  <a:pt x="204884" y="1075191"/>
                </a:lnTo>
                <a:lnTo>
                  <a:pt x="207141" y="1075419"/>
                </a:lnTo>
                <a:lnTo>
                  <a:pt x="209397" y="1076100"/>
                </a:lnTo>
                <a:lnTo>
                  <a:pt x="211428" y="1076781"/>
                </a:lnTo>
                <a:lnTo>
                  <a:pt x="213233" y="1077690"/>
                </a:lnTo>
                <a:lnTo>
                  <a:pt x="215038" y="1078598"/>
                </a:lnTo>
                <a:lnTo>
                  <a:pt x="216843" y="1079734"/>
                </a:lnTo>
                <a:lnTo>
                  <a:pt x="218423" y="1080869"/>
                </a:lnTo>
                <a:lnTo>
                  <a:pt x="219551" y="1082005"/>
                </a:lnTo>
                <a:lnTo>
                  <a:pt x="220905" y="1083367"/>
                </a:lnTo>
                <a:lnTo>
                  <a:pt x="221807" y="1084957"/>
                </a:lnTo>
                <a:lnTo>
                  <a:pt x="222484" y="1086547"/>
                </a:lnTo>
                <a:lnTo>
                  <a:pt x="223161" y="1087910"/>
                </a:lnTo>
                <a:lnTo>
                  <a:pt x="223387" y="1089499"/>
                </a:lnTo>
                <a:lnTo>
                  <a:pt x="223838" y="1091316"/>
                </a:lnTo>
                <a:lnTo>
                  <a:pt x="223838" y="1377473"/>
                </a:lnTo>
                <a:lnTo>
                  <a:pt x="223387" y="1379063"/>
                </a:lnTo>
                <a:lnTo>
                  <a:pt x="223161" y="1380653"/>
                </a:lnTo>
                <a:lnTo>
                  <a:pt x="222484" y="1382470"/>
                </a:lnTo>
                <a:lnTo>
                  <a:pt x="221807" y="1383832"/>
                </a:lnTo>
                <a:lnTo>
                  <a:pt x="220905" y="1385195"/>
                </a:lnTo>
                <a:lnTo>
                  <a:pt x="219551" y="1386558"/>
                </a:lnTo>
                <a:lnTo>
                  <a:pt x="218423" y="1387693"/>
                </a:lnTo>
                <a:lnTo>
                  <a:pt x="216843" y="1389056"/>
                </a:lnTo>
                <a:lnTo>
                  <a:pt x="215038" y="1390191"/>
                </a:lnTo>
                <a:lnTo>
                  <a:pt x="213233" y="1391100"/>
                </a:lnTo>
                <a:lnTo>
                  <a:pt x="211428" y="1392008"/>
                </a:lnTo>
                <a:lnTo>
                  <a:pt x="209397" y="1392690"/>
                </a:lnTo>
                <a:lnTo>
                  <a:pt x="207141" y="1393144"/>
                </a:lnTo>
                <a:lnTo>
                  <a:pt x="204884" y="1393598"/>
                </a:lnTo>
                <a:lnTo>
                  <a:pt x="202628" y="1393825"/>
                </a:lnTo>
                <a:lnTo>
                  <a:pt x="200146" y="1393825"/>
                </a:lnTo>
                <a:lnTo>
                  <a:pt x="23693" y="1393825"/>
                </a:lnTo>
                <a:lnTo>
                  <a:pt x="21211" y="1393825"/>
                </a:lnTo>
                <a:lnTo>
                  <a:pt x="18954" y="1393598"/>
                </a:lnTo>
                <a:lnTo>
                  <a:pt x="16472" y="1393144"/>
                </a:lnTo>
                <a:lnTo>
                  <a:pt x="14441" y="1392690"/>
                </a:lnTo>
                <a:lnTo>
                  <a:pt x="12411" y="1392008"/>
                </a:lnTo>
                <a:lnTo>
                  <a:pt x="10605" y="1391100"/>
                </a:lnTo>
                <a:lnTo>
                  <a:pt x="8574" y="1390191"/>
                </a:lnTo>
                <a:lnTo>
                  <a:pt x="6995" y="1389056"/>
                </a:lnTo>
                <a:lnTo>
                  <a:pt x="5415" y="1387693"/>
                </a:lnTo>
                <a:lnTo>
                  <a:pt x="4287" y="1386558"/>
                </a:lnTo>
                <a:lnTo>
                  <a:pt x="3159" y="1385195"/>
                </a:lnTo>
                <a:lnTo>
                  <a:pt x="1805" y="1383832"/>
                </a:lnTo>
                <a:lnTo>
                  <a:pt x="1128" y="1382470"/>
                </a:lnTo>
                <a:lnTo>
                  <a:pt x="451" y="1380653"/>
                </a:lnTo>
                <a:lnTo>
                  <a:pt x="225" y="1379063"/>
                </a:lnTo>
                <a:lnTo>
                  <a:pt x="0" y="1377473"/>
                </a:lnTo>
                <a:lnTo>
                  <a:pt x="0" y="1091316"/>
                </a:lnTo>
                <a:lnTo>
                  <a:pt x="225" y="1089499"/>
                </a:lnTo>
                <a:lnTo>
                  <a:pt x="451" y="1087910"/>
                </a:lnTo>
                <a:lnTo>
                  <a:pt x="1128" y="1086547"/>
                </a:lnTo>
                <a:lnTo>
                  <a:pt x="1805" y="1084957"/>
                </a:lnTo>
                <a:lnTo>
                  <a:pt x="3159" y="1083367"/>
                </a:lnTo>
                <a:lnTo>
                  <a:pt x="4287" y="1082005"/>
                </a:lnTo>
                <a:lnTo>
                  <a:pt x="5415" y="1080869"/>
                </a:lnTo>
                <a:lnTo>
                  <a:pt x="6995" y="1079734"/>
                </a:lnTo>
                <a:lnTo>
                  <a:pt x="8574" y="1078598"/>
                </a:lnTo>
                <a:lnTo>
                  <a:pt x="10605" y="1077690"/>
                </a:lnTo>
                <a:lnTo>
                  <a:pt x="12411" y="1076781"/>
                </a:lnTo>
                <a:lnTo>
                  <a:pt x="14441" y="1076100"/>
                </a:lnTo>
                <a:lnTo>
                  <a:pt x="16472" y="1075419"/>
                </a:lnTo>
                <a:lnTo>
                  <a:pt x="18954" y="1075191"/>
                </a:lnTo>
                <a:lnTo>
                  <a:pt x="21211" y="1074964"/>
                </a:lnTo>
                <a:lnTo>
                  <a:pt x="23693" y="1074737"/>
                </a:lnTo>
                <a:close/>
                <a:moveTo>
                  <a:pt x="307154" y="904875"/>
                </a:moveTo>
                <a:lnTo>
                  <a:pt x="309431" y="904875"/>
                </a:lnTo>
                <a:lnTo>
                  <a:pt x="487494" y="904875"/>
                </a:lnTo>
                <a:lnTo>
                  <a:pt x="489771" y="904875"/>
                </a:lnTo>
                <a:lnTo>
                  <a:pt x="492276" y="905328"/>
                </a:lnTo>
                <a:lnTo>
                  <a:pt x="494553" y="906007"/>
                </a:lnTo>
                <a:lnTo>
                  <a:pt x="496602" y="906685"/>
                </a:lnTo>
                <a:lnTo>
                  <a:pt x="498652" y="908043"/>
                </a:lnTo>
                <a:lnTo>
                  <a:pt x="500929" y="909174"/>
                </a:lnTo>
                <a:lnTo>
                  <a:pt x="502523" y="910758"/>
                </a:lnTo>
                <a:lnTo>
                  <a:pt x="504344" y="912342"/>
                </a:lnTo>
                <a:lnTo>
                  <a:pt x="505710" y="913926"/>
                </a:lnTo>
                <a:lnTo>
                  <a:pt x="507304" y="916188"/>
                </a:lnTo>
                <a:lnTo>
                  <a:pt x="508443" y="918225"/>
                </a:lnTo>
                <a:lnTo>
                  <a:pt x="509354" y="920261"/>
                </a:lnTo>
                <a:lnTo>
                  <a:pt x="510264" y="922750"/>
                </a:lnTo>
                <a:lnTo>
                  <a:pt x="510720" y="925012"/>
                </a:lnTo>
                <a:lnTo>
                  <a:pt x="511175" y="927501"/>
                </a:lnTo>
                <a:lnTo>
                  <a:pt x="511175" y="930216"/>
                </a:lnTo>
                <a:lnTo>
                  <a:pt x="511175" y="1368484"/>
                </a:lnTo>
                <a:lnTo>
                  <a:pt x="511175" y="1370973"/>
                </a:lnTo>
                <a:lnTo>
                  <a:pt x="510720" y="1373688"/>
                </a:lnTo>
                <a:lnTo>
                  <a:pt x="510264" y="1376177"/>
                </a:lnTo>
                <a:lnTo>
                  <a:pt x="509354" y="1378439"/>
                </a:lnTo>
                <a:lnTo>
                  <a:pt x="508443" y="1380702"/>
                </a:lnTo>
                <a:lnTo>
                  <a:pt x="507304" y="1382738"/>
                </a:lnTo>
                <a:lnTo>
                  <a:pt x="505710" y="1384549"/>
                </a:lnTo>
                <a:lnTo>
                  <a:pt x="504344" y="1386359"/>
                </a:lnTo>
                <a:lnTo>
                  <a:pt x="502523" y="1388169"/>
                </a:lnTo>
                <a:lnTo>
                  <a:pt x="500929" y="1389526"/>
                </a:lnTo>
                <a:lnTo>
                  <a:pt x="498652" y="1390884"/>
                </a:lnTo>
                <a:lnTo>
                  <a:pt x="496602" y="1391789"/>
                </a:lnTo>
                <a:lnTo>
                  <a:pt x="494553" y="1392694"/>
                </a:lnTo>
                <a:lnTo>
                  <a:pt x="492276" y="1393373"/>
                </a:lnTo>
                <a:lnTo>
                  <a:pt x="489771" y="1393599"/>
                </a:lnTo>
                <a:lnTo>
                  <a:pt x="487494" y="1393825"/>
                </a:lnTo>
                <a:lnTo>
                  <a:pt x="309431" y="1393825"/>
                </a:lnTo>
                <a:lnTo>
                  <a:pt x="307154" y="1393599"/>
                </a:lnTo>
                <a:lnTo>
                  <a:pt x="304422" y="1393373"/>
                </a:lnTo>
                <a:lnTo>
                  <a:pt x="302372" y="1392694"/>
                </a:lnTo>
                <a:lnTo>
                  <a:pt x="300323" y="1391789"/>
                </a:lnTo>
                <a:lnTo>
                  <a:pt x="298274" y="1390884"/>
                </a:lnTo>
                <a:lnTo>
                  <a:pt x="295997" y="1389526"/>
                </a:lnTo>
                <a:lnTo>
                  <a:pt x="294403" y="1388169"/>
                </a:lnTo>
                <a:lnTo>
                  <a:pt x="292581" y="1386359"/>
                </a:lnTo>
                <a:lnTo>
                  <a:pt x="291215" y="1384549"/>
                </a:lnTo>
                <a:lnTo>
                  <a:pt x="289621" y="1382738"/>
                </a:lnTo>
                <a:lnTo>
                  <a:pt x="288483" y="1380702"/>
                </a:lnTo>
                <a:lnTo>
                  <a:pt x="287572" y="1378439"/>
                </a:lnTo>
                <a:lnTo>
                  <a:pt x="286661" y="1376177"/>
                </a:lnTo>
                <a:lnTo>
                  <a:pt x="286206" y="1373688"/>
                </a:lnTo>
                <a:lnTo>
                  <a:pt x="285750" y="1370973"/>
                </a:lnTo>
                <a:lnTo>
                  <a:pt x="285750" y="1368484"/>
                </a:lnTo>
                <a:lnTo>
                  <a:pt x="285750" y="930216"/>
                </a:lnTo>
                <a:lnTo>
                  <a:pt x="285750" y="927501"/>
                </a:lnTo>
                <a:lnTo>
                  <a:pt x="286206" y="925012"/>
                </a:lnTo>
                <a:lnTo>
                  <a:pt x="286661" y="922750"/>
                </a:lnTo>
                <a:lnTo>
                  <a:pt x="287572" y="920261"/>
                </a:lnTo>
                <a:lnTo>
                  <a:pt x="288483" y="918225"/>
                </a:lnTo>
                <a:lnTo>
                  <a:pt x="289621" y="916188"/>
                </a:lnTo>
                <a:lnTo>
                  <a:pt x="291215" y="913926"/>
                </a:lnTo>
                <a:lnTo>
                  <a:pt x="292581" y="912342"/>
                </a:lnTo>
                <a:lnTo>
                  <a:pt x="294403" y="910758"/>
                </a:lnTo>
                <a:lnTo>
                  <a:pt x="295997" y="909174"/>
                </a:lnTo>
                <a:lnTo>
                  <a:pt x="298274" y="908043"/>
                </a:lnTo>
                <a:lnTo>
                  <a:pt x="300323" y="906685"/>
                </a:lnTo>
                <a:lnTo>
                  <a:pt x="302372" y="906007"/>
                </a:lnTo>
                <a:lnTo>
                  <a:pt x="304422" y="905328"/>
                </a:lnTo>
                <a:lnTo>
                  <a:pt x="307154" y="904875"/>
                </a:lnTo>
                <a:close/>
                <a:moveTo>
                  <a:pt x="614065" y="754062"/>
                </a:moveTo>
                <a:lnTo>
                  <a:pt x="790874" y="754062"/>
                </a:lnTo>
                <a:lnTo>
                  <a:pt x="795848" y="754289"/>
                </a:lnTo>
                <a:lnTo>
                  <a:pt x="797883" y="754516"/>
                </a:lnTo>
                <a:lnTo>
                  <a:pt x="800144" y="754969"/>
                </a:lnTo>
                <a:lnTo>
                  <a:pt x="802179" y="755650"/>
                </a:lnTo>
                <a:lnTo>
                  <a:pt x="804214" y="756330"/>
                </a:lnTo>
                <a:lnTo>
                  <a:pt x="806023" y="757237"/>
                </a:lnTo>
                <a:lnTo>
                  <a:pt x="807605" y="758598"/>
                </a:lnTo>
                <a:lnTo>
                  <a:pt x="808962" y="759959"/>
                </a:lnTo>
                <a:lnTo>
                  <a:pt x="810545" y="761546"/>
                </a:lnTo>
                <a:lnTo>
                  <a:pt x="811675" y="763360"/>
                </a:lnTo>
                <a:lnTo>
                  <a:pt x="812579" y="765855"/>
                </a:lnTo>
                <a:lnTo>
                  <a:pt x="813484" y="768123"/>
                </a:lnTo>
                <a:lnTo>
                  <a:pt x="813936" y="770618"/>
                </a:lnTo>
                <a:lnTo>
                  <a:pt x="814388" y="773793"/>
                </a:lnTo>
                <a:lnTo>
                  <a:pt x="814388" y="776968"/>
                </a:lnTo>
                <a:lnTo>
                  <a:pt x="814388" y="1370920"/>
                </a:lnTo>
                <a:lnTo>
                  <a:pt x="814388" y="1374322"/>
                </a:lnTo>
                <a:lnTo>
                  <a:pt x="813936" y="1377043"/>
                </a:lnTo>
                <a:lnTo>
                  <a:pt x="813484" y="1379764"/>
                </a:lnTo>
                <a:lnTo>
                  <a:pt x="812579" y="1382259"/>
                </a:lnTo>
                <a:lnTo>
                  <a:pt x="811675" y="1384300"/>
                </a:lnTo>
                <a:lnTo>
                  <a:pt x="810545" y="1386114"/>
                </a:lnTo>
                <a:lnTo>
                  <a:pt x="808962" y="1387929"/>
                </a:lnTo>
                <a:lnTo>
                  <a:pt x="807605" y="1389290"/>
                </a:lnTo>
                <a:lnTo>
                  <a:pt x="806023" y="1390423"/>
                </a:lnTo>
                <a:lnTo>
                  <a:pt x="804214" y="1391331"/>
                </a:lnTo>
                <a:lnTo>
                  <a:pt x="802179" y="1392238"/>
                </a:lnTo>
                <a:lnTo>
                  <a:pt x="800144" y="1392691"/>
                </a:lnTo>
                <a:lnTo>
                  <a:pt x="797883" y="1393145"/>
                </a:lnTo>
                <a:lnTo>
                  <a:pt x="795848" y="1393598"/>
                </a:lnTo>
                <a:lnTo>
                  <a:pt x="790874" y="1393825"/>
                </a:lnTo>
                <a:lnTo>
                  <a:pt x="614065" y="1393825"/>
                </a:lnTo>
                <a:lnTo>
                  <a:pt x="609316" y="1393598"/>
                </a:lnTo>
                <a:lnTo>
                  <a:pt x="607055" y="1393145"/>
                </a:lnTo>
                <a:lnTo>
                  <a:pt x="605021" y="1392691"/>
                </a:lnTo>
                <a:lnTo>
                  <a:pt x="602760" y="1392238"/>
                </a:lnTo>
                <a:lnTo>
                  <a:pt x="600951" y="1391331"/>
                </a:lnTo>
                <a:lnTo>
                  <a:pt x="599142" y="1390423"/>
                </a:lnTo>
                <a:lnTo>
                  <a:pt x="597559" y="1389290"/>
                </a:lnTo>
                <a:lnTo>
                  <a:pt x="595977" y="1387929"/>
                </a:lnTo>
                <a:lnTo>
                  <a:pt x="594394" y="1386114"/>
                </a:lnTo>
                <a:lnTo>
                  <a:pt x="593263" y="1384300"/>
                </a:lnTo>
                <a:lnTo>
                  <a:pt x="592359" y="1382259"/>
                </a:lnTo>
                <a:lnTo>
                  <a:pt x="591681" y="1379764"/>
                </a:lnTo>
                <a:lnTo>
                  <a:pt x="591002" y="1377043"/>
                </a:lnTo>
                <a:lnTo>
                  <a:pt x="590776" y="1374322"/>
                </a:lnTo>
                <a:lnTo>
                  <a:pt x="590550" y="1370920"/>
                </a:lnTo>
                <a:lnTo>
                  <a:pt x="590550" y="776968"/>
                </a:lnTo>
                <a:lnTo>
                  <a:pt x="590776" y="773793"/>
                </a:lnTo>
                <a:lnTo>
                  <a:pt x="591002" y="770618"/>
                </a:lnTo>
                <a:lnTo>
                  <a:pt x="591681" y="768123"/>
                </a:lnTo>
                <a:lnTo>
                  <a:pt x="592359" y="765855"/>
                </a:lnTo>
                <a:lnTo>
                  <a:pt x="593263" y="763360"/>
                </a:lnTo>
                <a:lnTo>
                  <a:pt x="594394" y="761546"/>
                </a:lnTo>
                <a:lnTo>
                  <a:pt x="595977" y="759959"/>
                </a:lnTo>
                <a:lnTo>
                  <a:pt x="597559" y="758598"/>
                </a:lnTo>
                <a:lnTo>
                  <a:pt x="599142" y="757237"/>
                </a:lnTo>
                <a:lnTo>
                  <a:pt x="600951" y="756330"/>
                </a:lnTo>
                <a:lnTo>
                  <a:pt x="602760" y="755650"/>
                </a:lnTo>
                <a:lnTo>
                  <a:pt x="605021" y="754969"/>
                </a:lnTo>
                <a:lnTo>
                  <a:pt x="607055" y="754516"/>
                </a:lnTo>
                <a:lnTo>
                  <a:pt x="609316" y="754289"/>
                </a:lnTo>
                <a:lnTo>
                  <a:pt x="614065" y="754062"/>
                </a:lnTo>
                <a:close/>
                <a:moveTo>
                  <a:pt x="925215" y="371475"/>
                </a:moveTo>
                <a:lnTo>
                  <a:pt x="1102024" y="371475"/>
                </a:lnTo>
                <a:lnTo>
                  <a:pt x="1106998" y="371702"/>
                </a:lnTo>
                <a:lnTo>
                  <a:pt x="1109033" y="371702"/>
                </a:lnTo>
                <a:lnTo>
                  <a:pt x="1111294" y="371929"/>
                </a:lnTo>
                <a:lnTo>
                  <a:pt x="1113329" y="372383"/>
                </a:lnTo>
                <a:lnTo>
                  <a:pt x="1115364" y="373290"/>
                </a:lnTo>
                <a:lnTo>
                  <a:pt x="1117173" y="374198"/>
                </a:lnTo>
                <a:lnTo>
                  <a:pt x="1118755" y="375332"/>
                </a:lnTo>
                <a:lnTo>
                  <a:pt x="1120112" y="376694"/>
                </a:lnTo>
                <a:lnTo>
                  <a:pt x="1121695" y="378509"/>
                </a:lnTo>
                <a:lnTo>
                  <a:pt x="1122825" y="381004"/>
                </a:lnTo>
                <a:lnTo>
                  <a:pt x="1123729" y="383727"/>
                </a:lnTo>
                <a:lnTo>
                  <a:pt x="1124634" y="387130"/>
                </a:lnTo>
                <a:lnTo>
                  <a:pt x="1125086" y="390987"/>
                </a:lnTo>
                <a:lnTo>
                  <a:pt x="1125538" y="395525"/>
                </a:lnTo>
                <a:lnTo>
                  <a:pt x="1125538" y="400517"/>
                </a:lnTo>
                <a:lnTo>
                  <a:pt x="1125538" y="1361609"/>
                </a:lnTo>
                <a:lnTo>
                  <a:pt x="1125538" y="1366827"/>
                </a:lnTo>
                <a:lnTo>
                  <a:pt x="1125086" y="1371138"/>
                </a:lnTo>
                <a:lnTo>
                  <a:pt x="1124634" y="1375222"/>
                </a:lnTo>
                <a:lnTo>
                  <a:pt x="1123729" y="1378398"/>
                </a:lnTo>
                <a:lnTo>
                  <a:pt x="1122825" y="1381348"/>
                </a:lnTo>
                <a:lnTo>
                  <a:pt x="1121695" y="1383617"/>
                </a:lnTo>
                <a:lnTo>
                  <a:pt x="1120112" y="1385432"/>
                </a:lnTo>
                <a:lnTo>
                  <a:pt x="1118755" y="1387020"/>
                </a:lnTo>
                <a:lnTo>
                  <a:pt x="1117173" y="1388381"/>
                </a:lnTo>
                <a:lnTo>
                  <a:pt x="1115364" y="1389289"/>
                </a:lnTo>
                <a:lnTo>
                  <a:pt x="1113329" y="1389743"/>
                </a:lnTo>
                <a:lnTo>
                  <a:pt x="1111294" y="1390196"/>
                </a:lnTo>
                <a:lnTo>
                  <a:pt x="1109033" y="1390423"/>
                </a:lnTo>
                <a:lnTo>
                  <a:pt x="1106998" y="1390650"/>
                </a:lnTo>
                <a:lnTo>
                  <a:pt x="1102024" y="1390650"/>
                </a:lnTo>
                <a:lnTo>
                  <a:pt x="925215" y="1390650"/>
                </a:lnTo>
                <a:lnTo>
                  <a:pt x="920466" y="1390650"/>
                </a:lnTo>
                <a:lnTo>
                  <a:pt x="918205" y="1390423"/>
                </a:lnTo>
                <a:lnTo>
                  <a:pt x="916171" y="1390196"/>
                </a:lnTo>
                <a:lnTo>
                  <a:pt x="913910" y="1389743"/>
                </a:lnTo>
                <a:lnTo>
                  <a:pt x="912101" y="1389289"/>
                </a:lnTo>
                <a:lnTo>
                  <a:pt x="910292" y="1388381"/>
                </a:lnTo>
                <a:lnTo>
                  <a:pt x="908709" y="1387020"/>
                </a:lnTo>
                <a:lnTo>
                  <a:pt x="907127" y="1385432"/>
                </a:lnTo>
                <a:lnTo>
                  <a:pt x="905544" y="1383617"/>
                </a:lnTo>
                <a:lnTo>
                  <a:pt x="904413" y="1381348"/>
                </a:lnTo>
                <a:lnTo>
                  <a:pt x="903509" y="1378398"/>
                </a:lnTo>
                <a:lnTo>
                  <a:pt x="902831" y="1375222"/>
                </a:lnTo>
                <a:lnTo>
                  <a:pt x="902152" y="1371138"/>
                </a:lnTo>
                <a:lnTo>
                  <a:pt x="901926" y="1366827"/>
                </a:lnTo>
                <a:lnTo>
                  <a:pt x="901700" y="1361609"/>
                </a:lnTo>
                <a:lnTo>
                  <a:pt x="901700" y="400517"/>
                </a:lnTo>
                <a:lnTo>
                  <a:pt x="901926" y="395525"/>
                </a:lnTo>
                <a:lnTo>
                  <a:pt x="902152" y="390987"/>
                </a:lnTo>
                <a:lnTo>
                  <a:pt x="902831" y="387130"/>
                </a:lnTo>
                <a:lnTo>
                  <a:pt x="903509" y="383727"/>
                </a:lnTo>
                <a:lnTo>
                  <a:pt x="904413" y="381004"/>
                </a:lnTo>
                <a:lnTo>
                  <a:pt x="905544" y="378509"/>
                </a:lnTo>
                <a:lnTo>
                  <a:pt x="907127" y="376694"/>
                </a:lnTo>
                <a:lnTo>
                  <a:pt x="908709" y="375332"/>
                </a:lnTo>
                <a:lnTo>
                  <a:pt x="910292" y="374198"/>
                </a:lnTo>
                <a:lnTo>
                  <a:pt x="912101" y="373290"/>
                </a:lnTo>
                <a:lnTo>
                  <a:pt x="913910" y="372383"/>
                </a:lnTo>
                <a:lnTo>
                  <a:pt x="916171" y="371929"/>
                </a:lnTo>
                <a:lnTo>
                  <a:pt x="918205" y="371702"/>
                </a:lnTo>
                <a:lnTo>
                  <a:pt x="920466" y="371702"/>
                </a:lnTo>
                <a:lnTo>
                  <a:pt x="925215" y="371475"/>
                </a:lnTo>
                <a:close/>
                <a:moveTo>
                  <a:pt x="866187" y="0"/>
                </a:moveTo>
                <a:lnTo>
                  <a:pt x="1014412" y="183647"/>
                </a:lnTo>
                <a:lnTo>
                  <a:pt x="885708" y="183647"/>
                </a:lnTo>
                <a:lnTo>
                  <a:pt x="882530" y="200651"/>
                </a:lnTo>
                <a:lnTo>
                  <a:pt x="879126" y="217202"/>
                </a:lnTo>
                <a:lnTo>
                  <a:pt x="875494" y="233980"/>
                </a:lnTo>
                <a:lnTo>
                  <a:pt x="871862" y="250077"/>
                </a:lnTo>
                <a:lnTo>
                  <a:pt x="867776" y="265948"/>
                </a:lnTo>
                <a:lnTo>
                  <a:pt x="863690" y="281365"/>
                </a:lnTo>
                <a:lnTo>
                  <a:pt x="859150" y="296782"/>
                </a:lnTo>
                <a:lnTo>
                  <a:pt x="854384" y="311746"/>
                </a:lnTo>
                <a:lnTo>
                  <a:pt x="849844" y="326483"/>
                </a:lnTo>
                <a:lnTo>
                  <a:pt x="844623" y="340994"/>
                </a:lnTo>
                <a:lnTo>
                  <a:pt x="839402" y="355051"/>
                </a:lnTo>
                <a:lnTo>
                  <a:pt x="834181" y="369107"/>
                </a:lnTo>
                <a:lnTo>
                  <a:pt x="828734" y="382711"/>
                </a:lnTo>
                <a:lnTo>
                  <a:pt x="822832" y="396088"/>
                </a:lnTo>
                <a:lnTo>
                  <a:pt x="816930" y="409238"/>
                </a:lnTo>
                <a:lnTo>
                  <a:pt x="811028" y="422161"/>
                </a:lnTo>
                <a:lnTo>
                  <a:pt x="804900" y="434857"/>
                </a:lnTo>
                <a:lnTo>
                  <a:pt x="798317" y="446874"/>
                </a:lnTo>
                <a:lnTo>
                  <a:pt x="791734" y="459117"/>
                </a:lnTo>
                <a:lnTo>
                  <a:pt x="785151" y="471133"/>
                </a:lnTo>
                <a:lnTo>
                  <a:pt x="778342" y="482470"/>
                </a:lnTo>
                <a:lnTo>
                  <a:pt x="771305" y="494033"/>
                </a:lnTo>
                <a:lnTo>
                  <a:pt x="764041" y="505142"/>
                </a:lnTo>
                <a:lnTo>
                  <a:pt x="756777" y="516025"/>
                </a:lnTo>
                <a:lnTo>
                  <a:pt x="749514" y="526681"/>
                </a:lnTo>
                <a:lnTo>
                  <a:pt x="742023" y="537110"/>
                </a:lnTo>
                <a:lnTo>
                  <a:pt x="734305" y="547313"/>
                </a:lnTo>
                <a:lnTo>
                  <a:pt x="726588" y="557062"/>
                </a:lnTo>
                <a:lnTo>
                  <a:pt x="718643" y="567038"/>
                </a:lnTo>
                <a:lnTo>
                  <a:pt x="710698" y="576334"/>
                </a:lnTo>
                <a:lnTo>
                  <a:pt x="702754" y="585629"/>
                </a:lnTo>
                <a:lnTo>
                  <a:pt x="694582" y="594698"/>
                </a:lnTo>
                <a:lnTo>
                  <a:pt x="686183" y="603767"/>
                </a:lnTo>
                <a:lnTo>
                  <a:pt x="677785" y="612156"/>
                </a:lnTo>
                <a:lnTo>
                  <a:pt x="669159" y="620545"/>
                </a:lnTo>
                <a:lnTo>
                  <a:pt x="660533" y="628934"/>
                </a:lnTo>
                <a:lnTo>
                  <a:pt x="651908" y="636869"/>
                </a:lnTo>
                <a:lnTo>
                  <a:pt x="643282" y="644578"/>
                </a:lnTo>
                <a:lnTo>
                  <a:pt x="634429" y="652286"/>
                </a:lnTo>
                <a:lnTo>
                  <a:pt x="625577" y="659541"/>
                </a:lnTo>
                <a:lnTo>
                  <a:pt x="616497" y="666797"/>
                </a:lnTo>
                <a:lnTo>
                  <a:pt x="607417" y="673825"/>
                </a:lnTo>
                <a:lnTo>
                  <a:pt x="598338" y="680627"/>
                </a:lnTo>
                <a:lnTo>
                  <a:pt x="589258" y="687429"/>
                </a:lnTo>
                <a:lnTo>
                  <a:pt x="579952" y="693777"/>
                </a:lnTo>
                <a:lnTo>
                  <a:pt x="570645" y="700125"/>
                </a:lnTo>
                <a:lnTo>
                  <a:pt x="561565" y="706020"/>
                </a:lnTo>
                <a:lnTo>
                  <a:pt x="552259" y="711915"/>
                </a:lnTo>
                <a:lnTo>
                  <a:pt x="542725" y="717810"/>
                </a:lnTo>
                <a:lnTo>
                  <a:pt x="533191" y="723478"/>
                </a:lnTo>
                <a:lnTo>
                  <a:pt x="523885" y="728919"/>
                </a:lnTo>
                <a:lnTo>
                  <a:pt x="514351" y="733907"/>
                </a:lnTo>
                <a:lnTo>
                  <a:pt x="504818" y="739122"/>
                </a:lnTo>
                <a:lnTo>
                  <a:pt x="495284" y="743883"/>
                </a:lnTo>
                <a:lnTo>
                  <a:pt x="485750" y="748644"/>
                </a:lnTo>
                <a:lnTo>
                  <a:pt x="476217" y="753179"/>
                </a:lnTo>
                <a:lnTo>
                  <a:pt x="466683" y="757486"/>
                </a:lnTo>
                <a:lnTo>
                  <a:pt x="457149" y="761794"/>
                </a:lnTo>
                <a:lnTo>
                  <a:pt x="437855" y="769956"/>
                </a:lnTo>
                <a:lnTo>
                  <a:pt x="419015" y="777438"/>
                </a:lnTo>
                <a:lnTo>
                  <a:pt x="399948" y="784467"/>
                </a:lnTo>
                <a:lnTo>
                  <a:pt x="381107" y="790815"/>
                </a:lnTo>
                <a:lnTo>
                  <a:pt x="362040" y="796936"/>
                </a:lnTo>
                <a:lnTo>
                  <a:pt x="343654" y="802151"/>
                </a:lnTo>
                <a:lnTo>
                  <a:pt x="325041" y="807139"/>
                </a:lnTo>
                <a:lnTo>
                  <a:pt x="306881" y="811673"/>
                </a:lnTo>
                <a:lnTo>
                  <a:pt x="288722" y="815528"/>
                </a:lnTo>
                <a:lnTo>
                  <a:pt x="271244" y="819382"/>
                </a:lnTo>
                <a:lnTo>
                  <a:pt x="253539" y="822556"/>
                </a:lnTo>
                <a:lnTo>
                  <a:pt x="236514" y="825504"/>
                </a:lnTo>
                <a:lnTo>
                  <a:pt x="219944" y="827998"/>
                </a:lnTo>
                <a:lnTo>
                  <a:pt x="203828" y="830038"/>
                </a:lnTo>
                <a:lnTo>
                  <a:pt x="187938" y="831852"/>
                </a:lnTo>
                <a:lnTo>
                  <a:pt x="172503" y="833666"/>
                </a:lnTo>
                <a:lnTo>
                  <a:pt x="157748" y="835026"/>
                </a:lnTo>
                <a:lnTo>
                  <a:pt x="143448" y="835933"/>
                </a:lnTo>
                <a:lnTo>
                  <a:pt x="129602" y="836840"/>
                </a:lnTo>
                <a:lnTo>
                  <a:pt x="116436" y="837293"/>
                </a:lnTo>
                <a:lnTo>
                  <a:pt x="103725" y="837747"/>
                </a:lnTo>
                <a:lnTo>
                  <a:pt x="91921" y="837973"/>
                </a:lnTo>
                <a:lnTo>
                  <a:pt x="80571" y="838200"/>
                </a:lnTo>
                <a:lnTo>
                  <a:pt x="60369" y="837973"/>
                </a:lnTo>
                <a:lnTo>
                  <a:pt x="43345" y="837520"/>
                </a:lnTo>
                <a:lnTo>
                  <a:pt x="29499" y="836840"/>
                </a:lnTo>
                <a:lnTo>
                  <a:pt x="19511" y="836386"/>
                </a:lnTo>
                <a:lnTo>
                  <a:pt x="11112" y="835480"/>
                </a:lnTo>
                <a:lnTo>
                  <a:pt x="26094" y="834119"/>
                </a:lnTo>
                <a:lnTo>
                  <a:pt x="40848" y="832079"/>
                </a:lnTo>
                <a:lnTo>
                  <a:pt x="55375" y="830265"/>
                </a:lnTo>
                <a:lnTo>
                  <a:pt x="69676" y="828224"/>
                </a:lnTo>
                <a:lnTo>
                  <a:pt x="83976" y="826184"/>
                </a:lnTo>
                <a:lnTo>
                  <a:pt x="97823" y="823690"/>
                </a:lnTo>
                <a:lnTo>
                  <a:pt x="111669" y="821423"/>
                </a:lnTo>
                <a:lnTo>
                  <a:pt x="125516" y="818929"/>
                </a:lnTo>
                <a:lnTo>
                  <a:pt x="138908" y="815981"/>
                </a:lnTo>
                <a:lnTo>
                  <a:pt x="152301" y="813261"/>
                </a:lnTo>
                <a:lnTo>
                  <a:pt x="165693" y="810540"/>
                </a:lnTo>
                <a:lnTo>
                  <a:pt x="178405" y="807366"/>
                </a:lnTo>
                <a:lnTo>
                  <a:pt x="191343" y="804418"/>
                </a:lnTo>
                <a:lnTo>
                  <a:pt x="204055" y="801017"/>
                </a:lnTo>
                <a:lnTo>
                  <a:pt x="216312" y="797617"/>
                </a:lnTo>
                <a:lnTo>
                  <a:pt x="228797" y="793989"/>
                </a:lnTo>
                <a:lnTo>
                  <a:pt x="241054" y="790588"/>
                </a:lnTo>
                <a:lnTo>
                  <a:pt x="252858" y="786734"/>
                </a:lnTo>
                <a:lnTo>
                  <a:pt x="264888" y="783106"/>
                </a:lnTo>
                <a:lnTo>
                  <a:pt x="276692" y="779025"/>
                </a:lnTo>
                <a:lnTo>
                  <a:pt x="288041" y="775171"/>
                </a:lnTo>
                <a:lnTo>
                  <a:pt x="299618" y="770863"/>
                </a:lnTo>
                <a:lnTo>
                  <a:pt x="310513" y="766782"/>
                </a:lnTo>
                <a:lnTo>
                  <a:pt x="321863" y="762474"/>
                </a:lnTo>
                <a:lnTo>
                  <a:pt x="332531" y="757940"/>
                </a:lnTo>
                <a:lnTo>
                  <a:pt x="343427" y="753632"/>
                </a:lnTo>
                <a:lnTo>
                  <a:pt x="353869" y="748871"/>
                </a:lnTo>
                <a:lnTo>
                  <a:pt x="364310" y="744336"/>
                </a:lnTo>
                <a:lnTo>
                  <a:pt x="384739" y="734587"/>
                </a:lnTo>
                <a:lnTo>
                  <a:pt x="404715" y="724838"/>
                </a:lnTo>
                <a:lnTo>
                  <a:pt x="423782" y="714635"/>
                </a:lnTo>
                <a:lnTo>
                  <a:pt x="442622" y="703979"/>
                </a:lnTo>
                <a:lnTo>
                  <a:pt x="460554" y="693323"/>
                </a:lnTo>
                <a:lnTo>
                  <a:pt x="478260" y="682214"/>
                </a:lnTo>
                <a:lnTo>
                  <a:pt x="495057" y="671104"/>
                </a:lnTo>
                <a:lnTo>
                  <a:pt x="511400" y="659541"/>
                </a:lnTo>
                <a:lnTo>
                  <a:pt x="527290" y="647752"/>
                </a:lnTo>
                <a:lnTo>
                  <a:pt x="542725" y="635962"/>
                </a:lnTo>
                <a:lnTo>
                  <a:pt x="557479" y="623719"/>
                </a:lnTo>
                <a:lnTo>
                  <a:pt x="571780" y="611476"/>
                </a:lnTo>
                <a:lnTo>
                  <a:pt x="585853" y="599006"/>
                </a:lnTo>
                <a:lnTo>
                  <a:pt x="599246" y="586536"/>
                </a:lnTo>
                <a:lnTo>
                  <a:pt x="612184" y="574066"/>
                </a:lnTo>
                <a:lnTo>
                  <a:pt x="624215" y="561143"/>
                </a:lnTo>
                <a:lnTo>
                  <a:pt x="636245" y="548446"/>
                </a:lnTo>
                <a:lnTo>
                  <a:pt x="647822" y="535296"/>
                </a:lnTo>
                <a:lnTo>
                  <a:pt x="658717" y="522600"/>
                </a:lnTo>
                <a:lnTo>
                  <a:pt x="669613" y="509677"/>
                </a:lnTo>
                <a:lnTo>
                  <a:pt x="679601" y="496527"/>
                </a:lnTo>
                <a:lnTo>
                  <a:pt x="689361" y="483376"/>
                </a:lnTo>
                <a:lnTo>
                  <a:pt x="698441" y="470680"/>
                </a:lnTo>
                <a:lnTo>
                  <a:pt x="707520" y="457757"/>
                </a:lnTo>
                <a:lnTo>
                  <a:pt x="716146" y="444607"/>
                </a:lnTo>
                <a:lnTo>
                  <a:pt x="724091" y="431683"/>
                </a:lnTo>
                <a:lnTo>
                  <a:pt x="732035" y="419214"/>
                </a:lnTo>
                <a:lnTo>
                  <a:pt x="739299" y="406517"/>
                </a:lnTo>
                <a:lnTo>
                  <a:pt x="746336" y="393820"/>
                </a:lnTo>
                <a:lnTo>
                  <a:pt x="753146" y="381577"/>
                </a:lnTo>
                <a:lnTo>
                  <a:pt x="759501" y="369107"/>
                </a:lnTo>
                <a:lnTo>
                  <a:pt x="765176" y="356864"/>
                </a:lnTo>
                <a:lnTo>
                  <a:pt x="770851" y="345075"/>
                </a:lnTo>
                <a:lnTo>
                  <a:pt x="776299" y="333285"/>
                </a:lnTo>
                <a:lnTo>
                  <a:pt x="781520" y="321722"/>
                </a:lnTo>
                <a:lnTo>
                  <a:pt x="786059" y="310386"/>
                </a:lnTo>
                <a:lnTo>
                  <a:pt x="790599" y="299050"/>
                </a:lnTo>
                <a:lnTo>
                  <a:pt x="794685" y="288394"/>
                </a:lnTo>
                <a:lnTo>
                  <a:pt x="798544" y="277737"/>
                </a:lnTo>
                <a:lnTo>
                  <a:pt x="802176" y="267308"/>
                </a:lnTo>
                <a:lnTo>
                  <a:pt x="808531" y="247810"/>
                </a:lnTo>
                <a:lnTo>
                  <a:pt x="814206" y="229445"/>
                </a:lnTo>
                <a:lnTo>
                  <a:pt x="818973" y="212441"/>
                </a:lnTo>
                <a:lnTo>
                  <a:pt x="822605" y="197250"/>
                </a:lnTo>
                <a:lnTo>
                  <a:pt x="825783" y="183647"/>
                </a:lnTo>
                <a:lnTo>
                  <a:pt x="695944" y="183647"/>
                </a:lnTo>
                <a:lnTo>
                  <a:pt x="86618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7391" tIns="33696" rIns="67391" bIns="33696" anchor="ctr"/>
          <a:lstStyle/>
          <a:p>
            <a:endParaRPr lang="zh-CN" altLang="en-US"/>
          </a:p>
        </p:txBody>
      </p:sp>
      <p:sp>
        <p:nvSpPr>
          <p:cNvPr id="57" name="KSO_Shape"/>
          <p:cNvSpPr>
            <a:spLocks noChangeAspect="1"/>
          </p:cNvSpPr>
          <p:nvPr/>
        </p:nvSpPr>
        <p:spPr bwMode="auto">
          <a:xfrm>
            <a:off x="7239213" y="1826639"/>
            <a:ext cx="528582" cy="529700"/>
          </a:xfrm>
          <a:custGeom>
            <a:avLst/>
            <a:gdLst>
              <a:gd name="T0" fmla="*/ 1295082 w 2109787"/>
              <a:gd name="T1" fmla="*/ 1930537 h 2125662"/>
              <a:gd name="T2" fmla="*/ 1378267 w 2109787"/>
              <a:gd name="T3" fmla="*/ 1684248 h 2125662"/>
              <a:gd name="T4" fmla="*/ 1361122 w 2109787"/>
              <a:gd name="T5" fmla="*/ 1545055 h 2125662"/>
              <a:gd name="T6" fmla="*/ 1566862 w 2109787"/>
              <a:gd name="T7" fmla="*/ 1567300 h 2125662"/>
              <a:gd name="T8" fmla="*/ 1528445 w 2109787"/>
              <a:gd name="T9" fmla="*/ 2041129 h 2125662"/>
              <a:gd name="T10" fmla="*/ 1651000 w 2109787"/>
              <a:gd name="T11" fmla="*/ 1844733 h 2125662"/>
              <a:gd name="T12" fmla="*/ 1901190 w 2109787"/>
              <a:gd name="T13" fmla="*/ 1450988 h 2125662"/>
              <a:gd name="T14" fmla="*/ 2088197 w 2109787"/>
              <a:gd name="T15" fmla="*/ 1575563 h 2125662"/>
              <a:gd name="T16" fmla="*/ 2077720 w 2109787"/>
              <a:gd name="T17" fmla="*/ 2010939 h 2125662"/>
              <a:gd name="T18" fmla="*/ 1755457 w 2109787"/>
              <a:gd name="T19" fmla="*/ 2109455 h 2125662"/>
              <a:gd name="T20" fmla="*/ 1116012 w 2109787"/>
              <a:gd name="T21" fmla="*/ 2102146 h 2125662"/>
              <a:gd name="T22" fmla="*/ 824229 w 2109787"/>
              <a:gd name="T23" fmla="*/ 1996956 h 2125662"/>
              <a:gd name="T24" fmla="*/ 842327 w 2109787"/>
              <a:gd name="T25" fmla="*/ 1547597 h 2125662"/>
              <a:gd name="T26" fmla="*/ 1079500 w 2109787"/>
              <a:gd name="T27" fmla="*/ 1446221 h 2125662"/>
              <a:gd name="T28" fmla="*/ 1156856 w 2109787"/>
              <a:gd name="T29" fmla="*/ 894212 h 2125662"/>
              <a:gd name="T30" fmla="*/ 1181274 w 2109787"/>
              <a:gd name="T31" fmla="*/ 1123523 h 2125662"/>
              <a:gd name="T32" fmla="*/ 1403890 w 2109787"/>
              <a:gd name="T33" fmla="*/ 1350929 h 2125662"/>
              <a:gd name="T34" fmla="*/ 1555473 w 2109787"/>
              <a:gd name="T35" fmla="*/ 1330602 h 2125662"/>
              <a:gd name="T36" fmla="*/ 1746695 w 2109787"/>
              <a:gd name="T37" fmla="*/ 1088269 h 2125662"/>
              <a:gd name="T38" fmla="*/ 1634435 w 2109787"/>
              <a:gd name="T39" fmla="*/ 939629 h 2125662"/>
              <a:gd name="T40" fmla="*/ 1329051 w 2109787"/>
              <a:gd name="T41" fmla="*/ 834184 h 2125662"/>
              <a:gd name="T42" fmla="*/ 1487609 w 2109787"/>
              <a:gd name="T43" fmla="*/ 501650 h 2125662"/>
              <a:gd name="T44" fmla="*/ 1685808 w 2109787"/>
              <a:gd name="T45" fmla="*/ 588039 h 2125662"/>
              <a:gd name="T46" fmla="*/ 1817729 w 2109787"/>
              <a:gd name="T47" fmla="*/ 779556 h 2125662"/>
              <a:gd name="T48" fmla="*/ 1848490 w 2109787"/>
              <a:gd name="T49" fmla="*/ 1036817 h 2125662"/>
              <a:gd name="T50" fmla="*/ 1748915 w 2109787"/>
              <a:gd name="T51" fmla="*/ 1271528 h 2125662"/>
              <a:gd name="T52" fmla="*/ 1576403 w 2109787"/>
              <a:gd name="T53" fmla="*/ 1417309 h 2125662"/>
              <a:gd name="T54" fmla="*/ 1403573 w 2109787"/>
              <a:gd name="T55" fmla="*/ 1442082 h 2125662"/>
              <a:gd name="T56" fmla="*/ 1224085 w 2109787"/>
              <a:gd name="T57" fmla="*/ 1336319 h 2125662"/>
              <a:gd name="T58" fmla="*/ 1088992 w 2109787"/>
              <a:gd name="T59" fmla="*/ 1130193 h 2125662"/>
              <a:gd name="T60" fmla="*/ 1072185 w 2109787"/>
              <a:gd name="T61" fmla="*/ 867850 h 2125662"/>
              <a:gd name="T62" fmla="*/ 1171443 w 2109787"/>
              <a:gd name="T63" fmla="*/ 647432 h 2125662"/>
              <a:gd name="T64" fmla="*/ 1349029 w 2109787"/>
              <a:gd name="T65" fmla="*/ 518483 h 2125662"/>
              <a:gd name="T66" fmla="*/ 894842 w 2109787"/>
              <a:gd name="T67" fmla="*/ 389721 h 2125662"/>
              <a:gd name="T68" fmla="*/ 783863 w 2109787"/>
              <a:gd name="T69" fmla="*/ 461707 h 2125662"/>
              <a:gd name="T70" fmla="*/ 646249 w 2109787"/>
              <a:gd name="T71" fmla="*/ 519107 h 2125662"/>
              <a:gd name="T72" fmla="*/ 649737 w 2109787"/>
              <a:gd name="T73" fmla="*/ 631367 h 2125662"/>
              <a:gd name="T74" fmla="*/ 859963 w 2109787"/>
              <a:gd name="T75" fmla="*/ 751873 h 2125662"/>
              <a:gd name="T76" fmla="*/ 989016 w 2109787"/>
              <a:gd name="T77" fmla="*/ 914873 h 2125662"/>
              <a:gd name="T78" fmla="*/ 926551 w 2109787"/>
              <a:gd name="T79" fmla="*/ 1110219 h 2125662"/>
              <a:gd name="T80" fmla="*/ 637054 w 2109787"/>
              <a:gd name="T81" fmla="*/ 1172057 h 2125662"/>
              <a:gd name="T82" fmla="*/ 648152 w 2109787"/>
              <a:gd name="T83" fmla="*/ 1081995 h 2125662"/>
              <a:gd name="T84" fmla="*/ 837450 w 2109787"/>
              <a:gd name="T85" fmla="*/ 1055674 h 2125662"/>
              <a:gd name="T86" fmla="*/ 874549 w 2109787"/>
              <a:gd name="T87" fmla="*/ 927557 h 2125662"/>
              <a:gd name="T88" fmla="*/ 734081 w 2109787"/>
              <a:gd name="T89" fmla="*/ 811174 h 2125662"/>
              <a:gd name="T90" fmla="*/ 535588 w 2109787"/>
              <a:gd name="T91" fmla="*/ 662762 h 2125662"/>
              <a:gd name="T92" fmla="*/ 561905 w 2109787"/>
              <a:gd name="T93" fmla="*/ 464879 h 2125662"/>
              <a:gd name="T94" fmla="*/ 832750 w 2109787"/>
              <a:gd name="T95" fmla="*/ 1588 h 2125662"/>
              <a:gd name="T96" fmla="*/ 1300854 w 2109787"/>
              <a:gd name="T97" fmla="*/ 193714 h 2125662"/>
              <a:gd name="T98" fmla="*/ 1132654 w 2109787"/>
              <a:gd name="T99" fmla="*/ 241031 h 2125662"/>
              <a:gd name="T100" fmla="*/ 735320 w 2109787"/>
              <a:gd name="T101" fmla="*/ 141316 h 2125662"/>
              <a:gd name="T102" fmla="*/ 411297 w 2109787"/>
              <a:gd name="T103" fmla="*/ 258815 h 2125662"/>
              <a:gd name="T104" fmla="*/ 196445 w 2109787"/>
              <a:gd name="T105" fmla="*/ 520171 h 2125662"/>
              <a:gd name="T106" fmla="*/ 143129 w 2109787"/>
              <a:gd name="T107" fmla="*/ 858378 h 2125662"/>
              <a:gd name="T108" fmla="*/ 247857 w 2109787"/>
              <a:gd name="T109" fmla="*/ 1145456 h 2125662"/>
              <a:gd name="T110" fmla="*/ 469056 w 2109787"/>
              <a:gd name="T111" fmla="*/ 1349968 h 2125662"/>
              <a:gd name="T112" fmla="*/ 542684 w 2109787"/>
              <a:gd name="T113" fmla="*/ 1533202 h 2125662"/>
              <a:gd name="T114" fmla="*/ 227229 w 2109787"/>
              <a:gd name="T115" fmla="*/ 1339170 h 2125662"/>
              <a:gd name="T116" fmla="*/ 37131 w 2109787"/>
              <a:gd name="T117" fmla="*/ 1025417 h 2125662"/>
              <a:gd name="T118" fmla="*/ 15868 w 2109787"/>
              <a:gd name="T119" fmla="*/ 627508 h 2125662"/>
              <a:gd name="T120" fmla="*/ 204062 w 2109787"/>
              <a:gd name="T121" fmla="*/ 257545 h 2125662"/>
              <a:gd name="T122" fmla="*/ 551570 w 2109787"/>
              <a:gd name="T123" fmla="*/ 35567 h 2125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09787" h="2125662">
                <a:moveTo>
                  <a:pt x="1216342" y="1436687"/>
                </a:moveTo>
                <a:lnTo>
                  <a:pt x="1216977" y="1467831"/>
                </a:lnTo>
                <a:lnTo>
                  <a:pt x="1218247" y="1498021"/>
                </a:lnTo>
                <a:lnTo>
                  <a:pt x="1219517" y="1527894"/>
                </a:lnTo>
                <a:lnTo>
                  <a:pt x="1221105" y="1556813"/>
                </a:lnTo>
                <a:lnTo>
                  <a:pt x="1223010" y="1585097"/>
                </a:lnTo>
                <a:lnTo>
                  <a:pt x="1225550" y="1612427"/>
                </a:lnTo>
                <a:lnTo>
                  <a:pt x="1227772" y="1639121"/>
                </a:lnTo>
                <a:lnTo>
                  <a:pt x="1230630" y="1665180"/>
                </a:lnTo>
                <a:lnTo>
                  <a:pt x="1233487" y="1690286"/>
                </a:lnTo>
                <a:lnTo>
                  <a:pt x="1237297" y="1714756"/>
                </a:lnTo>
                <a:lnTo>
                  <a:pt x="1240790" y="1738273"/>
                </a:lnTo>
                <a:lnTo>
                  <a:pt x="1244917" y="1761154"/>
                </a:lnTo>
                <a:lnTo>
                  <a:pt x="1249362" y="1783399"/>
                </a:lnTo>
                <a:lnTo>
                  <a:pt x="1253807" y="1804691"/>
                </a:lnTo>
                <a:lnTo>
                  <a:pt x="1258570" y="1825030"/>
                </a:lnTo>
                <a:lnTo>
                  <a:pt x="1263967" y="1844733"/>
                </a:lnTo>
                <a:lnTo>
                  <a:pt x="1269365" y="1863801"/>
                </a:lnTo>
                <a:lnTo>
                  <a:pt x="1275397" y="1881597"/>
                </a:lnTo>
                <a:lnTo>
                  <a:pt x="1281430" y="1899076"/>
                </a:lnTo>
                <a:lnTo>
                  <a:pt x="1288097" y="1915283"/>
                </a:lnTo>
                <a:lnTo>
                  <a:pt x="1295082" y="1930537"/>
                </a:lnTo>
                <a:lnTo>
                  <a:pt x="1302067" y="1945474"/>
                </a:lnTo>
                <a:lnTo>
                  <a:pt x="1309687" y="1959457"/>
                </a:lnTo>
                <a:lnTo>
                  <a:pt x="1317625" y="1972168"/>
                </a:lnTo>
                <a:lnTo>
                  <a:pt x="1325562" y="1984244"/>
                </a:lnTo>
                <a:lnTo>
                  <a:pt x="1330007" y="1990282"/>
                </a:lnTo>
                <a:lnTo>
                  <a:pt x="1334135" y="1995685"/>
                </a:lnTo>
                <a:lnTo>
                  <a:pt x="1338262" y="2001087"/>
                </a:lnTo>
                <a:lnTo>
                  <a:pt x="1343025" y="2005854"/>
                </a:lnTo>
                <a:lnTo>
                  <a:pt x="1347470" y="2010621"/>
                </a:lnTo>
                <a:lnTo>
                  <a:pt x="1352232" y="2015388"/>
                </a:lnTo>
                <a:lnTo>
                  <a:pt x="1356677" y="2019519"/>
                </a:lnTo>
                <a:lnTo>
                  <a:pt x="1361440" y="2023968"/>
                </a:lnTo>
                <a:lnTo>
                  <a:pt x="1366520" y="2027782"/>
                </a:lnTo>
                <a:lnTo>
                  <a:pt x="1371282" y="2031278"/>
                </a:lnTo>
                <a:lnTo>
                  <a:pt x="1376362" y="2034773"/>
                </a:lnTo>
                <a:lnTo>
                  <a:pt x="1381442" y="2038269"/>
                </a:lnTo>
                <a:lnTo>
                  <a:pt x="1386840" y="2041129"/>
                </a:lnTo>
                <a:lnTo>
                  <a:pt x="1391920" y="2043989"/>
                </a:lnTo>
                <a:lnTo>
                  <a:pt x="1391920" y="1688379"/>
                </a:lnTo>
                <a:lnTo>
                  <a:pt x="1387475" y="1687108"/>
                </a:lnTo>
                <a:lnTo>
                  <a:pt x="1382395" y="1685837"/>
                </a:lnTo>
                <a:lnTo>
                  <a:pt x="1378267" y="1684248"/>
                </a:lnTo>
                <a:lnTo>
                  <a:pt x="1373505" y="1682341"/>
                </a:lnTo>
                <a:lnTo>
                  <a:pt x="1369695" y="1680117"/>
                </a:lnTo>
                <a:lnTo>
                  <a:pt x="1365885" y="1677256"/>
                </a:lnTo>
                <a:lnTo>
                  <a:pt x="1362075" y="1674079"/>
                </a:lnTo>
                <a:lnTo>
                  <a:pt x="1358900" y="1670901"/>
                </a:lnTo>
                <a:lnTo>
                  <a:pt x="1356042" y="1667405"/>
                </a:lnTo>
                <a:lnTo>
                  <a:pt x="1353502" y="1663274"/>
                </a:lnTo>
                <a:lnTo>
                  <a:pt x="1350962" y="1659460"/>
                </a:lnTo>
                <a:lnTo>
                  <a:pt x="1349057" y="1655329"/>
                </a:lnTo>
                <a:lnTo>
                  <a:pt x="1347470" y="1650562"/>
                </a:lnTo>
                <a:lnTo>
                  <a:pt x="1346517" y="1645795"/>
                </a:lnTo>
                <a:lnTo>
                  <a:pt x="1345882" y="1641346"/>
                </a:lnTo>
                <a:lnTo>
                  <a:pt x="1345565" y="1635943"/>
                </a:lnTo>
                <a:lnTo>
                  <a:pt x="1345565" y="1582872"/>
                </a:lnTo>
                <a:lnTo>
                  <a:pt x="1345882" y="1577469"/>
                </a:lnTo>
                <a:lnTo>
                  <a:pt x="1346517" y="1572385"/>
                </a:lnTo>
                <a:lnTo>
                  <a:pt x="1347787" y="1567300"/>
                </a:lnTo>
                <a:lnTo>
                  <a:pt x="1349692" y="1562215"/>
                </a:lnTo>
                <a:lnTo>
                  <a:pt x="1352232" y="1557449"/>
                </a:lnTo>
                <a:lnTo>
                  <a:pt x="1354772" y="1553317"/>
                </a:lnTo>
                <a:lnTo>
                  <a:pt x="1357630" y="1549186"/>
                </a:lnTo>
                <a:lnTo>
                  <a:pt x="1361122" y="1545055"/>
                </a:lnTo>
                <a:lnTo>
                  <a:pt x="1365250" y="1541877"/>
                </a:lnTo>
                <a:lnTo>
                  <a:pt x="1369060" y="1538699"/>
                </a:lnTo>
                <a:lnTo>
                  <a:pt x="1373505" y="1535839"/>
                </a:lnTo>
                <a:lnTo>
                  <a:pt x="1378267" y="1533614"/>
                </a:lnTo>
                <a:lnTo>
                  <a:pt x="1383030" y="1532025"/>
                </a:lnTo>
                <a:lnTo>
                  <a:pt x="1388427" y="1530754"/>
                </a:lnTo>
                <a:lnTo>
                  <a:pt x="1393507" y="1529801"/>
                </a:lnTo>
                <a:lnTo>
                  <a:pt x="1399222" y="1529483"/>
                </a:lnTo>
                <a:lnTo>
                  <a:pt x="1516062" y="1529483"/>
                </a:lnTo>
                <a:lnTo>
                  <a:pt x="1521460" y="1529801"/>
                </a:lnTo>
                <a:lnTo>
                  <a:pt x="1526857" y="1530754"/>
                </a:lnTo>
                <a:lnTo>
                  <a:pt x="1531937" y="1532025"/>
                </a:lnTo>
                <a:lnTo>
                  <a:pt x="1537017" y="1533614"/>
                </a:lnTo>
                <a:lnTo>
                  <a:pt x="1541462" y="1535839"/>
                </a:lnTo>
                <a:lnTo>
                  <a:pt x="1545907" y="1538699"/>
                </a:lnTo>
                <a:lnTo>
                  <a:pt x="1550035" y="1541877"/>
                </a:lnTo>
                <a:lnTo>
                  <a:pt x="1553845" y="1545055"/>
                </a:lnTo>
                <a:lnTo>
                  <a:pt x="1557020" y="1549186"/>
                </a:lnTo>
                <a:lnTo>
                  <a:pt x="1560512" y="1553317"/>
                </a:lnTo>
                <a:lnTo>
                  <a:pt x="1563052" y="1557449"/>
                </a:lnTo>
                <a:lnTo>
                  <a:pt x="1565275" y="1562215"/>
                </a:lnTo>
                <a:lnTo>
                  <a:pt x="1566862" y="1567300"/>
                </a:lnTo>
                <a:lnTo>
                  <a:pt x="1568132" y="1572385"/>
                </a:lnTo>
                <a:lnTo>
                  <a:pt x="1569085" y="1577469"/>
                </a:lnTo>
                <a:lnTo>
                  <a:pt x="1569402" y="1582872"/>
                </a:lnTo>
                <a:lnTo>
                  <a:pt x="1569402" y="1635943"/>
                </a:lnTo>
                <a:lnTo>
                  <a:pt x="1569085" y="1641346"/>
                </a:lnTo>
                <a:lnTo>
                  <a:pt x="1568450" y="1645795"/>
                </a:lnTo>
                <a:lnTo>
                  <a:pt x="1567180" y="1650562"/>
                </a:lnTo>
                <a:lnTo>
                  <a:pt x="1565910" y="1655329"/>
                </a:lnTo>
                <a:lnTo>
                  <a:pt x="1564005" y="1659460"/>
                </a:lnTo>
                <a:lnTo>
                  <a:pt x="1561782" y="1663274"/>
                </a:lnTo>
                <a:lnTo>
                  <a:pt x="1558607" y="1667405"/>
                </a:lnTo>
                <a:lnTo>
                  <a:pt x="1555750" y="1670901"/>
                </a:lnTo>
                <a:lnTo>
                  <a:pt x="1552575" y="1674079"/>
                </a:lnTo>
                <a:lnTo>
                  <a:pt x="1549082" y="1677256"/>
                </a:lnTo>
                <a:lnTo>
                  <a:pt x="1545272" y="1680117"/>
                </a:lnTo>
                <a:lnTo>
                  <a:pt x="1541145" y="1682341"/>
                </a:lnTo>
                <a:lnTo>
                  <a:pt x="1537017" y="1684248"/>
                </a:lnTo>
                <a:lnTo>
                  <a:pt x="1532255" y="1685837"/>
                </a:lnTo>
                <a:lnTo>
                  <a:pt x="1527810" y="1687108"/>
                </a:lnTo>
                <a:lnTo>
                  <a:pt x="1523047" y="1688379"/>
                </a:lnTo>
                <a:lnTo>
                  <a:pt x="1523047" y="2043989"/>
                </a:lnTo>
                <a:lnTo>
                  <a:pt x="1528445" y="2041129"/>
                </a:lnTo>
                <a:lnTo>
                  <a:pt x="1533525" y="2038269"/>
                </a:lnTo>
                <a:lnTo>
                  <a:pt x="1538605" y="2034773"/>
                </a:lnTo>
                <a:lnTo>
                  <a:pt x="1543685" y="2031278"/>
                </a:lnTo>
                <a:lnTo>
                  <a:pt x="1548765" y="2027782"/>
                </a:lnTo>
                <a:lnTo>
                  <a:pt x="1553527" y="2023968"/>
                </a:lnTo>
                <a:lnTo>
                  <a:pt x="1558290" y="2019519"/>
                </a:lnTo>
                <a:lnTo>
                  <a:pt x="1563052" y="2015388"/>
                </a:lnTo>
                <a:lnTo>
                  <a:pt x="1567497" y="2010621"/>
                </a:lnTo>
                <a:lnTo>
                  <a:pt x="1572260" y="2005854"/>
                </a:lnTo>
                <a:lnTo>
                  <a:pt x="1576705" y="2001087"/>
                </a:lnTo>
                <a:lnTo>
                  <a:pt x="1580832" y="1995685"/>
                </a:lnTo>
                <a:lnTo>
                  <a:pt x="1585277" y="1990282"/>
                </a:lnTo>
                <a:lnTo>
                  <a:pt x="1589405" y="1984244"/>
                </a:lnTo>
                <a:lnTo>
                  <a:pt x="1597660" y="1972168"/>
                </a:lnTo>
                <a:lnTo>
                  <a:pt x="1605280" y="1959457"/>
                </a:lnTo>
                <a:lnTo>
                  <a:pt x="1612900" y="1945474"/>
                </a:lnTo>
                <a:lnTo>
                  <a:pt x="1620202" y="1930537"/>
                </a:lnTo>
                <a:lnTo>
                  <a:pt x="1626870" y="1915283"/>
                </a:lnTo>
                <a:lnTo>
                  <a:pt x="1633537" y="1899076"/>
                </a:lnTo>
                <a:lnTo>
                  <a:pt x="1639570" y="1881597"/>
                </a:lnTo>
                <a:lnTo>
                  <a:pt x="1645602" y="1863801"/>
                </a:lnTo>
                <a:lnTo>
                  <a:pt x="1651000" y="1844733"/>
                </a:lnTo>
                <a:lnTo>
                  <a:pt x="1656397" y="1825030"/>
                </a:lnTo>
                <a:lnTo>
                  <a:pt x="1661160" y="1804691"/>
                </a:lnTo>
                <a:lnTo>
                  <a:pt x="1665922" y="1783399"/>
                </a:lnTo>
                <a:lnTo>
                  <a:pt x="1670050" y="1761154"/>
                </a:lnTo>
                <a:lnTo>
                  <a:pt x="1673860" y="1738273"/>
                </a:lnTo>
                <a:lnTo>
                  <a:pt x="1677987" y="1714756"/>
                </a:lnTo>
                <a:lnTo>
                  <a:pt x="1681162" y="1690286"/>
                </a:lnTo>
                <a:lnTo>
                  <a:pt x="1684337" y="1665180"/>
                </a:lnTo>
                <a:lnTo>
                  <a:pt x="1687195" y="1639121"/>
                </a:lnTo>
                <a:lnTo>
                  <a:pt x="1689735" y="1612427"/>
                </a:lnTo>
                <a:lnTo>
                  <a:pt x="1691957" y="1585097"/>
                </a:lnTo>
                <a:lnTo>
                  <a:pt x="1693862" y="1556813"/>
                </a:lnTo>
                <a:lnTo>
                  <a:pt x="1695450" y="1527894"/>
                </a:lnTo>
                <a:lnTo>
                  <a:pt x="1696720" y="1498021"/>
                </a:lnTo>
                <a:lnTo>
                  <a:pt x="1697672" y="1467831"/>
                </a:lnTo>
                <a:lnTo>
                  <a:pt x="1698942" y="1436687"/>
                </a:lnTo>
                <a:lnTo>
                  <a:pt x="1738312" y="1438912"/>
                </a:lnTo>
                <a:lnTo>
                  <a:pt x="1774825" y="1441454"/>
                </a:lnTo>
                <a:lnTo>
                  <a:pt x="1835150" y="1446221"/>
                </a:lnTo>
                <a:lnTo>
                  <a:pt x="1875472" y="1449399"/>
                </a:lnTo>
                <a:lnTo>
                  <a:pt x="1890077" y="1450670"/>
                </a:lnTo>
                <a:lnTo>
                  <a:pt x="1901190" y="1450988"/>
                </a:lnTo>
                <a:lnTo>
                  <a:pt x="1912620" y="1451941"/>
                </a:lnTo>
                <a:lnTo>
                  <a:pt x="1923415" y="1453212"/>
                </a:lnTo>
                <a:lnTo>
                  <a:pt x="1934210" y="1455119"/>
                </a:lnTo>
                <a:lnTo>
                  <a:pt x="1945005" y="1457662"/>
                </a:lnTo>
                <a:lnTo>
                  <a:pt x="1955482" y="1460522"/>
                </a:lnTo>
                <a:lnTo>
                  <a:pt x="1965642" y="1464017"/>
                </a:lnTo>
                <a:lnTo>
                  <a:pt x="1975485" y="1468149"/>
                </a:lnTo>
                <a:lnTo>
                  <a:pt x="1985327" y="1472598"/>
                </a:lnTo>
                <a:lnTo>
                  <a:pt x="1994852" y="1477047"/>
                </a:lnTo>
                <a:lnTo>
                  <a:pt x="2004060" y="1482767"/>
                </a:lnTo>
                <a:lnTo>
                  <a:pt x="2012950" y="1488170"/>
                </a:lnTo>
                <a:lnTo>
                  <a:pt x="2021522" y="1494526"/>
                </a:lnTo>
                <a:lnTo>
                  <a:pt x="2029777" y="1500881"/>
                </a:lnTo>
                <a:lnTo>
                  <a:pt x="2038032" y="1507873"/>
                </a:lnTo>
                <a:lnTo>
                  <a:pt x="2045652" y="1515182"/>
                </a:lnTo>
                <a:lnTo>
                  <a:pt x="2052637" y="1522809"/>
                </a:lnTo>
                <a:lnTo>
                  <a:pt x="2059622" y="1530754"/>
                </a:lnTo>
                <a:lnTo>
                  <a:pt x="2065972" y="1539334"/>
                </a:lnTo>
                <a:lnTo>
                  <a:pt x="2072322" y="1547597"/>
                </a:lnTo>
                <a:lnTo>
                  <a:pt x="2078037" y="1556495"/>
                </a:lnTo>
                <a:lnTo>
                  <a:pt x="2083435" y="1566029"/>
                </a:lnTo>
                <a:lnTo>
                  <a:pt x="2088197" y="1575563"/>
                </a:lnTo>
                <a:lnTo>
                  <a:pt x="2092642" y="1585414"/>
                </a:lnTo>
                <a:lnTo>
                  <a:pt x="2096452" y="1595266"/>
                </a:lnTo>
                <a:lnTo>
                  <a:pt x="2099945" y="1605117"/>
                </a:lnTo>
                <a:lnTo>
                  <a:pt x="2103120" y="1615605"/>
                </a:lnTo>
                <a:lnTo>
                  <a:pt x="2105660" y="1626410"/>
                </a:lnTo>
                <a:lnTo>
                  <a:pt x="2107247" y="1637215"/>
                </a:lnTo>
                <a:lnTo>
                  <a:pt x="2108835" y="1648337"/>
                </a:lnTo>
                <a:lnTo>
                  <a:pt x="2109470" y="1659460"/>
                </a:lnTo>
                <a:lnTo>
                  <a:pt x="2109787" y="1670901"/>
                </a:lnTo>
                <a:lnTo>
                  <a:pt x="2109787" y="1949605"/>
                </a:lnTo>
                <a:lnTo>
                  <a:pt x="2109787" y="1955325"/>
                </a:lnTo>
                <a:lnTo>
                  <a:pt x="2108835" y="1960728"/>
                </a:lnTo>
                <a:lnTo>
                  <a:pt x="2107882" y="1966448"/>
                </a:lnTo>
                <a:lnTo>
                  <a:pt x="2106295" y="1971850"/>
                </a:lnTo>
                <a:lnTo>
                  <a:pt x="2104072" y="1976935"/>
                </a:lnTo>
                <a:lnTo>
                  <a:pt x="2101532" y="1982020"/>
                </a:lnTo>
                <a:lnTo>
                  <a:pt x="2098675" y="1987105"/>
                </a:lnTo>
                <a:lnTo>
                  <a:pt x="2095182" y="1992189"/>
                </a:lnTo>
                <a:lnTo>
                  <a:pt x="2091690" y="1996956"/>
                </a:lnTo>
                <a:lnTo>
                  <a:pt x="2087245" y="2002041"/>
                </a:lnTo>
                <a:lnTo>
                  <a:pt x="2082800" y="2006490"/>
                </a:lnTo>
                <a:lnTo>
                  <a:pt x="2077720" y="2010939"/>
                </a:lnTo>
                <a:lnTo>
                  <a:pt x="2072322" y="2015706"/>
                </a:lnTo>
                <a:lnTo>
                  <a:pt x="2066607" y="2019837"/>
                </a:lnTo>
                <a:lnTo>
                  <a:pt x="2060575" y="2024286"/>
                </a:lnTo>
                <a:lnTo>
                  <a:pt x="2053907" y="2028418"/>
                </a:lnTo>
                <a:lnTo>
                  <a:pt x="2047240" y="2032549"/>
                </a:lnTo>
                <a:lnTo>
                  <a:pt x="2039937" y="2036680"/>
                </a:lnTo>
                <a:lnTo>
                  <a:pt x="2032317" y="2040494"/>
                </a:lnTo>
                <a:lnTo>
                  <a:pt x="2024697" y="2044307"/>
                </a:lnTo>
                <a:lnTo>
                  <a:pt x="2016442" y="2048121"/>
                </a:lnTo>
                <a:lnTo>
                  <a:pt x="2007870" y="2051934"/>
                </a:lnTo>
                <a:lnTo>
                  <a:pt x="1999297" y="2055430"/>
                </a:lnTo>
                <a:lnTo>
                  <a:pt x="1990090" y="2058926"/>
                </a:lnTo>
                <a:lnTo>
                  <a:pt x="1970722" y="2065599"/>
                </a:lnTo>
                <a:lnTo>
                  <a:pt x="1950402" y="2071955"/>
                </a:lnTo>
                <a:lnTo>
                  <a:pt x="1929130" y="2077675"/>
                </a:lnTo>
                <a:lnTo>
                  <a:pt x="1907222" y="2083396"/>
                </a:lnTo>
                <a:lnTo>
                  <a:pt x="1883727" y="2088480"/>
                </a:lnTo>
                <a:lnTo>
                  <a:pt x="1859597" y="2093565"/>
                </a:lnTo>
                <a:lnTo>
                  <a:pt x="1834515" y="2098014"/>
                </a:lnTo>
                <a:lnTo>
                  <a:pt x="1809115" y="2102146"/>
                </a:lnTo>
                <a:lnTo>
                  <a:pt x="1782762" y="2105959"/>
                </a:lnTo>
                <a:lnTo>
                  <a:pt x="1755457" y="2109455"/>
                </a:lnTo>
                <a:lnTo>
                  <a:pt x="1728152" y="2112633"/>
                </a:lnTo>
                <a:lnTo>
                  <a:pt x="1700212" y="2115175"/>
                </a:lnTo>
                <a:lnTo>
                  <a:pt x="1671637" y="2118035"/>
                </a:lnTo>
                <a:lnTo>
                  <a:pt x="1642745" y="2119942"/>
                </a:lnTo>
                <a:lnTo>
                  <a:pt x="1613535" y="2121849"/>
                </a:lnTo>
                <a:lnTo>
                  <a:pt x="1584325" y="2123120"/>
                </a:lnTo>
                <a:lnTo>
                  <a:pt x="1554480" y="2124391"/>
                </a:lnTo>
                <a:lnTo>
                  <a:pt x="1524635" y="2125027"/>
                </a:lnTo>
                <a:lnTo>
                  <a:pt x="1494790" y="2125344"/>
                </a:lnTo>
                <a:lnTo>
                  <a:pt x="1464945" y="2125662"/>
                </a:lnTo>
                <a:lnTo>
                  <a:pt x="1435100" y="2125344"/>
                </a:lnTo>
                <a:lnTo>
                  <a:pt x="1404937" y="2125027"/>
                </a:lnTo>
                <a:lnTo>
                  <a:pt x="1375092" y="2124391"/>
                </a:lnTo>
                <a:lnTo>
                  <a:pt x="1344930" y="2123120"/>
                </a:lnTo>
                <a:lnTo>
                  <a:pt x="1315085" y="2121849"/>
                </a:lnTo>
                <a:lnTo>
                  <a:pt x="1285557" y="2119942"/>
                </a:lnTo>
                <a:lnTo>
                  <a:pt x="1256030" y="2118035"/>
                </a:lnTo>
                <a:lnTo>
                  <a:pt x="1227455" y="2115175"/>
                </a:lnTo>
                <a:lnTo>
                  <a:pt x="1198562" y="2112633"/>
                </a:lnTo>
                <a:lnTo>
                  <a:pt x="1170622" y="2109455"/>
                </a:lnTo>
                <a:lnTo>
                  <a:pt x="1142682" y="2105959"/>
                </a:lnTo>
                <a:lnTo>
                  <a:pt x="1116012" y="2102146"/>
                </a:lnTo>
                <a:lnTo>
                  <a:pt x="1089660" y="2098014"/>
                </a:lnTo>
                <a:lnTo>
                  <a:pt x="1064260" y="2093565"/>
                </a:lnTo>
                <a:lnTo>
                  <a:pt x="1039177" y="2088480"/>
                </a:lnTo>
                <a:lnTo>
                  <a:pt x="1015364" y="2083396"/>
                </a:lnTo>
                <a:lnTo>
                  <a:pt x="992187" y="2077675"/>
                </a:lnTo>
                <a:lnTo>
                  <a:pt x="970597" y="2071955"/>
                </a:lnTo>
                <a:lnTo>
                  <a:pt x="949642" y="2065599"/>
                </a:lnTo>
                <a:lnTo>
                  <a:pt x="929639" y="2058926"/>
                </a:lnTo>
                <a:lnTo>
                  <a:pt x="910907" y="2051934"/>
                </a:lnTo>
                <a:lnTo>
                  <a:pt x="902334" y="2048121"/>
                </a:lnTo>
                <a:lnTo>
                  <a:pt x="893762" y="2044307"/>
                </a:lnTo>
                <a:lnTo>
                  <a:pt x="885507" y="2040494"/>
                </a:lnTo>
                <a:lnTo>
                  <a:pt x="877569" y="2036680"/>
                </a:lnTo>
                <a:lnTo>
                  <a:pt x="870584" y="2032549"/>
                </a:lnTo>
                <a:lnTo>
                  <a:pt x="863282" y="2028418"/>
                </a:lnTo>
                <a:lnTo>
                  <a:pt x="856614" y="2024286"/>
                </a:lnTo>
                <a:lnTo>
                  <a:pt x="850264" y="2019837"/>
                </a:lnTo>
                <a:lnTo>
                  <a:pt x="844232" y="2015706"/>
                </a:lnTo>
                <a:lnTo>
                  <a:pt x="838517" y="2010939"/>
                </a:lnTo>
                <a:lnTo>
                  <a:pt x="833437" y="2006490"/>
                </a:lnTo>
                <a:lnTo>
                  <a:pt x="828674" y="2002041"/>
                </a:lnTo>
                <a:lnTo>
                  <a:pt x="824229" y="1996956"/>
                </a:lnTo>
                <a:lnTo>
                  <a:pt x="820419" y="1992189"/>
                </a:lnTo>
                <a:lnTo>
                  <a:pt x="816609" y="1987105"/>
                </a:lnTo>
                <a:lnTo>
                  <a:pt x="813752" y="1982020"/>
                </a:lnTo>
                <a:lnTo>
                  <a:pt x="811212" y="1976935"/>
                </a:lnTo>
                <a:lnTo>
                  <a:pt x="808989" y="1971850"/>
                </a:lnTo>
                <a:lnTo>
                  <a:pt x="807084" y="1966448"/>
                </a:lnTo>
                <a:lnTo>
                  <a:pt x="805814" y="1960728"/>
                </a:lnTo>
                <a:lnTo>
                  <a:pt x="805179" y="1955325"/>
                </a:lnTo>
                <a:lnTo>
                  <a:pt x="804862" y="1949605"/>
                </a:lnTo>
                <a:lnTo>
                  <a:pt x="804862" y="1670901"/>
                </a:lnTo>
                <a:lnTo>
                  <a:pt x="805179" y="1659460"/>
                </a:lnTo>
                <a:lnTo>
                  <a:pt x="806132" y="1648337"/>
                </a:lnTo>
                <a:lnTo>
                  <a:pt x="807402" y="1637215"/>
                </a:lnTo>
                <a:lnTo>
                  <a:pt x="809624" y="1626410"/>
                </a:lnTo>
                <a:lnTo>
                  <a:pt x="812164" y="1615605"/>
                </a:lnTo>
                <a:lnTo>
                  <a:pt x="815022" y="1605117"/>
                </a:lnTo>
                <a:lnTo>
                  <a:pt x="818197" y="1595266"/>
                </a:lnTo>
                <a:lnTo>
                  <a:pt x="822324" y="1585414"/>
                </a:lnTo>
                <a:lnTo>
                  <a:pt x="826769" y="1575563"/>
                </a:lnTo>
                <a:lnTo>
                  <a:pt x="831849" y="1566029"/>
                </a:lnTo>
                <a:lnTo>
                  <a:pt x="836929" y="1556495"/>
                </a:lnTo>
                <a:lnTo>
                  <a:pt x="842327" y="1547597"/>
                </a:lnTo>
                <a:lnTo>
                  <a:pt x="848677" y="1539334"/>
                </a:lnTo>
                <a:lnTo>
                  <a:pt x="855344" y="1530754"/>
                </a:lnTo>
                <a:lnTo>
                  <a:pt x="862012" y="1522809"/>
                </a:lnTo>
                <a:lnTo>
                  <a:pt x="869632" y="1515182"/>
                </a:lnTo>
                <a:lnTo>
                  <a:pt x="876934" y="1507873"/>
                </a:lnTo>
                <a:lnTo>
                  <a:pt x="884872" y="1500881"/>
                </a:lnTo>
                <a:lnTo>
                  <a:pt x="893444" y="1494526"/>
                </a:lnTo>
                <a:lnTo>
                  <a:pt x="902017" y="1488170"/>
                </a:lnTo>
                <a:lnTo>
                  <a:pt x="910907" y="1482767"/>
                </a:lnTo>
                <a:lnTo>
                  <a:pt x="920114" y="1477047"/>
                </a:lnTo>
                <a:lnTo>
                  <a:pt x="929639" y="1472598"/>
                </a:lnTo>
                <a:lnTo>
                  <a:pt x="939482" y="1468149"/>
                </a:lnTo>
                <a:lnTo>
                  <a:pt x="949324" y="1464017"/>
                </a:lnTo>
                <a:lnTo>
                  <a:pt x="959802" y="1460522"/>
                </a:lnTo>
                <a:lnTo>
                  <a:pt x="969962" y="1457662"/>
                </a:lnTo>
                <a:lnTo>
                  <a:pt x="980439" y="1455119"/>
                </a:lnTo>
                <a:lnTo>
                  <a:pt x="991234" y="1453212"/>
                </a:lnTo>
                <a:lnTo>
                  <a:pt x="1002347" y="1451941"/>
                </a:lnTo>
                <a:lnTo>
                  <a:pt x="1013459" y="1450988"/>
                </a:lnTo>
                <a:lnTo>
                  <a:pt x="1024889" y="1450670"/>
                </a:lnTo>
                <a:lnTo>
                  <a:pt x="1039177" y="1449399"/>
                </a:lnTo>
                <a:lnTo>
                  <a:pt x="1079500" y="1446221"/>
                </a:lnTo>
                <a:lnTo>
                  <a:pt x="1140142" y="1441454"/>
                </a:lnTo>
                <a:lnTo>
                  <a:pt x="1176655" y="1438912"/>
                </a:lnTo>
                <a:lnTo>
                  <a:pt x="1216342" y="1436687"/>
                </a:lnTo>
                <a:close/>
                <a:moveTo>
                  <a:pt x="1249771" y="769392"/>
                </a:moveTo>
                <a:lnTo>
                  <a:pt x="1245966" y="770028"/>
                </a:lnTo>
                <a:lnTo>
                  <a:pt x="1242477" y="770663"/>
                </a:lnTo>
                <a:lnTo>
                  <a:pt x="1239306" y="771933"/>
                </a:lnTo>
                <a:lnTo>
                  <a:pt x="1235818" y="773839"/>
                </a:lnTo>
                <a:lnTo>
                  <a:pt x="1232647" y="775427"/>
                </a:lnTo>
                <a:lnTo>
                  <a:pt x="1229476" y="777650"/>
                </a:lnTo>
                <a:lnTo>
                  <a:pt x="1226621" y="780191"/>
                </a:lnTo>
                <a:lnTo>
                  <a:pt x="1223450" y="782732"/>
                </a:lnTo>
                <a:lnTo>
                  <a:pt x="1217425" y="789084"/>
                </a:lnTo>
                <a:lnTo>
                  <a:pt x="1211717" y="796071"/>
                </a:lnTo>
                <a:lnTo>
                  <a:pt x="1206009" y="803376"/>
                </a:lnTo>
                <a:lnTo>
                  <a:pt x="1194275" y="819574"/>
                </a:lnTo>
                <a:lnTo>
                  <a:pt x="1186030" y="831008"/>
                </a:lnTo>
                <a:lnTo>
                  <a:pt x="1177785" y="843395"/>
                </a:lnTo>
                <a:lnTo>
                  <a:pt x="1169857" y="855781"/>
                </a:lnTo>
                <a:lnTo>
                  <a:pt x="1161929" y="868803"/>
                </a:lnTo>
                <a:lnTo>
                  <a:pt x="1159075" y="881507"/>
                </a:lnTo>
                <a:lnTo>
                  <a:pt x="1156856" y="894212"/>
                </a:lnTo>
                <a:lnTo>
                  <a:pt x="1154636" y="907233"/>
                </a:lnTo>
                <a:lnTo>
                  <a:pt x="1152733" y="920573"/>
                </a:lnTo>
                <a:lnTo>
                  <a:pt x="1151465" y="933595"/>
                </a:lnTo>
                <a:lnTo>
                  <a:pt x="1150513" y="947569"/>
                </a:lnTo>
                <a:lnTo>
                  <a:pt x="1149879" y="960909"/>
                </a:lnTo>
                <a:lnTo>
                  <a:pt x="1149879" y="974566"/>
                </a:lnTo>
                <a:lnTo>
                  <a:pt x="1149879" y="984412"/>
                </a:lnTo>
                <a:lnTo>
                  <a:pt x="1150196" y="994258"/>
                </a:lnTo>
                <a:lnTo>
                  <a:pt x="1151147" y="1003786"/>
                </a:lnTo>
                <a:lnTo>
                  <a:pt x="1151782" y="1013314"/>
                </a:lnTo>
                <a:lnTo>
                  <a:pt x="1153050" y="1023160"/>
                </a:lnTo>
                <a:lnTo>
                  <a:pt x="1154319" y="1032688"/>
                </a:lnTo>
                <a:lnTo>
                  <a:pt x="1156538" y="1042216"/>
                </a:lnTo>
                <a:lnTo>
                  <a:pt x="1158124" y="1051427"/>
                </a:lnTo>
                <a:lnTo>
                  <a:pt x="1160344" y="1060637"/>
                </a:lnTo>
                <a:lnTo>
                  <a:pt x="1162564" y="1069848"/>
                </a:lnTo>
                <a:lnTo>
                  <a:pt x="1165101" y="1079058"/>
                </a:lnTo>
                <a:lnTo>
                  <a:pt x="1168272" y="1088269"/>
                </a:lnTo>
                <a:lnTo>
                  <a:pt x="1171126" y="1096844"/>
                </a:lnTo>
                <a:lnTo>
                  <a:pt x="1174297" y="1106055"/>
                </a:lnTo>
                <a:lnTo>
                  <a:pt x="1177468" y="1114948"/>
                </a:lnTo>
                <a:lnTo>
                  <a:pt x="1181274" y="1123523"/>
                </a:lnTo>
                <a:lnTo>
                  <a:pt x="1184762" y="1132099"/>
                </a:lnTo>
                <a:lnTo>
                  <a:pt x="1188884" y="1140356"/>
                </a:lnTo>
                <a:lnTo>
                  <a:pt x="1193007" y="1148932"/>
                </a:lnTo>
                <a:lnTo>
                  <a:pt x="1197129" y="1157189"/>
                </a:lnTo>
                <a:lnTo>
                  <a:pt x="1206326" y="1173387"/>
                </a:lnTo>
                <a:lnTo>
                  <a:pt x="1215839" y="1188950"/>
                </a:lnTo>
                <a:lnTo>
                  <a:pt x="1225987" y="1204513"/>
                </a:lnTo>
                <a:lnTo>
                  <a:pt x="1236769" y="1219123"/>
                </a:lnTo>
                <a:lnTo>
                  <a:pt x="1247551" y="1233097"/>
                </a:lnTo>
                <a:lnTo>
                  <a:pt x="1258967" y="1246437"/>
                </a:lnTo>
                <a:lnTo>
                  <a:pt x="1271018" y="1259776"/>
                </a:lnTo>
                <a:lnTo>
                  <a:pt x="1283068" y="1271845"/>
                </a:lnTo>
                <a:lnTo>
                  <a:pt x="1295436" y="1283597"/>
                </a:lnTo>
                <a:lnTo>
                  <a:pt x="1308121" y="1294395"/>
                </a:lnTo>
                <a:lnTo>
                  <a:pt x="1320805" y="1304241"/>
                </a:lnTo>
                <a:lnTo>
                  <a:pt x="1333490" y="1313769"/>
                </a:lnTo>
                <a:lnTo>
                  <a:pt x="1346175" y="1322662"/>
                </a:lnTo>
                <a:lnTo>
                  <a:pt x="1359177" y="1330602"/>
                </a:lnTo>
                <a:lnTo>
                  <a:pt x="1371861" y="1337272"/>
                </a:lnTo>
                <a:lnTo>
                  <a:pt x="1384863" y="1343624"/>
                </a:lnTo>
                <a:lnTo>
                  <a:pt x="1397548" y="1348706"/>
                </a:lnTo>
                <a:lnTo>
                  <a:pt x="1403890" y="1350929"/>
                </a:lnTo>
                <a:lnTo>
                  <a:pt x="1410233" y="1353470"/>
                </a:lnTo>
                <a:lnTo>
                  <a:pt x="1416258" y="1355058"/>
                </a:lnTo>
                <a:lnTo>
                  <a:pt x="1422600" y="1356646"/>
                </a:lnTo>
                <a:lnTo>
                  <a:pt x="1428308" y="1358234"/>
                </a:lnTo>
                <a:lnTo>
                  <a:pt x="1434334" y="1359187"/>
                </a:lnTo>
                <a:lnTo>
                  <a:pt x="1440042" y="1360140"/>
                </a:lnTo>
                <a:lnTo>
                  <a:pt x="1446067" y="1360775"/>
                </a:lnTo>
                <a:lnTo>
                  <a:pt x="1451775" y="1361093"/>
                </a:lnTo>
                <a:lnTo>
                  <a:pt x="1457483" y="1361093"/>
                </a:lnTo>
                <a:lnTo>
                  <a:pt x="1462874" y="1361093"/>
                </a:lnTo>
                <a:lnTo>
                  <a:pt x="1468900" y="1360775"/>
                </a:lnTo>
                <a:lnTo>
                  <a:pt x="1474291" y="1360140"/>
                </a:lnTo>
                <a:lnTo>
                  <a:pt x="1480316" y="1359187"/>
                </a:lnTo>
                <a:lnTo>
                  <a:pt x="1486341" y="1358234"/>
                </a:lnTo>
                <a:lnTo>
                  <a:pt x="1492366" y="1356646"/>
                </a:lnTo>
                <a:lnTo>
                  <a:pt x="1498392" y="1355058"/>
                </a:lnTo>
                <a:lnTo>
                  <a:pt x="1504734" y="1353470"/>
                </a:lnTo>
                <a:lnTo>
                  <a:pt x="1510759" y="1350929"/>
                </a:lnTo>
                <a:lnTo>
                  <a:pt x="1517101" y="1348706"/>
                </a:lnTo>
                <a:lnTo>
                  <a:pt x="1529786" y="1343624"/>
                </a:lnTo>
                <a:lnTo>
                  <a:pt x="1542471" y="1337272"/>
                </a:lnTo>
                <a:lnTo>
                  <a:pt x="1555473" y="1330602"/>
                </a:lnTo>
                <a:lnTo>
                  <a:pt x="1568157" y="1322662"/>
                </a:lnTo>
                <a:lnTo>
                  <a:pt x="1581159" y="1313769"/>
                </a:lnTo>
                <a:lnTo>
                  <a:pt x="1593844" y="1304241"/>
                </a:lnTo>
                <a:lnTo>
                  <a:pt x="1606846" y="1294395"/>
                </a:lnTo>
                <a:lnTo>
                  <a:pt x="1619531" y="1283597"/>
                </a:lnTo>
                <a:lnTo>
                  <a:pt x="1631581" y="1271845"/>
                </a:lnTo>
                <a:lnTo>
                  <a:pt x="1643949" y="1259776"/>
                </a:lnTo>
                <a:lnTo>
                  <a:pt x="1655682" y="1246437"/>
                </a:lnTo>
                <a:lnTo>
                  <a:pt x="1667098" y="1233097"/>
                </a:lnTo>
                <a:lnTo>
                  <a:pt x="1678197" y="1219123"/>
                </a:lnTo>
                <a:lnTo>
                  <a:pt x="1688662" y="1204513"/>
                </a:lnTo>
                <a:lnTo>
                  <a:pt x="1698810" y="1188950"/>
                </a:lnTo>
                <a:lnTo>
                  <a:pt x="1708324" y="1173387"/>
                </a:lnTo>
                <a:lnTo>
                  <a:pt x="1717203" y="1157189"/>
                </a:lnTo>
                <a:lnTo>
                  <a:pt x="1721643" y="1148932"/>
                </a:lnTo>
                <a:lnTo>
                  <a:pt x="1725765" y="1140356"/>
                </a:lnTo>
                <a:lnTo>
                  <a:pt x="1729570" y="1132099"/>
                </a:lnTo>
                <a:lnTo>
                  <a:pt x="1733693" y="1123523"/>
                </a:lnTo>
                <a:lnTo>
                  <a:pt x="1737181" y="1114948"/>
                </a:lnTo>
                <a:lnTo>
                  <a:pt x="1740352" y="1106055"/>
                </a:lnTo>
                <a:lnTo>
                  <a:pt x="1743524" y="1096844"/>
                </a:lnTo>
                <a:lnTo>
                  <a:pt x="1746695" y="1088269"/>
                </a:lnTo>
                <a:lnTo>
                  <a:pt x="1749232" y="1079058"/>
                </a:lnTo>
                <a:lnTo>
                  <a:pt x="1751769" y="1069848"/>
                </a:lnTo>
                <a:lnTo>
                  <a:pt x="1754306" y="1060637"/>
                </a:lnTo>
                <a:lnTo>
                  <a:pt x="1756525" y="1051427"/>
                </a:lnTo>
                <a:lnTo>
                  <a:pt x="1758428" y="1042216"/>
                </a:lnTo>
                <a:lnTo>
                  <a:pt x="1760014" y="1032688"/>
                </a:lnTo>
                <a:lnTo>
                  <a:pt x="1761599" y="1023160"/>
                </a:lnTo>
                <a:lnTo>
                  <a:pt x="1762551" y="1013314"/>
                </a:lnTo>
                <a:lnTo>
                  <a:pt x="1763502" y="1003786"/>
                </a:lnTo>
                <a:lnTo>
                  <a:pt x="1764136" y="994258"/>
                </a:lnTo>
                <a:lnTo>
                  <a:pt x="1764453" y="984412"/>
                </a:lnTo>
                <a:lnTo>
                  <a:pt x="1764771" y="974566"/>
                </a:lnTo>
                <a:lnTo>
                  <a:pt x="1764453" y="962815"/>
                </a:lnTo>
                <a:lnTo>
                  <a:pt x="1763819" y="951063"/>
                </a:lnTo>
                <a:lnTo>
                  <a:pt x="1748598" y="950745"/>
                </a:lnTo>
                <a:lnTo>
                  <a:pt x="1733059" y="949793"/>
                </a:lnTo>
                <a:lnTo>
                  <a:pt x="1716886" y="948840"/>
                </a:lnTo>
                <a:lnTo>
                  <a:pt x="1701030" y="947569"/>
                </a:lnTo>
                <a:lnTo>
                  <a:pt x="1684223" y="945664"/>
                </a:lnTo>
                <a:lnTo>
                  <a:pt x="1667732" y="943758"/>
                </a:lnTo>
                <a:lnTo>
                  <a:pt x="1650925" y="941852"/>
                </a:lnTo>
                <a:lnTo>
                  <a:pt x="1634435" y="939629"/>
                </a:lnTo>
                <a:lnTo>
                  <a:pt x="1617628" y="937406"/>
                </a:lnTo>
                <a:lnTo>
                  <a:pt x="1600503" y="934548"/>
                </a:lnTo>
                <a:lnTo>
                  <a:pt x="1584013" y="931689"/>
                </a:lnTo>
                <a:lnTo>
                  <a:pt x="1567206" y="928513"/>
                </a:lnTo>
                <a:lnTo>
                  <a:pt x="1550716" y="925337"/>
                </a:lnTo>
                <a:lnTo>
                  <a:pt x="1533909" y="921526"/>
                </a:lnTo>
                <a:lnTo>
                  <a:pt x="1517736" y="917714"/>
                </a:lnTo>
                <a:lnTo>
                  <a:pt x="1502197" y="913903"/>
                </a:lnTo>
                <a:lnTo>
                  <a:pt x="1486024" y="909457"/>
                </a:lnTo>
                <a:lnTo>
                  <a:pt x="1470802" y="905010"/>
                </a:lnTo>
                <a:lnTo>
                  <a:pt x="1456215" y="900564"/>
                </a:lnTo>
                <a:lnTo>
                  <a:pt x="1441310" y="895164"/>
                </a:lnTo>
                <a:lnTo>
                  <a:pt x="1427357" y="890400"/>
                </a:lnTo>
                <a:lnTo>
                  <a:pt x="1413721" y="884683"/>
                </a:lnTo>
                <a:lnTo>
                  <a:pt x="1400719" y="879284"/>
                </a:lnTo>
                <a:lnTo>
                  <a:pt x="1388352" y="873250"/>
                </a:lnTo>
                <a:lnTo>
                  <a:pt x="1376618" y="867533"/>
                </a:lnTo>
                <a:lnTo>
                  <a:pt x="1365519" y="861181"/>
                </a:lnTo>
                <a:lnTo>
                  <a:pt x="1355054" y="854828"/>
                </a:lnTo>
                <a:lnTo>
                  <a:pt x="1345541" y="848159"/>
                </a:lnTo>
                <a:lnTo>
                  <a:pt x="1336661" y="841171"/>
                </a:lnTo>
                <a:lnTo>
                  <a:pt x="1329051" y="834184"/>
                </a:lnTo>
                <a:lnTo>
                  <a:pt x="1324928" y="830690"/>
                </a:lnTo>
                <a:lnTo>
                  <a:pt x="1321757" y="826879"/>
                </a:lnTo>
                <a:lnTo>
                  <a:pt x="1318586" y="823068"/>
                </a:lnTo>
                <a:lnTo>
                  <a:pt x="1315414" y="819574"/>
                </a:lnTo>
                <a:lnTo>
                  <a:pt x="1309706" y="811634"/>
                </a:lnTo>
                <a:lnTo>
                  <a:pt x="1303681" y="804647"/>
                </a:lnTo>
                <a:lnTo>
                  <a:pt x="1298607" y="798612"/>
                </a:lnTo>
                <a:lnTo>
                  <a:pt x="1293216" y="792578"/>
                </a:lnTo>
                <a:lnTo>
                  <a:pt x="1288142" y="787813"/>
                </a:lnTo>
                <a:lnTo>
                  <a:pt x="1283386" y="783367"/>
                </a:lnTo>
                <a:lnTo>
                  <a:pt x="1278312" y="779873"/>
                </a:lnTo>
                <a:lnTo>
                  <a:pt x="1273872" y="777015"/>
                </a:lnTo>
                <a:lnTo>
                  <a:pt x="1269432" y="774474"/>
                </a:lnTo>
                <a:lnTo>
                  <a:pt x="1265310" y="772251"/>
                </a:lnTo>
                <a:lnTo>
                  <a:pt x="1261187" y="770980"/>
                </a:lnTo>
                <a:lnTo>
                  <a:pt x="1257065" y="770028"/>
                </a:lnTo>
                <a:lnTo>
                  <a:pt x="1253576" y="769392"/>
                </a:lnTo>
                <a:lnTo>
                  <a:pt x="1249771" y="769392"/>
                </a:lnTo>
                <a:close/>
                <a:moveTo>
                  <a:pt x="1457483" y="500062"/>
                </a:moveTo>
                <a:lnTo>
                  <a:pt x="1467631" y="500380"/>
                </a:lnTo>
                <a:lnTo>
                  <a:pt x="1477462" y="500697"/>
                </a:lnTo>
                <a:lnTo>
                  <a:pt x="1487609" y="501650"/>
                </a:lnTo>
                <a:lnTo>
                  <a:pt x="1497757" y="502603"/>
                </a:lnTo>
                <a:lnTo>
                  <a:pt x="1507588" y="503874"/>
                </a:lnTo>
                <a:lnTo>
                  <a:pt x="1517419" y="505462"/>
                </a:lnTo>
                <a:lnTo>
                  <a:pt x="1527249" y="507685"/>
                </a:lnTo>
                <a:lnTo>
                  <a:pt x="1537080" y="509908"/>
                </a:lnTo>
                <a:lnTo>
                  <a:pt x="1546276" y="512449"/>
                </a:lnTo>
                <a:lnTo>
                  <a:pt x="1556107" y="514990"/>
                </a:lnTo>
                <a:lnTo>
                  <a:pt x="1565303" y="518483"/>
                </a:lnTo>
                <a:lnTo>
                  <a:pt x="1574817" y="521659"/>
                </a:lnTo>
                <a:lnTo>
                  <a:pt x="1584013" y="525153"/>
                </a:lnTo>
                <a:lnTo>
                  <a:pt x="1592893" y="528964"/>
                </a:lnTo>
                <a:lnTo>
                  <a:pt x="1602089" y="533093"/>
                </a:lnTo>
                <a:lnTo>
                  <a:pt x="1610968" y="537540"/>
                </a:lnTo>
                <a:lnTo>
                  <a:pt x="1619848" y="542304"/>
                </a:lnTo>
                <a:lnTo>
                  <a:pt x="1628410" y="547068"/>
                </a:lnTo>
                <a:lnTo>
                  <a:pt x="1636972" y="552150"/>
                </a:lnTo>
                <a:lnTo>
                  <a:pt x="1645534" y="557549"/>
                </a:lnTo>
                <a:lnTo>
                  <a:pt x="1654096" y="562948"/>
                </a:lnTo>
                <a:lnTo>
                  <a:pt x="1662024" y="568983"/>
                </a:lnTo>
                <a:lnTo>
                  <a:pt x="1670269" y="575017"/>
                </a:lnTo>
                <a:lnTo>
                  <a:pt x="1678197" y="581369"/>
                </a:lnTo>
                <a:lnTo>
                  <a:pt x="1685808" y="588039"/>
                </a:lnTo>
                <a:lnTo>
                  <a:pt x="1693736" y="594391"/>
                </a:lnTo>
                <a:lnTo>
                  <a:pt x="1701347" y="601696"/>
                </a:lnTo>
                <a:lnTo>
                  <a:pt x="1708641" y="608684"/>
                </a:lnTo>
                <a:lnTo>
                  <a:pt x="1715934" y="615989"/>
                </a:lnTo>
                <a:lnTo>
                  <a:pt x="1723228" y="623611"/>
                </a:lnTo>
                <a:lnTo>
                  <a:pt x="1729888" y="631234"/>
                </a:lnTo>
                <a:lnTo>
                  <a:pt x="1736864" y="639174"/>
                </a:lnTo>
                <a:lnTo>
                  <a:pt x="1743207" y="647432"/>
                </a:lnTo>
                <a:lnTo>
                  <a:pt x="1749866" y="655689"/>
                </a:lnTo>
                <a:lnTo>
                  <a:pt x="1756208" y="664265"/>
                </a:lnTo>
                <a:lnTo>
                  <a:pt x="1762234" y="673158"/>
                </a:lnTo>
                <a:lnTo>
                  <a:pt x="1768259" y="682051"/>
                </a:lnTo>
                <a:lnTo>
                  <a:pt x="1773967" y="690944"/>
                </a:lnTo>
                <a:lnTo>
                  <a:pt x="1779675" y="700154"/>
                </a:lnTo>
                <a:lnTo>
                  <a:pt x="1785066" y="709682"/>
                </a:lnTo>
                <a:lnTo>
                  <a:pt x="1790140" y="719211"/>
                </a:lnTo>
                <a:lnTo>
                  <a:pt x="1795531" y="728739"/>
                </a:lnTo>
                <a:lnTo>
                  <a:pt x="1800288" y="738902"/>
                </a:lnTo>
                <a:lnTo>
                  <a:pt x="1805045" y="748430"/>
                </a:lnTo>
                <a:lnTo>
                  <a:pt x="1809484" y="758594"/>
                </a:lnTo>
                <a:lnTo>
                  <a:pt x="1813924" y="769075"/>
                </a:lnTo>
                <a:lnTo>
                  <a:pt x="1817729" y="779556"/>
                </a:lnTo>
                <a:lnTo>
                  <a:pt x="1821535" y="790037"/>
                </a:lnTo>
                <a:lnTo>
                  <a:pt x="1825340" y="800835"/>
                </a:lnTo>
                <a:lnTo>
                  <a:pt x="1828828" y="811634"/>
                </a:lnTo>
                <a:lnTo>
                  <a:pt x="1832000" y="822750"/>
                </a:lnTo>
                <a:lnTo>
                  <a:pt x="1834854" y="833866"/>
                </a:lnTo>
                <a:lnTo>
                  <a:pt x="1837708" y="844983"/>
                </a:lnTo>
                <a:lnTo>
                  <a:pt x="1840245" y="856416"/>
                </a:lnTo>
                <a:lnTo>
                  <a:pt x="1842464" y="867850"/>
                </a:lnTo>
                <a:lnTo>
                  <a:pt x="1844684" y="879284"/>
                </a:lnTo>
                <a:lnTo>
                  <a:pt x="1846270" y="890718"/>
                </a:lnTo>
                <a:lnTo>
                  <a:pt x="1847855" y="902469"/>
                </a:lnTo>
                <a:lnTo>
                  <a:pt x="1849758" y="914221"/>
                </a:lnTo>
                <a:lnTo>
                  <a:pt x="1850710" y="926290"/>
                </a:lnTo>
                <a:lnTo>
                  <a:pt x="1851661" y="938359"/>
                </a:lnTo>
                <a:lnTo>
                  <a:pt x="1852295" y="950428"/>
                </a:lnTo>
                <a:lnTo>
                  <a:pt x="1852612" y="962497"/>
                </a:lnTo>
                <a:lnTo>
                  <a:pt x="1852612" y="974566"/>
                </a:lnTo>
                <a:lnTo>
                  <a:pt x="1852612" y="987270"/>
                </a:lnTo>
                <a:lnTo>
                  <a:pt x="1851978" y="999657"/>
                </a:lnTo>
                <a:lnTo>
                  <a:pt x="1851344" y="1012361"/>
                </a:lnTo>
                <a:lnTo>
                  <a:pt x="1850075" y="1024430"/>
                </a:lnTo>
                <a:lnTo>
                  <a:pt x="1848490" y="1036817"/>
                </a:lnTo>
                <a:lnTo>
                  <a:pt x="1846587" y="1048886"/>
                </a:lnTo>
                <a:lnTo>
                  <a:pt x="1844367" y="1060955"/>
                </a:lnTo>
                <a:lnTo>
                  <a:pt x="1842147" y="1072706"/>
                </a:lnTo>
                <a:lnTo>
                  <a:pt x="1839293" y="1084458"/>
                </a:lnTo>
                <a:lnTo>
                  <a:pt x="1836122" y="1095891"/>
                </a:lnTo>
                <a:lnTo>
                  <a:pt x="1832951" y="1107643"/>
                </a:lnTo>
                <a:lnTo>
                  <a:pt x="1829463" y="1118759"/>
                </a:lnTo>
                <a:lnTo>
                  <a:pt x="1825974" y="1130193"/>
                </a:lnTo>
                <a:lnTo>
                  <a:pt x="1821535" y="1141309"/>
                </a:lnTo>
                <a:lnTo>
                  <a:pt x="1817412" y="1152108"/>
                </a:lnTo>
                <a:lnTo>
                  <a:pt x="1812655" y="1162906"/>
                </a:lnTo>
                <a:lnTo>
                  <a:pt x="1807899" y="1173705"/>
                </a:lnTo>
                <a:lnTo>
                  <a:pt x="1803142" y="1184186"/>
                </a:lnTo>
                <a:lnTo>
                  <a:pt x="1797751" y="1194667"/>
                </a:lnTo>
                <a:lnTo>
                  <a:pt x="1792360" y="1204830"/>
                </a:lnTo>
                <a:lnTo>
                  <a:pt x="1786652" y="1214994"/>
                </a:lnTo>
                <a:lnTo>
                  <a:pt x="1780944" y="1224840"/>
                </a:lnTo>
                <a:lnTo>
                  <a:pt x="1774601" y="1234050"/>
                </a:lnTo>
                <a:lnTo>
                  <a:pt x="1768576" y="1243896"/>
                </a:lnTo>
                <a:lnTo>
                  <a:pt x="1762234" y="1253107"/>
                </a:lnTo>
                <a:lnTo>
                  <a:pt x="1755891" y="1262317"/>
                </a:lnTo>
                <a:lnTo>
                  <a:pt x="1748915" y="1271528"/>
                </a:lnTo>
                <a:lnTo>
                  <a:pt x="1741938" y="1280103"/>
                </a:lnTo>
                <a:lnTo>
                  <a:pt x="1735279" y="1288678"/>
                </a:lnTo>
                <a:lnTo>
                  <a:pt x="1727985" y="1297254"/>
                </a:lnTo>
                <a:lnTo>
                  <a:pt x="1720691" y="1305194"/>
                </a:lnTo>
                <a:lnTo>
                  <a:pt x="1713397" y="1313452"/>
                </a:lnTo>
                <a:lnTo>
                  <a:pt x="1705787" y="1321392"/>
                </a:lnTo>
                <a:lnTo>
                  <a:pt x="1698493" y="1329014"/>
                </a:lnTo>
                <a:lnTo>
                  <a:pt x="1690565" y="1336319"/>
                </a:lnTo>
                <a:lnTo>
                  <a:pt x="1682637" y="1343624"/>
                </a:lnTo>
                <a:lnTo>
                  <a:pt x="1674709" y="1350612"/>
                </a:lnTo>
                <a:lnTo>
                  <a:pt x="1666781" y="1357599"/>
                </a:lnTo>
                <a:lnTo>
                  <a:pt x="1658853" y="1364269"/>
                </a:lnTo>
                <a:lnTo>
                  <a:pt x="1650608" y="1370303"/>
                </a:lnTo>
                <a:lnTo>
                  <a:pt x="1642680" y="1376655"/>
                </a:lnTo>
                <a:lnTo>
                  <a:pt x="1634435" y="1382372"/>
                </a:lnTo>
                <a:lnTo>
                  <a:pt x="1626190" y="1388407"/>
                </a:lnTo>
                <a:lnTo>
                  <a:pt x="1617945" y="1393806"/>
                </a:lnTo>
                <a:lnTo>
                  <a:pt x="1609700" y="1399205"/>
                </a:lnTo>
                <a:lnTo>
                  <a:pt x="1601455" y="1403970"/>
                </a:lnTo>
                <a:lnTo>
                  <a:pt x="1592893" y="1408416"/>
                </a:lnTo>
                <a:lnTo>
                  <a:pt x="1584648" y="1413180"/>
                </a:lnTo>
                <a:lnTo>
                  <a:pt x="1576403" y="1417309"/>
                </a:lnTo>
                <a:lnTo>
                  <a:pt x="1568157" y="1421120"/>
                </a:lnTo>
                <a:lnTo>
                  <a:pt x="1559912" y="1425249"/>
                </a:lnTo>
                <a:lnTo>
                  <a:pt x="1551667" y="1428743"/>
                </a:lnTo>
                <a:lnTo>
                  <a:pt x="1543422" y="1431601"/>
                </a:lnTo>
                <a:lnTo>
                  <a:pt x="1535177" y="1434777"/>
                </a:lnTo>
                <a:lnTo>
                  <a:pt x="1527249" y="1437636"/>
                </a:lnTo>
                <a:lnTo>
                  <a:pt x="1519004" y="1439859"/>
                </a:lnTo>
                <a:lnTo>
                  <a:pt x="1510759" y="1442082"/>
                </a:lnTo>
                <a:lnTo>
                  <a:pt x="1503148" y="1443670"/>
                </a:lnTo>
                <a:lnTo>
                  <a:pt x="1495220" y="1445576"/>
                </a:lnTo>
                <a:lnTo>
                  <a:pt x="1487292" y="1446846"/>
                </a:lnTo>
                <a:lnTo>
                  <a:pt x="1479999" y="1448117"/>
                </a:lnTo>
                <a:lnTo>
                  <a:pt x="1472071" y="1448752"/>
                </a:lnTo>
                <a:lnTo>
                  <a:pt x="1464460" y="1449070"/>
                </a:lnTo>
                <a:lnTo>
                  <a:pt x="1457483" y="1449387"/>
                </a:lnTo>
                <a:lnTo>
                  <a:pt x="1449872" y="1449070"/>
                </a:lnTo>
                <a:lnTo>
                  <a:pt x="1442579" y="1448752"/>
                </a:lnTo>
                <a:lnTo>
                  <a:pt x="1434968" y="1448117"/>
                </a:lnTo>
                <a:lnTo>
                  <a:pt x="1427357" y="1446846"/>
                </a:lnTo>
                <a:lnTo>
                  <a:pt x="1419429" y="1445576"/>
                </a:lnTo>
                <a:lnTo>
                  <a:pt x="1411818" y="1443670"/>
                </a:lnTo>
                <a:lnTo>
                  <a:pt x="1403573" y="1442082"/>
                </a:lnTo>
                <a:lnTo>
                  <a:pt x="1395645" y="1439859"/>
                </a:lnTo>
                <a:lnTo>
                  <a:pt x="1387717" y="1437636"/>
                </a:lnTo>
                <a:lnTo>
                  <a:pt x="1379472" y="1434777"/>
                </a:lnTo>
                <a:lnTo>
                  <a:pt x="1371227" y="1431601"/>
                </a:lnTo>
                <a:lnTo>
                  <a:pt x="1362982" y="1428743"/>
                </a:lnTo>
                <a:lnTo>
                  <a:pt x="1355054" y="1425249"/>
                </a:lnTo>
                <a:lnTo>
                  <a:pt x="1346492" y="1421120"/>
                </a:lnTo>
                <a:lnTo>
                  <a:pt x="1338247" y="1417309"/>
                </a:lnTo>
                <a:lnTo>
                  <a:pt x="1330002" y="1413180"/>
                </a:lnTo>
                <a:lnTo>
                  <a:pt x="1321757" y="1408416"/>
                </a:lnTo>
                <a:lnTo>
                  <a:pt x="1313195" y="1403970"/>
                </a:lnTo>
                <a:lnTo>
                  <a:pt x="1304950" y="1399205"/>
                </a:lnTo>
                <a:lnTo>
                  <a:pt x="1296705" y="1393806"/>
                </a:lnTo>
                <a:lnTo>
                  <a:pt x="1288459" y="1388407"/>
                </a:lnTo>
                <a:lnTo>
                  <a:pt x="1280214" y="1382372"/>
                </a:lnTo>
                <a:lnTo>
                  <a:pt x="1272286" y="1376655"/>
                </a:lnTo>
                <a:lnTo>
                  <a:pt x="1264041" y="1370303"/>
                </a:lnTo>
                <a:lnTo>
                  <a:pt x="1255796" y="1364269"/>
                </a:lnTo>
                <a:lnTo>
                  <a:pt x="1247551" y="1357599"/>
                </a:lnTo>
                <a:lnTo>
                  <a:pt x="1239940" y="1350612"/>
                </a:lnTo>
                <a:lnTo>
                  <a:pt x="1232012" y="1343624"/>
                </a:lnTo>
                <a:lnTo>
                  <a:pt x="1224085" y="1336319"/>
                </a:lnTo>
                <a:lnTo>
                  <a:pt x="1216474" y="1329014"/>
                </a:lnTo>
                <a:lnTo>
                  <a:pt x="1208863" y="1321392"/>
                </a:lnTo>
                <a:lnTo>
                  <a:pt x="1201252" y="1313452"/>
                </a:lnTo>
                <a:lnTo>
                  <a:pt x="1193958" y="1305194"/>
                </a:lnTo>
                <a:lnTo>
                  <a:pt x="1186665" y="1297254"/>
                </a:lnTo>
                <a:lnTo>
                  <a:pt x="1179688" y="1288678"/>
                </a:lnTo>
                <a:lnTo>
                  <a:pt x="1172711" y="1280103"/>
                </a:lnTo>
                <a:lnTo>
                  <a:pt x="1165735" y="1271528"/>
                </a:lnTo>
                <a:lnTo>
                  <a:pt x="1159075" y="1262317"/>
                </a:lnTo>
                <a:lnTo>
                  <a:pt x="1152416" y="1253107"/>
                </a:lnTo>
                <a:lnTo>
                  <a:pt x="1146073" y="1243896"/>
                </a:lnTo>
                <a:lnTo>
                  <a:pt x="1139731" y="1234050"/>
                </a:lnTo>
                <a:lnTo>
                  <a:pt x="1134023" y="1224840"/>
                </a:lnTo>
                <a:lnTo>
                  <a:pt x="1127998" y="1214994"/>
                </a:lnTo>
                <a:lnTo>
                  <a:pt x="1122607" y="1204830"/>
                </a:lnTo>
                <a:lnTo>
                  <a:pt x="1116899" y="1194667"/>
                </a:lnTo>
                <a:lnTo>
                  <a:pt x="1111825" y="1184186"/>
                </a:lnTo>
                <a:lnTo>
                  <a:pt x="1106751" y="1173705"/>
                </a:lnTo>
                <a:lnTo>
                  <a:pt x="1101994" y="1162906"/>
                </a:lnTo>
                <a:lnTo>
                  <a:pt x="1097237" y="1152108"/>
                </a:lnTo>
                <a:lnTo>
                  <a:pt x="1093115" y="1141309"/>
                </a:lnTo>
                <a:lnTo>
                  <a:pt x="1088992" y="1130193"/>
                </a:lnTo>
                <a:lnTo>
                  <a:pt x="1085187" y="1118759"/>
                </a:lnTo>
                <a:lnTo>
                  <a:pt x="1081699" y="1107643"/>
                </a:lnTo>
                <a:lnTo>
                  <a:pt x="1078527" y="1095891"/>
                </a:lnTo>
                <a:lnTo>
                  <a:pt x="1075356" y="1084458"/>
                </a:lnTo>
                <a:lnTo>
                  <a:pt x="1072502" y="1072706"/>
                </a:lnTo>
                <a:lnTo>
                  <a:pt x="1070282" y="1060955"/>
                </a:lnTo>
                <a:lnTo>
                  <a:pt x="1068062" y="1048886"/>
                </a:lnTo>
                <a:lnTo>
                  <a:pt x="1066477" y="1036817"/>
                </a:lnTo>
                <a:lnTo>
                  <a:pt x="1064891" y="1024430"/>
                </a:lnTo>
                <a:lnTo>
                  <a:pt x="1063623" y="1012361"/>
                </a:lnTo>
                <a:lnTo>
                  <a:pt x="1062671" y="999657"/>
                </a:lnTo>
                <a:lnTo>
                  <a:pt x="1062037" y="987270"/>
                </a:lnTo>
                <a:lnTo>
                  <a:pt x="1062037" y="974566"/>
                </a:lnTo>
                <a:lnTo>
                  <a:pt x="1062037" y="962497"/>
                </a:lnTo>
                <a:lnTo>
                  <a:pt x="1062354" y="950428"/>
                </a:lnTo>
                <a:lnTo>
                  <a:pt x="1063306" y="938359"/>
                </a:lnTo>
                <a:lnTo>
                  <a:pt x="1064257" y="926290"/>
                </a:lnTo>
                <a:lnTo>
                  <a:pt x="1065208" y="914221"/>
                </a:lnTo>
                <a:lnTo>
                  <a:pt x="1066794" y="902469"/>
                </a:lnTo>
                <a:lnTo>
                  <a:pt x="1068380" y="890718"/>
                </a:lnTo>
                <a:lnTo>
                  <a:pt x="1069965" y="879284"/>
                </a:lnTo>
                <a:lnTo>
                  <a:pt x="1072185" y="867850"/>
                </a:lnTo>
                <a:lnTo>
                  <a:pt x="1074405" y="856416"/>
                </a:lnTo>
                <a:lnTo>
                  <a:pt x="1077259" y="844983"/>
                </a:lnTo>
                <a:lnTo>
                  <a:pt x="1079796" y="833866"/>
                </a:lnTo>
                <a:lnTo>
                  <a:pt x="1082650" y="822750"/>
                </a:lnTo>
                <a:lnTo>
                  <a:pt x="1085821" y="811634"/>
                </a:lnTo>
                <a:lnTo>
                  <a:pt x="1089627" y="800835"/>
                </a:lnTo>
                <a:lnTo>
                  <a:pt x="1093115" y="790037"/>
                </a:lnTo>
                <a:lnTo>
                  <a:pt x="1096920" y="779556"/>
                </a:lnTo>
                <a:lnTo>
                  <a:pt x="1101043" y="769075"/>
                </a:lnTo>
                <a:lnTo>
                  <a:pt x="1105165" y="758594"/>
                </a:lnTo>
                <a:lnTo>
                  <a:pt x="1109922" y="748430"/>
                </a:lnTo>
                <a:lnTo>
                  <a:pt x="1114362" y="738902"/>
                </a:lnTo>
                <a:lnTo>
                  <a:pt x="1119118" y="728739"/>
                </a:lnTo>
                <a:lnTo>
                  <a:pt x="1124509" y="719211"/>
                </a:lnTo>
                <a:lnTo>
                  <a:pt x="1129583" y="709682"/>
                </a:lnTo>
                <a:lnTo>
                  <a:pt x="1135291" y="700154"/>
                </a:lnTo>
                <a:lnTo>
                  <a:pt x="1140682" y="690944"/>
                </a:lnTo>
                <a:lnTo>
                  <a:pt x="1146391" y="682051"/>
                </a:lnTo>
                <a:lnTo>
                  <a:pt x="1152416" y="673158"/>
                </a:lnTo>
                <a:lnTo>
                  <a:pt x="1158758" y="664265"/>
                </a:lnTo>
                <a:lnTo>
                  <a:pt x="1164783" y="655689"/>
                </a:lnTo>
                <a:lnTo>
                  <a:pt x="1171443" y="647432"/>
                </a:lnTo>
                <a:lnTo>
                  <a:pt x="1177785" y="639174"/>
                </a:lnTo>
                <a:lnTo>
                  <a:pt x="1184762" y="631234"/>
                </a:lnTo>
                <a:lnTo>
                  <a:pt x="1191738" y="623611"/>
                </a:lnTo>
                <a:lnTo>
                  <a:pt x="1198715" y="615989"/>
                </a:lnTo>
                <a:lnTo>
                  <a:pt x="1206009" y="608684"/>
                </a:lnTo>
                <a:lnTo>
                  <a:pt x="1213620" y="601696"/>
                </a:lnTo>
                <a:lnTo>
                  <a:pt x="1220913" y="594391"/>
                </a:lnTo>
                <a:lnTo>
                  <a:pt x="1228841" y="588039"/>
                </a:lnTo>
                <a:lnTo>
                  <a:pt x="1236769" y="581369"/>
                </a:lnTo>
                <a:lnTo>
                  <a:pt x="1244380" y="575017"/>
                </a:lnTo>
                <a:lnTo>
                  <a:pt x="1252625" y="568983"/>
                </a:lnTo>
                <a:lnTo>
                  <a:pt x="1260870" y="562948"/>
                </a:lnTo>
                <a:lnTo>
                  <a:pt x="1269115" y="557549"/>
                </a:lnTo>
                <a:lnTo>
                  <a:pt x="1277360" y="552150"/>
                </a:lnTo>
                <a:lnTo>
                  <a:pt x="1286240" y="547068"/>
                </a:lnTo>
                <a:lnTo>
                  <a:pt x="1294802" y="542304"/>
                </a:lnTo>
                <a:lnTo>
                  <a:pt x="1303364" y="537540"/>
                </a:lnTo>
                <a:lnTo>
                  <a:pt x="1312560" y="533093"/>
                </a:lnTo>
                <a:lnTo>
                  <a:pt x="1321757" y="528964"/>
                </a:lnTo>
                <a:lnTo>
                  <a:pt x="1330953" y="525153"/>
                </a:lnTo>
                <a:lnTo>
                  <a:pt x="1339833" y="521659"/>
                </a:lnTo>
                <a:lnTo>
                  <a:pt x="1349029" y="518483"/>
                </a:lnTo>
                <a:lnTo>
                  <a:pt x="1358542" y="514990"/>
                </a:lnTo>
                <a:lnTo>
                  <a:pt x="1368056" y="512449"/>
                </a:lnTo>
                <a:lnTo>
                  <a:pt x="1377887" y="509908"/>
                </a:lnTo>
                <a:lnTo>
                  <a:pt x="1387717" y="507685"/>
                </a:lnTo>
                <a:lnTo>
                  <a:pt x="1397231" y="505462"/>
                </a:lnTo>
                <a:lnTo>
                  <a:pt x="1407062" y="503874"/>
                </a:lnTo>
                <a:lnTo>
                  <a:pt x="1416892" y="502603"/>
                </a:lnTo>
                <a:lnTo>
                  <a:pt x="1427040" y="501650"/>
                </a:lnTo>
                <a:lnTo>
                  <a:pt x="1437188" y="500697"/>
                </a:lnTo>
                <a:lnTo>
                  <a:pt x="1447336" y="500380"/>
                </a:lnTo>
                <a:lnTo>
                  <a:pt x="1457483" y="500062"/>
                </a:lnTo>
                <a:close/>
                <a:moveTo>
                  <a:pt x="716008" y="249237"/>
                </a:moveTo>
                <a:lnTo>
                  <a:pt x="795913" y="249237"/>
                </a:lnTo>
                <a:lnTo>
                  <a:pt x="795913" y="374499"/>
                </a:lnTo>
                <a:lnTo>
                  <a:pt x="810181" y="375133"/>
                </a:lnTo>
                <a:lnTo>
                  <a:pt x="823816" y="376402"/>
                </a:lnTo>
                <a:lnTo>
                  <a:pt x="837133" y="377670"/>
                </a:lnTo>
                <a:lnTo>
                  <a:pt x="849500" y="379890"/>
                </a:lnTo>
                <a:lnTo>
                  <a:pt x="861549" y="381793"/>
                </a:lnTo>
                <a:lnTo>
                  <a:pt x="873281" y="384330"/>
                </a:lnTo>
                <a:lnTo>
                  <a:pt x="884379" y="386867"/>
                </a:lnTo>
                <a:lnTo>
                  <a:pt x="894842" y="389721"/>
                </a:lnTo>
                <a:lnTo>
                  <a:pt x="904989" y="393209"/>
                </a:lnTo>
                <a:lnTo>
                  <a:pt x="914819" y="396698"/>
                </a:lnTo>
                <a:lnTo>
                  <a:pt x="924014" y="400186"/>
                </a:lnTo>
                <a:lnTo>
                  <a:pt x="932575" y="403991"/>
                </a:lnTo>
                <a:lnTo>
                  <a:pt x="941136" y="407797"/>
                </a:lnTo>
                <a:lnTo>
                  <a:pt x="949381" y="411602"/>
                </a:lnTo>
                <a:lnTo>
                  <a:pt x="956673" y="415725"/>
                </a:lnTo>
                <a:lnTo>
                  <a:pt x="963966" y="419847"/>
                </a:lnTo>
                <a:lnTo>
                  <a:pt x="931624" y="504836"/>
                </a:lnTo>
                <a:lnTo>
                  <a:pt x="920209" y="498810"/>
                </a:lnTo>
                <a:lnTo>
                  <a:pt x="906257" y="491517"/>
                </a:lnTo>
                <a:lnTo>
                  <a:pt x="898330" y="488028"/>
                </a:lnTo>
                <a:lnTo>
                  <a:pt x="890086" y="484540"/>
                </a:lnTo>
                <a:lnTo>
                  <a:pt x="880891" y="480735"/>
                </a:lnTo>
                <a:lnTo>
                  <a:pt x="871061" y="477246"/>
                </a:lnTo>
                <a:lnTo>
                  <a:pt x="860597" y="474075"/>
                </a:lnTo>
                <a:lnTo>
                  <a:pt x="849500" y="470904"/>
                </a:lnTo>
                <a:lnTo>
                  <a:pt x="837767" y="468367"/>
                </a:lnTo>
                <a:lnTo>
                  <a:pt x="825401" y="465830"/>
                </a:lnTo>
                <a:lnTo>
                  <a:pt x="812401" y="463927"/>
                </a:lnTo>
                <a:lnTo>
                  <a:pt x="798449" y="462659"/>
                </a:lnTo>
                <a:lnTo>
                  <a:pt x="783863" y="461707"/>
                </a:lnTo>
                <a:lnTo>
                  <a:pt x="768960" y="461390"/>
                </a:lnTo>
                <a:lnTo>
                  <a:pt x="759765" y="461390"/>
                </a:lnTo>
                <a:lnTo>
                  <a:pt x="751204" y="462024"/>
                </a:lnTo>
                <a:lnTo>
                  <a:pt x="742643" y="462659"/>
                </a:lnTo>
                <a:lnTo>
                  <a:pt x="734398" y="463927"/>
                </a:lnTo>
                <a:lnTo>
                  <a:pt x="726471" y="465196"/>
                </a:lnTo>
                <a:lnTo>
                  <a:pt x="719496" y="467098"/>
                </a:lnTo>
                <a:lnTo>
                  <a:pt x="712203" y="469001"/>
                </a:lnTo>
                <a:lnTo>
                  <a:pt x="705544" y="471538"/>
                </a:lnTo>
                <a:lnTo>
                  <a:pt x="699202" y="473758"/>
                </a:lnTo>
                <a:lnTo>
                  <a:pt x="693178" y="476612"/>
                </a:lnTo>
                <a:lnTo>
                  <a:pt x="687153" y="479466"/>
                </a:lnTo>
                <a:lnTo>
                  <a:pt x="682080" y="482637"/>
                </a:lnTo>
                <a:lnTo>
                  <a:pt x="676689" y="486126"/>
                </a:lnTo>
                <a:lnTo>
                  <a:pt x="671933" y="489614"/>
                </a:lnTo>
                <a:lnTo>
                  <a:pt x="667177" y="493419"/>
                </a:lnTo>
                <a:lnTo>
                  <a:pt x="663055" y="497542"/>
                </a:lnTo>
                <a:lnTo>
                  <a:pt x="659250" y="501348"/>
                </a:lnTo>
                <a:lnTo>
                  <a:pt x="655445" y="505470"/>
                </a:lnTo>
                <a:lnTo>
                  <a:pt x="652274" y="509910"/>
                </a:lnTo>
                <a:lnTo>
                  <a:pt x="649103" y="514350"/>
                </a:lnTo>
                <a:lnTo>
                  <a:pt x="646249" y="519107"/>
                </a:lnTo>
                <a:lnTo>
                  <a:pt x="643713" y="523546"/>
                </a:lnTo>
                <a:lnTo>
                  <a:pt x="641493" y="528303"/>
                </a:lnTo>
                <a:lnTo>
                  <a:pt x="639591" y="533060"/>
                </a:lnTo>
                <a:lnTo>
                  <a:pt x="637688" y="537817"/>
                </a:lnTo>
                <a:lnTo>
                  <a:pt x="636420" y="542891"/>
                </a:lnTo>
                <a:lnTo>
                  <a:pt x="635152" y="547647"/>
                </a:lnTo>
                <a:lnTo>
                  <a:pt x="633566" y="552721"/>
                </a:lnTo>
                <a:lnTo>
                  <a:pt x="632932" y="557478"/>
                </a:lnTo>
                <a:lnTo>
                  <a:pt x="632298" y="562235"/>
                </a:lnTo>
                <a:lnTo>
                  <a:pt x="631981" y="567309"/>
                </a:lnTo>
                <a:lnTo>
                  <a:pt x="631981" y="572066"/>
                </a:lnTo>
                <a:lnTo>
                  <a:pt x="631981" y="578408"/>
                </a:lnTo>
                <a:lnTo>
                  <a:pt x="632615" y="584433"/>
                </a:lnTo>
                <a:lnTo>
                  <a:pt x="633249" y="590459"/>
                </a:lnTo>
                <a:lnTo>
                  <a:pt x="634200" y="595850"/>
                </a:lnTo>
                <a:lnTo>
                  <a:pt x="635786" y="601558"/>
                </a:lnTo>
                <a:lnTo>
                  <a:pt x="637371" y="606632"/>
                </a:lnTo>
                <a:lnTo>
                  <a:pt x="639274" y="612023"/>
                </a:lnTo>
                <a:lnTo>
                  <a:pt x="641176" y="617097"/>
                </a:lnTo>
                <a:lnTo>
                  <a:pt x="643713" y="622171"/>
                </a:lnTo>
                <a:lnTo>
                  <a:pt x="646249" y="626927"/>
                </a:lnTo>
                <a:lnTo>
                  <a:pt x="649737" y="631367"/>
                </a:lnTo>
                <a:lnTo>
                  <a:pt x="652908" y="636124"/>
                </a:lnTo>
                <a:lnTo>
                  <a:pt x="656713" y="640564"/>
                </a:lnTo>
                <a:lnTo>
                  <a:pt x="660835" y="645320"/>
                </a:lnTo>
                <a:lnTo>
                  <a:pt x="665274" y="649443"/>
                </a:lnTo>
                <a:lnTo>
                  <a:pt x="670031" y="653566"/>
                </a:lnTo>
                <a:lnTo>
                  <a:pt x="675104" y="658005"/>
                </a:lnTo>
                <a:lnTo>
                  <a:pt x="680177" y="662128"/>
                </a:lnTo>
                <a:lnTo>
                  <a:pt x="686202" y="665933"/>
                </a:lnTo>
                <a:lnTo>
                  <a:pt x="691909" y="670373"/>
                </a:lnTo>
                <a:lnTo>
                  <a:pt x="698568" y="674178"/>
                </a:lnTo>
                <a:lnTo>
                  <a:pt x="705227" y="678301"/>
                </a:lnTo>
                <a:lnTo>
                  <a:pt x="719813" y="686229"/>
                </a:lnTo>
                <a:lnTo>
                  <a:pt x="735667" y="694474"/>
                </a:lnTo>
                <a:lnTo>
                  <a:pt x="753106" y="702402"/>
                </a:lnTo>
                <a:lnTo>
                  <a:pt x="771814" y="710964"/>
                </a:lnTo>
                <a:lnTo>
                  <a:pt x="792108" y="719527"/>
                </a:lnTo>
                <a:lnTo>
                  <a:pt x="804474" y="724600"/>
                </a:lnTo>
                <a:lnTo>
                  <a:pt x="816206" y="729991"/>
                </a:lnTo>
                <a:lnTo>
                  <a:pt x="827621" y="735065"/>
                </a:lnTo>
                <a:lnTo>
                  <a:pt x="838719" y="740774"/>
                </a:lnTo>
                <a:lnTo>
                  <a:pt x="849500" y="745847"/>
                </a:lnTo>
                <a:lnTo>
                  <a:pt x="859963" y="751873"/>
                </a:lnTo>
                <a:lnTo>
                  <a:pt x="870110" y="757264"/>
                </a:lnTo>
                <a:lnTo>
                  <a:pt x="879622" y="763289"/>
                </a:lnTo>
                <a:lnTo>
                  <a:pt x="888501" y="768997"/>
                </a:lnTo>
                <a:lnTo>
                  <a:pt x="897379" y="775340"/>
                </a:lnTo>
                <a:lnTo>
                  <a:pt x="905940" y="781365"/>
                </a:lnTo>
                <a:lnTo>
                  <a:pt x="914184" y="788024"/>
                </a:lnTo>
                <a:lnTo>
                  <a:pt x="921477" y="794367"/>
                </a:lnTo>
                <a:lnTo>
                  <a:pt x="928770" y="801026"/>
                </a:lnTo>
                <a:lnTo>
                  <a:pt x="935746" y="808003"/>
                </a:lnTo>
                <a:lnTo>
                  <a:pt x="942088" y="814980"/>
                </a:lnTo>
                <a:lnTo>
                  <a:pt x="948429" y="822273"/>
                </a:lnTo>
                <a:lnTo>
                  <a:pt x="953820" y="829250"/>
                </a:lnTo>
                <a:lnTo>
                  <a:pt x="959210" y="837178"/>
                </a:lnTo>
                <a:lnTo>
                  <a:pt x="963966" y="844789"/>
                </a:lnTo>
                <a:lnTo>
                  <a:pt x="968406" y="852717"/>
                </a:lnTo>
                <a:lnTo>
                  <a:pt x="972845" y="860962"/>
                </a:lnTo>
                <a:lnTo>
                  <a:pt x="976333" y="869524"/>
                </a:lnTo>
                <a:lnTo>
                  <a:pt x="979503" y="878087"/>
                </a:lnTo>
                <a:lnTo>
                  <a:pt x="982674" y="886966"/>
                </a:lnTo>
                <a:lnTo>
                  <a:pt x="985211" y="895845"/>
                </a:lnTo>
                <a:lnTo>
                  <a:pt x="987431" y="905359"/>
                </a:lnTo>
                <a:lnTo>
                  <a:pt x="989016" y="914873"/>
                </a:lnTo>
                <a:lnTo>
                  <a:pt x="990284" y="925020"/>
                </a:lnTo>
                <a:lnTo>
                  <a:pt x="991236" y="935168"/>
                </a:lnTo>
                <a:lnTo>
                  <a:pt x="991870" y="944999"/>
                </a:lnTo>
                <a:lnTo>
                  <a:pt x="992187" y="955781"/>
                </a:lnTo>
                <a:lnTo>
                  <a:pt x="991870" y="965295"/>
                </a:lnTo>
                <a:lnTo>
                  <a:pt x="991236" y="974808"/>
                </a:lnTo>
                <a:lnTo>
                  <a:pt x="990284" y="984322"/>
                </a:lnTo>
                <a:lnTo>
                  <a:pt x="989016" y="993835"/>
                </a:lnTo>
                <a:lnTo>
                  <a:pt x="987113" y="1002715"/>
                </a:lnTo>
                <a:lnTo>
                  <a:pt x="984894" y="1012228"/>
                </a:lnTo>
                <a:lnTo>
                  <a:pt x="982357" y="1021108"/>
                </a:lnTo>
                <a:lnTo>
                  <a:pt x="978869" y="1030304"/>
                </a:lnTo>
                <a:lnTo>
                  <a:pt x="975698" y="1039184"/>
                </a:lnTo>
                <a:lnTo>
                  <a:pt x="971893" y="1047429"/>
                </a:lnTo>
                <a:lnTo>
                  <a:pt x="967454" y="1055991"/>
                </a:lnTo>
                <a:lnTo>
                  <a:pt x="962698" y="1064553"/>
                </a:lnTo>
                <a:lnTo>
                  <a:pt x="957625" y="1072481"/>
                </a:lnTo>
                <a:lnTo>
                  <a:pt x="952234" y="1080409"/>
                </a:lnTo>
                <a:lnTo>
                  <a:pt x="946210" y="1088337"/>
                </a:lnTo>
                <a:lnTo>
                  <a:pt x="940185" y="1095631"/>
                </a:lnTo>
                <a:lnTo>
                  <a:pt x="933526" y="1102925"/>
                </a:lnTo>
                <a:lnTo>
                  <a:pt x="926551" y="1110219"/>
                </a:lnTo>
                <a:lnTo>
                  <a:pt x="918941" y="1116561"/>
                </a:lnTo>
                <a:lnTo>
                  <a:pt x="911014" y="1123221"/>
                </a:lnTo>
                <a:lnTo>
                  <a:pt x="903087" y="1129246"/>
                </a:lnTo>
                <a:lnTo>
                  <a:pt x="894525" y="1135271"/>
                </a:lnTo>
                <a:lnTo>
                  <a:pt x="885647" y="1140979"/>
                </a:lnTo>
                <a:lnTo>
                  <a:pt x="876134" y="1146370"/>
                </a:lnTo>
                <a:lnTo>
                  <a:pt x="866622" y="1151127"/>
                </a:lnTo>
                <a:lnTo>
                  <a:pt x="856475" y="1155884"/>
                </a:lnTo>
                <a:lnTo>
                  <a:pt x="846012" y="1160006"/>
                </a:lnTo>
                <a:lnTo>
                  <a:pt x="835231" y="1163812"/>
                </a:lnTo>
                <a:lnTo>
                  <a:pt x="824133" y="1167617"/>
                </a:lnTo>
                <a:lnTo>
                  <a:pt x="812401" y="1170471"/>
                </a:lnTo>
                <a:lnTo>
                  <a:pt x="800669" y="1173008"/>
                </a:lnTo>
                <a:lnTo>
                  <a:pt x="788303" y="1175228"/>
                </a:lnTo>
                <a:lnTo>
                  <a:pt x="788303" y="1309687"/>
                </a:lnTo>
                <a:lnTo>
                  <a:pt x="707129" y="1309687"/>
                </a:lnTo>
                <a:lnTo>
                  <a:pt x="707129" y="1179351"/>
                </a:lnTo>
                <a:lnTo>
                  <a:pt x="692861" y="1179034"/>
                </a:lnTo>
                <a:lnTo>
                  <a:pt x="678592" y="1178082"/>
                </a:lnTo>
                <a:lnTo>
                  <a:pt x="664640" y="1176180"/>
                </a:lnTo>
                <a:lnTo>
                  <a:pt x="650689" y="1174277"/>
                </a:lnTo>
                <a:lnTo>
                  <a:pt x="637054" y="1172057"/>
                </a:lnTo>
                <a:lnTo>
                  <a:pt x="623102" y="1169520"/>
                </a:lnTo>
                <a:lnTo>
                  <a:pt x="609785" y="1166349"/>
                </a:lnTo>
                <a:lnTo>
                  <a:pt x="596785" y="1162543"/>
                </a:lnTo>
                <a:lnTo>
                  <a:pt x="584101" y="1158738"/>
                </a:lnTo>
                <a:lnTo>
                  <a:pt x="572052" y="1154615"/>
                </a:lnTo>
                <a:lnTo>
                  <a:pt x="560003" y="1149859"/>
                </a:lnTo>
                <a:lnTo>
                  <a:pt x="548588" y="1144785"/>
                </a:lnTo>
                <a:lnTo>
                  <a:pt x="537807" y="1139394"/>
                </a:lnTo>
                <a:lnTo>
                  <a:pt x="527660" y="1134320"/>
                </a:lnTo>
                <a:lnTo>
                  <a:pt x="518148" y="1128294"/>
                </a:lnTo>
                <a:lnTo>
                  <a:pt x="509587" y="1122586"/>
                </a:lnTo>
                <a:lnTo>
                  <a:pt x="540027" y="1036012"/>
                </a:lnTo>
                <a:lnTo>
                  <a:pt x="549222" y="1041721"/>
                </a:lnTo>
                <a:lnTo>
                  <a:pt x="558735" y="1047112"/>
                </a:lnTo>
                <a:lnTo>
                  <a:pt x="568564" y="1052820"/>
                </a:lnTo>
                <a:lnTo>
                  <a:pt x="579028" y="1057577"/>
                </a:lnTo>
                <a:lnTo>
                  <a:pt x="589492" y="1062651"/>
                </a:lnTo>
                <a:lnTo>
                  <a:pt x="600590" y="1067090"/>
                </a:lnTo>
                <a:lnTo>
                  <a:pt x="612004" y="1071213"/>
                </a:lnTo>
                <a:lnTo>
                  <a:pt x="623737" y="1075335"/>
                </a:lnTo>
                <a:lnTo>
                  <a:pt x="635786" y="1078824"/>
                </a:lnTo>
                <a:lnTo>
                  <a:pt x="648152" y="1081995"/>
                </a:lnTo>
                <a:lnTo>
                  <a:pt x="660518" y="1084849"/>
                </a:lnTo>
                <a:lnTo>
                  <a:pt x="673201" y="1087069"/>
                </a:lnTo>
                <a:lnTo>
                  <a:pt x="686202" y="1088972"/>
                </a:lnTo>
                <a:lnTo>
                  <a:pt x="699519" y="1090240"/>
                </a:lnTo>
                <a:lnTo>
                  <a:pt x="712520" y="1091191"/>
                </a:lnTo>
                <a:lnTo>
                  <a:pt x="726154" y="1091509"/>
                </a:lnTo>
                <a:lnTo>
                  <a:pt x="734716" y="1091191"/>
                </a:lnTo>
                <a:lnTo>
                  <a:pt x="743277" y="1090874"/>
                </a:lnTo>
                <a:lnTo>
                  <a:pt x="751521" y="1090240"/>
                </a:lnTo>
                <a:lnTo>
                  <a:pt x="759131" y="1088972"/>
                </a:lnTo>
                <a:lnTo>
                  <a:pt x="767058" y="1087703"/>
                </a:lnTo>
                <a:lnTo>
                  <a:pt x="774668" y="1086117"/>
                </a:lnTo>
                <a:lnTo>
                  <a:pt x="781644" y="1083898"/>
                </a:lnTo>
                <a:lnTo>
                  <a:pt x="788937" y="1081995"/>
                </a:lnTo>
                <a:lnTo>
                  <a:pt x="795595" y="1079458"/>
                </a:lnTo>
                <a:lnTo>
                  <a:pt x="802571" y="1076921"/>
                </a:lnTo>
                <a:lnTo>
                  <a:pt x="809230" y="1074067"/>
                </a:lnTo>
                <a:lnTo>
                  <a:pt x="815255" y="1070579"/>
                </a:lnTo>
                <a:lnTo>
                  <a:pt x="821279" y="1067407"/>
                </a:lnTo>
                <a:lnTo>
                  <a:pt x="826987" y="1063919"/>
                </a:lnTo>
                <a:lnTo>
                  <a:pt x="832377" y="1059796"/>
                </a:lnTo>
                <a:lnTo>
                  <a:pt x="837450" y="1055674"/>
                </a:lnTo>
                <a:lnTo>
                  <a:pt x="842207" y="1051551"/>
                </a:lnTo>
                <a:lnTo>
                  <a:pt x="847280" y="1046795"/>
                </a:lnTo>
                <a:lnTo>
                  <a:pt x="851402" y="1042355"/>
                </a:lnTo>
                <a:lnTo>
                  <a:pt x="855524" y="1037281"/>
                </a:lnTo>
                <a:lnTo>
                  <a:pt x="859329" y="1032207"/>
                </a:lnTo>
                <a:lnTo>
                  <a:pt x="862817" y="1027133"/>
                </a:lnTo>
                <a:lnTo>
                  <a:pt x="866305" y="1021425"/>
                </a:lnTo>
                <a:lnTo>
                  <a:pt x="868842" y="1016034"/>
                </a:lnTo>
                <a:lnTo>
                  <a:pt x="871378" y="1010009"/>
                </a:lnTo>
                <a:lnTo>
                  <a:pt x="873598" y="1003983"/>
                </a:lnTo>
                <a:lnTo>
                  <a:pt x="875500" y="997641"/>
                </a:lnTo>
                <a:lnTo>
                  <a:pt x="877086" y="991299"/>
                </a:lnTo>
                <a:lnTo>
                  <a:pt x="878354" y="984956"/>
                </a:lnTo>
                <a:lnTo>
                  <a:pt x="879305" y="978297"/>
                </a:lnTo>
                <a:lnTo>
                  <a:pt x="879939" y="971954"/>
                </a:lnTo>
                <a:lnTo>
                  <a:pt x="879939" y="964978"/>
                </a:lnTo>
                <a:lnTo>
                  <a:pt x="879939" y="958318"/>
                </a:lnTo>
                <a:lnTo>
                  <a:pt x="879622" y="951976"/>
                </a:lnTo>
                <a:lnTo>
                  <a:pt x="878671" y="945950"/>
                </a:lnTo>
                <a:lnTo>
                  <a:pt x="877720" y="939608"/>
                </a:lnTo>
                <a:lnTo>
                  <a:pt x="876134" y="933266"/>
                </a:lnTo>
                <a:lnTo>
                  <a:pt x="874549" y="927557"/>
                </a:lnTo>
                <a:lnTo>
                  <a:pt x="872647" y="921849"/>
                </a:lnTo>
                <a:lnTo>
                  <a:pt x="870744" y="916458"/>
                </a:lnTo>
                <a:lnTo>
                  <a:pt x="868207" y="910750"/>
                </a:lnTo>
                <a:lnTo>
                  <a:pt x="865354" y="905676"/>
                </a:lnTo>
                <a:lnTo>
                  <a:pt x="862183" y="900602"/>
                </a:lnTo>
                <a:lnTo>
                  <a:pt x="859012" y="895211"/>
                </a:lnTo>
                <a:lnTo>
                  <a:pt x="855524" y="890454"/>
                </a:lnTo>
                <a:lnTo>
                  <a:pt x="851402" y="885380"/>
                </a:lnTo>
                <a:lnTo>
                  <a:pt x="847280" y="880624"/>
                </a:lnTo>
                <a:lnTo>
                  <a:pt x="842524" y="875867"/>
                </a:lnTo>
                <a:lnTo>
                  <a:pt x="838085" y="871427"/>
                </a:lnTo>
                <a:lnTo>
                  <a:pt x="833011" y="866987"/>
                </a:lnTo>
                <a:lnTo>
                  <a:pt x="827621" y="862231"/>
                </a:lnTo>
                <a:lnTo>
                  <a:pt x="822230" y="858108"/>
                </a:lnTo>
                <a:lnTo>
                  <a:pt x="816206" y="853985"/>
                </a:lnTo>
                <a:lnTo>
                  <a:pt x="810181" y="849546"/>
                </a:lnTo>
                <a:lnTo>
                  <a:pt x="803840" y="845740"/>
                </a:lnTo>
                <a:lnTo>
                  <a:pt x="797181" y="841301"/>
                </a:lnTo>
                <a:lnTo>
                  <a:pt x="782912" y="833690"/>
                </a:lnTo>
                <a:lnTo>
                  <a:pt x="767692" y="826079"/>
                </a:lnTo>
                <a:lnTo>
                  <a:pt x="751521" y="818785"/>
                </a:lnTo>
                <a:lnTo>
                  <a:pt x="734081" y="811174"/>
                </a:lnTo>
                <a:lnTo>
                  <a:pt x="709983" y="801344"/>
                </a:lnTo>
                <a:lnTo>
                  <a:pt x="687153" y="791196"/>
                </a:lnTo>
                <a:lnTo>
                  <a:pt x="676055" y="786439"/>
                </a:lnTo>
                <a:lnTo>
                  <a:pt x="665274" y="781048"/>
                </a:lnTo>
                <a:lnTo>
                  <a:pt x="655128" y="775657"/>
                </a:lnTo>
                <a:lnTo>
                  <a:pt x="644981" y="770266"/>
                </a:lnTo>
                <a:lnTo>
                  <a:pt x="635786" y="764875"/>
                </a:lnTo>
                <a:lnTo>
                  <a:pt x="626273" y="759167"/>
                </a:lnTo>
                <a:lnTo>
                  <a:pt x="617395" y="753458"/>
                </a:lnTo>
                <a:lnTo>
                  <a:pt x="608517" y="747433"/>
                </a:lnTo>
                <a:lnTo>
                  <a:pt x="600590" y="741408"/>
                </a:lnTo>
                <a:lnTo>
                  <a:pt x="592662" y="735065"/>
                </a:lnTo>
                <a:lnTo>
                  <a:pt x="585052" y="729040"/>
                </a:lnTo>
                <a:lnTo>
                  <a:pt x="578077" y="722381"/>
                </a:lnTo>
                <a:lnTo>
                  <a:pt x="571418" y="715721"/>
                </a:lnTo>
                <a:lnTo>
                  <a:pt x="565076" y="708744"/>
                </a:lnTo>
                <a:lnTo>
                  <a:pt x="559052" y="701451"/>
                </a:lnTo>
                <a:lnTo>
                  <a:pt x="553344" y="694474"/>
                </a:lnTo>
                <a:lnTo>
                  <a:pt x="548588" y="686546"/>
                </a:lnTo>
                <a:lnTo>
                  <a:pt x="543832" y="678935"/>
                </a:lnTo>
                <a:lnTo>
                  <a:pt x="539393" y="671007"/>
                </a:lnTo>
                <a:lnTo>
                  <a:pt x="535588" y="662762"/>
                </a:lnTo>
                <a:lnTo>
                  <a:pt x="532417" y="654200"/>
                </a:lnTo>
                <a:lnTo>
                  <a:pt x="529246" y="645955"/>
                </a:lnTo>
                <a:lnTo>
                  <a:pt x="526709" y="636758"/>
                </a:lnTo>
                <a:lnTo>
                  <a:pt x="524807" y="627562"/>
                </a:lnTo>
                <a:lnTo>
                  <a:pt x="523221" y="618048"/>
                </a:lnTo>
                <a:lnTo>
                  <a:pt x="521953" y="608217"/>
                </a:lnTo>
                <a:lnTo>
                  <a:pt x="521319" y="598069"/>
                </a:lnTo>
                <a:lnTo>
                  <a:pt x="521002" y="587922"/>
                </a:lnTo>
                <a:lnTo>
                  <a:pt x="521319" y="577774"/>
                </a:lnTo>
                <a:lnTo>
                  <a:pt x="521953" y="567943"/>
                </a:lnTo>
                <a:lnTo>
                  <a:pt x="522904" y="558429"/>
                </a:lnTo>
                <a:lnTo>
                  <a:pt x="524490" y="548916"/>
                </a:lnTo>
                <a:lnTo>
                  <a:pt x="526392" y="539402"/>
                </a:lnTo>
                <a:lnTo>
                  <a:pt x="528612" y="530523"/>
                </a:lnTo>
                <a:lnTo>
                  <a:pt x="531783" y="521643"/>
                </a:lnTo>
                <a:lnTo>
                  <a:pt x="534636" y="512764"/>
                </a:lnTo>
                <a:lnTo>
                  <a:pt x="538124" y="504202"/>
                </a:lnTo>
                <a:lnTo>
                  <a:pt x="541929" y="495956"/>
                </a:lnTo>
                <a:lnTo>
                  <a:pt x="546685" y="487711"/>
                </a:lnTo>
                <a:lnTo>
                  <a:pt x="551125" y="479783"/>
                </a:lnTo>
                <a:lnTo>
                  <a:pt x="556515" y="472489"/>
                </a:lnTo>
                <a:lnTo>
                  <a:pt x="561905" y="464879"/>
                </a:lnTo>
                <a:lnTo>
                  <a:pt x="567930" y="457585"/>
                </a:lnTo>
                <a:lnTo>
                  <a:pt x="573955" y="450925"/>
                </a:lnTo>
                <a:lnTo>
                  <a:pt x="580613" y="444266"/>
                </a:lnTo>
                <a:lnTo>
                  <a:pt x="587272" y="437923"/>
                </a:lnTo>
                <a:lnTo>
                  <a:pt x="594565" y="431581"/>
                </a:lnTo>
                <a:lnTo>
                  <a:pt x="602175" y="425873"/>
                </a:lnTo>
                <a:lnTo>
                  <a:pt x="609785" y="420165"/>
                </a:lnTo>
                <a:lnTo>
                  <a:pt x="618029" y="415091"/>
                </a:lnTo>
                <a:lnTo>
                  <a:pt x="626590" y="410017"/>
                </a:lnTo>
                <a:lnTo>
                  <a:pt x="635469" y="405577"/>
                </a:lnTo>
                <a:lnTo>
                  <a:pt x="644347" y="400820"/>
                </a:lnTo>
                <a:lnTo>
                  <a:pt x="653859" y="397015"/>
                </a:lnTo>
                <a:lnTo>
                  <a:pt x="663372" y="393526"/>
                </a:lnTo>
                <a:lnTo>
                  <a:pt x="673519" y="389721"/>
                </a:lnTo>
                <a:lnTo>
                  <a:pt x="683665" y="386867"/>
                </a:lnTo>
                <a:lnTo>
                  <a:pt x="694129" y="384330"/>
                </a:lnTo>
                <a:lnTo>
                  <a:pt x="704910" y="381793"/>
                </a:lnTo>
                <a:lnTo>
                  <a:pt x="716008" y="379890"/>
                </a:lnTo>
                <a:lnTo>
                  <a:pt x="716008" y="249237"/>
                </a:lnTo>
                <a:close/>
                <a:moveTo>
                  <a:pt x="784828" y="0"/>
                </a:moveTo>
                <a:lnTo>
                  <a:pt x="808948" y="317"/>
                </a:lnTo>
                <a:lnTo>
                  <a:pt x="832750" y="1588"/>
                </a:lnTo>
                <a:lnTo>
                  <a:pt x="856551" y="3175"/>
                </a:lnTo>
                <a:lnTo>
                  <a:pt x="880036" y="5716"/>
                </a:lnTo>
                <a:lnTo>
                  <a:pt x="903203" y="9209"/>
                </a:lnTo>
                <a:lnTo>
                  <a:pt x="926370" y="13020"/>
                </a:lnTo>
                <a:lnTo>
                  <a:pt x="949538" y="17466"/>
                </a:lnTo>
                <a:lnTo>
                  <a:pt x="972387" y="22864"/>
                </a:lnTo>
                <a:lnTo>
                  <a:pt x="994920" y="28581"/>
                </a:lnTo>
                <a:lnTo>
                  <a:pt x="1017452" y="35249"/>
                </a:lnTo>
                <a:lnTo>
                  <a:pt x="1039668" y="42871"/>
                </a:lnTo>
                <a:lnTo>
                  <a:pt x="1061565" y="50493"/>
                </a:lnTo>
                <a:lnTo>
                  <a:pt x="1083146" y="59067"/>
                </a:lnTo>
                <a:lnTo>
                  <a:pt x="1104727" y="68276"/>
                </a:lnTo>
                <a:lnTo>
                  <a:pt x="1125990" y="78121"/>
                </a:lnTo>
                <a:lnTo>
                  <a:pt x="1146618" y="88283"/>
                </a:lnTo>
                <a:lnTo>
                  <a:pt x="1167246" y="99397"/>
                </a:lnTo>
                <a:lnTo>
                  <a:pt x="1187240" y="111147"/>
                </a:lnTo>
                <a:lnTo>
                  <a:pt x="1207233" y="123215"/>
                </a:lnTo>
                <a:lnTo>
                  <a:pt x="1226910" y="136553"/>
                </a:lnTo>
                <a:lnTo>
                  <a:pt x="1245634" y="149890"/>
                </a:lnTo>
                <a:lnTo>
                  <a:pt x="1264675" y="163863"/>
                </a:lnTo>
                <a:lnTo>
                  <a:pt x="1283082" y="178154"/>
                </a:lnTo>
                <a:lnTo>
                  <a:pt x="1300854" y="193714"/>
                </a:lnTo>
                <a:lnTo>
                  <a:pt x="1318309" y="209275"/>
                </a:lnTo>
                <a:lnTo>
                  <a:pt x="1335129" y="225153"/>
                </a:lnTo>
                <a:lnTo>
                  <a:pt x="1351949" y="242302"/>
                </a:lnTo>
                <a:lnTo>
                  <a:pt x="1368134" y="259450"/>
                </a:lnTo>
                <a:lnTo>
                  <a:pt x="1383368" y="277234"/>
                </a:lnTo>
                <a:lnTo>
                  <a:pt x="1398918" y="295335"/>
                </a:lnTo>
                <a:lnTo>
                  <a:pt x="1413199" y="314389"/>
                </a:lnTo>
                <a:lnTo>
                  <a:pt x="1427163" y="333760"/>
                </a:lnTo>
                <a:lnTo>
                  <a:pt x="1313549" y="414104"/>
                </a:lnTo>
                <a:lnTo>
                  <a:pt x="1301806" y="397908"/>
                </a:lnTo>
                <a:lnTo>
                  <a:pt x="1289747" y="382665"/>
                </a:lnTo>
                <a:lnTo>
                  <a:pt x="1277370" y="367740"/>
                </a:lnTo>
                <a:lnTo>
                  <a:pt x="1264675" y="352814"/>
                </a:lnTo>
                <a:lnTo>
                  <a:pt x="1251346" y="338524"/>
                </a:lnTo>
                <a:lnTo>
                  <a:pt x="1238017" y="324868"/>
                </a:lnTo>
                <a:lnTo>
                  <a:pt x="1223736" y="311531"/>
                </a:lnTo>
                <a:lnTo>
                  <a:pt x="1209455" y="298828"/>
                </a:lnTo>
                <a:lnTo>
                  <a:pt x="1194539" y="286126"/>
                </a:lnTo>
                <a:lnTo>
                  <a:pt x="1179623" y="274058"/>
                </a:lnTo>
                <a:lnTo>
                  <a:pt x="1164073" y="262308"/>
                </a:lnTo>
                <a:lnTo>
                  <a:pt x="1148522" y="251829"/>
                </a:lnTo>
                <a:lnTo>
                  <a:pt x="1132654" y="241031"/>
                </a:lnTo>
                <a:lnTo>
                  <a:pt x="1116151" y="230869"/>
                </a:lnTo>
                <a:lnTo>
                  <a:pt x="1099649" y="221342"/>
                </a:lnTo>
                <a:lnTo>
                  <a:pt x="1082511" y="212133"/>
                </a:lnTo>
                <a:lnTo>
                  <a:pt x="1065374" y="203559"/>
                </a:lnTo>
                <a:lnTo>
                  <a:pt x="1047919" y="195620"/>
                </a:lnTo>
                <a:lnTo>
                  <a:pt x="1030464" y="187998"/>
                </a:lnTo>
                <a:lnTo>
                  <a:pt x="1012375" y="180694"/>
                </a:lnTo>
                <a:lnTo>
                  <a:pt x="994603" y="174343"/>
                </a:lnTo>
                <a:lnTo>
                  <a:pt x="976196" y="168309"/>
                </a:lnTo>
                <a:lnTo>
                  <a:pt x="957472" y="162910"/>
                </a:lnTo>
                <a:lnTo>
                  <a:pt x="939065" y="157829"/>
                </a:lnTo>
                <a:lnTo>
                  <a:pt x="920341" y="153701"/>
                </a:lnTo>
                <a:lnTo>
                  <a:pt x="901616" y="150208"/>
                </a:lnTo>
                <a:lnTo>
                  <a:pt x="882258" y="146715"/>
                </a:lnTo>
                <a:lnTo>
                  <a:pt x="862899" y="144174"/>
                </a:lnTo>
                <a:lnTo>
                  <a:pt x="843857" y="141951"/>
                </a:lnTo>
                <a:lnTo>
                  <a:pt x="824181" y="140681"/>
                </a:lnTo>
                <a:lnTo>
                  <a:pt x="804505" y="139728"/>
                </a:lnTo>
                <a:lnTo>
                  <a:pt x="784828" y="139411"/>
                </a:lnTo>
                <a:lnTo>
                  <a:pt x="768326" y="139728"/>
                </a:lnTo>
                <a:lnTo>
                  <a:pt x="751823" y="140363"/>
                </a:lnTo>
                <a:lnTo>
                  <a:pt x="735320" y="141316"/>
                </a:lnTo>
                <a:lnTo>
                  <a:pt x="719135" y="142586"/>
                </a:lnTo>
                <a:lnTo>
                  <a:pt x="702632" y="144492"/>
                </a:lnTo>
                <a:lnTo>
                  <a:pt x="686764" y="146715"/>
                </a:lnTo>
                <a:lnTo>
                  <a:pt x="670897" y="149573"/>
                </a:lnTo>
                <a:lnTo>
                  <a:pt x="655029" y="152431"/>
                </a:lnTo>
                <a:lnTo>
                  <a:pt x="639478" y="155924"/>
                </a:lnTo>
                <a:lnTo>
                  <a:pt x="623927" y="160052"/>
                </a:lnTo>
                <a:lnTo>
                  <a:pt x="608377" y="163863"/>
                </a:lnTo>
                <a:lnTo>
                  <a:pt x="593144" y="168309"/>
                </a:lnTo>
                <a:lnTo>
                  <a:pt x="578228" y="173390"/>
                </a:lnTo>
                <a:lnTo>
                  <a:pt x="562994" y="178471"/>
                </a:lnTo>
                <a:lnTo>
                  <a:pt x="548396" y="184505"/>
                </a:lnTo>
                <a:lnTo>
                  <a:pt x="533797" y="190221"/>
                </a:lnTo>
                <a:lnTo>
                  <a:pt x="519516" y="196572"/>
                </a:lnTo>
                <a:lnTo>
                  <a:pt x="505235" y="203241"/>
                </a:lnTo>
                <a:lnTo>
                  <a:pt x="491271" y="210228"/>
                </a:lnTo>
                <a:lnTo>
                  <a:pt x="477308" y="217532"/>
                </a:lnTo>
                <a:lnTo>
                  <a:pt x="463978" y="225153"/>
                </a:lnTo>
                <a:lnTo>
                  <a:pt x="450332" y="233092"/>
                </a:lnTo>
                <a:lnTo>
                  <a:pt x="437003" y="241349"/>
                </a:lnTo>
                <a:lnTo>
                  <a:pt x="423991" y="249923"/>
                </a:lnTo>
                <a:lnTo>
                  <a:pt x="411297" y="258815"/>
                </a:lnTo>
                <a:lnTo>
                  <a:pt x="398603" y="268024"/>
                </a:lnTo>
                <a:lnTo>
                  <a:pt x="386543" y="277551"/>
                </a:lnTo>
                <a:lnTo>
                  <a:pt x="374483" y="287396"/>
                </a:lnTo>
                <a:lnTo>
                  <a:pt x="362424" y="296923"/>
                </a:lnTo>
                <a:lnTo>
                  <a:pt x="350999" y="307402"/>
                </a:lnTo>
                <a:lnTo>
                  <a:pt x="339574" y="317882"/>
                </a:lnTo>
                <a:lnTo>
                  <a:pt x="328466" y="328997"/>
                </a:lnTo>
                <a:lnTo>
                  <a:pt x="317676" y="340112"/>
                </a:lnTo>
                <a:lnTo>
                  <a:pt x="306886" y="351226"/>
                </a:lnTo>
                <a:lnTo>
                  <a:pt x="296730" y="362976"/>
                </a:lnTo>
                <a:lnTo>
                  <a:pt x="286575" y="374726"/>
                </a:lnTo>
                <a:lnTo>
                  <a:pt x="277054" y="386794"/>
                </a:lnTo>
                <a:lnTo>
                  <a:pt x="267533" y="399179"/>
                </a:lnTo>
                <a:lnTo>
                  <a:pt x="258330" y="411564"/>
                </a:lnTo>
                <a:lnTo>
                  <a:pt x="249444" y="424584"/>
                </a:lnTo>
                <a:lnTo>
                  <a:pt x="240875" y="437604"/>
                </a:lnTo>
                <a:lnTo>
                  <a:pt x="232624" y="450942"/>
                </a:lnTo>
                <a:lnTo>
                  <a:pt x="224690" y="464279"/>
                </a:lnTo>
                <a:lnTo>
                  <a:pt x="217073" y="477935"/>
                </a:lnTo>
                <a:lnTo>
                  <a:pt x="209774" y="491590"/>
                </a:lnTo>
                <a:lnTo>
                  <a:pt x="202792" y="505563"/>
                </a:lnTo>
                <a:lnTo>
                  <a:pt x="196445" y="520171"/>
                </a:lnTo>
                <a:lnTo>
                  <a:pt x="189780" y="534462"/>
                </a:lnTo>
                <a:lnTo>
                  <a:pt x="183751" y="548752"/>
                </a:lnTo>
                <a:lnTo>
                  <a:pt x="178355" y="563678"/>
                </a:lnTo>
                <a:lnTo>
                  <a:pt x="173278" y="578603"/>
                </a:lnTo>
                <a:lnTo>
                  <a:pt x="168200" y="593846"/>
                </a:lnTo>
                <a:lnTo>
                  <a:pt x="163757" y="608772"/>
                </a:lnTo>
                <a:lnTo>
                  <a:pt x="159314" y="624332"/>
                </a:lnTo>
                <a:lnTo>
                  <a:pt x="155506" y="639893"/>
                </a:lnTo>
                <a:lnTo>
                  <a:pt x="152332" y="655454"/>
                </a:lnTo>
                <a:lnTo>
                  <a:pt x="148841" y="671650"/>
                </a:lnTo>
                <a:lnTo>
                  <a:pt x="146302" y="687210"/>
                </a:lnTo>
                <a:lnTo>
                  <a:pt x="144081" y="703724"/>
                </a:lnTo>
                <a:lnTo>
                  <a:pt x="142494" y="719602"/>
                </a:lnTo>
                <a:lnTo>
                  <a:pt x="140907" y="735798"/>
                </a:lnTo>
                <a:lnTo>
                  <a:pt x="139955" y="752629"/>
                </a:lnTo>
                <a:lnTo>
                  <a:pt x="139320" y="769142"/>
                </a:lnTo>
                <a:lnTo>
                  <a:pt x="139003" y="785973"/>
                </a:lnTo>
                <a:lnTo>
                  <a:pt x="139320" y="800263"/>
                </a:lnTo>
                <a:lnTo>
                  <a:pt x="139638" y="814871"/>
                </a:lnTo>
                <a:lnTo>
                  <a:pt x="140590" y="829162"/>
                </a:lnTo>
                <a:lnTo>
                  <a:pt x="141542" y="844087"/>
                </a:lnTo>
                <a:lnTo>
                  <a:pt x="143129" y="858378"/>
                </a:lnTo>
                <a:lnTo>
                  <a:pt x="144715" y="872350"/>
                </a:lnTo>
                <a:lnTo>
                  <a:pt x="146620" y="886641"/>
                </a:lnTo>
                <a:lnTo>
                  <a:pt x="149158" y="900931"/>
                </a:lnTo>
                <a:lnTo>
                  <a:pt x="152015" y="914586"/>
                </a:lnTo>
                <a:lnTo>
                  <a:pt x="154871" y="928559"/>
                </a:lnTo>
                <a:lnTo>
                  <a:pt x="158044" y="942215"/>
                </a:lnTo>
                <a:lnTo>
                  <a:pt x="161853" y="955870"/>
                </a:lnTo>
                <a:lnTo>
                  <a:pt x="165661" y="969208"/>
                </a:lnTo>
                <a:lnTo>
                  <a:pt x="169469" y="983180"/>
                </a:lnTo>
                <a:lnTo>
                  <a:pt x="174230" y="996201"/>
                </a:lnTo>
                <a:lnTo>
                  <a:pt x="178673" y="1009538"/>
                </a:lnTo>
                <a:lnTo>
                  <a:pt x="183433" y="1022558"/>
                </a:lnTo>
                <a:lnTo>
                  <a:pt x="188828" y="1035261"/>
                </a:lnTo>
                <a:lnTo>
                  <a:pt x="194223" y="1047964"/>
                </a:lnTo>
                <a:lnTo>
                  <a:pt x="200253" y="1060666"/>
                </a:lnTo>
                <a:lnTo>
                  <a:pt x="205966" y="1073369"/>
                </a:lnTo>
                <a:lnTo>
                  <a:pt x="212630" y="1085754"/>
                </a:lnTo>
                <a:lnTo>
                  <a:pt x="219295" y="1098139"/>
                </a:lnTo>
                <a:lnTo>
                  <a:pt x="225642" y="1110206"/>
                </a:lnTo>
                <a:lnTo>
                  <a:pt x="232941" y="1121956"/>
                </a:lnTo>
                <a:lnTo>
                  <a:pt x="239923" y="1133706"/>
                </a:lnTo>
                <a:lnTo>
                  <a:pt x="247857" y="1145456"/>
                </a:lnTo>
                <a:lnTo>
                  <a:pt x="255474" y="1156571"/>
                </a:lnTo>
                <a:lnTo>
                  <a:pt x="263408" y="1168003"/>
                </a:lnTo>
                <a:lnTo>
                  <a:pt x="271659" y="1179118"/>
                </a:lnTo>
                <a:lnTo>
                  <a:pt x="280228" y="1189915"/>
                </a:lnTo>
                <a:lnTo>
                  <a:pt x="289114" y="1200395"/>
                </a:lnTo>
                <a:lnTo>
                  <a:pt x="297682" y="1210874"/>
                </a:lnTo>
                <a:lnTo>
                  <a:pt x="307203" y="1221036"/>
                </a:lnTo>
                <a:lnTo>
                  <a:pt x="316407" y="1231198"/>
                </a:lnTo>
                <a:lnTo>
                  <a:pt x="326245" y="1241361"/>
                </a:lnTo>
                <a:lnTo>
                  <a:pt x="336083" y="1250887"/>
                </a:lnTo>
                <a:lnTo>
                  <a:pt x="345604" y="1260414"/>
                </a:lnTo>
                <a:lnTo>
                  <a:pt x="356076" y="1269624"/>
                </a:lnTo>
                <a:lnTo>
                  <a:pt x="366549" y="1278833"/>
                </a:lnTo>
                <a:lnTo>
                  <a:pt x="377022" y="1287725"/>
                </a:lnTo>
                <a:lnTo>
                  <a:pt x="388130" y="1296299"/>
                </a:lnTo>
                <a:lnTo>
                  <a:pt x="398920" y="1304556"/>
                </a:lnTo>
                <a:lnTo>
                  <a:pt x="410345" y="1312813"/>
                </a:lnTo>
                <a:lnTo>
                  <a:pt x="421770" y="1320752"/>
                </a:lnTo>
                <a:lnTo>
                  <a:pt x="433195" y="1328373"/>
                </a:lnTo>
                <a:lnTo>
                  <a:pt x="444937" y="1335995"/>
                </a:lnTo>
                <a:lnTo>
                  <a:pt x="456997" y="1343299"/>
                </a:lnTo>
                <a:lnTo>
                  <a:pt x="469056" y="1349968"/>
                </a:lnTo>
                <a:lnTo>
                  <a:pt x="481116" y="1356636"/>
                </a:lnTo>
                <a:lnTo>
                  <a:pt x="493810" y="1362988"/>
                </a:lnTo>
                <a:lnTo>
                  <a:pt x="506187" y="1369339"/>
                </a:lnTo>
                <a:lnTo>
                  <a:pt x="518882" y="1375373"/>
                </a:lnTo>
                <a:lnTo>
                  <a:pt x="532211" y="1380771"/>
                </a:lnTo>
                <a:lnTo>
                  <a:pt x="545222" y="1386170"/>
                </a:lnTo>
                <a:lnTo>
                  <a:pt x="558551" y="1391569"/>
                </a:lnTo>
                <a:lnTo>
                  <a:pt x="571881" y="1396015"/>
                </a:lnTo>
                <a:lnTo>
                  <a:pt x="585210" y="1400778"/>
                </a:lnTo>
                <a:lnTo>
                  <a:pt x="598856" y="1404906"/>
                </a:lnTo>
                <a:lnTo>
                  <a:pt x="613137" y="1408717"/>
                </a:lnTo>
                <a:lnTo>
                  <a:pt x="626784" y="1412845"/>
                </a:lnTo>
                <a:lnTo>
                  <a:pt x="641065" y="1416021"/>
                </a:lnTo>
                <a:lnTo>
                  <a:pt x="655029" y="1418879"/>
                </a:lnTo>
                <a:lnTo>
                  <a:pt x="669627" y="1422055"/>
                </a:lnTo>
                <a:lnTo>
                  <a:pt x="644873" y="1558925"/>
                </a:lnTo>
                <a:lnTo>
                  <a:pt x="627418" y="1555432"/>
                </a:lnTo>
                <a:lnTo>
                  <a:pt x="609964" y="1551939"/>
                </a:lnTo>
                <a:lnTo>
                  <a:pt x="593144" y="1547493"/>
                </a:lnTo>
                <a:lnTo>
                  <a:pt x="576006" y="1543365"/>
                </a:lnTo>
                <a:lnTo>
                  <a:pt x="559186" y="1538601"/>
                </a:lnTo>
                <a:lnTo>
                  <a:pt x="542684" y="1533202"/>
                </a:lnTo>
                <a:lnTo>
                  <a:pt x="526181" y="1527804"/>
                </a:lnTo>
                <a:lnTo>
                  <a:pt x="509996" y="1521770"/>
                </a:lnTo>
                <a:lnTo>
                  <a:pt x="493493" y="1515736"/>
                </a:lnTo>
                <a:lnTo>
                  <a:pt x="477942" y="1509068"/>
                </a:lnTo>
                <a:lnTo>
                  <a:pt x="462074" y="1502081"/>
                </a:lnTo>
                <a:lnTo>
                  <a:pt x="446524" y="1495095"/>
                </a:lnTo>
                <a:lnTo>
                  <a:pt x="431291" y="1487473"/>
                </a:lnTo>
                <a:lnTo>
                  <a:pt x="416057" y="1479852"/>
                </a:lnTo>
                <a:lnTo>
                  <a:pt x="401141" y="1471595"/>
                </a:lnTo>
                <a:lnTo>
                  <a:pt x="386226" y="1463338"/>
                </a:lnTo>
                <a:lnTo>
                  <a:pt x="371944" y="1454446"/>
                </a:lnTo>
                <a:lnTo>
                  <a:pt x="357346" y="1445555"/>
                </a:lnTo>
                <a:lnTo>
                  <a:pt x="343382" y="1436028"/>
                </a:lnTo>
                <a:lnTo>
                  <a:pt x="329736" y="1426501"/>
                </a:lnTo>
                <a:lnTo>
                  <a:pt x="316089" y="1416339"/>
                </a:lnTo>
                <a:lnTo>
                  <a:pt x="302760" y="1406177"/>
                </a:lnTo>
                <a:lnTo>
                  <a:pt x="289431" y="1395697"/>
                </a:lnTo>
                <a:lnTo>
                  <a:pt x="276419" y="1384900"/>
                </a:lnTo>
                <a:lnTo>
                  <a:pt x="263725" y="1373785"/>
                </a:lnTo>
                <a:lnTo>
                  <a:pt x="251348" y="1362670"/>
                </a:lnTo>
                <a:lnTo>
                  <a:pt x="238971" y="1350920"/>
                </a:lnTo>
                <a:lnTo>
                  <a:pt x="227229" y="1339170"/>
                </a:lnTo>
                <a:lnTo>
                  <a:pt x="215486" y="1327103"/>
                </a:lnTo>
                <a:lnTo>
                  <a:pt x="204062" y="1315036"/>
                </a:lnTo>
                <a:lnTo>
                  <a:pt x="192954" y="1302333"/>
                </a:lnTo>
                <a:lnTo>
                  <a:pt x="182164" y="1289630"/>
                </a:lnTo>
                <a:lnTo>
                  <a:pt x="171374" y="1276928"/>
                </a:lnTo>
                <a:lnTo>
                  <a:pt x="161535" y="1263590"/>
                </a:lnTo>
                <a:lnTo>
                  <a:pt x="151380" y="1250252"/>
                </a:lnTo>
                <a:lnTo>
                  <a:pt x="141542" y="1236597"/>
                </a:lnTo>
                <a:lnTo>
                  <a:pt x="132021" y="1222624"/>
                </a:lnTo>
                <a:lnTo>
                  <a:pt x="122818" y="1208651"/>
                </a:lnTo>
                <a:lnTo>
                  <a:pt x="113932" y="1194361"/>
                </a:lnTo>
                <a:lnTo>
                  <a:pt x="105363" y="1180071"/>
                </a:lnTo>
                <a:lnTo>
                  <a:pt x="97112" y="1165145"/>
                </a:lnTo>
                <a:lnTo>
                  <a:pt x="89178" y="1150219"/>
                </a:lnTo>
                <a:lnTo>
                  <a:pt x="81561" y="1135294"/>
                </a:lnTo>
                <a:lnTo>
                  <a:pt x="74262" y="1120368"/>
                </a:lnTo>
                <a:lnTo>
                  <a:pt x="66962" y="1104808"/>
                </a:lnTo>
                <a:lnTo>
                  <a:pt x="60615" y="1089247"/>
                </a:lnTo>
                <a:lnTo>
                  <a:pt x="53951" y="1073369"/>
                </a:lnTo>
                <a:lnTo>
                  <a:pt x="48238" y="1057491"/>
                </a:lnTo>
                <a:lnTo>
                  <a:pt x="42208" y="1041612"/>
                </a:lnTo>
                <a:lnTo>
                  <a:pt x="37131" y="1025417"/>
                </a:lnTo>
                <a:lnTo>
                  <a:pt x="32053" y="1009221"/>
                </a:lnTo>
                <a:lnTo>
                  <a:pt x="27293" y="992390"/>
                </a:lnTo>
                <a:lnTo>
                  <a:pt x="23167" y="975876"/>
                </a:lnTo>
                <a:lnTo>
                  <a:pt x="19041" y="959363"/>
                </a:lnTo>
                <a:lnTo>
                  <a:pt x="15550" y="942532"/>
                </a:lnTo>
                <a:lnTo>
                  <a:pt x="12377" y="925701"/>
                </a:lnTo>
                <a:lnTo>
                  <a:pt x="9203" y="908235"/>
                </a:lnTo>
                <a:lnTo>
                  <a:pt x="6982" y="891087"/>
                </a:lnTo>
                <a:lnTo>
                  <a:pt x="4760" y="873621"/>
                </a:lnTo>
                <a:lnTo>
                  <a:pt x="3173" y="856472"/>
                </a:lnTo>
                <a:lnTo>
                  <a:pt x="1904" y="838689"/>
                </a:lnTo>
                <a:lnTo>
                  <a:pt x="952" y="821222"/>
                </a:lnTo>
                <a:lnTo>
                  <a:pt x="317" y="803439"/>
                </a:lnTo>
                <a:lnTo>
                  <a:pt x="0" y="785973"/>
                </a:lnTo>
                <a:lnTo>
                  <a:pt x="317" y="765649"/>
                </a:lnTo>
                <a:lnTo>
                  <a:pt x="952" y="745325"/>
                </a:lnTo>
                <a:lnTo>
                  <a:pt x="2221" y="725318"/>
                </a:lnTo>
                <a:lnTo>
                  <a:pt x="4125" y="705629"/>
                </a:lnTo>
                <a:lnTo>
                  <a:pt x="6030" y="685622"/>
                </a:lnTo>
                <a:lnTo>
                  <a:pt x="8886" y="666251"/>
                </a:lnTo>
                <a:lnTo>
                  <a:pt x="12377" y="646879"/>
                </a:lnTo>
                <a:lnTo>
                  <a:pt x="15868" y="627508"/>
                </a:lnTo>
                <a:lnTo>
                  <a:pt x="19993" y="608454"/>
                </a:lnTo>
                <a:lnTo>
                  <a:pt x="24754" y="589718"/>
                </a:lnTo>
                <a:lnTo>
                  <a:pt x="29831" y="570982"/>
                </a:lnTo>
                <a:lnTo>
                  <a:pt x="35227" y="552245"/>
                </a:lnTo>
                <a:lnTo>
                  <a:pt x="41256" y="534144"/>
                </a:lnTo>
                <a:lnTo>
                  <a:pt x="47604" y="515725"/>
                </a:lnTo>
                <a:lnTo>
                  <a:pt x="54268" y="497941"/>
                </a:lnTo>
                <a:lnTo>
                  <a:pt x="61567" y="480158"/>
                </a:lnTo>
                <a:lnTo>
                  <a:pt x="69501" y="462692"/>
                </a:lnTo>
                <a:lnTo>
                  <a:pt x="77435" y="445225"/>
                </a:lnTo>
                <a:lnTo>
                  <a:pt x="86004" y="428395"/>
                </a:lnTo>
                <a:lnTo>
                  <a:pt x="94890" y="411246"/>
                </a:lnTo>
                <a:lnTo>
                  <a:pt x="104093" y="395050"/>
                </a:lnTo>
                <a:lnTo>
                  <a:pt x="113614" y="378854"/>
                </a:lnTo>
                <a:lnTo>
                  <a:pt x="123770" y="362341"/>
                </a:lnTo>
                <a:lnTo>
                  <a:pt x="133925" y="346780"/>
                </a:lnTo>
                <a:lnTo>
                  <a:pt x="145033" y="330902"/>
                </a:lnTo>
                <a:lnTo>
                  <a:pt x="156140" y="315977"/>
                </a:lnTo>
                <a:lnTo>
                  <a:pt x="167565" y="301051"/>
                </a:lnTo>
                <a:lnTo>
                  <a:pt x="179308" y="286443"/>
                </a:lnTo>
                <a:lnTo>
                  <a:pt x="191367" y="271835"/>
                </a:lnTo>
                <a:lnTo>
                  <a:pt x="204062" y="257545"/>
                </a:lnTo>
                <a:lnTo>
                  <a:pt x="216756" y="243889"/>
                </a:lnTo>
                <a:lnTo>
                  <a:pt x="229768" y="230552"/>
                </a:lnTo>
                <a:lnTo>
                  <a:pt x="243731" y="217214"/>
                </a:lnTo>
                <a:lnTo>
                  <a:pt x="257378" y="204194"/>
                </a:lnTo>
                <a:lnTo>
                  <a:pt x="271342" y="191809"/>
                </a:lnTo>
                <a:lnTo>
                  <a:pt x="285623" y="179424"/>
                </a:lnTo>
                <a:lnTo>
                  <a:pt x="300539" y="167674"/>
                </a:lnTo>
                <a:lnTo>
                  <a:pt x="315455" y="156242"/>
                </a:lnTo>
                <a:lnTo>
                  <a:pt x="330688" y="145127"/>
                </a:lnTo>
                <a:lnTo>
                  <a:pt x="346556" y="134330"/>
                </a:lnTo>
                <a:lnTo>
                  <a:pt x="362106" y="124168"/>
                </a:lnTo>
                <a:lnTo>
                  <a:pt x="377974" y="114005"/>
                </a:lnTo>
                <a:lnTo>
                  <a:pt x="394477" y="104479"/>
                </a:lnTo>
                <a:lnTo>
                  <a:pt x="410980" y="94952"/>
                </a:lnTo>
                <a:lnTo>
                  <a:pt x="428117" y="86060"/>
                </a:lnTo>
                <a:lnTo>
                  <a:pt x="444937" y="77803"/>
                </a:lnTo>
                <a:lnTo>
                  <a:pt x="462392" y="69546"/>
                </a:lnTo>
                <a:lnTo>
                  <a:pt x="479529" y="61925"/>
                </a:lnTo>
                <a:lnTo>
                  <a:pt x="497619" y="54621"/>
                </a:lnTo>
                <a:lnTo>
                  <a:pt x="515391" y="47634"/>
                </a:lnTo>
                <a:lnTo>
                  <a:pt x="533480" y="41283"/>
                </a:lnTo>
                <a:lnTo>
                  <a:pt x="551570" y="35567"/>
                </a:lnTo>
                <a:lnTo>
                  <a:pt x="570294" y="29851"/>
                </a:lnTo>
                <a:lnTo>
                  <a:pt x="589018" y="24770"/>
                </a:lnTo>
                <a:lnTo>
                  <a:pt x="607742" y="20324"/>
                </a:lnTo>
                <a:lnTo>
                  <a:pt x="627101" y="15878"/>
                </a:lnTo>
                <a:lnTo>
                  <a:pt x="646143" y="12385"/>
                </a:lnTo>
                <a:lnTo>
                  <a:pt x="665501" y="9209"/>
                </a:lnTo>
                <a:lnTo>
                  <a:pt x="685178" y="6351"/>
                </a:lnTo>
                <a:lnTo>
                  <a:pt x="704854" y="4128"/>
                </a:lnTo>
                <a:lnTo>
                  <a:pt x="724530" y="2223"/>
                </a:lnTo>
                <a:lnTo>
                  <a:pt x="744524" y="952"/>
                </a:lnTo>
                <a:lnTo>
                  <a:pt x="764835" y="317"/>
                </a:lnTo>
                <a:lnTo>
                  <a:pt x="78482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7391" tIns="33696" rIns="67391" bIns="33696" anchor="ctr"/>
          <a:lstStyle/>
          <a:p>
            <a:endParaRPr lang="zh-CN" altLang="en-US"/>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718384">
            <a:off x="3239990" y="1132338"/>
            <a:ext cx="8235078" cy="4657436"/>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2902501">
            <a:off x="-2034190" y="-460505"/>
            <a:ext cx="6665912" cy="4657438"/>
          </a:xfrm>
          <a:prstGeom prst="rect">
            <a:avLst/>
          </a:prstGeom>
          <a:noFill/>
          <a:extLst>
            <a:ext uri="{909E8E84-426E-40DD-AFC4-6F175D3DCCD1}">
              <a14:hiddenFill xmlns:a14="http://schemas.microsoft.com/office/drawing/2010/main">
                <a:solidFill>
                  <a:srgbClr val="FFFFFF"/>
                </a:solidFill>
              </a14:hiddenFill>
            </a:ext>
          </a:extLst>
        </p:spPr>
      </p:pic>
      <p:sp>
        <p:nvSpPr>
          <p:cNvPr id="20" name="Text Box 61"/>
          <p:cNvSpPr txBox="1">
            <a:spLocks noChangeArrowheads="1"/>
          </p:cNvSpPr>
          <p:nvPr/>
        </p:nvSpPr>
        <p:spPr bwMode="gray">
          <a:xfrm>
            <a:off x="3132410" y="287908"/>
            <a:ext cx="2736304" cy="307777"/>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单击添加标题</a:t>
            </a:r>
          </a:p>
        </p:txBody>
      </p:sp>
      <p:sp>
        <p:nvSpPr>
          <p:cNvPr id="21" name="Text Box 61"/>
          <p:cNvSpPr txBox="1">
            <a:spLocks noChangeArrowheads="1"/>
          </p:cNvSpPr>
          <p:nvPr/>
        </p:nvSpPr>
        <p:spPr bwMode="gray">
          <a:xfrm>
            <a:off x="3500091" y="545743"/>
            <a:ext cx="3448743" cy="215444"/>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Simple fashion creative ink </a:t>
            </a:r>
            <a:r>
              <a:rPr lang="en-US" altLang="zh-CN" sz="8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Feng</a:t>
            </a: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a:t>
            </a:r>
            <a:r>
              <a:rPr lang="en-US" altLang="zh-CN" sz="8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Shuia</a:t>
            </a:r>
            <a:endParaRPr lang="zh-CN" altLang="en-US"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endParaRPr>
          </a:p>
        </p:txBody>
      </p:sp>
      <p:sp>
        <p:nvSpPr>
          <p:cNvPr id="2" name="Oval 2"/>
          <p:cNvSpPr/>
          <p:nvPr/>
        </p:nvSpPr>
        <p:spPr>
          <a:xfrm>
            <a:off x="525067" y="1101402"/>
            <a:ext cx="1452748" cy="1454499"/>
          </a:xfrm>
          <a:prstGeom prst="ellipse">
            <a:avLst/>
          </a:prstGeom>
          <a:solidFill>
            <a:schemeClr val="tx1">
              <a:lumMod val="65000"/>
              <a:lumOff val="35000"/>
              <a:alpha val="85000"/>
            </a:schemeClr>
          </a:solidFill>
          <a:ln w="28575">
            <a:noFill/>
          </a:ln>
        </p:spPr>
        <p:style>
          <a:lnRef idx="2">
            <a:schemeClr val="accent5">
              <a:shade val="50000"/>
            </a:schemeClr>
          </a:lnRef>
          <a:fillRef idx="1">
            <a:schemeClr val="accent5"/>
          </a:fillRef>
          <a:effectRef idx="0">
            <a:schemeClr val="accent5"/>
          </a:effectRef>
          <a:fontRef idx="minor">
            <a:schemeClr val="lt1"/>
          </a:fontRef>
        </p:style>
        <p:txBody>
          <a:bodyPr lIns="67391" tIns="33696" rIns="67391" bIns="33696" rtlCol="0" anchor="ctr"/>
          <a:lstStyle/>
          <a:p>
            <a:pPr algn="ctr"/>
            <a:endParaRPr lang="en-US" sz="8600">
              <a:solidFill>
                <a:schemeClr val="bg1"/>
              </a:solidFill>
              <a:cs typeface="+mn-ea"/>
              <a:sym typeface="+mn-lt"/>
            </a:endParaRPr>
          </a:p>
        </p:txBody>
      </p:sp>
      <p:sp>
        <p:nvSpPr>
          <p:cNvPr id="3" name="Text Box 10"/>
          <p:cNvSpPr txBox="1">
            <a:spLocks noChangeArrowheads="1"/>
          </p:cNvSpPr>
          <p:nvPr/>
        </p:nvSpPr>
        <p:spPr bwMode="auto">
          <a:xfrm>
            <a:off x="525067" y="2669500"/>
            <a:ext cx="1275158" cy="765692"/>
          </a:xfrm>
          <a:prstGeom prst="rect">
            <a:avLst/>
          </a:prstGeom>
          <a:noFill/>
          <a:ln w="9525">
            <a:noFill/>
            <a:miter lim="800000"/>
            <a:headEnd/>
            <a:tailEnd/>
          </a:ln>
        </p:spPr>
        <p:txBody>
          <a:bodyPr wrap="square" lIns="44928" tIns="22464" rIns="44928" bIns="22464">
            <a:spAutoFit/>
          </a:bodyPr>
          <a:lstStyle/>
          <a:p>
            <a:pPr algn="ctr" defTabSz="1069316">
              <a:lnSpc>
                <a:spcPct val="130000"/>
              </a:lnSpc>
            </a:pPr>
            <a:r>
              <a:rPr lang="zh-CN" altLang="en-US" sz="1200" b="1" dirty="0">
                <a:solidFill>
                  <a:prstClr val="black">
                    <a:lumMod val="65000"/>
                    <a:lumOff val="35000"/>
                  </a:prstClr>
                </a:solidFill>
                <a:cs typeface="+mn-ea"/>
                <a:sym typeface="+mn-lt"/>
              </a:rPr>
              <a:t>添加标题</a:t>
            </a:r>
            <a:endParaRPr lang="en-US" altLang="zh-CN" sz="1200" b="1" dirty="0">
              <a:solidFill>
                <a:prstClr val="black">
                  <a:lumMod val="65000"/>
                  <a:lumOff val="35000"/>
                </a:prstClr>
              </a:solidFill>
              <a:cs typeface="+mn-ea"/>
              <a:sym typeface="+mn-lt"/>
            </a:endParaRPr>
          </a:p>
          <a:p>
            <a:pPr algn="ctr" defTabSz="1069316">
              <a:lnSpc>
                <a:spcPct val="130000"/>
              </a:lnSpc>
            </a:pPr>
            <a:r>
              <a:rPr lang="zh-CN" altLang="en-US" sz="800" dirty="0">
                <a:solidFill>
                  <a:prstClr val="black">
                    <a:lumMod val="65000"/>
                    <a:lumOff val="35000"/>
                  </a:prstClr>
                </a:solidFill>
                <a:cs typeface="+mn-ea"/>
                <a:sym typeface="+mn-lt"/>
              </a:rPr>
              <a:t>一套好的</a:t>
            </a:r>
            <a:r>
              <a:rPr lang="en-US" altLang="zh-CN" sz="800" dirty="0">
                <a:solidFill>
                  <a:prstClr val="black">
                    <a:lumMod val="65000"/>
                    <a:lumOff val="35000"/>
                  </a:prstClr>
                </a:solidFill>
                <a:cs typeface="+mn-ea"/>
                <a:sym typeface="+mn-lt"/>
              </a:rPr>
              <a:t>PPT</a:t>
            </a:r>
            <a:r>
              <a:rPr lang="zh-CN" altLang="en-US" sz="800" dirty="0">
                <a:solidFill>
                  <a:prstClr val="black">
                    <a:lumMod val="65000"/>
                    <a:lumOff val="35000"/>
                  </a:prstClr>
                </a:solidFill>
                <a:cs typeface="+mn-ea"/>
                <a:sym typeface="+mn-lt"/>
              </a:rPr>
              <a:t>模板可以让一篇</a:t>
            </a:r>
            <a:r>
              <a:rPr lang="en-US" altLang="zh-CN" sz="800" dirty="0">
                <a:solidFill>
                  <a:prstClr val="black">
                    <a:lumMod val="65000"/>
                    <a:lumOff val="35000"/>
                  </a:prstClr>
                </a:solidFill>
                <a:cs typeface="+mn-ea"/>
                <a:sym typeface="+mn-lt"/>
              </a:rPr>
              <a:t>PPT</a:t>
            </a:r>
            <a:r>
              <a:rPr lang="zh-CN" altLang="en-US" sz="800" dirty="0">
                <a:solidFill>
                  <a:prstClr val="black">
                    <a:lumMod val="65000"/>
                    <a:lumOff val="35000"/>
                  </a:prstClr>
                </a:solidFill>
                <a:cs typeface="+mn-ea"/>
                <a:sym typeface="+mn-lt"/>
              </a:rPr>
              <a:t>文稿的形象迅速提升，大大增加可观赏性。</a:t>
            </a:r>
            <a:endParaRPr lang="en-US" altLang="zh-CN" sz="800" i="1" dirty="0">
              <a:solidFill>
                <a:prstClr val="black">
                  <a:lumMod val="65000"/>
                  <a:lumOff val="35000"/>
                </a:prstClr>
              </a:solidFill>
              <a:cs typeface="+mn-ea"/>
              <a:sym typeface="+mn-lt"/>
            </a:endParaRPr>
          </a:p>
        </p:txBody>
      </p:sp>
      <p:sp>
        <p:nvSpPr>
          <p:cNvPr id="4" name="Oval 4"/>
          <p:cNvSpPr/>
          <p:nvPr/>
        </p:nvSpPr>
        <p:spPr>
          <a:xfrm>
            <a:off x="1786439" y="1122559"/>
            <a:ext cx="1452748" cy="1454499"/>
          </a:xfrm>
          <a:prstGeom prst="ellipse">
            <a:avLst/>
          </a:prstGeom>
          <a:solidFill>
            <a:schemeClr val="tx1">
              <a:lumMod val="65000"/>
              <a:lumOff val="35000"/>
              <a:alpha val="85000"/>
            </a:schemeClr>
          </a:solidFill>
          <a:ln w="28575">
            <a:noFill/>
          </a:ln>
        </p:spPr>
        <p:style>
          <a:lnRef idx="2">
            <a:schemeClr val="accent5">
              <a:shade val="50000"/>
            </a:schemeClr>
          </a:lnRef>
          <a:fillRef idx="1">
            <a:schemeClr val="accent5"/>
          </a:fillRef>
          <a:effectRef idx="0">
            <a:schemeClr val="accent5"/>
          </a:effectRef>
          <a:fontRef idx="minor">
            <a:schemeClr val="lt1"/>
          </a:fontRef>
        </p:style>
        <p:txBody>
          <a:bodyPr lIns="67391" tIns="33696" rIns="67391" bIns="33696" rtlCol="0" anchor="ctr"/>
          <a:lstStyle/>
          <a:p>
            <a:pPr algn="ctr"/>
            <a:endParaRPr lang="en-US" sz="8600">
              <a:solidFill>
                <a:schemeClr val="bg1"/>
              </a:solidFill>
              <a:cs typeface="+mn-ea"/>
              <a:sym typeface="+mn-lt"/>
            </a:endParaRPr>
          </a:p>
        </p:txBody>
      </p:sp>
      <p:sp>
        <p:nvSpPr>
          <p:cNvPr id="5" name="Oval 5"/>
          <p:cNvSpPr/>
          <p:nvPr/>
        </p:nvSpPr>
        <p:spPr>
          <a:xfrm>
            <a:off x="3047816" y="1139187"/>
            <a:ext cx="1452748" cy="1454499"/>
          </a:xfrm>
          <a:prstGeom prst="ellipse">
            <a:avLst/>
          </a:prstGeom>
          <a:solidFill>
            <a:schemeClr val="tx1">
              <a:lumMod val="65000"/>
              <a:lumOff val="35000"/>
              <a:alpha val="85000"/>
            </a:schemeClr>
          </a:solidFill>
          <a:ln w="28575">
            <a:noFill/>
          </a:ln>
        </p:spPr>
        <p:style>
          <a:lnRef idx="2">
            <a:schemeClr val="accent5">
              <a:shade val="50000"/>
            </a:schemeClr>
          </a:lnRef>
          <a:fillRef idx="1">
            <a:schemeClr val="accent5"/>
          </a:fillRef>
          <a:effectRef idx="0">
            <a:schemeClr val="accent5"/>
          </a:effectRef>
          <a:fontRef idx="minor">
            <a:schemeClr val="lt1"/>
          </a:fontRef>
        </p:style>
        <p:txBody>
          <a:bodyPr lIns="67391" tIns="33696" rIns="67391" bIns="33696" rtlCol="0" anchor="ctr"/>
          <a:lstStyle/>
          <a:p>
            <a:pPr algn="ctr"/>
            <a:endParaRPr lang="en-US" sz="8600">
              <a:solidFill>
                <a:schemeClr val="bg1"/>
              </a:solidFill>
              <a:cs typeface="+mn-ea"/>
              <a:sym typeface="+mn-lt"/>
            </a:endParaRPr>
          </a:p>
        </p:txBody>
      </p:sp>
      <p:sp>
        <p:nvSpPr>
          <p:cNvPr id="6" name="Text Box 10"/>
          <p:cNvSpPr txBox="1">
            <a:spLocks noChangeArrowheads="1"/>
          </p:cNvSpPr>
          <p:nvPr/>
        </p:nvSpPr>
        <p:spPr bwMode="auto">
          <a:xfrm>
            <a:off x="1879019" y="2669500"/>
            <a:ext cx="1275158" cy="765692"/>
          </a:xfrm>
          <a:prstGeom prst="rect">
            <a:avLst/>
          </a:prstGeom>
          <a:noFill/>
          <a:ln w="9525">
            <a:noFill/>
            <a:miter lim="800000"/>
            <a:headEnd/>
            <a:tailEnd/>
          </a:ln>
        </p:spPr>
        <p:txBody>
          <a:bodyPr wrap="square" lIns="44928" tIns="22464" rIns="44928" bIns="22464">
            <a:spAutoFit/>
          </a:bodyPr>
          <a:lstStyle/>
          <a:p>
            <a:pPr algn="ctr" defTabSz="1069316">
              <a:lnSpc>
                <a:spcPct val="130000"/>
              </a:lnSpc>
            </a:pPr>
            <a:r>
              <a:rPr lang="zh-CN" altLang="en-US" sz="1200" b="1" dirty="0">
                <a:solidFill>
                  <a:prstClr val="black">
                    <a:lumMod val="65000"/>
                    <a:lumOff val="35000"/>
                  </a:prstClr>
                </a:solidFill>
                <a:cs typeface="+mn-ea"/>
                <a:sym typeface="+mn-lt"/>
              </a:rPr>
              <a:t>添加标题</a:t>
            </a:r>
            <a:endParaRPr lang="en-US" altLang="zh-CN" sz="1200" b="1" dirty="0">
              <a:solidFill>
                <a:prstClr val="black">
                  <a:lumMod val="65000"/>
                  <a:lumOff val="35000"/>
                </a:prstClr>
              </a:solidFill>
              <a:cs typeface="+mn-ea"/>
              <a:sym typeface="+mn-lt"/>
            </a:endParaRPr>
          </a:p>
          <a:p>
            <a:pPr algn="ctr" defTabSz="1069316">
              <a:lnSpc>
                <a:spcPct val="130000"/>
              </a:lnSpc>
            </a:pPr>
            <a:r>
              <a:rPr lang="zh-CN" altLang="en-US" sz="800" dirty="0">
                <a:solidFill>
                  <a:prstClr val="black">
                    <a:lumMod val="65000"/>
                    <a:lumOff val="35000"/>
                  </a:prstClr>
                </a:solidFill>
                <a:cs typeface="+mn-ea"/>
                <a:sym typeface="+mn-lt"/>
              </a:rPr>
              <a:t>一套好的</a:t>
            </a:r>
            <a:r>
              <a:rPr lang="en-US" altLang="zh-CN" sz="800" dirty="0">
                <a:solidFill>
                  <a:prstClr val="black">
                    <a:lumMod val="65000"/>
                    <a:lumOff val="35000"/>
                  </a:prstClr>
                </a:solidFill>
                <a:cs typeface="+mn-ea"/>
                <a:sym typeface="+mn-lt"/>
              </a:rPr>
              <a:t>PPT</a:t>
            </a:r>
            <a:r>
              <a:rPr lang="zh-CN" altLang="en-US" sz="800" dirty="0">
                <a:solidFill>
                  <a:prstClr val="black">
                    <a:lumMod val="65000"/>
                    <a:lumOff val="35000"/>
                  </a:prstClr>
                </a:solidFill>
                <a:cs typeface="+mn-ea"/>
                <a:sym typeface="+mn-lt"/>
              </a:rPr>
              <a:t>模板可以让一篇</a:t>
            </a:r>
            <a:r>
              <a:rPr lang="en-US" altLang="zh-CN" sz="800" dirty="0">
                <a:solidFill>
                  <a:prstClr val="black">
                    <a:lumMod val="65000"/>
                    <a:lumOff val="35000"/>
                  </a:prstClr>
                </a:solidFill>
                <a:cs typeface="+mn-ea"/>
                <a:sym typeface="+mn-lt"/>
              </a:rPr>
              <a:t>PPT</a:t>
            </a:r>
            <a:r>
              <a:rPr lang="zh-CN" altLang="en-US" sz="800" dirty="0">
                <a:solidFill>
                  <a:prstClr val="black">
                    <a:lumMod val="65000"/>
                    <a:lumOff val="35000"/>
                  </a:prstClr>
                </a:solidFill>
                <a:cs typeface="+mn-ea"/>
                <a:sym typeface="+mn-lt"/>
              </a:rPr>
              <a:t>文稿的形象迅速提升，大大增加可观赏性。</a:t>
            </a:r>
            <a:endParaRPr lang="en-US" altLang="zh-CN" sz="800" i="1" dirty="0">
              <a:solidFill>
                <a:prstClr val="black">
                  <a:lumMod val="65000"/>
                  <a:lumOff val="35000"/>
                </a:prstClr>
              </a:solidFill>
              <a:cs typeface="+mn-ea"/>
              <a:sym typeface="+mn-lt"/>
            </a:endParaRPr>
          </a:p>
        </p:txBody>
      </p:sp>
      <p:sp>
        <p:nvSpPr>
          <p:cNvPr id="7" name="Text Box 10"/>
          <p:cNvSpPr txBox="1">
            <a:spLocks noChangeArrowheads="1"/>
          </p:cNvSpPr>
          <p:nvPr/>
        </p:nvSpPr>
        <p:spPr bwMode="auto">
          <a:xfrm>
            <a:off x="3225405" y="2669500"/>
            <a:ext cx="1275158" cy="765692"/>
          </a:xfrm>
          <a:prstGeom prst="rect">
            <a:avLst/>
          </a:prstGeom>
          <a:noFill/>
          <a:ln w="9525">
            <a:noFill/>
            <a:miter lim="800000"/>
            <a:headEnd/>
            <a:tailEnd/>
          </a:ln>
        </p:spPr>
        <p:txBody>
          <a:bodyPr wrap="square" lIns="44928" tIns="22464" rIns="44928" bIns="22464">
            <a:spAutoFit/>
          </a:bodyPr>
          <a:lstStyle/>
          <a:p>
            <a:pPr algn="ctr" defTabSz="1069316">
              <a:lnSpc>
                <a:spcPct val="130000"/>
              </a:lnSpc>
            </a:pPr>
            <a:r>
              <a:rPr lang="zh-CN" altLang="en-US" sz="1200" b="1" dirty="0">
                <a:solidFill>
                  <a:prstClr val="black">
                    <a:lumMod val="65000"/>
                    <a:lumOff val="35000"/>
                  </a:prstClr>
                </a:solidFill>
                <a:cs typeface="+mn-ea"/>
                <a:sym typeface="+mn-lt"/>
              </a:rPr>
              <a:t>添加标题</a:t>
            </a:r>
            <a:endParaRPr lang="en-US" altLang="zh-CN" sz="1200" b="1" dirty="0">
              <a:solidFill>
                <a:prstClr val="black">
                  <a:lumMod val="65000"/>
                  <a:lumOff val="35000"/>
                </a:prstClr>
              </a:solidFill>
              <a:cs typeface="+mn-ea"/>
              <a:sym typeface="+mn-lt"/>
            </a:endParaRPr>
          </a:p>
          <a:p>
            <a:pPr algn="ctr" defTabSz="1069316">
              <a:lnSpc>
                <a:spcPct val="130000"/>
              </a:lnSpc>
            </a:pPr>
            <a:r>
              <a:rPr lang="zh-CN" altLang="en-US" sz="800" dirty="0">
                <a:solidFill>
                  <a:prstClr val="black">
                    <a:lumMod val="65000"/>
                    <a:lumOff val="35000"/>
                  </a:prstClr>
                </a:solidFill>
                <a:cs typeface="+mn-ea"/>
                <a:sym typeface="+mn-lt"/>
              </a:rPr>
              <a:t>一套好的</a:t>
            </a:r>
            <a:r>
              <a:rPr lang="en-US" altLang="zh-CN" sz="800" dirty="0">
                <a:solidFill>
                  <a:prstClr val="black">
                    <a:lumMod val="65000"/>
                    <a:lumOff val="35000"/>
                  </a:prstClr>
                </a:solidFill>
                <a:cs typeface="+mn-ea"/>
                <a:sym typeface="+mn-lt"/>
              </a:rPr>
              <a:t>PPT</a:t>
            </a:r>
            <a:r>
              <a:rPr lang="zh-CN" altLang="en-US" sz="800" dirty="0">
                <a:solidFill>
                  <a:prstClr val="black">
                    <a:lumMod val="65000"/>
                    <a:lumOff val="35000"/>
                  </a:prstClr>
                </a:solidFill>
                <a:cs typeface="+mn-ea"/>
                <a:sym typeface="+mn-lt"/>
              </a:rPr>
              <a:t>模板可以让一篇</a:t>
            </a:r>
            <a:r>
              <a:rPr lang="en-US" altLang="zh-CN" sz="800" dirty="0">
                <a:solidFill>
                  <a:prstClr val="black">
                    <a:lumMod val="65000"/>
                    <a:lumOff val="35000"/>
                  </a:prstClr>
                </a:solidFill>
                <a:cs typeface="+mn-ea"/>
                <a:sym typeface="+mn-lt"/>
              </a:rPr>
              <a:t>PPT</a:t>
            </a:r>
            <a:r>
              <a:rPr lang="zh-CN" altLang="en-US" sz="800" dirty="0">
                <a:solidFill>
                  <a:prstClr val="black">
                    <a:lumMod val="65000"/>
                    <a:lumOff val="35000"/>
                  </a:prstClr>
                </a:solidFill>
                <a:cs typeface="+mn-ea"/>
                <a:sym typeface="+mn-lt"/>
              </a:rPr>
              <a:t>文稿的形象迅速提升，大大增加可观赏性。</a:t>
            </a:r>
            <a:endParaRPr lang="en-US" altLang="zh-CN" sz="800" i="1" dirty="0">
              <a:solidFill>
                <a:prstClr val="black">
                  <a:lumMod val="65000"/>
                  <a:lumOff val="35000"/>
                </a:prstClr>
              </a:solidFill>
              <a:cs typeface="+mn-ea"/>
              <a:sym typeface="+mn-lt"/>
            </a:endParaRPr>
          </a:p>
        </p:txBody>
      </p:sp>
      <p:cxnSp>
        <p:nvCxnSpPr>
          <p:cNvPr id="8" name="Straight Connector 8"/>
          <p:cNvCxnSpPr/>
          <p:nvPr/>
        </p:nvCxnSpPr>
        <p:spPr>
          <a:xfrm>
            <a:off x="675084" y="3565555"/>
            <a:ext cx="3825478"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 name="Text Box 10"/>
          <p:cNvSpPr txBox="1">
            <a:spLocks noChangeArrowheads="1"/>
          </p:cNvSpPr>
          <p:nvPr/>
        </p:nvSpPr>
        <p:spPr bwMode="auto">
          <a:xfrm>
            <a:off x="600075" y="3660907"/>
            <a:ext cx="3900488" cy="585515"/>
          </a:xfrm>
          <a:prstGeom prst="rect">
            <a:avLst/>
          </a:prstGeom>
          <a:noFill/>
          <a:ln w="9525">
            <a:noFill/>
            <a:miter lim="800000"/>
            <a:headEnd/>
            <a:tailEnd/>
          </a:ln>
        </p:spPr>
        <p:txBody>
          <a:bodyPr wrap="square" lIns="44928" tIns="22464" rIns="44928" bIns="22464">
            <a:spAutoFit/>
          </a:bodyPr>
          <a:lstStyle/>
          <a:p>
            <a:pPr algn="ctr" defTabSz="1069316">
              <a:lnSpc>
                <a:spcPct val="130000"/>
              </a:lnSpc>
            </a:pP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模板对于</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就像衣服对于人。一套好的</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模板可以让一篇</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文稿的形象迅速提升，大大增加可观赏性。同时</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模板可以让</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思路更清晰、逻辑更严谨，更方便处理图表、文字、图片等内容。</a:t>
            </a:r>
            <a:endParaRPr lang="en-US" altLang="zh-CN" sz="900" i="1" dirty="0">
              <a:solidFill>
                <a:prstClr val="black">
                  <a:lumMod val="65000"/>
                  <a:lumOff val="35000"/>
                </a:prstClr>
              </a:solidFill>
              <a:cs typeface="+mn-ea"/>
              <a:sym typeface="+mn-lt"/>
            </a:endParaRPr>
          </a:p>
        </p:txBody>
      </p:sp>
      <p:cxnSp>
        <p:nvCxnSpPr>
          <p:cNvPr id="10" name="Straight Connector 10"/>
          <p:cNvCxnSpPr/>
          <p:nvPr/>
        </p:nvCxnSpPr>
        <p:spPr>
          <a:xfrm>
            <a:off x="4800600" y="1101402"/>
            <a:ext cx="0" cy="35095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aphicFrame>
        <p:nvGraphicFramePr>
          <p:cNvPr id="11" name="Chart 12"/>
          <p:cNvGraphicFramePr/>
          <p:nvPr>
            <p:extLst>
              <p:ext uri="{D42A27DB-BD31-4B8C-83A1-F6EECF244321}">
                <p14:modId xmlns:p14="http://schemas.microsoft.com/office/powerpoint/2010/main" val="2859782653"/>
              </p:ext>
            </p:extLst>
          </p:nvPr>
        </p:nvGraphicFramePr>
        <p:xfrm>
          <a:off x="4800601" y="574749"/>
          <a:ext cx="3958824" cy="2550119"/>
        </p:xfrm>
        <a:graphic>
          <a:graphicData uri="http://schemas.openxmlformats.org/drawingml/2006/chart">
            <c:chart xmlns:c="http://schemas.openxmlformats.org/drawingml/2006/chart" xmlns:r="http://schemas.openxmlformats.org/officeDocument/2006/relationships" r:id="rId4"/>
          </a:graphicData>
        </a:graphic>
      </p:graphicFrame>
      <p:sp>
        <p:nvSpPr>
          <p:cNvPr id="12" name="Text Box 10"/>
          <p:cNvSpPr txBox="1">
            <a:spLocks noChangeArrowheads="1"/>
          </p:cNvSpPr>
          <p:nvPr/>
        </p:nvSpPr>
        <p:spPr bwMode="auto">
          <a:xfrm>
            <a:off x="5025628" y="3117527"/>
            <a:ext cx="3518063" cy="945613"/>
          </a:xfrm>
          <a:prstGeom prst="rect">
            <a:avLst/>
          </a:prstGeom>
          <a:noFill/>
          <a:ln w="9525">
            <a:noFill/>
            <a:miter lim="800000"/>
            <a:headEnd/>
            <a:tailEnd/>
          </a:ln>
        </p:spPr>
        <p:txBody>
          <a:bodyPr wrap="square" lIns="44928" tIns="22464" rIns="44928" bIns="22464">
            <a:spAutoFit/>
          </a:bodyPr>
          <a:lstStyle/>
          <a:p>
            <a:pPr defTabSz="1069316">
              <a:lnSpc>
                <a:spcPct val="130000"/>
              </a:lnSpc>
            </a:pPr>
            <a:r>
              <a:rPr lang="zh-CN" altLang="en-US" sz="1800" b="1" dirty="0">
                <a:solidFill>
                  <a:prstClr val="black">
                    <a:lumMod val="65000"/>
                    <a:lumOff val="35000"/>
                  </a:prstClr>
                </a:solidFill>
                <a:cs typeface="+mn-ea"/>
                <a:sym typeface="+mn-lt"/>
              </a:rPr>
              <a:t>输入您的标题</a:t>
            </a:r>
            <a:endParaRPr lang="en-US" altLang="zh-CN" sz="1800" b="1" dirty="0">
              <a:solidFill>
                <a:prstClr val="black">
                  <a:lumMod val="65000"/>
                  <a:lumOff val="35000"/>
                </a:prstClr>
              </a:solidFill>
              <a:cs typeface="+mn-ea"/>
              <a:sym typeface="+mn-lt"/>
            </a:endParaRPr>
          </a:p>
          <a:p>
            <a:pPr defTabSz="1069316">
              <a:lnSpc>
                <a:spcPct val="130000"/>
              </a:lnSpc>
            </a:pP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模板对于</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就像衣服对于人。一套好的</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模板可以让一篇</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文稿的形象迅速提升，大大增加可观赏性。同时</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模板可以让</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思路更清晰、逻辑更严谨，更方便处理图表、文字、图片等内容。</a:t>
            </a:r>
            <a:endParaRPr lang="en-US" altLang="zh-CN" sz="900" i="1" dirty="0">
              <a:solidFill>
                <a:prstClr val="black">
                  <a:lumMod val="65000"/>
                  <a:lumOff val="35000"/>
                </a:prstClr>
              </a:solidFill>
              <a:cs typeface="+mn-ea"/>
              <a:sym typeface="+mn-lt"/>
            </a:endParaRPr>
          </a:p>
        </p:txBody>
      </p:sp>
      <p:sp>
        <p:nvSpPr>
          <p:cNvPr id="13" name="Freeform 45"/>
          <p:cNvSpPr>
            <a:spLocks noEditPoints="1"/>
          </p:cNvSpPr>
          <p:nvPr/>
        </p:nvSpPr>
        <p:spPr bwMode="auto">
          <a:xfrm>
            <a:off x="2226709" y="1499124"/>
            <a:ext cx="496879" cy="637914"/>
          </a:xfrm>
          <a:custGeom>
            <a:avLst/>
            <a:gdLst>
              <a:gd name="T0" fmla="*/ 104 w 109"/>
              <a:gd name="T1" fmla="*/ 67 h 141"/>
              <a:gd name="T2" fmla="*/ 96 w 109"/>
              <a:gd name="T3" fmla="*/ 67 h 141"/>
              <a:gd name="T4" fmla="*/ 96 w 109"/>
              <a:gd name="T5" fmla="*/ 44 h 141"/>
              <a:gd name="T6" fmla="*/ 84 w 109"/>
              <a:gd name="T7" fmla="*/ 13 h 141"/>
              <a:gd name="T8" fmla="*/ 55 w 109"/>
              <a:gd name="T9" fmla="*/ 0 h 141"/>
              <a:gd name="T10" fmla="*/ 25 w 109"/>
              <a:gd name="T11" fmla="*/ 13 h 141"/>
              <a:gd name="T12" fmla="*/ 13 w 109"/>
              <a:gd name="T13" fmla="*/ 44 h 141"/>
              <a:gd name="T14" fmla="*/ 13 w 109"/>
              <a:gd name="T15" fmla="*/ 67 h 141"/>
              <a:gd name="T16" fmla="*/ 6 w 109"/>
              <a:gd name="T17" fmla="*/ 67 h 141"/>
              <a:gd name="T18" fmla="*/ 0 w 109"/>
              <a:gd name="T19" fmla="*/ 73 h 141"/>
              <a:gd name="T20" fmla="*/ 0 w 109"/>
              <a:gd name="T21" fmla="*/ 136 h 141"/>
              <a:gd name="T22" fmla="*/ 6 w 109"/>
              <a:gd name="T23" fmla="*/ 141 h 141"/>
              <a:gd name="T24" fmla="*/ 104 w 109"/>
              <a:gd name="T25" fmla="*/ 141 h 141"/>
              <a:gd name="T26" fmla="*/ 109 w 109"/>
              <a:gd name="T27" fmla="*/ 136 h 141"/>
              <a:gd name="T28" fmla="*/ 109 w 109"/>
              <a:gd name="T29" fmla="*/ 73 h 141"/>
              <a:gd name="T30" fmla="*/ 104 w 109"/>
              <a:gd name="T31" fmla="*/ 67 h 141"/>
              <a:gd name="T32" fmla="*/ 67 w 109"/>
              <a:gd name="T33" fmla="*/ 124 h 141"/>
              <a:gd name="T34" fmla="*/ 55 w 109"/>
              <a:gd name="T35" fmla="*/ 136 h 141"/>
              <a:gd name="T36" fmla="*/ 43 w 109"/>
              <a:gd name="T37" fmla="*/ 124 h 141"/>
              <a:gd name="T38" fmla="*/ 43 w 109"/>
              <a:gd name="T39" fmla="*/ 102 h 141"/>
              <a:gd name="T40" fmla="*/ 55 w 109"/>
              <a:gd name="T41" fmla="*/ 90 h 141"/>
              <a:gd name="T42" fmla="*/ 67 w 109"/>
              <a:gd name="T43" fmla="*/ 102 h 141"/>
              <a:gd name="T44" fmla="*/ 67 w 109"/>
              <a:gd name="T45" fmla="*/ 124 h 141"/>
              <a:gd name="T46" fmla="*/ 77 w 109"/>
              <a:gd name="T47" fmla="*/ 67 h 141"/>
              <a:gd name="T48" fmla="*/ 33 w 109"/>
              <a:gd name="T49" fmla="*/ 67 h 141"/>
              <a:gd name="T50" fmla="*/ 33 w 109"/>
              <a:gd name="T51" fmla="*/ 44 h 141"/>
              <a:gd name="T52" fmla="*/ 39 w 109"/>
              <a:gd name="T53" fmla="*/ 26 h 141"/>
              <a:gd name="T54" fmla="*/ 55 w 109"/>
              <a:gd name="T55" fmla="*/ 19 h 141"/>
              <a:gd name="T56" fmla="*/ 70 w 109"/>
              <a:gd name="T57" fmla="*/ 26 h 141"/>
              <a:gd name="T58" fmla="*/ 77 w 109"/>
              <a:gd name="T59" fmla="*/ 44 h 141"/>
              <a:gd name="T60" fmla="*/ 77 w 109"/>
              <a:gd name="T61" fmla="*/ 67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1">
                <a:moveTo>
                  <a:pt x="104" y="67"/>
                </a:moveTo>
                <a:cubicBezTo>
                  <a:pt x="96" y="67"/>
                  <a:pt x="96" y="67"/>
                  <a:pt x="96" y="67"/>
                </a:cubicBezTo>
                <a:cubicBezTo>
                  <a:pt x="96" y="44"/>
                  <a:pt x="96" y="44"/>
                  <a:pt x="96" y="44"/>
                </a:cubicBezTo>
                <a:cubicBezTo>
                  <a:pt x="96" y="32"/>
                  <a:pt x="92" y="21"/>
                  <a:pt x="84" y="13"/>
                </a:cubicBezTo>
                <a:cubicBezTo>
                  <a:pt x="77" y="5"/>
                  <a:pt x="66" y="0"/>
                  <a:pt x="55" y="0"/>
                </a:cubicBezTo>
                <a:cubicBezTo>
                  <a:pt x="43" y="0"/>
                  <a:pt x="32" y="5"/>
                  <a:pt x="25" y="13"/>
                </a:cubicBezTo>
                <a:cubicBezTo>
                  <a:pt x="18" y="21"/>
                  <a:pt x="13" y="32"/>
                  <a:pt x="13" y="44"/>
                </a:cubicBezTo>
                <a:cubicBezTo>
                  <a:pt x="13" y="67"/>
                  <a:pt x="13" y="67"/>
                  <a:pt x="13" y="67"/>
                </a:cubicBezTo>
                <a:cubicBezTo>
                  <a:pt x="6" y="67"/>
                  <a:pt x="6" y="67"/>
                  <a:pt x="6" y="67"/>
                </a:cubicBezTo>
                <a:cubicBezTo>
                  <a:pt x="3" y="67"/>
                  <a:pt x="0" y="70"/>
                  <a:pt x="0" y="73"/>
                </a:cubicBezTo>
                <a:cubicBezTo>
                  <a:pt x="0" y="136"/>
                  <a:pt x="0" y="136"/>
                  <a:pt x="0" y="136"/>
                </a:cubicBezTo>
                <a:cubicBezTo>
                  <a:pt x="0" y="139"/>
                  <a:pt x="3" y="141"/>
                  <a:pt x="6" y="141"/>
                </a:cubicBezTo>
                <a:cubicBezTo>
                  <a:pt x="104" y="141"/>
                  <a:pt x="104" y="141"/>
                  <a:pt x="104" y="141"/>
                </a:cubicBezTo>
                <a:cubicBezTo>
                  <a:pt x="107" y="141"/>
                  <a:pt x="109" y="139"/>
                  <a:pt x="109" y="136"/>
                </a:cubicBezTo>
                <a:cubicBezTo>
                  <a:pt x="109" y="73"/>
                  <a:pt x="109" y="73"/>
                  <a:pt x="109" y="73"/>
                </a:cubicBezTo>
                <a:cubicBezTo>
                  <a:pt x="109" y="70"/>
                  <a:pt x="107" y="67"/>
                  <a:pt x="104" y="67"/>
                </a:cubicBezTo>
                <a:close/>
                <a:moveTo>
                  <a:pt x="67" y="124"/>
                </a:moveTo>
                <a:cubicBezTo>
                  <a:pt x="67" y="130"/>
                  <a:pt x="61" y="136"/>
                  <a:pt x="55" y="136"/>
                </a:cubicBezTo>
                <a:cubicBezTo>
                  <a:pt x="48" y="136"/>
                  <a:pt x="43" y="130"/>
                  <a:pt x="43" y="124"/>
                </a:cubicBezTo>
                <a:cubicBezTo>
                  <a:pt x="43" y="102"/>
                  <a:pt x="43" y="102"/>
                  <a:pt x="43" y="102"/>
                </a:cubicBezTo>
                <a:cubicBezTo>
                  <a:pt x="43" y="95"/>
                  <a:pt x="48" y="90"/>
                  <a:pt x="55" y="90"/>
                </a:cubicBezTo>
                <a:cubicBezTo>
                  <a:pt x="61" y="90"/>
                  <a:pt x="67" y="95"/>
                  <a:pt x="67" y="102"/>
                </a:cubicBezTo>
                <a:lnTo>
                  <a:pt x="67" y="124"/>
                </a:lnTo>
                <a:close/>
                <a:moveTo>
                  <a:pt x="77" y="67"/>
                </a:moveTo>
                <a:cubicBezTo>
                  <a:pt x="33" y="67"/>
                  <a:pt x="33" y="67"/>
                  <a:pt x="33" y="67"/>
                </a:cubicBezTo>
                <a:cubicBezTo>
                  <a:pt x="33" y="44"/>
                  <a:pt x="33" y="44"/>
                  <a:pt x="33" y="44"/>
                </a:cubicBezTo>
                <a:cubicBezTo>
                  <a:pt x="33" y="37"/>
                  <a:pt x="35" y="31"/>
                  <a:pt x="39" y="26"/>
                </a:cubicBezTo>
                <a:cubicBezTo>
                  <a:pt x="44" y="22"/>
                  <a:pt x="49" y="19"/>
                  <a:pt x="55" y="19"/>
                </a:cubicBezTo>
                <a:cubicBezTo>
                  <a:pt x="61" y="19"/>
                  <a:pt x="66" y="22"/>
                  <a:pt x="70" y="26"/>
                </a:cubicBezTo>
                <a:cubicBezTo>
                  <a:pt x="74" y="31"/>
                  <a:pt x="77" y="37"/>
                  <a:pt x="77" y="44"/>
                </a:cubicBezTo>
                <a:lnTo>
                  <a:pt x="77" y="67"/>
                </a:lnTo>
                <a:close/>
              </a:path>
            </a:pathLst>
          </a:custGeom>
          <a:solidFill>
            <a:schemeClr val="bg1"/>
          </a:solidFill>
          <a:ln>
            <a:noFill/>
          </a:ln>
        </p:spPr>
        <p:txBody>
          <a:bodyPr vert="horz" wrap="square" lIns="89855" tIns="44928" rIns="89855" bIns="44928" numCol="1" anchor="t" anchorCtr="0" compatLnSpc="1">
            <a:prstTxWarp prst="textNoShape">
              <a:avLst/>
            </a:prstTxWarp>
          </a:bodyPr>
          <a:lstStyle/>
          <a:p>
            <a:endParaRPr lang="en-US" sz="1800">
              <a:cs typeface="+mn-ea"/>
              <a:sym typeface="+mn-lt"/>
            </a:endParaRPr>
          </a:p>
        </p:txBody>
      </p:sp>
      <p:sp>
        <p:nvSpPr>
          <p:cNvPr id="14" name="Freeform 105"/>
          <p:cNvSpPr>
            <a:spLocks noEditPoints="1"/>
          </p:cNvSpPr>
          <p:nvPr/>
        </p:nvSpPr>
        <p:spPr bwMode="auto">
          <a:xfrm>
            <a:off x="886438" y="1520266"/>
            <a:ext cx="702434" cy="616771"/>
          </a:xfrm>
          <a:custGeom>
            <a:avLst/>
            <a:gdLst>
              <a:gd name="T0" fmla="*/ 133 w 134"/>
              <a:gd name="T1" fmla="*/ 16 h 118"/>
              <a:gd name="T2" fmla="*/ 121 w 134"/>
              <a:gd name="T3" fmla="*/ 4 h 118"/>
              <a:gd name="T4" fmla="*/ 115 w 134"/>
              <a:gd name="T5" fmla="*/ 4 h 118"/>
              <a:gd name="T6" fmla="*/ 114 w 134"/>
              <a:gd name="T7" fmla="*/ 7 h 118"/>
              <a:gd name="T8" fmla="*/ 111 w 134"/>
              <a:gd name="T9" fmla="*/ 8 h 118"/>
              <a:gd name="T10" fmla="*/ 111 w 134"/>
              <a:gd name="T11" fmla="*/ 8 h 118"/>
              <a:gd name="T12" fmla="*/ 81 w 134"/>
              <a:gd name="T13" fmla="*/ 39 h 118"/>
              <a:gd name="T14" fmla="*/ 79 w 134"/>
              <a:gd name="T15" fmla="*/ 46 h 118"/>
              <a:gd name="T16" fmla="*/ 82 w 134"/>
              <a:gd name="T17" fmla="*/ 50 h 118"/>
              <a:gd name="T18" fmla="*/ 82 w 134"/>
              <a:gd name="T19" fmla="*/ 50 h 118"/>
              <a:gd name="T20" fmla="*/ 82 w 134"/>
              <a:gd name="T21" fmla="*/ 50 h 118"/>
              <a:gd name="T22" fmla="*/ 76 w 134"/>
              <a:gd name="T23" fmla="*/ 57 h 118"/>
              <a:gd name="T24" fmla="*/ 54 w 134"/>
              <a:gd name="T25" fmla="*/ 35 h 118"/>
              <a:gd name="T26" fmla="*/ 47 w 134"/>
              <a:gd name="T27" fmla="*/ 9 h 118"/>
              <a:gd name="T28" fmla="*/ 21 w 134"/>
              <a:gd name="T29" fmla="*/ 2 h 118"/>
              <a:gd name="T30" fmla="*/ 36 w 134"/>
              <a:gd name="T31" fmla="*/ 17 h 118"/>
              <a:gd name="T32" fmla="*/ 32 w 134"/>
              <a:gd name="T33" fmla="*/ 32 h 118"/>
              <a:gd name="T34" fmla="*/ 18 w 134"/>
              <a:gd name="T35" fmla="*/ 36 h 118"/>
              <a:gd name="T36" fmla="*/ 3 w 134"/>
              <a:gd name="T37" fmla="*/ 21 h 118"/>
              <a:gd name="T38" fmla="*/ 9 w 134"/>
              <a:gd name="T39" fmla="*/ 46 h 118"/>
              <a:gd name="T40" fmla="*/ 36 w 134"/>
              <a:gd name="T41" fmla="*/ 53 h 118"/>
              <a:gd name="T42" fmla="*/ 36 w 134"/>
              <a:gd name="T43" fmla="*/ 53 h 118"/>
              <a:gd name="T44" fmla="*/ 58 w 134"/>
              <a:gd name="T45" fmla="*/ 74 h 118"/>
              <a:gd name="T46" fmla="*/ 37 w 134"/>
              <a:gd name="T47" fmla="*/ 95 h 118"/>
              <a:gd name="T48" fmla="*/ 36 w 134"/>
              <a:gd name="T49" fmla="*/ 94 h 118"/>
              <a:gd name="T50" fmla="*/ 31 w 134"/>
              <a:gd name="T51" fmla="*/ 98 h 118"/>
              <a:gd name="T52" fmla="*/ 21 w 134"/>
              <a:gd name="T53" fmla="*/ 114 h 118"/>
              <a:gd name="T54" fmla="*/ 23 w 134"/>
              <a:gd name="T55" fmla="*/ 116 h 118"/>
              <a:gd name="T56" fmla="*/ 39 w 134"/>
              <a:gd name="T57" fmla="*/ 107 h 118"/>
              <a:gd name="T58" fmla="*/ 43 w 134"/>
              <a:gd name="T59" fmla="*/ 101 h 118"/>
              <a:gd name="T60" fmla="*/ 42 w 134"/>
              <a:gd name="T61" fmla="*/ 100 h 118"/>
              <a:gd name="T62" fmla="*/ 63 w 134"/>
              <a:gd name="T63" fmla="*/ 79 h 118"/>
              <a:gd name="T64" fmla="*/ 98 w 134"/>
              <a:gd name="T65" fmla="*/ 114 h 118"/>
              <a:gd name="T66" fmla="*/ 107 w 134"/>
              <a:gd name="T67" fmla="*/ 118 h 118"/>
              <a:gd name="T68" fmla="*/ 116 w 134"/>
              <a:gd name="T69" fmla="*/ 114 h 118"/>
              <a:gd name="T70" fmla="*/ 116 w 134"/>
              <a:gd name="T71" fmla="*/ 97 h 118"/>
              <a:gd name="T72" fmla="*/ 80 w 134"/>
              <a:gd name="T73" fmla="*/ 61 h 118"/>
              <a:gd name="T74" fmla="*/ 87 w 134"/>
              <a:gd name="T75" fmla="*/ 55 h 118"/>
              <a:gd name="T76" fmla="*/ 90 w 134"/>
              <a:gd name="T77" fmla="*/ 58 h 118"/>
              <a:gd name="T78" fmla="*/ 98 w 134"/>
              <a:gd name="T79" fmla="*/ 56 h 118"/>
              <a:gd name="T80" fmla="*/ 128 w 134"/>
              <a:gd name="T81" fmla="*/ 26 h 118"/>
              <a:gd name="T82" fmla="*/ 128 w 134"/>
              <a:gd name="T83" fmla="*/ 25 h 118"/>
              <a:gd name="T84" fmla="*/ 128 w 134"/>
              <a:gd name="T85" fmla="*/ 25 h 118"/>
              <a:gd name="T86" fmla="*/ 129 w 134"/>
              <a:gd name="T87" fmla="*/ 23 h 118"/>
              <a:gd name="T88" fmla="*/ 133 w 134"/>
              <a:gd name="T89" fmla="*/ 22 h 118"/>
              <a:gd name="T90" fmla="*/ 133 w 134"/>
              <a:gd name="T91" fmla="*/ 16 h 118"/>
              <a:gd name="T92" fmla="*/ 108 w 134"/>
              <a:gd name="T93" fmla="*/ 103 h 118"/>
              <a:gd name="T94" fmla="*/ 113 w 134"/>
              <a:gd name="T95" fmla="*/ 107 h 118"/>
              <a:gd name="T96" fmla="*/ 108 w 134"/>
              <a:gd name="T97" fmla="*/ 112 h 118"/>
              <a:gd name="T98" fmla="*/ 103 w 134"/>
              <a:gd name="T99" fmla="*/ 107 h 118"/>
              <a:gd name="T100" fmla="*/ 108 w 134"/>
              <a:gd name="T101" fmla="*/ 103 h 118"/>
              <a:gd name="T102" fmla="*/ 91 w 134"/>
              <a:gd name="T103" fmla="*/ 40 h 118"/>
              <a:gd name="T104" fmla="*/ 89 w 134"/>
              <a:gd name="T105" fmla="*/ 38 h 118"/>
              <a:gd name="T106" fmla="*/ 111 w 134"/>
              <a:gd name="T107" fmla="*/ 16 h 118"/>
              <a:gd name="T108" fmla="*/ 113 w 134"/>
              <a:gd name="T109" fmla="*/ 18 h 118"/>
              <a:gd name="T110" fmla="*/ 91 w 134"/>
              <a:gd name="T111" fmla="*/ 40 h 118"/>
              <a:gd name="T112" fmla="*/ 98 w 134"/>
              <a:gd name="T113" fmla="*/ 48 h 118"/>
              <a:gd name="T114" fmla="*/ 96 w 134"/>
              <a:gd name="T115" fmla="*/ 46 h 118"/>
              <a:gd name="T116" fmla="*/ 119 w 134"/>
              <a:gd name="T117" fmla="*/ 23 h 118"/>
              <a:gd name="T118" fmla="*/ 121 w 134"/>
              <a:gd name="T119" fmla="*/ 25 h 118"/>
              <a:gd name="T120" fmla="*/ 98 w 134"/>
              <a:gd name="T121" fmla="*/ 4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8">
                <a:moveTo>
                  <a:pt x="133" y="16"/>
                </a:moveTo>
                <a:cubicBezTo>
                  <a:pt x="121" y="4"/>
                  <a:pt x="121" y="4"/>
                  <a:pt x="121" y="4"/>
                </a:cubicBezTo>
                <a:cubicBezTo>
                  <a:pt x="119" y="2"/>
                  <a:pt x="117" y="2"/>
                  <a:pt x="115" y="4"/>
                </a:cubicBezTo>
                <a:cubicBezTo>
                  <a:pt x="114" y="5"/>
                  <a:pt x="114" y="6"/>
                  <a:pt x="114" y="7"/>
                </a:cubicBezTo>
                <a:cubicBezTo>
                  <a:pt x="113" y="7"/>
                  <a:pt x="112" y="8"/>
                  <a:pt x="111" y="8"/>
                </a:cubicBezTo>
                <a:cubicBezTo>
                  <a:pt x="111" y="8"/>
                  <a:pt x="111" y="8"/>
                  <a:pt x="111" y="8"/>
                </a:cubicBezTo>
                <a:cubicBezTo>
                  <a:pt x="81" y="39"/>
                  <a:pt x="81" y="39"/>
                  <a:pt x="81" y="39"/>
                </a:cubicBezTo>
                <a:cubicBezTo>
                  <a:pt x="81" y="41"/>
                  <a:pt x="80" y="44"/>
                  <a:pt x="79" y="46"/>
                </a:cubicBezTo>
                <a:cubicBezTo>
                  <a:pt x="82" y="50"/>
                  <a:pt x="82" y="50"/>
                  <a:pt x="82" y="50"/>
                </a:cubicBezTo>
                <a:cubicBezTo>
                  <a:pt x="82" y="50"/>
                  <a:pt x="82" y="50"/>
                  <a:pt x="82" y="50"/>
                </a:cubicBezTo>
                <a:cubicBezTo>
                  <a:pt x="82" y="50"/>
                  <a:pt x="82" y="50"/>
                  <a:pt x="82" y="50"/>
                </a:cubicBezTo>
                <a:cubicBezTo>
                  <a:pt x="76" y="57"/>
                  <a:pt x="76" y="57"/>
                  <a:pt x="76" y="57"/>
                </a:cubicBezTo>
                <a:cubicBezTo>
                  <a:pt x="54" y="35"/>
                  <a:pt x="54" y="35"/>
                  <a:pt x="54" y="35"/>
                </a:cubicBezTo>
                <a:cubicBezTo>
                  <a:pt x="56" y="26"/>
                  <a:pt x="54" y="16"/>
                  <a:pt x="47" y="9"/>
                </a:cubicBezTo>
                <a:cubicBezTo>
                  <a:pt x="40" y="2"/>
                  <a:pt x="30" y="0"/>
                  <a:pt x="21" y="2"/>
                </a:cubicBezTo>
                <a:cubicBezTo>
                  <a:pt x="36" y="17"/>
                  <a:pt x="36" y="17"/>
                  <a:pt x="36" y="17"/>
                </a:cubicBezTo>
                <a:cubicBezTo>
                  <a:pt x="32" y="32"/>
                  <a:pt x="32" y="32"/>
                  <a:pt x="32" y="32"/>
                </a:cubicBezTo>
                <a:cubicBezTo>
                  <a:pt x="18" y="36"/>
                  <a:pt x="18" y="36"/>
                  <a:pt x="18" y="36"/>
                </a:cubicBezTo>
                <a:cubicBezTo>
                  <a:pt x="3" y="21"/>
                  <a:pt x="3" y="21"/>
                  <a:pt x="3" y="21"/>
                </a:cubicBezTo>
                <a:cubicBezTo>
                  <a:pt x="0" y="29"/>
                  <a:pt x="2" y="39"/>
                  <a:pt x="9" y="46"/>
                </a:cubicBezTo>
                <a:cubicBezTo>
                  <a:pt x="17" y="53"/>
                  <a:pt x="27" y="56"/>
                  <a:pt x="36" y="53"/>
                </a:cubicBezTo>
                <a:cubicBezTo>
                  <a:pt x="36" y="53"/>
                  <a:pt x="36" y="53"/>
                  <a:pt x="36" y="53"/>
                </a:cubicBezTo>
                <a:cubicBezTo>
                  <a:pt x="58" y="74"/>
                  <a:pt x="58" y="74"/>
                  <a:pt x="58" y="74"/>
                </a:cubicBezTo>
                <a:cubicBezTo>
                  <a:pt x="37" y="95"/>
                  <a:pt x="37" y="95"/>
                  <a:pt x="37" y="95"/>
                </a:cubicBezTo>
                <a:cubicBezTo>
                  <a:pt x="36" y="94"/>
                  <a:pt x="36" y="94"/>
                  <a:pt x="36" y="94"/>
                </a:cubicBezTo>
                <a:cubicBezTo>
                  <a:pt x="31" y="98"/>
                  <a:pt x="31" y="98"/>
                  <a:pt x="31" y="98"/>
                </a:cubicBezTo>
                <a:cubicBezTo>
                  <a:pt x="21" y="114"/>
                  <a:pt x="21" y="114"/>
                  <a:pt x="21" y="114"/>
                </a:cubicBezTo>
                <a:cubicBezTo>
                  <a:pt x="23" y="116"/>
                  <a:pt x="23" y="116"/>
                  <a:pt x="23" y="116"/>
                </a:cubicBezTo>
                <a:cubicBezTo>
                  <a:pt x="39" y="107"/>
                  <a:pt x="39" y="107"/>
                  <a:pt x="39" y="107"/>
                </a:cubicBezTo>
                <a:cubicBezTo>
                  <a:pt x="43" y="101"/>
                  <a:pt x="43" y="101"/>
                  <a:pt x="43" y="101"/>
                </a:cubicBezTo>
                <a:cubicBezTo>
                  <a:pt x="42" y="100"/>
                  <a:pt x="42" y="100"/>
                  <a:pt x="42" y="100"/>
                </a:cubicBezTo>
                <a:cubicBezTo>
                  <a:pt x="63" y="79"/>
                  <a:pt x="63" y="79"/>
                  <a:pt x="63" y="79"/>
                </a:cubicBezTo>
                <a:cubicBezTo>
                  <a:pt x="98" y="114"/>
                  <a:pt x="98" y="114"/>
                  <a:pt x="98" y="114"/>
                </a:cubicBezTo>
                <a:cubicBezTo>
                  <a:pt x="100" y="117"/>
                  <a:pt x="104" y="118"/>
                  <a:pt x="107" y="118"/>
                </a:cubicBezTo>
                <a:cubicBezTo>
                  <a:pt x="110" y="118"/>
                  <a:pt x="113" y="117"/>
                  <a:pt x="116" y="114"/>
                </a:cubicBezTo>
                <a:cubicBezTo>
                  <a:pt x="121" y="109"/>
                  <a:pt x="121" y="102"/>
                  <a:pt x="116" y="97"/>
                </a:cubicBezTo>
                <a:cubicBezTo>
                  <a:pt x="80" y="61"/>
                  <a:pt x="80" y="61"/>
                  <a:pt x="80" y="61"/>
                </a:cubicBezTo>
                <a:cubicBezTo>
                  <a:pt x="87" y="55"/>
                  <a:pt x="87" y="55"/>
                  <a:pt x="87" y="55"/>
                </a:cubicBezTo>
                <a:cubicBezTo>
                  <a:pt x="90" y="58"/>
                  <a:pt x="90" y="58"/>
                  <a:pt x="90" y="58"/>
                </a:cubicBezTo>
                <a:cubicBezTo>
                  <a:pt x="92" y="56"/>
                  <a:pt x="95" y="56"/>
                  <a:pt x="98" y="56"/>
                </a:cubicBezTo>
                <a:cubicBezTo>
                  <a:pt x="128" y="26"/>
                  <a:pt x="128" y="26"/>
                  <a:pt x="128" y="26"/>
                </a:cubicBezTo>
                <a:cubicBezTo>
                  <a:pt x="128" y="25"/>
                  <a:pt x="128" y="25"/>
                  <a:pt x="128" y="25"/>
                </a:cubicBezTo>
                <a:cubicBezTo>
                  <a:pt x="128" y="25"/>
                  <a:pt x="128" y="25"/>
                  <a:pt x="128" y="25"/>
                </a:cubicBezTo>
                <a:cubicBezTo>
                  <a:pt x="129" y="24"/>
                  <a:pt x="129" y="24"/>
                  <a:pt x="129" y="23"/>
                </a:cubicBezTo>
                <a:cubicBezTo>
                  <a:pt x="130" y="23"/>
                  <a:pt x="132" y="23"/>
                  <a:pt x="133" y="22"/>
                </a:cubicBezTo>
                <a:cubicBezTo>
                  <a:pt x="134" y="20"/>
                  <a:pt x="134" y="17"/>
                  <a:pt x="133" y="16"/>
                </a:cubicBezTo>
                <a:close/>
                <a:moveTo>
                  <a:pt x="108" y="103"/>
                </a:moveTo>
                <a:cubicBezTo>
                  <a:pt x="111" y="103"/>
                  <a:pt x="113" y="105"/>
                  <a:pt x="113" y="107"/>
                </a:cubicBezTo>
                <a:cubicBezTo>
                  <a:pt x="113" y="110"/>
                  <a:pt x="111" y="112"/>
                  <a:pt x="108" y="112"/>
                </a:cubicBezTo>
                <a:cubicBezTo>
                  <a:pt x="105" y="112"/>
                  <a:pt x="103" y="110"/>
                  <a:pt x="103" y="107"/>
                </a:cubicBezTo>
                <a:cubicBezTo>
                  <a:pt x="103" y="105"/>
                  <a:pt x="105" y="103"/>
                  <a:pt x="108" y="103"/>
                </a:cubicBezTo>
                <a:close/>
                <a:moveTo>
                  <a:pt x="91" y="40"/>
                </a:moveTo>
                <a:cubicBezTo>
                  <a:pt x="89" y="38"/>
                  <a:pt x="89" y="38"/>
                  <a:pt x="89" y="38"/>
                </a:cubicBezTo>
                <a:cubicBezTo>
                  <a:pt x="111" y="16"/>
                  <a:pt x="111" y="16"/>
                  <a:pt x="111" y="16"/>
                </a:cubicBezTo>
                <a:cubicBezTo>
                  <a:pt x="113" y="18"/>
                  <a:pt x="113" y="18"/>
                  <a:pt x="113" y="18"/>
                </a:cubicBezTo>
                <a:lnTo>
                  <a:pt x="91" y="40"/>
                </a:lnTo>
                <a:close/>
                <a:moveTo>
                  <a:pt x="98" y="48"/>
                </a:moveTo>
                <a:cubicBezTo>
                  <a:pt x="96" y="46"/>
                  <a:pt x="96" y="46"/>
                  <a:pt x="96" y="46"/>
                </a:cubicBezTo>
                <a:cubicBezTo>
                  <a:pt x="119" y="23"/>
                  <a:pt x="119" y="23"/>
                  <a:pt x="119" y="23"/>
                </a:cubicBezTo>
                <a:cubicBezTo>
                  <a:pt x="121" y="25"/>
                  <a:pt x="121" y="25"/>
                  <a:pt x="121" y="25"/>
                </a:cubicBezTo>
                <a:lnTo>
                  <a:pt x="98" y="48"/>
                </a:lnTo>
                <a:close/>
              </a:path>
            </a:pathLst>
          </a:custGeom>
          <a:solidFill>
            <a:schemeClr val="bg1"/>
          </a:solidFill>
          <a:ln>
            <a:noFill/>
          </a:ln>
        </p:spPr>
        <p:txBody>
          <a:bodyPr vert="horz" wrap="square" lIns="89855" tIns="44928" rIns="89855" bIns="44928" numCol="1" anchor="t" anchorCtr="0" compatLnSpc="1">
            <a:prstTxWarp prst="textNoShape">
              <a:avLst/>
            </a:prstTxWarp>
          </a:bodyPr>
          <a:lstStyle/>
          <a:p>
            <a:endParaRPr lang="en-US" sz="1800">
              <a:cs typeface="+mn-ea"/>
              <a:sym typeface="+mn-lt"/>
            </a:endParaRPr>
          </a:p>
        </p:txBody>
      </p:sp>
      <p:grpSp>
        <p:nvGrpSpPr>
          <p:cNvPr id="15" name="Group 28"/>
          <p:cNvGrpSpPr/>
          <p:nvPr/>
        </p:nvGrpSpPr>
        <p:grpSpPr>
          <a:xfrm>
            <a:off x="3551198" y="1629445"/>
            <a:ext cx="473551" cy="612842"/>
            <a:chOff x="6421904" y="4798576"/>
            <a:chExt cx="299494" cy="389342"/>
          </a:xfrm>
          <a:solidFill>
            <a:schemeClr val="bg1"/>
          </a:solidFill>
        </p:grpSpPr>
        <p:sp>
          <p:nvSpPr>
            <p:cNvPr id="16" name="Freeform 170"/>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17" name="Freeform 171"/>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gr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ppt_x"/>
                                          </p:val>
                                        </p:tav>
                                        <p:tav tm="100000">
                                          <p:val>
                                            <p:strVal val="#ppt_x"/>
                                          </p:val>
                                        </p:tav>
                                      </p:tavLst>
                                    </p:anim>
                                    <p:anim calcmode="lin" valueType="num">
                                      <p:cBhvr additive="base">
                                        <p:cTn id="8" dur="25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250" fill="hold"/>
                                        <p:tgtEl>
                                          <p:spTgt spid="14"/>
                                        </p:tgtEl>
                                        <p:attrNameLst>
                                          <p:attrName>ppt_x</p:attrName>
                                        </p:attrNameLst>
                                      </p:cBhvr>
                                      <p:tavLst>
                                        <p:tav tm="0">
                                          <p:val>
                                            <p:strVal val="#ppt_x"/>
                                          </p:val>
                                        </p:tav>
                                        <p:tav tm="100000">
                                          <p:val>
                                            <p:strVal val="#ppt_x"/>
                                          </p:val>
                                        </p:tav>
                                      </p:tavLst>
                                    </p:anim>
                                    <p:anim calcmode="lin" valueType="num">
                                      <p:cBhvr additive="base">
                                        <p:cTn id="13" dur="25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250" fill="hold"/>
                                        <p:tgtEl>
                                          <p:spTgt spid="3"/>
                                        </p:tgtEl>
                                        <p:attrNameLst>
                                          <p:attrName>ppt_x</p:attrName>
                                        </p:attrNameLst>
                                      </p:cBhvr>
                                      <p:tavLst>
                                        <p:tav tm="0">
                                          <p:val>
                                            <p:strVal val="#ppt_x"/>
                                          </p:val>
                                        </p:tav>
                                        <p:tav tm="100000">
                                          <p:val>
                                            <p:strVal val="#ppt_x"/>
                                          </p:val>
                                        </p:tav>
                                      </p:tavLst>
                                    </p:anim>
                                    <p:anim calcmode="lin" valueType="num">
                                      <p:cBhvr additive="base">
                                        <p:cTn id="18" dur="250" fill="hold"/>
                                        <p:tgtEl>
                                          <p:spTgt spid="3"/>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250" fill="hold"/>
                                        <p:tgtEl>
                                          <p:spTgt spid="4"/>
                                        </p:tgtEl>
                                        <p:attrNameLst>
                                          <p:attrName>ppt_x</p:attrName>
                                        </p:attrNameLst>
                                      </p:cBhvr>
                                      <p:tavLst>
                                        <p:tav tm="0">
                                          <p:val>
                                            <p:strVal val="#ppt_x"/>
                                          </p:val>
                                        </p:tav>
                                        <p:tav tm="100000">
                                          <p:val>
                                            <p:strVal val="#ppt_x"/>
                                          </p:val>
                                        </p:tav>
                                      </p:tavLst>
                                    </p:anim>
                                    <p:anim calcmode="lin" valueType="num">
                                      <p:cBhvr additive="base">
                                        <p:cTn id="23" dur="250" fill="hold"/>
                                        <p:tgtEl>
                                          <p:spTgt spid="4"/>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250" fill="hold"/>
                                        <p:tgtEl>
                                          <p:spTgt spid="13"/>
                                        </p:tgtEl>
                                        <p:attrNameLst>
                                          <p:attrName>ppt_x</p:attrName>
                                        </p:attrNameLst>
                                      </p:cBhvr>
                                      <p:tavLst>
                                        <p:tav tm="0">
                                          <p:val>
                                            <p:strVal val="#ppt_x"/>
                                          </p:val>
                                        </p:tav>
                                        <p:tav tm="100000">
                                          <p:val>
                                            <p:strVal val="#ppt_x"/>
                                          </p:val>
                                        </p:tav>
                                      </p:tavLst>
                                    </p:anim>
                                    <p:anim calcmode="lin" valueType="num">
                                      <p:cBhvr additive="base">
                                        <p:cTn id="28" dur="250" fill="hold"/>
                                        <p:tgtEl>
                                          <p:spTgt spid="13"/>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250" fill="hold"/>
                                        <p:tgtEl>
                                          <p:spTgt spid="6"/>
                                        </p:tgtEl>
                                        <p:attrNameLst>
                                          <p:attrName>ppt_x</p:attrName>
                                        </p:attrNameLst>
                                      </p:cBhvr>
                                      <p:tavLst>
                                        <p:tav tm="0">
                                          <p:val>
                                            <p:strVal val="#ppt_x"/>
                                          </p:val>
                                        </p:tav>
                                        <p:tav tm="100000">
                                          <p:val>
                                            <p:strVal val="#ppt_x"/>
                                          </p:val>
                                        </p:tav>
                                      </p:tavLst>
                                    </p:anim>
                                    <p:anim calcmode="lin" valueType="num">
                                      <p:cBhvr additive="base">
                                        <p:cTn id="33" dur="250" fill="hold"/>
                                        <p:tgtEl>
                                          <p:spTgt spid="6"/>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250" fill="hold"/>
                                        <p:tgtEl>
                                          <p:spTgt spid="5"/>
                                        </p:tgtEl>
                                        <p:attrNameLst>
                                          <p:attrName>ppt_x</p:attrName>
                                        </p:attrNameLst>
                                      </p:cBhvr>
                                      <p:tavLst>
                                        <p:tav tm="0">
                                          <p:val>
                                            <p:strVal val="#ppt_x"/>
                                          </p:val>
                                        </p:tav>
                                        <p:tav tm="100000">
                                          <p:val>
                                            <p:strVal val="#ppt_x"/>
                                          </p:val>
                                        </p:tav>
                                      </p:tavLst>
                                    </p:anim>
                                    <p:anim calcmode="lin" valueType="num">
                                      <p:cBhvr additive="base">
                                        <p:cTn id="38" dur="250" fill="hold"/>
                                        <p:tgtEl>
                                          <p:spTgt spid="5"/>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250" fill="hold"/>
                                        <p:tgtEl>
                                          <p:spTgt spid="15"/>
                                        </p:tgtEl>
                                        <p:attrNameLst>
                                          <p:attrName>ppt_x</p:attrName>
                                        </p:attrNameLst>
                                      </p:cBhvr>
                                      <p:tavLst>
                                        <p:tav tm="0">
                                          <p:val>
                                            <p:strVal val="#ppt_x"/>
                                          </p:val>
                                        </p:tav>
                                        <p:tav tm="100000">
                                          <p:val>
                                            <p:strVal val="#ppt_x"/>
                                          </p:val>
                                        </p:tav>
                                      </p:tavLst>
                                    </p:anim>
                                    <p:anim calcmode="lin" valueType="num">
                                      <p:cBhvr additive="base">
                                        <p:cTn id="43" dur="250" fill="hold"/>
                                        <p:tgtEl>
                                          <p:spTgt spid="15"/>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250" fill="hold"/>
                                        <p:tgtEl>
                                          <p:spTgt spid="7"/>
                                        </p:tgtEl>
                                        <p:attrNameLst>
                                          <p:attrName>ppt_x</p:attrName>
                                        </p:attrNameLst>
                                      </p:cBhvr>
                                      <p:tavLst>
                                        <p:tav tm="0">
                                          <p:val>
                                            <p:strVal val="#ppt_x"/>
                                          </p:val>
                                        </p:tav>
                                        <p:tav tm="100000">
                                          <p:val>
                                            <p:strVal val="#ppt_x"/>
                                          </p:val>
                                        </p:tav>
                                      </p:tavLst>
                                    </p:anim>
                                    <p:anim calcmode="lin" valueType="num">
                                      <p:cBhvr additive="base">
                                        <p:cTn id="48" dur="250" fill="hold"/>
                                        <p:tgtEl>
                                          <p:spTgt spid="7"/>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additive="base">
                                        <p:cTn id="52" dur="250" fill="hold"/>
                                        <p:tgtEl>
                                          <p:spTgt spid="8"/>
                                        </p:tgtEl>
                                        <p:attrNameLst>
                                          <p:attrName>ppt_x</p:attrName>
                                        </p:attrNameLst>
                                      </p:cBhvr>
                                      <p:tavLst>
                                        <p:tav tm="0">
                                          <p:val>
                                            <p:strVal val="#ppt_x"/>
                                          </p:val>
                                        </p:tav>
                                        <p:tav tm="100000">
                                          <p:val>
                                            <p:strVal val="#ppt_x"/>
                                          </p:val>
                                        </p:tav>
                                      </p:tavLst>
                                    </p:anim>
                                    <p:anim calcmode="lin" valueType="num">
                                      <p:cBhvr additive="base">
                                        <p:cTn id="53" dur="250" fill="hold"/>
                                        <p:tgtEl>
                                          <p:spTgt spid="8"/>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additive="base">
                                        <p:cTn id="57" dur="250" fill="hold"/>
                                        <p:tgtEl>
                                          <p:spTgt spid="9"/>
                                        </p:tgtEl>
                                        <p:attrNameLst>
                                          <p:attrName>ppt_x</p:attrName>
                                        </p:attrNameLst>
                                      </p:cBhvr>
                                      <p:tavLst>
                                        <p:tav tm="0">
                                          <p:val>
                                            <p:strVal val="#ppt_x"/>
                                          </p:val>
                                        </p:tav>
                                        <p:tav tm="100000">
                                          <p:val>
                                            <p:strVal val="#ppt_x"/>
                                          </p:val>
                                        </p:tav>
                                      </p:tavLst>
                                    </p:anim>
                                    <p:anim calcmode="lin" valueType="num">
                                      <p:cBhvr additive="base">
                                        <p:cTn id="58" dur="250" fill="hold"/>
                                        <p:tgtEl>
                                          <p:spTgt spid="9"/>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nodeType="afterEffect">
                                  <p:stCondLst>
                                    <p:cond delay="0"/>
                                  </p:stCondLst>
                                  <p:childTnLst>
                                    <p:set>
                                      <p:cBhvr>
                                        <p:cTn id="61" dur="1" fill="hold">
                                          <p:stCondLst>
                                            <p:cond delay="0"/>
                                          </p:stCondLst>
                                        </p:cTn>
                                        <p:tgtEl>
                                          <p:spTgt spid="10"/>
                                        </p:tgtEl>
                                        <p:attrNameLst>
                                          <p:attrName>style.visibility</p:attrName>
                                        </p:attrNameLst>
                                      </p:cBhvr>
                                      <p:to>
                                        <p:strVal val="visible"/>
                                      </p:to>
                                    </p:set>
                                    <p:anim calcmode="lin" valueType="num">
                                      <p:cBhvr additive="base">
                                        <p:cTn id="62" dur="250" fill="hold"/>
                                        <p:tgtEl>
                                          <p:spTgt spid="10"/>
                                        </p:tgtEl>
                                        <p:attrNameLst>
                                          <p:attrName>ppt_x</p:attrName>
                                        </p:attrNameLst>
                                      </p:cBhvr>
                                      <p:tavLst>
                                        <p:tav tm="0">
                                          <p:val>
                                            <p:strVal val="#ppt_x"/>
                                          </p:val>
                                        </p:tav>
                                        <p:tav tm="100000">
                                          <p:val>
                                            <p:strVal val="#ppt_x"/>
                                          </p:val>
                                        </p:tav>
                                      </p:tavLst>
                                    </p:anim>
                                    <p:anim calcmode="lin" valueType="num">
                                      <p:cBhvr additive="base">
                                        <p:cTn id="63" dur="250" fill="hold"/>
                                        <p:tgtEl>
                                          <p:spTgt spid="10"/>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250" fill="hold"/>
                                        <p:tgtEl>
                                          <p:spTgt spid="11"/>
                                        </p:tgtEl>
                                        <p:attrNameLst>
                                          <p:attrName>ppt_x</p:attrName>
                                        </p:attrNameLst>
                                      </p:cBhvr>
                                      <p:tavLst>
                                        <p:tav tm="0">
                                          <p:val>
                                            <p:strVal val="#ppt_x"/>
                                          </p:val>
                                        </p:tav>
                                        <p:tav tm="100000">
                                          <p:val>
                                            <p:strVal val="#ppt_x"/>
                                          </p:val>
                                        </p:tav>
                                      </p:tavLst>
                                    </p:anim>
                                    <p:anim calcmode="lin" valueType="num">
                                      <p:cBhvr additive="base">
                                        <p:cTn id="68" dur="250" fill="hold"/>
                                        <p:tgtEl>
                                          <p:spTgt spid="11"/>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grpId="0" nodeType="after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additive="base">
                                        <p:cTn id="72" dur="250" fill="hold"/>
                                        <p:tgtEl>
                                          <p:spTgt spid="12"/>
                                        </p:tgtEl>
                                        <p:attrNameLst>
                                          <p:attrName>ppt_x</p:attrName>
                                        </p:attrNameLst>
                                      </p:cBhvr>
                                      <p:tavLst>
                                        <p:tav tm="0">
                                          <p:val>
                                            <p:strVal val="#ppt_x"/>
                                          </p:val>
                                        </p:tav>
                                        <p:tav tm="100000">
                                          <p:val>
                                            <p:strVal val="#ppt_x"/>
                                          </p:val>
                                        </p:tav>
                                      </p:tavLst>
                                    </p:anim>
                                    <p:anim calcmode="lin" valueType="num">
                                      <p:cBhvr additive="base">
                                        <p:cTn id="73" dur="2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p:bldP spid="7" grpId="0"/>
      <p:bldP spid="9" grpId="0"/>
      <p:bldGraphic spid="11" grpId="0">
        <p:bldAsOne/>
      </p:bldGraphic>
      <p:bldP spid="12" grpId="0"/>
      <p:bldP spid="13" grpId="0" animBg="1"/>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99241">
            <a:off x="1417956" y="24613"/>
            <a:ext cx="10491782" cy="593374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2902501">
            <a:off x="-2054485" y="-476069"/>
            <a:ext cx="8492607" cy="5933740"/>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61"/>
          <p:cNvSpPr txBox="1">
            <a:spLocks noChangeArrowheads="1"/>
          </p:cNvSpPr>
          <p:nvPr/>
        </p:nvSpPr>
        <p:spPr bwMode="gray">
          <a:xfrm>
            <a:off x="3707864" y="1516353"/>
            <a:ext cx="1527668" cy="769441"/>
          </a:xfrm>
          <a:prstGeom prst="rect">
            <a:avLst/>
          </a:prstGeom>
          <a:solidFill>
            <a:schemeClr val="tx1"/>
          </a:solid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en-US" altLang="zh-CN" sz="4400" dirty="0">
                <a:solidFill>
                  <a:schemeClr val="bg1"/>
                </a:solidFill>
                <a:latin typeface="微软雅黑" panose="020B0503020204020204" pitchFamily="34" charset="-122"/>
                <a:ea typeface="微软雅黑" panose="020B0503020204020204" pitchFamily="34" charset="-122"/>
                <a:cs typeface="Arial" pitchFamily="34" charset="0"/>
              </a:rPr>
              <a:t>03</a:t>
            </a:r>
            <a:endParaRPr lang="zh-CN" altLang="en-US" sz="44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5" name="Text Box 61"/>
          <p:cNvSpPr txBox="1">
            <a:spLocks noChangeArrowheads="1"/>
          </p:cNvSpPr>
          <p:nvPr/>
        </p:nvSpPr>
        <p:spPr bwMode="gray">
          <a:xfrm>
            <a:off x="3060402" y="2592164"/>
            <a:ext cx="2736304" cy="400110"/>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20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单击添加标题</a:t>
            </a:r>
          </a:p>
        </p:txBody>
      </p:sp>
      <p:sp>
        <p:nvSpPr>
          <p:cNvPr id="6" name="Text Box 61"/>
          <p:cNvSpPr txBox="1">
            <a:spLocks noChangeArrowheads="1"/>
          </p:cNvSpPr>
          <p:nvPr/>
        </p:nvSpPr>
        <p:spPr bwMode="gray">
          <a:xfrm>
            <a:off x="2709738" y="3004467"/>
            <a:ext cx="3735040" cy="307777"/>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Simple fashion creative ink </a:t>
            </a:r>
            <a:r>
              <a:rPr lang="en-US" altLang="zh-CN" sz="14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Feng</a:t>
            </a:r>
            <a:r>
              <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a:t>
            </a:r>
            <a:r>
              <a:rPr lang="en-US" altLang="zh-CN" sz="14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Shuia</a:t>
            </a:r>
            <a:endPar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endParaRPr>
          </a:p>
        </p:txBody>
      </p:sp>
      <p:cxnSp>
        <p:nvCxnSpPr>
          <p:cNvPr id="3" name="直接连接符 2"/>
          <p:cNvCxnSpPr/>
          <p:nvPr/>
        </p:nvCxnSpPr>
        <p:spPr>
          <a:xfrm>
            <a:off x="4284538" y="3600276"/>
            <a:ext cx="432048"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16777233"/>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1500"/>
                            </p:stCondLst>
                            <p:childTnLst>
                              <p:par>
                                <p:cTn id="21" presetID="16" presetClass="entr" presetSubtype="21"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inVertical)">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718384">
            <a:off x="3239990" y="1132338"/>
            <a:ext cx="8235078" cy="4657436"/>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2902501">
            <a:off x="-2034190" y="-460505"/>
            <a:ext cx="6665912" cy="4657438"/>
          </a:xfrm>
          <a:prstGeom prst="rect">
            <a:avLst/>
          </a:prstGeom>
          <a:noFill/>
          <a:extLst>
            <a:ext uri="{909E8E84-426E-40DD-AFC4-6F175D3DCCD1}">
              <a14:hiddenFill xmlns:a14="http://schemas.microsoft.com/office/drawing/2010/main">
                <a:solidFill>
                  <a:srgbClr val="FFFFFF"/>
                </a:solidFill>
              </a14:hiddenFill>
            </a:ext>
          </a:extLst>
        </p:spPr>
      </p:pic>
      <p:sp>
        <p:nvSpPr>
          <p:cNvPr id="29" name="Text Box 61"/>
          <p:cNvSpPr txBox="1">
            <a:spLocks noChangeArrowheads="1"/>
          </p:cNvSpPr>
          <p:nvPr/>
        </p:nvSpPr>
        <p:spPr bwMode="gray">
          <a:xfrm>
            <a:off x="3132410" y="287908"/>
            <a:ext cx="2736304" cy="307777"/>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单击添加标题</a:t>
            </a:r>
          </a:p>
        </p:txBody>
      </p:sp>
      <p:sp>
        <p:nvSpPr>
          <p:cNvPr id="30" name="Text Box 61"/>
          <p:cNvSpPr txBox="1">
            <a:spLocks noChangeArrowheads="1"/>
          </p:cNvSpPr>
          <p:nvPr/>
        </p:nvSpPr>
        <p:spPr bwMode="gray">
          <a:xfrm>
            <a:off x="3500091" y="545743"/>
            <a:ext cx="3448743" cy="215444"/>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Simple fashion creative ink </a:t>
            </a:r>
            <a:r>
              <a:rPr lang="en-US" altLang="zh-CN" sz="8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Feng</a:t>
            </a: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a:t>
            </a:r>
            <a:r>
              <a:rPr lang="en-US" altLang="zh-CN" sz="8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Shuia</a:t>
            </a:r>
            <a:endParaRPr lang="zh-CN" altLang="en-US"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endParaRPr>
          </a:p>
        </p:txBody>
      </p:sp>
      <p:pic>
        <p:nvPicPr>
          <p:cNvPr id="2" name="Picture 3"/>
          <p:cNvPicPr>
            <a:picLocks noChangeAspect="1"/>
          </p:cNvPicPr>
          <p:nvPr/>
        </p:nvPicPr>
        <p:blipFill>
          <a:blip r:embed="rId4" cstate="print">
            <a:extLst>
              <a:ext uri="{28A0092B-C50C-407E-A947-70E740481C1C}">
                <a14:useLocalDpi xmlns:a14="http://schemas.microsoft.com/office/drawing/2010/main" val="0"/>
              </a:ext>
            </a:extLst>
          </a:blip>
          <a:srcRect l="22134" t="10550" r="21733" b="13049"/>
          <a:stretch>
            <a:fillRect/>
          </a:stretch>
        </p:blipFill>
        <p:spPr bwMode="auto">
          <a:xfrm>
            <a:off x="3097645" y="1832169"/>
            <a:ext cx="2828096" cy="2554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6"/>
          <p:cNvSpPr/>
          <p:nvPr/>
        </p:nvSpPr>
        <p:spPr>
          <a:xfrm>
            <a:off x="3298813" y="2100301"/>
            <a:ext cx="2426074" cy="1516028"/>
          </a:xfrm>
          <a:prstGeom prst="rect">
            <a:avLst/>
          </a:prstGeom>
          <a:blipFill>
            <a:blip r:embed="rId5">
              <a:extLst>
                <a:ext uri="{BEBA8EAE-BF5A-486C-A8C5-ECC9F3942E4B}">
                  <a14:imgProps xmlns:a14="http://schemas.microsoft.com/office/drawing/2010/main">
                    <a14:imgLayer r:embed="rId6">
                      <a14:imgEffect>
                        <a14:artisticGlowDiffused/>
                      </a14:imgEffect>
                    </a14:imgLayer>
                  </a14:imgProps>
                </a:ext>
              </a:extLst>
            </a:blip>
            <a:srcRect/>
            <a:stretch>
              <a:fillRect t="-3103" b="-310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4" name="Rounded Rectangle 7"/>
          <p:cNvSpPr/>
          <p:nvPr/>
        </p:nvSpPr>
        <p:spPr>
          <a:xfrm>
            <a:off x="2057696" y="1647945"/>
            <a:ext cx="792661" cy="762617"/>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5" name="Rounded Rectangle 8"/>
          <p:cNvSpPr/>
          <p:nvPr/>
        </p:nvSpPr>
        <p:spPr>
          <a:xfrm>
            <a:off x="2057696" y="2704257"/>
            <a:ext cx="792661" cy="762617"/>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6" name="Rounded Rectangle 9"/>
          <p:cNvSpPr/>
          <p:nvPr/>
        </p:nvSpPr>
        <p:spPr>
          <a:xfrm>
            <a:off x="2057696" y="3767037"/>
            <a:ext cx="792661" cy="762617"/>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7" name="Rounded Rectangle 10"/>
          <p:cNvSpPr/>
          <p:nvPr/>
        </p:nvSpPr>
        <p:spPr>
          <a:xfrm>
            <a:off x="6150770" y="1695919"/>
            <a:ext cx="792661" cy="762617"/>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8" name="Rounded Rectangle 11"/>
          <p:cNvSpPr/>
          <p:nvPr/>
        </p:nvSpPr>
        <p:spPr>
          <a:xfrm>
            <a:off x="6150770" y="2752231"/>
            <a:ext cx="792661" cy="762617"/>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9" name="Rounded Rectangle 12"/>
          <p:cNvSpPr/>
          <p:nvPr/>
        </p:nvSpPr>
        <p:spPr>
          <a:xfrm>
            <a:off x="6150770" y="3815012"/>
            <a:ext cx="792661" cy="762617"/>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10" name="Rectangle 13"/>
          <p:cNvSpPr/>
          <p:nvPr/>
        </p:nvSpPr>
        <p:spPr>
          <a:xfrm>
            <a:off x="7050881" y="1668860"/>
            <a:ext cx="1500188" cy="828258"/>
          </a:xfrm>
          <a:prstGeom prst="rect">
            <a:avLst/>
          </a:prstGeom>
        </p:spPr>
        <p:txBody>
          <a:bodyPr wrap="square" lIns="67391" tIns="33696" rIns="67391" bIns="33696">
            <a:spAutoFit/>
          </a:bodyPr>
          <a:lstStyle/>
          <a:p>
            <a:pPr lvl="0">
              <a:lnSpc>
                <a:spcPct val="130000"/>
              </a:lnSpc>
            </a:pPr>
            <a:r>
              <a:rPr lang="zh-CN" altLang="en-US" sz="1000" b="1" dirty="0">
                <a:solidFill>
                  <a:prstClr val="black">
                    <a:lumMod val="65000"/>
                    <a:lumOff val="35000"/>
                  </a:prstClr>
                </a:solidFill>
                <a:cs typeface="+mn-ea"/>
                <a:sym typeface="+mn-lt"/>
              </a:rPr>
              <a:t>输入你的标题</a:t>
            </a:r>
            <a:endParaRPr lang="en-US" altLang="zh-CN" sz="1000" b="1" dirty="0">
              <a:solidFill>
                <a:prstClr val="black">
                  <a:lumMod val="65000"/>
                  <a:lumOff val="35000"/>
                </a:prstClr>
              </a:solidFill>
              <a:cs typeface="+mn-ea"/>
              <a:sym typeface="+mn-lt"/>
            </a:endParaRPr>
          </a:p>
          <a:p>
            <a:pPr lvl="0">
              <a:lnSpc>
                <a:spcPct val="130000"/>
              </a:lnSpc>
            </a:pPr>
            <a:r>
              <a:rPr lang="en-US" altLang="zh-CN" sz="700" dirty="0" err="1">
                <a:solidFill>
                  <a:prstClr val="black">
                    <a:lumMod val="65000"/>
                    <a:lumOff val="35000"/>
                  </a:prstClr>
                </a:solidFill>
                <a:cs typeface="+mn-ea"/>
                <a:sym typeface="+mn-lt"/>
              </a:rPr>
              <a:t>ppt</a:t>
            </a:r>
            <a:r>
              <a:rPr lang="zh-CN" altLang="en-US" sz="7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500" dirty="0">
              <a:solidFill>
                <a:prstClr val="black">
                  <a:lumMod val="65000"/>
                  <a:lumOff val="35000"/>
                </a:prstClr>
              </a:solidFill>
              <a:cs typeface="+mn-ea"/>
              <a:sym typeface="+mn-lt"/>
            </a:endParaRPr>
          </a:p>
        </p:txBody>
      </p:sp>
      <p:sp>
        <p:nvSpPr>
          <p:cNvPr id="11" name="Rectangle 14"/>
          <p:cNvSpPr/>
          <p:nvPr/>
        </p:nvSpPr>
        <p:spPr>
          <a:xfrm>
            <a:off x="482498" y="1633936"/>
            <a:ext cx="1500188" cy="828258"/>
          </a:xfrm>
          <a:prstGeom prst="rect">
            <a:avLst/>
          </a:prstGeom>
        </p:spPr>
        <p:txBody>
          <a:bodyPr wrap="square" lIns="67391" tIns="33696" rIns="67391" bIns="33696">
            <a:spAutoFit/>
          </a:bodyPr>
          <a:lstStyle/>
          <a:p>
            <a:pPr lvl="0" algn="r">
              <a:lnSpc>
                <a:spcPct val="130000"/>
              </a:lnSpc>
            </a:pPr>
            <a:r>
              <a:rPr lang="zh-CN" altLang="en-US" sz="1000" b="1" dirty="0">
                <a:solidFill>
                  <a:prstClr val="black">
                    <a:lumMod val="65000"/>
                    <a:lumOff val="35000"/>
                  </a:prstClr>
                </a:solidFill>
                <a:cs typeface="+mn-ea"/>
                <a:sym typeface="+mn-lt"/>
              </a:rPr>
              <a:t>输入你的标题</a:t>
            </a:r>
            <a:endParaRPr lang="en-US" altLang="zh-CN" sz="1000" b="1" dirty="0">
              <a:solidFill>
                <a:prstClr val="black">
                  <a:lumMod val="65000"/>
                  <a:lumOff val="35000"/>
                </a:prstClr>
              </a:solidFill>
              <a:cs typeface="+mn-ea"/>
              <a:sym typeface="+mn-lt"/>
            </a:endParaRPr>
          </a:p>
          <a:p>
            <a:pPr lvl="0" algn="r">
              <a:lnSpc>
                <a:spcPct val="130000"/>
              </a:lnSpc>
            </a:pPr>
            <a:r>
              <a:rPr lang="en-US" altLang="zh-CN" sz="700" dirty="0" err="1">
                <a:solidFill>
                  <a:prstClr val="black">
                    <a:lumMod val="65000"/>
                    <a:lumOff val="35000"/>
                  </a:prstClr>
                </a:solidFill>
                <a:cs typeface="+mn-ea"/>
                <a:sym typeface="+mn-lt"/>
              </a:rPr>
              <a:t>ppt</a:t>
            </a:r>
            <a:r>
              <a:rPr lang="zh-CN" altLang="en-US" sz="7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500" dirty="0">
              <a:solidFill>
                <a:prstClr val="black">
                  <a:lumMod val="65000"/>
                  <a:lumOff val="35000"/>
                </a:prstClr>
              </a:solidFill>
              <a:cs typeface="+mn-ea"/>
              <a:sym typeface="+mn-lt"/>
            </a:endParaRPr>
          </a:p>
        </p:txBody>
      </p:sp>
      <p:sp>
        <p:nvSpPr>
          <p:cNvPr id="12" name="Rectangle 15"/>
          <p:cNvSpPr/>
          <p:nvPr/>
        </p:nvSpPr>
        <p:spPr>
          <a:xfrm>
            <a:off x="482498" y="2714258"/>
            <a:ext cx="1500188" cy="828258"/>
          </a:xfrm>
          <a:prstGeom prst="rect">
            <a:avLst/>
          </a:prstGeom>
        </p:spPr>
        <p:txBody>
          <a:bodyPr wrap="square" lIns="67391" tIns="33696" rIns="67391" bIns="33696">
            <a:spAutoFit/>
          </a:bodyPr>
          <a:lstStyle/>
          <a:p>
            <a:pPr lvl="0" algn="r">
              <a:lnSpc>
                <a:spcPct val="130000"/>
              </a:lnSpc>
            </a:pPr>
            <a:r>
              <a:rPr lang="zh-CN" altLang="en-US" sz="1000" b="1" dirty="0">
                <a:solidFill>
                  <a:prstClr val="black">
                    <a:lumMod val="65000"/>
                    <a:lumOff val="35000"/>
                  </a:prstClr>
                </a:solidFill>
                <a:cs typeface="+mn-ea"/>
                <a:sym typeface="+mn-lt"/>
              </a:rPr>
              <a:t>输入你的标题</a:t>
            </a:r>
            <a:endParaRPr lang="en-US" altLang="zh-CN" sz="1000" b="1" dirty="0">
              <a:solidFill>
                <a:prstClr val="black">
                  <a:lumMod val="65000"/>
                  <a:lumOff val="35000"/>
                </a:prstClr>
              </a:solidFill>
              <a:cs typeface="+mn-ea"/>
              <a:sym typeface="+mn-lt"/>
            </a:endParaRPr>
          </a:p>
          <a:p>
            <a:pPr lvl="0" algn="r">
              <a:lnSpc>
                <a:spcPct val="130000"/>
              </a:lnSpc>
            </a:pPr>
            <a:r>
              <a:rPr lang="en-US" altLang="zh-CN" sz="700" dirty="0" err="1">
                <a:solidFill>
                  <a:prstClr val="black">
                    <a:lumMod val="65000"/>
                    <a:lumOff val="35000"/>
                  </a:prstClr>
                </a:solidFill>
                <a:cs typeface="+mn-ea"/>
                <a:sym typeface="+mn-lt"/>
              </a:rPr>
              <a:t>ppt</a:t>
            </a:r>
            <a:r>
              <a:rPr lang="zh-CN" altLang="en-US" sz="7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500" dirty="0">
              <a:solidFill>
                <a:prstClr val="black">
                  <a:lumMod val="65000"/>
                  <a:lumOff val="35000"/>
                </a:prstClr>
              </a:solidFill>
              <a:cs typeface="+mn-ea"/>
              <a:sym typeface="+mn-lt"/>
            </a:endParaRPr>
          </a:p>
        </p:txBody>
      </p:sp>
      <p:sp>
        <p:nvSpPr>
          <p:cNvPr id="13" name="Rectangle 16"/>
          <p:cNvSpPr/>
          <p:nvPr/>
        </p:nvSpPr>
        <p:spPr>
          <a:xfrm>
            <a:off x="482498" y="3774108"/>
            <a:ext cx="1500188" cy="828258"/>
          </a:xfrm>
          <a:prstGeom prst="rect">
            <a:avLst/>
          </a:prstGeom>
        </p:spPr>
        <p:txBody>
          <a:bodyPr wrap="square" lIns="67391" tIns="33696" rIns="67391" bIns="33696">
            <a:spAutoFit/>
          </a:bodyPr>
          <a:lstStyle/>
          <a:p>
            <a:pPr lvl="0" algn="r">
              <a:lnSpc>
                <a:spcPct val="130000"/>
              </a:lnSpc>
            </a:pPr>
            <a:r>
              <a:rPr lang="zh-CN" altLang="en-US" sz="1000" b="1" dirty="0">
                <a:solidFill>
                  <a:prstClr val="black">
                    <a:lumMod val="65000"/>
                    <a:lumOff val="35000"/>
                  </a:prstClr>
                </a:solidFill>
                <a:cs typeface="+mn-ea"/>
                <a:sym typeface="+mn-lt"/>
              </a:rPr>
              <a:t>输入你的标题</a:t>
            </a:r>
            <a:endParaRPr lang="en-US" altLang="zh-CN" sz="1000" b="1" dirty="0">
              <a:solidFill>
                <a:prstClr val="black">
                  <a:lumMod val="65000"/>
                  <a:lumOff val="35000"/>
                </a:prstClr>
              </a:solidFill>
              <a:cs typeface="+mn-ea"/>
              <a:sym typeface="+mn-lt"/>
            </a:endParaRPr>
          </a:p>
          <a:p>
            <a:pPr lvl="0" algn="r">
              <a:lnSpc>
                <a:spcPct val="130000"/>
              </a:lnSpc>
            </a:pPr>
            <a:r>
              <a:rPr lang="en-US" altLang="zh-CN" sz="700" dirty="0" err="1">
                <a:solidFill>
                  <a:prstClr val="black">
                    <a:lumMod val="65000"/>
                    <a:lumOff val="35000"/>
                  </a:prstClr>
                </a:solidFill>
                <a:cs typeface="+mn-ea"/>
                <a:sym typeface="+mn-lt"/>
              </a:rPr>
              <a:t>ppt</a:t>
            </a:r>
            <a:r>
              <a:rPr lang="zh-CN" altLang="en-US" sz="7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500" dirty="0">
              <a:solidFill>
                <a:prstClr val="black">
                  <a:lumMod val="65000"/>
                  <a:lumOff val="35000"/>
                </a:prstClr>
              </a:solidFill>
              <a:cs typeface="+mn-ea"/>
              <a:sym typeface="+mn-lt"/>
            </a:endParaRPr>
          </a:p>
        </p:txBody>
      </p:sp>
      <p:sp>
        <p:nvSpPr>
          <p:cNvPr id="14" name="Rectangle 17"/>
          <p:cNvSpPr/>
          <p:nvPr/>
        </p:nvSpPr>
        <p:spPr>
          <a:xfrm>
            <a:off x="7050881" y="2745225"/>
            <a:ext cx="1500188" cy="828258"/>
          </a:xfrm>
          <a:prstGeom prst="rect">
            <a:avLst/>
          </a:prstGeom>
        </p:spPr>
        <p:txBody>
          <a:bodyPr wrap="square" lIns="67391" tIns="33696" rIns="67391" bIns="33696">
            <a:spAutoFit/>
          </a:bodyPr>
          <a:lstStyle/>
          <a:p>
            <a:pPr lvl="0">
              <a:lnSpc>
                <a:spcPct val="130000"/>
              </a:lnSpc>
            </a:pPr>
            <a:r>
              <a:rPr lang="zh-CN" altLang="en-US" sz="1000" b="1" dirty="0">
                <a:solidFill>
                  <a:prstClr val="black">
                    <a:lumMod val="65000"/>
                    <a:lumOff val="35000"/>
                  </a:prstClr>
                </a:solidFill>
                <a:cs typeface="+mn-ea"/>
                <a:sym typeface="+mn-lt"/>
              </a:rPr>
              <a:t>输入你的标题</a:t>
            </a:r>
            <a:endParaRPr lang="en-US" altLang="zh-CN" sz="1000" b="1" dirty="0">
              <a:solidFill>
                <a:prstClr val="black">
                  <a:lumMod val="65000"/>
                  <a:lumOff val="35000"/>
                </a:prstClr>
              </a:solidFill>
              <a:cs typeface="+mn-ea"/>
              <a:sym typeface="+mn-lt"/>
            </a:endParaRPr>
          </a:p>
          <a:p>
            <a:pPr lvl="0">
              <a:lnSpc>
                <a:spcPct val="130000"/>
              </a:lnSpc>
            </a:pPr>
            <a:r>
              <a:rPr lang="en-US" altLang="zh-CN" sz="700" dirty="0" err="1">
                <a:solidFill>
                  <a:prstClr val="black">
                    <a:lumMod val="65000"/>
                    <a:lumOff val="35000"/>
                  </a:prstClr>
                </a:solidFill>
                <a:cs typeface="+mn-ea"/>
                <a:sym typeface="+mn-lt"/>
              </a:rPr>
              <a:t>ppt</a:t>
            </a:r>
            <a:r>
              <a:rPr lang="zh-CN" altLang="en-US" sz="7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500" dirty="0">
              <a:solidFill>
                <a:prstClr val="black">
                  <a:lumMod val="65000"/>
                  <a:lumOff val="35000"/>
                </a:prstClr>
              </a:solidFill>
              <a:cs typeface="+mn-ea"/>
              <a:sym typeface="+mn-lt"/>
            </a:endParaRPr>
          </a:p>
        </p:txBody>
      </p:sp>
      <p:sp>
        <p:nvSpPr>
          <p:cNvPr id="15" name="Rectangle 18"/>
          <p:cNvSpPr/>
          <p:nvPr/>
        </p:nvSpPr>
        <p:spPr>
          <a:xfrm>
            <a:off x="7050881" y="3815011"/>
            <a:ext cx="1500188" cy="828258"/>
          </a:xfrm>
          <a:prstGeom prst="rect">
            <a:avLst/>
          </a:prstGeom>
        </p:spPr>
        <p:txBody>
          <a:bodyPr wrap="square" lIns="67391" tIns="33696" rIns="67391" bIns="33696">
            <a:spAutoFit/>
          </a:bodyPr>
          <a:lstStyle/>
          <a:p>
            <a:pPr lvl="0">
              <a:lnSpc>
                <a:spcPct val="130000"/>
              </a:lnSpc>
            </a:pPr>
            <a:r>
              <a:rPr lang="zh-CN" altLang="en-US" sz="1000" b="1" dirty="0">
                <a:solidFill>
                  <a:prstClr val="black">
                    <a:lumMod val="65000"/>
                    <a:lumOff val="35000"/>
                  </a:prstClr>
                </a:solidFill>
                <a:cs typeface="+mn-ea"/>
                <a:sym typeface="+mn-lt"/>
              </a:rPr>
              <a:t>输入你的标题</a:t>
            </a:r>
            <a:endParaRPr lang="en-US" altLang="zh-CN" sz="1000" b="1" dirty="0">
              <a:solidFill>
                <a:prstClr val="black">
                  <a:lumMod val="65000"/>
                  <a:lumOff val="35000"/>
                </a:prstClr>
              </a:solidFill>
              <a:cs typeface="+mn-ea"/>
              <a:sym typeface="+mn-lt"/>
            </a:endParaRPr>
          </a:p>
          <a:p>
            <a:pPr lvl="0">
              <a:lnSpc>
                <a:spcPct val="130000"/>
              </a:lnSpc>
            </a:pPr>
            <a:r>
              <a:rPr lang="en-US" altLang="zh-CN" sz="700" dirty="0" err="1">
                <a:solidFill>
                  <a:prstClr val="black">
                    <a:lumMod val="65000"/>
                    <a:lumOff val="35000"/>
                  </a:prstClr>
                </a:solidFill>
                <a:cs typeface="+mn-ea"/>
                <a:sym typeface="+mn-lt"/>
              </a:rPr>
              <a:t>ppt</a:t>
            </a:r>
            <a:r>
              <a:rPr lang="zh-CN" altLang="en-US" sz="7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500" dirty="0">
              <a:solidFill>
                <a:prstClr val="black">
                  <a:lumMod val="65000"/>
                  <a:lumOff val="35000"/>
                </a:prstClr>
              </a:solidFill>
              <a:cs typeface="+mn-ea"/>
              <a:sym typeface="+mn-lt"/>
            </a:endParaRPr>
          </a:p>
        </p:txBody>
      </p:sp>
      <p:sp>
        <p:nvSpPr>
          <p:cNvPr id="16" name="Freeform 5"/>
          <p:cNvSpPr>
            <a:spLocks noEditPoints="1"/>
          </p:cNvSpPr>
          <p:nvPr/>
        </p:nvSpPr>
        <p:spPr bwMode="auto">
          <a:xfrm>
            <a:off x="6375829" y="1861588"/>
            <a:ext cx="342539" cy="394836"/>
          </a:xfrm>
          <a:custGeom>
            <a:avLst/>
            <a:gdLst>
              <a:gd name="T0" fmla="*/ 101 w 111"/>
              <a:gd name="T1" fmla="*/ 0 h 129"/>
              <a:gd name="T2" fmla="*/ 10 w 111"/>
              <a:gd name="T3" fmla="*/ 0 h 129"/>
              <a:gd name="T4" fmla="*/ 0 w 111"/>
              <a:gd name="T5" fmla="*/ 10 h 129"/>
              <a:gd name="T6" fmla="*/ 0 w 111"/>
              <a:gd name="T7" fmla="*/ 119 h 129"/>
              <a:gd name="T8" fmla="*/ 10 w 111"/>
              <a:gd name="T9" fmla="*/ 129 h 129"/>
              <a:gd name="T10" fmla="*/ 101 w 111"/>
              <a:gd name="T11" fmla="*/ 129 h 129"/>
              <a:gd name="T12" fmla="*/ 111 w 111"/>
              <a:gd name="T13" fmla="*/ 119 h 129"/>
              <a:gd name="T14" fmla="*/ 111 w 111"/>
              <a:gd name="T15" fmla="*/ 10 h 129"/>
              <a:gd name="T16" fmla="*/ 101 w 111"/>
              <a:gd name="T17" fmla="*/ 0 h 129"/>
              <a:gd name="T18" fmla="*/ 101 w 111"/>
              <a:gd name="T19" fmla="*/ 109 h 129"/>
              <a:gd name="T20" fmla="*/ 10 w 111"/>
              <a:gd name="T21" fmla="*/ 109 h 129"/>
              <a:gd name="T22" fmla="*/ 10 w 111"/>
              <a:gd name="T23" fmla="*/ 11 h 129"/>
              <a:gd name="T24" fmla="*/ 101 w 111"/>
              <a:gd name="T25" fmla="*/ 11 h 129"/>
              <a:gd name="T26" fmla="*/ 101 w 111"/>
              <a:gd name="T27" fmla="*/ 109 h 129"/>
              <a:gd name="T28" fmla="*/ 68 w 111"/>
              <a:gd name="T29" fmla="*/ 121 h 129"/>
              <a:gd name="T30" fmla="*/ 43 w 111"/>
              <a:gd name="T31" fmla="*/ 121 h 129"/>
              <a:gd name="T32" fmla="*/ 43 w 111"/>
              <a:gd name="T33" fmla="*/ 118 h 129"/>
              <a:gd name="T34" fmla="*/ 68 w 111"/>
              <a:gd name="T35" fmla="*/ 118 h 129"/>
              <a:gd name="T36" fmla="*/ 68 w 111"/>
              <a:gd name="T37" fmla="*/ 12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1" h="129">
                <a:moveTo>
                  <a:pt x="101" y="0"/>
                </a:moveTo>
                <a:cubicBezTo>
                  <a:pt x="10" y="0"/>
                  <a:pt x="10" y="0"/>
                  <a:pt x="10" y="0"/>
                </a:cubicBezTo>
                <a:cubicBezTo>
                  <a:pt x="5" y="0"/>
                  <a:pt x="0" y="4"/>
                  <a:pt x="0" y="10"/>
                </a:cubicBezTo>
                <a:cubicBezTo>
                  <a:pt x="0" y="119"/>
                  <a:pt x="0" y="119"/>
                  <a:pt x="0" y="119"/>
                </a:cubicBezTo>
                <a:cubicBezTo>
                  <a:pt x="0" y="125"/>
                  <a:pt x="5" y="129"/>
                  <a:pt x="10" y="129"/>
                </a:cubicBezTo>
                <a:cubicBezTo>
                  <a:pt x="101" y="129"/>
                  <a:pt x="101" y="129"/>
                  <a:pt x="101" y="129"/>
                </a:cubicBezTo>
                <a:cubicBezTo>
                  <a:pt x="107" y="129"/>
                  <a:pt x="111" y="125"/>
                  <a:pt x="111" y="119"/>
                </a:cubicBezTo>
                <a:cubicBezTo>
                  <a:pt x="111" y="10"/>
                  <a:pt x="111" y="10"/>
                  <a:pt x="111" y="10"/>
                </a:cubicBezTo>
                <a:cubicBezTo>
                  <a:pt x="111" y="4"/>
                  <a:pt x="107" y="0"/>
                  <a:pt x="101" y="0"/>
                </a:cubicBezTo>
                <a:close/>
                <a:moveTo>
                  <a:pt x="101" y="109"/>
                </a:moveTo>
                <a:cubicBezTo>
                  <a:pt x="10" y="109"/>
                  <a:pt x="10" y="109"/>
                  <a:pt x="10" y="109"/>
                </a:cubicBezTo>
                <a:cubicBezTo>
                  <a:pt x="10" y="11"/>
                  <a:pt x="10" y="11"/>
                  <a:pt x="10" y="11"/>
                </a:cubicBezTo>
                <a:cubicBezTo>
                  <a:pt x="101" y="11"/>
                  <a:pt x="101" y="11"/>
                  <a:pt x="101" y="11"/>
                </a:cubicBezTo>
                <a:lnTo>
                  <a:pt x="101" y="109"/>
                </a:lnTo>
                <a:close/>
                <a:moveTo>
                  <a:pt x="68" y="121"/>
                </a:moveTo>
                <a:cubicBezTo>
                  <a:pt x="43" y="121"/>
                  <a:pt x="43" y="121"/>
                  <a:pt x="43" y="121"/>
                </a:cubicBezTo>
                <a:cubicBezTo>
                  <a:pt x="43" y="118"/>
                  <a:pt x="43" y="118"/>
                  <a:pt x="43" y="118"/>
                </a:cubicBezTo>
                <a:cubicBezTo>
                  <a:pt x="68" y="118"/>
                  <a:pt x="68" y="118"/>
                  <a:pt x="68" y="118"/>
                </a:cubicBezTo>
                <a:lnTo>
                  <a:pt x="68" y="121"/>
                </a:lnTo>
                <a:close/>
              </a:path>
            </a:pathLst>
          </a:custGeom>
          <a:solidFill>
            <a:schemeClr val="bg1"/>
          </a:solidFill>
          <a:ln>
            <a:noFill/>
          </a:ln>
        </p:spPr>
        <p:txBody>
          <a:bodyPr vert="horz" wrap="square" lIns="89855" tIns="44928" rIns="89855" bIns="44928" numCol="1" anchor="t" anchorCtr="0" compatLnSpc="1">
            <a:prstTxWarp prst="textNoShape">
              <a:avLst/>
            </a:prstTxWarp>
          </a:bodyPr>
          <a:lstStyle/>
          <a:p>
            <a:endParaRPr lang="en-US" sz="1800">
              <a:cs typeface="+mn-ea"/>
              <a:sym typeface="+mn-lt"/>
            </a:endParaRPr>
          </a:p>
        </p:txBody>
      </p:sp>
      <p:grpSp>
        <p:nvGrpSpPr>
          <p:cNvPr id="17" name="Group 20"/>
          <p:cNvGrpSpPr/>
          <p:nvPr/>
        </p:nvGrpSpPr>
        <p:grpSpPr>
          <a:xfrm>
            <a:off x="2342851" y="1866074"/>
            <a:ext cx="222349" cy="385862"/>
            <a:chOff x="5734050" y="3273426"/>
            <a:chExt cx="117475" cy="204788"/>
          </a:xfrm>
          <a:solidFill>
            <a:schemeClr val="bg1"/>
          </a:solidFill>
        </p:grpSpPr>
        <p:sp>
          <p:nvSpPr>
            <p:cNvPr id="18" name="Freeform 22"/>
            <p:cNvSpPr>
              <a:spLocks/>
            </p:cNvSpPr>
            <p:nvPr/>
          </p:nvSpPr>
          <p:spPr bwMode="auto">
            <a:xfrm>
              <a:off x="5756275" y="3273426"/>
              <a:ext cx="95250" cy="204788"/>
            </a:xfrm>
            <a:custGeom>
              <a:avLst/>
              <a:gdLst>
                <a:gd name="T0" fmla="*/ 53 w 59"/>
                <a:gd name="T1" fmla="*/ 6 h 126"/>
                <a:gd name="T2" fmla="*/ 9 w 59"/>
                <a:gd name="T3" fmla="*/ 38 h 126"/>
                <a:gd name="T4" fmla="*/ 0 w 59"/>
                <a:gd name="T5" fmla="*/ 40 h 126"/>
                <a:gd name="T6" fmla="*/ 0 w 59"/>
                <a:gd name="T7" fmla="*/ 87 h 126"/>
                <a:gd name="T8" fmla="*/ 9 w 59"/>
                <a:gd name="T9" fmla="*/ 88 h 126"/>
                <a:gd name="T10" fmla="*/ 52 w 59"/>
                <a:gd name="T11" fmla="*/ 120 h 126"/>
                <a:gd name="T12" fmla="*/ 59 w 59"/>
                <a:gd name="T13" fmla="*/ 120 h 126"/>
                <a:gd name="T14" fmla="*/ 59 w 59"/>
                <a:gd name="T15" fmla="*/ 6 h 126"/>
                <a:gd name="T16" fmla="*/ 53 w 59"/>
                <a:gd name="T17" fmla="*/ 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3" y="6"/>
                  </a:moveTo>
                  <a:cubicBezTo>
                    <a:pt x="9" y="38"/>
                    <a:pt x="9" y="38"/>
                    <a:pt x="9" y="38"/>
                  </a:cubicBezTo>
                  <a:cubicBezTo>
                    <a:pt x="9" y="38"/>
                    <a:pt x="5" y="38"/>
                    <a:pt x="0" y="40"/>
                  </a:cubicBezTo>
                  <a:cubicBezTo>
                    <a:pt x="0" y="87"/>
                    <a:pt x="0" y="87"/>
                    <a:pt x="0" y="87"/>
                  </a:cubicBezTo>
                  <a:cubicBezTo>
                    <a:pt x="5" y="88"/>
                    <a:pt x="9" y="88"/>
                    <a:pt x="9" y="88"/>
                  </a:cubicBezTo>
                  <a:cubicBezTo>
                    <a:pt x="52" y="120"/>
                    <a:pt x="52" y="120"/>
                    <a:pt x="52" y="120"/>
                  </a:cubicBezTo>
                  <a:cubicBezTo>
                    <a:pt x="52" y="120"/>
                    <a:pt x="59" y="126"/>
                    <a:pt x="59" y="120"/>
                  </a:cubicBezTo>
                  <a:cubicBezTo>
                    <a:pt x="59" y="113"/>
                    <a:pt x="59" y="12"/>
                    <a:pt x="59" y="6"/>
                  </a:cubicBezTo>
                  <a:cubicBezTo>
                    <a:pt x="59" y="0"/>
                    <a:pt x="53" y="6"/>
                    <a:pt x="5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19" name="Freeform 23"/>
            <p:cNvSpPr>
              <a:spLocks/>
            </p:cNvSpPr>
            <p:nvPr/>
          </p:nvSpPr>
          <p:spPr bwMode="auto">
            <a:xfrm>
              <a:off x="5734050" y="3341688"/>
              <a:ext cx="11113" cy="69850"/>
            </a:xfrm>
            <a:custGeom>
              <a:avLst/>
              <a:gdLst>
                <a:gd name="T0" fmla="*/ 0 w 7"/>
                <a:gd name="T1" fmla="*/ 7 h 43"/>
                <a:gd name="T2" fmla="*/ 0 w 7"/>
                <a:gd name="T3" fmla="*/ 37 h 43"/>
                <a:gd name="T4" fmla="*/ 7 w 7"/>
                <a:gd name="T5" fmla="*/ 43 h 43"/>
                <a:gd name="T6" fmla="*/ 7 w 7"/>
                <a:gd name="T7" fmla="*/ 0 h 43"/>
                <a:gd name="T8" fmla="*/ 0 w 7"/>
                <a:gd name="T9" fmla="*/ 7 h 43"/>
              </a:gdLst>
              <a:ahLst/>
              <a:cxnLst>
                <a:cxn ang="0">
                  <a:pos x="T0" y="T1"/>
                </a:cxn>
                <a:cxn ang="0">
                  <a:pos x="T2" y="T3"/>
                </a:cxn>
                <a:cxn ang="0">
                  <a:pos x="T4" y="T5"/>
                </a:cxn>
                <a:cxn ang="0">
                  <a:pos x="T6" y="T7"/>
                </a:cxn>
                <a:cxn ang="0">
                  <a:pos x="T8" y="T9"/>
                </a:cxn>
              </a:cxnLst>
              <a:rect l="0" t="0" r="r" b="b"/>
              <a:pathLst>
                <a:path w="7" h="43">
                  <a:moveTo>
                    <a:pt x="0" y="7"/>
                  </a:moveTo>
                  <a:cubicBezTo>
                    <a:pt x="0" y="16"/>
                    <a:pt x="0" y="31"/>
                    <a:pt x="0" y="37"/>
                  </a:cubicBezTo>
                  <a:cubicBezTo>
                    <a:pt x="0" y="40"/>
                    <a:pt x="3" y="42"/>
                    <a:pt x="7" y="43"/>
                  </a:cubicBezTo>
                  <a:cubicBezTo>
                    <a:pt x="7" y="0"/>
                    <a:pt x="7" y="0"/>
                    <a:pt x="7" y="0"/>
                  </a:cubicBezTo>
                  <a:cubicBezTo>
                    <a:pt x="3" y="1"/>
                    <a:pt x="0" y="4"/>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grpSp>
      <p:grpSp>
        <p:nvGrpSpPr>
          <p:cNvPr id="20" name="Group 23"/>
          <p:cNvGrpSpPr/>
          <p:nvPr/>
        </p:nvGrpSpPr>
        <p:grpSpPr>
          <a:xfrm>
            <a:off x="2229672" y="2858314"/>
            <a:ext cx="448706" cy="453200"/>
            <a:chOff x="2360613" y="2686051"/>
            <a:chExt cx="217488" cy="220662"/>
          </a:xfrm>
          <a:solidFill>
            <a:schemeClr val="bg1"/>
          </a:solidFill>
        </p:grpSpPr>
        <p:sp>
          <p:nvSpPr>
            <p:cNvPr id="21" name="Freeform 34"/>
            <p:cNvSpPr>
              <a:spLocks noEditPoints="1"/>
            </p:cNvSpPr>
            <p:nvPr/>
          </p:nvSpPr>
          <p:spPr bwMode="auto">
            <a:xfrm>
              <a:off x="2427288" y="2686051"/>
              <a:ext cx="150813" cy="150813"/>
            </a:xfrm>
            <a:custGeom>
              <a:avLst/>
              <a:gdLst>
                <a:gd name="T0" fmla="*/ 65 w 79"/>
                <a:gd name="T1" fmla="*/ 14 h 79"/>
                <a:gd name="T2" fmla="*/ 14 w 79"/>
                <a:gd name="T3" fmla="*/ 14 h 79"/>
                <a:gd name="T4" fmla="*/ 12 w 79"/>
                <a:gd name="T5" fmla="*/ 63 h 79"/>
                <a:gd name="T6" fmla="*/ 12 w 79"/>
                <a:gd name="T7" fmla="*/ 63 h 79"/>
                <a:gd name="T8" fmla="*/ 17 w 79"/>
                <a:gd name="T9" fmla="*/ 68 h 79"/>
                <a:gd name="T10" fmla="*/ 65 w 79"/>
                <a:gd name="T11" fmla="*/ 65 h 79"/>
                <a:gd name="T12" fmla="*/ 65 w 79"/>
                <a:gd name="T13" fmla="*/ 14 h 79"/>
                <a:gd name="T14" fmla="*/ 58 w 79"/>
                <a:gd name="T15" fmla="*/ 59 h 79"/>
                <a:gd name="T16" fmla="*/ 20 w 79"/>
                <a:gd name="T17" fmla="*/ 59 h 79"/>
                <a:gd name="T18" fmla="*/ 20 w 79"/>
                <a:gd name="T19" fmla="*/ 21 h 79"/>
                <a:gd name="T20" fmla="*/ 59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1" y="27"/>
                    <a:pt x="0" y="48"/>
                    <a:pt x="12" y="63"/>
                  </a:cubicBezTo>
                  <a:cubicBezTo>
                    <a:pt x="12" y="63"/>
                    <a:pt x="12" y="63"/>
                    <a:pt x="12" y="63"/>
                  </a:cubicBezTo>
                  <a:cubicBezTo>
                    <a:pt x="14" y="65"/>
                    <a:pt x="15" y="66"/>
                    <a:pt x="17" y="68"/>
                  </a:cubicBezTo>
                  <a:cubicBezTo>
                    <a:pt x="31" y="79"/>
                    <a:pt x="52" y="78"/>
                    <a:pt x="65" y="65"/>
                  </a:cubicBezTo>
                  <a:cubicBezTo>
                    <a:pt x="79" y="51"/>
                    <a:pt x="79" y="28"/>
                    <a:pt x="65" y="14"/>
                  </a:cubicBezTo>
                  <a:close/>
                  <a:moveTo>
                    <a:pt x="58" y="59"/>
                  </a:moveTo>
                  <a:cubicBezTo>
                    <a:pt x="48" y="69"/>
                    <a:pt x="31" y="69"/>
                    <a:pt x="20" y="59"/>
                  </a:cubicBezTo>
                  <a:cubicBezTo>
                    <a:pt x="10" y="48"/>
                    <a:pt x="10" y="31"/>
                    <a:pt x="20" y="21"/>
                  </a:cubicBezTo>
                  <a:cubicBezTo>
                    <a:pt x="31" y="10"/>
                    <a:pt x="48" y="10"/>
                    <a:pt x="59"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22" name="Freeform 35"/>
            <p:cNvSpPr>
              <a:spLocks/>
            </p:cNvSpPr>
            <p:nvPr/>
          </p:nvSpPr>
          <p:spPr bwMode="auto">
            <a:xfrm>
              <a:off x="2360613" y="2814638"/>
              <a:ext cx="92075" cy="92075"/>
            </a:xfrm>
            <a:custGeom>
              <a:avLst/>
              <a:gdLst>
                <a:gd name="T0" fmla="*/ 0 w 58"/>
                <a:gd name="T1" fmla="*/ 46 h 58"/>
                <a:gd name="T2" fmla="*/ 11 w 58"/>
                <a:gd name="T3" fmla="*/ 58 h 58"/>
                <a:gd name="T4" fmla="*/ 58 w 58"/>
                <a:gd name="T5" fmla="*/ 7 h 58"/>
                <a:gd name="T6" fmla="*/ 50 w 58"/>
                <a:gd name="T7" fmla="*/ 0 h 58"/>
                <a:gd name="T8" fmla="*/ 0 w 58"/>
                <a:gd name="T9" fmla="*/ 46 h 58"/>
              </a:gdLst>
              <a:ahLst/>
              <a:cxnLst>
                <a:cxn ang="0">
                  <a:pos x="T0" y="T1"/>
                </a:cxn>
                <a:cxn ang="0">
                  <a:pos x="T2" y="T3"/>
                </a:cxn>
                <a:cxn ang="0">
                  <a:pos x="T4" y="T5"/>
                </a:cxn>
                <a:cxn ang="0">
                  <a:pos x="T6" y="T7"/>
                </a:cxn>
                <a:cxn ang="0">
                  <a:pos x="T8" y="T9"/>
                </a:cxn>
              </a:cxnLst>
              <a:rect l="0" t="0" r="r" b="b"/>
              <a:pathLst>
                <a:path w="58" h="58">
                  <a:moveTo>
                    <a:pt x="0" y="46"/>
                  </a:moveTo>
                  <a:lnTo>
                    <a:pt x="11" y="58"/>
                  </a:lnTo>
                  <a:lnTo>
                    <a:pt x="58" y="7"/>
                  </a:lnTo>
                  <a:lnTo>
                    <a:pt x="50" y="0"/>
                  </a:lnTo>
                  <a:lnTo>
                    <a:pt x="0"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23" name="Freeform 36"/>
            <p:cNvSpPr>
              <a:spLocks/>
            </p:cNvSpPr>
            <p:nvPr/>
          </p:nvSpPr>
          <p:spPr bwMode="auto">
            <a:xfrm>
              <a:off x="2505075" y="2736851"/>
              <a:ext cx="57150" cy="68263"/>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1"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grpSp>
      <p:sp>
        <p:nvSpPr>
          <p:cNvPr id="24" name="Freeform 32"/>
          <p:cNvSpPr>
            <a:spLocks/>
          </p:cNvSpPr>
          <p:nvPr/>
        </p:nvSpPr>
        <p:spPr bwMode="auto">
          <a:xfrm>
            <a:off x="2242007" y="4001208"/>
            <a:ext cx="424037" cy="372918"/>
          </a:xfrm>
          <a:custGeom>
            <a:avLst/>
            <a:gdLst>
              <a:gd name="T0" fmla="*/ 136 w 136"/>
              <a:gd name="T1" fmla="*/ 48 h 120"/>
              <a:gd name="T2" fmla="*/ 68 w 136"/>
              <a:gd name="T3" fmla="*/ 0 h 120"/>
              <a:gd name="T4" fmla="*/ 0 w 136"/>
              <a:gd name="T5" fmla="*/ 48 h 120"/>
              <a:gd name="T6" fmla="*/ 37 w 136"/>
              <a:gd name="T7" fmla="*/ 91 h 120"/>
              <a:gd name="T8" fmla="*/ 21 w 136"/>
              <a:gd name="T9" fmla="*/ 120 h 120"/>
              <a:gd name="T10" fmla="*/ 72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5" y="0"/>
                  <a:pt x="68" y="0"/>
                </a:cubicBezTo>
                <a:cubicBezTo>
                  <a:pt x="30" y="0"/>
                  <a:pt x="0" y="22"/>
                  <a:pt x="0" y="48"/>
                </a:cubicBezTo>
                <a:cubicBezTo>
                  <a:pt x="0" y="67"/>
                  <a:pt x="15" y="83"/>
                  <a:pt x="37" y="91"/>
                </a:cubicBezTo>
                <a:cubicBezTo>
                  <a:pt x="38" y="96"/>
                  <a:pt x="36" y="106"/>
                  <a:pt x="21" y="120"/>
                </a:cubicBezTo>
                <a:cubicBezTo>
                  <a:pt x="21" y="120"/>
                  <a:pt x="54" y="111"/>
                  <a:pt x="72" y="96"/>
                </a:cubicBezTo>
                <a:cubicBezTo>
                  <a:pt x="108" y="94"/>
                  <a:pt x="136" y="73"/>
                  <a:pt x="136" y="48"/>
                </a:cubicBezTo>
                <a:close/>
              </a:path>
            </a:pathLst>
          </a:custGeom>
          <a:solidFill>
            <a:schemeClr val="bg1"/>
          </a:solidFill>
          <a:ln>
            <a:noFill/>
          </a:ln>
        </p:spPr>
        <p:txBody>
          <a:bodyPr vert="horz" wrap="square" lIns="89855" tIns="44928" rIns="89855" bIns="44928" numCol="1" anchor="t" anchorCtr="0" compatLnSpc="1">
            <a:prstTxWarp prst="textNoShape">
              <a:avLst/>
            </a:prstTxWarp>
          </a:bodyPr>
          <a:lstStyle/>
          <a:p>
            <a:endParaRPr lang="en-US" sz="1800">
              <a:cs typeface="+mn-ea"/>
              <a:sym typeface="+mn-lt"/>
            </a:endParaRPr>
          </a:p>
        </p:txBody>
      </p:sp>
      <p:sp>
        <p:nvSpPr>
          <p:cNvPr id="25" name="Freeform 33"/>
          <p:cNvSpPr>
            <a:spLocks noEditPoints="1"/>
          </p:cNvSpPr>
          <p:nvPr/>
        </p:nvSpPr>
        <p:spPr bwMode="auto">
          <a:xfrm>
            <a:off x="6317631" y="4040790"/>
            <a:ext cx="458939" cy="311061"/>
          </a:xfrm>
          <a:custGeom>
            <a:avLst/>
            <a:gdLst>
              <a:gd name="T0" fmla="*/ 135 w 157"/>
              <a:gd name="T1" fmla="*/ 47 h 107"/>
              <a:gd name="T2" fmla="*/ 137 w 157"/>
              <a:gd name="T3" fmla="*/ 37 h 107"/>
              <a:gd name="T4" fmla="*/ 100 w 157"/>
              <a:gd name="T5" fmla="*/ 0 h 107"/>
              <a:gd name="T6" fmla="*/ 73 w 157"/>
              <a:gd name="T7" fmla="*/ 18 h 107"/>
              <a:gd name="T8" fmla="*/ 46 w 157"/>
              <a:gd name="T9" fmla="*/ 8 h 107"/>
              <a:gd name="T10" fmla="*/ 20 w 157"/>
              <a:gd name="T11" fmla="*/ 40 h 107"/>
              <a:gd name="T12" fmla="*/ 21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7 h 107"/>
              <a:gd name="T24" fmla="*/ 120 w 157"/>
              <a:gd name="T25" fmla="*/ 101 h 107"/>
              <a:gd name="T26" fmla="*/ 79 w 157"/>
              <a:gd name="T27" fmla="*/ 101 h 107"/>
              <a:gd name="T28" fmla="*/ 104 w 157"/>
              <a:gd name="T29" fmla="*/ 76 h 107"/>
              <a:gd name="T30" fmla="*/ 103 w 157"/>
              <a:gd name="T31" fmla="*/ 73 h 107"/>
              <a:gd name="T32" fmla="*/ 92 w 157"/>
              <a:gd name="T33" fmla="*/ 73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1 w 157"/>
              <a:gd name="T51" fmla="*/ 76 h 107"/>
              <a:gd name="T52" fmla="*/ 76 w 157"/>
              <a:gd name="T53" fmla="*/ 101 h 107"/>
              <a:gd name="T54" fmla="*/ 38 w 157"/>
              <a:gd name="T55" fmla="*/ 101 h 107"/>
              <a:gd name="T56" fmla="*/ 11 w 157"/>
              <a:gd name="T57" fmla="*/ 75 h 107"/>
              <a:gd name="T58" fmla="*/ 29 w 157"/>
              <a:gd name="T59" fmla="*/ 50 h 107"/>
              <a:gd name="T60" fmla="*/ 28 w 157"/>
              <a:gd name="T61" fmla="*/ 44 h 107"/>
              <a:gd name="T62" fmla="*/ 51 w 157"/>
              <a:gd name="T63" fmla="*/ 17 h 107"/>
              <a:gd name="T64" fmla="*/ 75 w 157"/>
              <a:gd name="T65" fmla="*/ 30 h 107"/>
              <a:gd name="T66" fmla="*/ 98 w 157"/>
              <a:gd name="T67" fmla="*/ 11 h 107"/>
              <a:gd name="T68" fmla="*/ 128 w 157"/>
              <a:gd name="T69" fmla="*/ 42 h 107"/>
              <a:gd name="T70" fmla="*/ 127 w 157"/>
              <a:gd name="T71" fmla="*/ 50 h 107"/>
              <a:gd name="T72" fmla="*/ 147 w 157"/>
              <a:gd name="T73" fmla="*/ 75 h 107"/>
              <a:gd name="T74" fmla="*/ 120 w 157"/>
              <a:gd name="T75"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7"/>
                </a:moveTo>
                <a:cubicBezTo>
                  <a:pt x="136" y="44"/>
                  <a:pt x="137" y="40"/>
                  <a:pt x="137" y="37"/>
                </a:cubicBezTo>
                <a:cubicBezTo>
                  <a:pt x="137" y="17"/>
                  <a:pt x="120" y="0"/>
                  <a:pt x="100" y="0"/>
                </a:cubicBezTo>
                <a:cubicBezTo>
                  <a:pt x="76" y="0"/>
                  <a:pt x="73" y="18"/>
                  <a:pt x="73" y="18"/>
                </a:cubicBezTo>
                <a:cubicBezTo>
                  <a:pt x="73" y="18"/>
                  <a:pt x="63" y="6"/>
                  <a:pt x="46" y="8"/>
                </a:cubicBezTo>
                <a:cubicBezTo>
                  <a:pt x="30" y="11"/>
                  <a:pt x="20" y="25"/>
                  <a:pt x="20" y="40"/>
                </a:cubicBezTo>
                <a:cubicBezTo>
                  <a:pt x="20" y="42"/>
                  <a:pt x="20" y="45"/>
                  <a:pt x="21"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1"/>
                  <a:pt x="135" y="47"/>
                </a:cubicBezTo>
                <a:close/>
                <a:moveTo>
                  <a:pt x="120" y="101"/>
                </a:moveTo>
                <a:cubicBezTo>
                  <a:pt x="79" y="101"/>
                  <a:pt x="79" y="101"/>
                  <a:pt x="79" y="101"/>
                </a:cubicBezTo>
                <a:cubicBezTo>
                  <a:pt x="82" y="97"/>
                  <a:pt x="104" y="76"/>
                  <a:pt x="104" y="76"/>
                </a:cubicBezTo>
                <a:cubicBezTo>
                  <a:pt x="104" y="76"/>
                  <a:pt x="107" y="73"/>
                  <a:pt x="103" y="73"/>
                </a:cubicBezTo>
                <a:cubicBezTo>
                  <a:pt x="99" y="73"/>
                  <a:pt x="92" y="73"/>
                  <a:pt x="92" y="73"/>
                </a:cubicBezTo>
                <a:cubicBezTo>
                  <a:pt x="92" y="73"/>
                  <a:pt x="92" y="71"/>
                  <a:pt x="92" y="68"/>
                </a:cubicBezTo>
                <a:cubicBezTo>
                  <a:pt x="92" y="60"/>
                  <a:pt x="92" y="44"/>
                  <a:pt x="92" y="37"/>
                </a:cubicBezTo>
                <a:cubicBezTo>
                  <a:pt x="92" y="37"/>
                  <a:pt x="92" y="36"/>
                  <a:pt x="90" y="36"/>
                </a:cubicBezTo>
                <a:cubicBezTo>
                  <a:pt x="88" y="36"/>
                  <a:pt x="67" y="36"/>
                  <a:pt x="64" y="36"/>
                </a:cubicBezTo>
                <a:cubicBezTo>
                  <a:pt x="62" y="36"/>
                  <a:pt x="62" y="38"/>
                  <a:pt x="62" y="38"/>
                </a:cubicBezTo>
                <a:cubicBezTo>
                  <a:pt x="62" y="44"/>
                  <a:pt x="62" y="60"/>
                  <a:pt x="62" y="68"/>
                </a:cubicBezTo>
                <a:cubicBezTo>
                  <a:pt x="62" y="71"/>
                  <a:pt x="62" y="73"/>
                  <a:pt x="62" y="73"/>
                </a:cubicBezTo>
                <a:cubicBezTo>
                  <a:pt x="62" y="73"/>
                  <a:pt x="54" y="73"/>
                  <a:pt x="51" y="73"/>
                </a:cubicBezTo>
                <a:cubicBezTo>
                  <a:pt x="48" y="73"/>
                  <a:pt x="51" y="76"/>
                  <a:pt x="51" y="76"/>
                </a:cubicBezTo>
                <a:cubicBezTo>
                  <a:pt x="76" y="101"/>
                  <a:pt x="76" y="101"/>
                  <a:pt x="76" y="101"/>
                </a:cubicBezTo>
                <a:cubicBezTo>
                  <a:pt x="38" y="101"/>
                  <a:pt x="38" y="101"/>
                  <a:pt x="38" y="101"/>
                </a:cubicBezTo>
                <a:cubicBezTo>
                  <a:pt x="23" y="101"/>
                  <a:pt x="11" y="89"/>
                  <a:pt x="11" y="75"/>
                </a:cubicBezTo>
                <a:cubicBezTo>
                  <a:pt x="11" y="63"/>
                  <a:pt x="19" y="54"/>
                  <a:pt x="29" y="50"/>
                </a:cubicBezTo>
                <a:cubicBezTo>
                  <a:pt x="28" y="48"/>
                  <a:pt x="28" y="46"/>
                  <a:pt x="28" y="44"/>
                </a:cubicBezTo>
                <a:cubicBezTo>
                  <a:pt x="28" y="32"/>
                  <a:pt x="37" y="20"/>
                  <a:pt x="51" y="17"/>
                </a:cubicBezTo>
                <a:cubicBezTo>
                  <a:pt x="66" y="16"/>
                  <a:pt x="75" y="30"/>
                  <a:pt x="75" y="30"/>
                </a:cubicBezTo>
                <a:cubicBezTo>
                  <a:pt x="75" y="30"/>
                  <a:pt x="77" y="11"/>
                  <a:pt x="98" y="11"/>
                </a:cubicBezTo>
                <a:cubicBezTo>
                  <a:pt x="115" y="11"/>
                  <a:pt x="128" y="25"/>
                  <a:pt x="128" y="42"/>
                </a:cubicBezTo>
                <a:cubicBezTo>
                  <a:pt x="128" y="45"/>
                  <a:pt x="128" y="48"/>
                  <a:pt x="127" y="50"/>
                </a:cubicBezTo>
                <a:cubicBezTo>
                  <a:pt x="138" y="53"/>
                  <a:pt x="147" y="63"/>
                  <a:pt x="147" y="75"/>
                </a:cubicBezTo>
                <a:cubicBezTo>
                  <a:pt x="147" y="89"/>
                  <a:pt x="135" y="101"/>
                  <a:pt x="120" y="101"/>
                </a:cubicBezTo>
                <a:close/>
              </a:path>
            </a:pathLst>
          </a:custGeom>
          <a:solidFill>
            <a:schemeClr val="bg1"/>
          </a:solidFill>
          <a:ln>
            <a:noFill/>
          </a:ln>
        </p:spPr>
        <p:txBody>
          <a:bodyPr vert="horz" wrap="square" lIns="89855" tIns="44928" rIns="89855" bIns="44928" numCol="1" anchor="t" anchorCtr="0" compatLnSpc="1">
            <a:prstTxWarp prst="textNoShape">
              <a:avLst/>
            </a:prstTxWarp>
          </a:bodyPr>
          <a:lstStyle/>
          <a:p>
            <a:endParaRPr lang="en-US" sz="1800">
              <a:cs typeface="+mn-ea"/>
              <a:sym typeface="+mn-lt"/>
            </a:endParaRPr>
          </a:p>
        </p:txBody>
      </p:sp>
      <p:sp>
        <p:nvSpPr>
          <p:cNvPr id="26" name="Freeform 12"/>
          <p:cNvSpPr>
            <a:spLocks noEditPoints="1"/>
          </p:cNvSpPr>
          <p:nvPr/>
        </p:nvSpPr>
        <p:spPr bwMode="auto">
          <a:xfrm>
            <a:off x="6444938" y="2955563"/>
            <a:ext cx="204321" cy="355951"/>
          </a:xfrm>
          <a:custGeom>
            <a:avLst/>
            <a:gdLst>
              <a:gd name="T0" fmla="*/ 9 w 66"/>
              <a:gd name="T1" fmla="*/ 0 h 116"/>
              <a:gd name="T2" fmla="*/ 0 w 66"/>
              <a:gd name="T3" fmla="*/ 108 h 116"/>
              <a:gd name="T4" fmla="*/ 58 w 66"/>
              <a:gd name="T5" fmla="*/ 116 h 116"/>
              <a:gd name="T6" fmla="*/ 66 w 66"/>
              <a:gd name="T7" fmla="*/ 8 h 116"/>
              <a:gd name="T8" fmla="*/ 22 w 66"/>
              <a:gd name="T9" fmla="*/ 6 h 116"/>
              <a:gd name="T10" fmla="*/ 45 w 66"/>
              <a:gd name="T11" fmla="*/ 8 h 116"/>
              <a:gd name="T12" fmla="*/ 22 w 66"/>
              <a:gd name="T13" fmla="*/ 6 h 116"/>
              <a:gd name="T14" fmla="*/ 60 w 66"/>
              <a:gd name="T15" fmla="*/ 14 h 116"/>
              <a:gd name="T16" fmla="*/ 7 w 66"/>
              <a:gd name="T17" fmla="*/ 60 h 116"/>
              <a:gd name="T18" fmla="*/ 44 w 66"/>
              <a:gd name="T19" fmla="*/ 82 h 116"/>
              <a:gd name="T20" fmla="*/ 59 w 66"/>
              <a:gd name="T21" fmla="*/ 75 h 116"/>
              <a:gd name="T22" fmla="*/ 44 w 66"/>
              <a:gd name="T23" fmla="*/ 82 h 116"/>
              <a:gd name="T24" fmla="*/ 59 w 66"/>
              <a:gd name="T25" fmla="*/ 94 h 116"/>
              <a:gd name="T26" fmla="*/ 44 w 66"/>
              <a:gd name="T27" fmla="*/ 86 h 116"/>
              <a:gd name="T28" fmla="*/ 44 w 66"/>
              <a:gd name="T29" fmla="*/ 71 h 116"/>
              <a:gd name="T30" fmla="*/ 59 w 66"/>
              <a:gd name="T31" fmla="*/ 64 h 116"/>
              <a:gd name="T32" fmla="*/ 44 w 66"/>
              <a:gd name="T33" fmla="*/ 71 h 116"/>
              <a:gd name="T34" fmla="*/ 8 w 66"/>
              <a:gd name="T35" fmla="*/ 105 h 116"/>
              <a:gd name="T36" fmla="*/ 23 w 66"/>
              <a:gd name="T37" fmla="*/ 98 h 116"/>
              <a:gd name="T38" fmla="*/ 23 w 66"/>
              <a:gd name="T39" fmla="*/ 94 h 116"/>
              <a:gd name="T40" fmla="*/ 8 w 66"/>
              <a:gd name="T41" fmla="*/ 86 h 116"/>
              <a:gd name="T42" fmla="*/ 23 w 66"/>
              <a:gd name="T43" fmla="*/ 94 h 116"/>
              <a:gd name="T44" fmla="*/ 8 w 66"/>
              <a:gd name="T45" fmla="*/ 82 h 116"/>
              <a:gd name="T46" fmla="*/ 23 w 66"/>
              <a:gd name="T47" fmla="*/ 75 h 116"/>
              <a:gd name="T48" fmla="*/ 23 w 66"/>
              <a:gd name="T49" fmla="*/ 71 h 116"/>
              <a:gd name="T50" fmla="*/ 8 w 66"/>
              <a:gd name="T51" fmla="*/ 64 h 116"/>
              <a:gd name="T52" fmla="*/ 23 w 66"/>
              <a:gd name="T53" fmla="*/ 71 h 116"/>
              <a:gd name="T54" fmla="*/ 26 w 66"/>
              <a:gd name="T55" fmla="*/ 105 h 116"/>
              <a:gd name="T56" fmla="*/ 41 w 66"/>
              <a:gd name="T57" fmla="*/ 98 h 116"/>
              <a:gd name="T58" fmla="*/ 41 w 66"/>
              <a:gd name="T59" fmla="*/ 94 h 116"/>
              <a:gd name="T60" fmla="*/ 26 w 66"/>
              <a:gd name="T61" fmla="*/ 86 h 116"/>
              <a:gd name="T62" fmla="*/ 41 w 66"/>
              <a:gd name="T63" fmla="*/ 94 h 116"/>
              <a:gd name="T64" fmla="*/ 26 w 66"/>
              <a:gd name="T65" fmla="*/ 82 h 116"/>
              <a:gd name="T66" fmla="*/ 41 w 66"/>
              <a:gd name="T67" fmla="*/ 75 h 116"/>
              <a:gd name="T68" fmla="*/ 41 w 66"/>
              <a:gd name="T69" fmla="*/ 71 h 116"/>
              <a:gd name="T70" fmla="*/ 26 w 66"/>
              <a:gd name="T71" fmla="*/ 64 h 116"/>
              <a:gd name="T72" fmla="*/ 41 w 66"/>
              <a:gd name="T73" fmla="*/ 71 h 116"/>
              <a:gd name="T74" fmla="*/ 59 w 66"/>
              <a:gd name="T75" fmla="*/ 98 h 116"/>
              <a:gd name="T76" fmla="*/ 44 w 66"/>
              <a:gd name="T77" fmla="*/ 105 h 116"/>
              <a:gd name="T78" fmla="*/ 58 w 66"/>
              <a:gd name="T79" fmla="*/ 116 h 116"/>
              <a:gd name="T80" fmla="*/ 52 w 66"/>
              <a:gd name="T81" fmla="*/ 114 h 116"/>
              <a:gd name="T82" fmla="*/ 58 w 66"/>
              <a:gd name="T83" fmla="*/ 111 h 116"/>
              <a:gd name="T84" fmla="*/ 58 w 66"/>
              <a:gd name="T85"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6" h="116">
                <a:moveTo>
                  <a:pt x="58" y="0"/>
                </a:moveTo>
                <a:cubicBezTo>
                  <a:pt x="9" y="0"/>
                  <a:pt x="9" y="0"/>
                  <a:pt x="9" y="0"/>
                </a:cubicBezTo>
                <a:cubicBezTo>
                  <a:pt x="4" y="0"/>
                  <a:pt x="0" y="4"/>
                  <a:pt x="0" y="8"/>
                </a:cubicBezTo>
                <a:cubicBezTo>
                  <a:pt x="0" y="108"/>
                  <a:pt x="0" y="108"/>
                  <a:pt x="0" y="108"/>
                </a:cubicBezTo>
                <a:cubicBezTo>
                  <a:pt x="0" y="112"/>
                  <a:pt x="4" y="116"/>
                  <a:pt x="9" y="116"/>
                </a:cubicBezTo>
                <a:cubicBezTo>
                  <a:pt x="58" y="116"/>
                  <a:pt x="58" y="116"/>
                  <a:pt x="58" y="116"/>
                </a:cubicBezTo>
                <a:cubicBezTo>
                  <a:pt x="62" y="116"/>
                  <a:pt x="66" y="112"/>
                  <a:pt x="66" y="108"/>
                </a:cubicBezTo>
                <a:cubicBezTo>
                  <a:pt x="66" y="8"/>
                  <a:pt x="66" y="8"/>
                  <a:pt x="66" y="8"/>
                </a:cubicBezTo>
                <a:cubicBezTo>
                  <a:pt x="66" y="4"/>
                  <a:pt x="62" y="0"/>
                  <a:pt x="58" y="0"/>
                </a:cubicBezTo>
                <a:close/>
                <a:moveTo>
                  <a:pt x="22" y="6"/>
                </a:moveTo>
                <a:cubicBezTo>
                  <a:pt x="45" y="6"/>
                  <a:pt x="45" y="6"/>
                  <a:pt x="45" y="6"/>
                </a:cubicBezTo>
                <a:cubicBezTo>
                  <a:pt x="45" y="8"/>
                  <a:pt x="45" y="8"/>
                  <a:pt x="45" y="8"/>
                </a:cubicBezTo>
                <a:cubicBezTo>
                  <a:pt x="22" y="8"/>
                  <a:pt x="22" y="8"/>
                  <a:pt x="22" y="8"/>
                </a:cubicBezTo>
                <a:lnTo>
                  <a:pt x="22" y="6"/>
                </a:lnTo>
                <a:close/>
                <a:moveTo>
                  <a:pt x="7" y="14"/>
                </a:moveTo>
                <a:cubicBezTo>
                  <a:pt x="60" y="14"/>
                  <a:pt x="60" y="14"/>
                  <a:pt x="60" y="14"/>
                </a:cubicBezTo>
                <a:cubicBezTo>
                  <a:pt x="60" y="60"/>
                  <a:pt x="60" y="60"/>
                  <a:pt x="60" y="60"/>
                </a:cubicBezTo>
                <a:cubicBezTo>
                  <a:pt x="7" y="60"/>
                  <a:pt x="7" y="60"/>
                  <a:pt x="7" y="60"/>
                </a:cubicBezTo>
                <a:lnTo>
                  <a:pt x="7" y="14"/>
                </a:lnTo>
                <a:close/>
                <a:moveTo>
                  <a:pt x="44" y="82"/>
                </a:moveTo>
                <a:cubicBezTo>
                  <a:pt x="44" y="75"/>
                  <a:pt x="44" y="75"/>
                  <a:pt x="44" y="75"/>
                </a:cubicBezTo>
                <a:cubicBezTo>
                  <a:pt x="59" y="75"/>
                  <a:pt x="59" y="75"/>
                  <a:pt x="59" y="75"/>
                </a:cubicBezTo>
                <a:cubicBezTo>
                  <a:pt x="59" y="82"/>
                  <a:pt x="59" y="82"/>
                  <a:pt x="59" y="82"/>
                </a:cubicBezTo>
                <a:lnTo>
                  <a:pt x="44" y="82"/>
                </a:lnTo>
                <a:close/>
                <a:moveTo>
                  <a:pt x="59" y="86"/>
                </a:moveTo>
                <a:cubicBezTo>
                  <a:pt x="59" y="94"/>
                  <a:pt x="59" y="94"/>
                  <a:pt x="59" y="94"/>
                </a:cubicBezTo>
                <a:cubicBezTo>
                  <a:pt x="44" y="94"/>
                  <a:pt x="44" y="94"/>
                  <a:pt x="44" y="94"/>
                </a:cubicBezTo>
                <a:cubicBezTo>
                  <a:pt x="44" y="86"/>
                  <a:pt x="44" y="86"/>
                  <a:pt x="44" y="86"/>
                </a:cubicBezTo>
                <a:lnTo>
                  <a:pt x="59" y="86"/>
                </a:lnTo>
                <a:close/>
                <a:moveTo>
                  <a:pt x="44" y="71"/>
                </a:moveTo>
                <a:cubicBezTo>
                  <a:pt x="44" y="64"/>
                  <a:pt x="44" y="64"/>
                  <a:pt x="44" y="64"/>
                </a:cubicBezTo>
                <a:cubicBezTo>
                  <a:pt x="59" y="64"/>
                  <a:pt x="59" y="64"/>
                  <a:pt x="59" y="64"/>
                </a:cubicBezTo>
                <a:cubicBezTo>
                  <a:pt x="59" y="71"/>
                  <a:pt x="59" y="71"/>
                  <a:pt x="59" y="71"/>
                </a:cubicBezTo>
                <a:lnTo>
                  <a:pt x="44" y="71"/>
                </a:lnTo>
                <a:close/>
                <a:moveTo>
                  <a:pt x="23" y="105"/>
                </a:moveTo>
                <a:cubicBezTo>
                  <a:pt x="8" y="105"/>
                  <a:pt x="8" y="105"/>
                  <a:pt x="8" y="105"/>
                </a:cubicBezTo>
                <a:cubicBezTo>
                  <a:pt x="8" y="98"/>
                  <a:pt x="8" y="98"/>
                  <a:pt x="8" y="98"/>
                </a:cubicBezTo>
                <a:cubicBezTo>
                  <a:pt x="23" y="98"/>
                  <a:pt x="23" y="98"/>
                  <a:pt x="23" y="98"/>
                </a:cubicBezTo>
                <a:lnTo>
                  <a:pt x="23" y="105"/>
                </a:lnTo>
                <a:close/>
                <a:moveTo>
                  <a:pt x="23" y="94"/>
                </a:moveTo>
                <a:cubicBezTo>
                  <a:pt x="8" y="94"/>
                  <a:pt x="8" y="94"/>
                  <a:pt x="8" y="94"/>
                </a:cubicBezTo>
                <a:cubicBezTo>
                  <a:pt x="8" y="86"/>
                  <a:pt x="8" y="86"/>
                  <a:pt x="8" y="86"/>
                </a:cubicBezTo>
                <a:cubicBezTo>
                  <a:pt x="23" y="86"/>
                  <a:pt x="23" y="86"/>
                  <a:pt x="23" y="86"/>
                </a:cubicBezTo>
                <a:lnTo>
                  <a:pt x="23" y="94"/>
                </a:lnTo>
                <a:close/>
                <a:moveTo>
                  <a:pt x="23" y="82"/>
                </a:moveTo>
                <a:cubicBezTo>
                  <a:pt x="8" y="82"/>
                  <a:pt x="8" y="82"/>
                  <a:pt x="8" y="82"/>
                </a:cubicBezTo>
                <a:cubicBezTo>
                  <a:pt x="8" y="75"/>
                  <a:pt x="8" y="75"/>
                  <a:pt x="8" y="75"/>
                </a:cubicBezTo>
                <a:cubicBezTo>
                  <a:pt x="23" y="75"/>
                  <a:pt x="23" y="75"/>
                  <a:pt x="23" y="75"/>
                </a:cubicBezTo>
                <a:lnTo>
                  <a:pt x="23" y="82"/>
                </a:lnTo>
                <a:close/>
                <a:moveTo>
                  <a:pt x="23" y="71"/>
                </a:moveTo>
                <a:cubicBezTo>
                  <a:pt x="8" y="71"/>
                  <a:pt x="8" y="71"/>
                  <a:pt x="8" y="71"/>
                </a:cubicBezTo>
                <a:cubicBezTo>
                  <a:pt x="8" y="64"/>
                  <a:pt x="8" y="64"/>
                  <a:pt x="8" y="64"/>
                </a:cubicBezTo>
                <a:cubicBezTo>
                  <a:pt x="23" y="64"/>
                  <a:pt x="23" y="64"/>
                  <a:pt x="23" y="64"/>
                </a:cubicBezTo>
                <a:lnTo>
                  <a:pt x="23" y="71"/>
                </a:lnTo>
                <a:close/>
                <a:moveTo>
                  <a:pt x="41" y="105"/>
                </a:moveTo>
                <a:cubicBezTo>
                  <a:pt x="26" y="105"/>
                  <a:pt x="26" y="105"/>
                  <a:pt x="26" y="105"/>
                </a:cubicBezTo>
                <a:cubicBezTo>
                  <a:pt x="26" y="98"/>
                  <a:pt x="26" y="98"/>
                  <a:pt x="26" y="98"/>
                </a:cubicBezTo>
                <a:cubicBezTo>
                  <a:pt x="41" y="98"/>
                  <a:pt x="41" y="98"/>
                  <a:pt x="41" y="98"/>
                </a:cubicBezTo>
                <a:lnTo>
                  <a:pt x="41" y="105"/>
                </a:lnTo>
                <a:close/>
                <a:moveTo>
                  <a:pt x="41" y="94"/>
                </a:moveTo>
                <a:cubicBezTo>
                  <a:pt x="26" y="94"/>
                  <a:pt x="26" y="94"/>
                  <a:pt x="26" y="94"/>
                </a:cubicBezTo>
                <a:cubicBezTo>
                  <a:pt x="26" y="86"/>
                  <a:pt x="26" y="86"/>
                  <a:pt x="26" y="86"/>
                </a:cubicBezTo>
                <a:cubicBezTo>
                  <a:pt x="41" y="86"/>
                  <a:pt x="41" y="86"/>
                  <a:pt x="41" y="86"/>
                </a:cubicBezTo>
                <a:lnTo>
                  <a:pt x="41" y="94"/>
                </a:lnTo>
                <a:close/>
                <a:moveTo>
                  <a:pt x="41" y="82"/>
                </a:moveTo>
                <a:cubicBezTo>
                  <a:pt x="26" y="82"/>
                  <a:pt x="26" y="82"/>
                  <a:pt x="26" y="82"/>
                </a:cubicBezTo>
                <a:cubicBezTo>
                  <a:pt x="26" y="75"/>
                  <a:pt x="26" y="75"/>
                  <a:pt x="26" y="75"/>
                </a:cubicBezTo>
                <a:cubicBezTo>
                  <a:pt x="41" y="75"/>
                  <a:pt x="41" y="75"/>
                  <a:pt x="41" y="75"/>
                </a:cubicBezTo>
                <a:lnTo>
                  <a:pt x="41" y="82"/>
                </a:lnTo>
                <a:close/>
                <a:moveTo>
                  <a:pt x="41" y="71"/>
                </a:moveTo>
                <a:cubicBezTo>
                  <a:pt x="26" y="71"/>
                  <a:pt x="26" y="71"/>
                  <a:pt x="26" y="71"/>
                </a:cubicBezTo>
                <a:cubicBezTo>
                  <a:pt x="26" y="64"/>
                  <a:pt x="26" y="64"/>
                  <a:pt x="26" y="64"/>
                </a:cubicBezTo>
                <a:cubicBezTo>
                  <a:pt x="41" y="64"/>
                  <a:pt x="41" y="64"/>
                  <a:pt x="41" y="64"/>
                </a:cubicBezTo>
                <a:lnTo>
                  <a:pt x="41" y="71"/>
                </a:lnTo>
                <a:close/>
                <a:moveTo>
                  <a:pt x="44" y="98"/>
                </a:moveTo>
                <a:cubicBezTo>
                  <a:pt x="59" y="98"/>
                  <a:pt x="59" y="98"/>
                  <a:pt x="59" y="98"/>
                </a:cubicBezTo>
                <a:cubicBezTo>
                  <a:pt x="59" y="105"/>
                  <a:pt x="59" y="105"/>
                  <a:pt x="59" y="105"/>
                </a:cubicBezTo>
                <a:cubicBezTo>
                  <a:pt x="44" y="105"/>
                  <a:pt x="44" y="105"/>
                  <a:pt x="44" y="105"/>
                </a:cubicBezTo>
                <a:lnTo>
                  <a:pt x="44" y="98"/>
                </a:lnTo>
                <a:close/>
                <a:moveTo>
                  <a:pt x="58" y="116"/>
                </a:moveTo>
                <a:cubicBezTo>
                  <a:pt x="54" y="116"/>
                  <a:pt x="54" y="116"/>
                  <a:pt x="54" y="116"/>
                </a:cubicBezTo>
                <a:cubicBezTo>
                  <a:pt x="53" y="116"/>
                  <a:pt x="52" y="115"/>
                  <a:pt x="52" y="114"/>
                </a:cubicBezTo>
                <a:cubicBezTo>
                  <a:pt x="52" y="112"/>
                  <a:pt x="53" y="111"/>
                  <a:pt x="54" y="111"/>
                </a:cubicBezTo>
                <a:cubicBezTo>
                  <a:pt x="58" y="111"/>
                  <a:pt x="58" y="111"/>
                  <a:pt x="58" y="111"/>
                </a:cubicBezTo>
                <a:cubicBezTo>
                  <a:pt x="59" y="111"/>
                  <a:pt x="60" y="112"/>
                  <a:pt x="60" y="114"/>
                </a:cubicBezTo>
                <a:cubicBezTo>
                  <a:pt x="60" y="115"/>
                  <a:pt x="59" y="116"/>
                  <a:pt x="58" y="116"/>
                </a:cubicBezTo>
                <a:close/>
              </a:path>
            </a:pathLst>
          </a:custGeom>
          <a:solidFill>
            <a:schemeClr val="bg1"/>
          </a:solidFill>
          <a:ln>
            <a:noFill/>
          </a:ln>
        </p:spPr>
        <p:txBody>
          <a:bodyPr vert="horz" wrap="square" lIns="89855" tIns="44928" rIns="89855" bIns="44928" numCol="1" anchor="t" anchorCtr="0" compatLnSpc="1">
            <a:prstTxWarp prst="textNoShape">
              <a:avLst/>
            </a:prstTxWarp>
          </a:bodyPr>
          <a:lstStyle/>
          <a:p>
            <a:endParaRPr lang="en-US" sz="1800">
              <a:cs typeface="+mn-ea"/>
              <a:sym typeface="+mn-lt"/>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ppt_x"/>
                                          </p:val>
                                        </p:tav>
                                        <p:tav tm="100000">
                                          <p:val>
                                            <p:strVal val="#ppt_x"/>
                                          </p:val>
                                        </p:tav>
                                      </p:tavLst>
                                    </p:anim>
                                    <p:anim calcmode="lin" valueType="num">
                                      <p:cBhvr additive="base">
                                        <p:cTn id="8" dur="25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250" fill="hold"/>
                                        <p:tgtEl>
                                          <p:spTgt spid="3"/>
                                        </p:tgtEl>
                                        <p:attrNameLst>
                                          <p:attrName>ppt_x</p:attrName>
                                        </p:attrNameLst>
                                      </p:cBhvr>
                                      <p:tavLst>
                                        <p:tav tm="0">
                                          <p:val>
                                            <p:strVal val="#ppt_x"/>
                                          </p:val>
                                        </p:tav>
                                        <p:tav tm="100000">
                                          <p:val>
                                            <p:strVal val="#ppt_x"/>
                                          </p:val>
                                        </p:tav>
                                      </p:tavLst>
                                    </p:anim>
                                    <p:anim calcmode="lin" valueType="num">
                                      <p:cBhvr additive="base">
                                        <p:cTn id="13" dur="25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250" fill="hold"/>
                                        <p:tgtEl>
                                          <p:spTgt spid="4"/>
                                        </p:tgtEl>
                                        <p:attrNameLst>
                                          <p:attrName>ppt_x</p:attrName>
                                        </p:attrNameLst>
                                      </p:cBhvr>
                                      <p:tavLst>
                                        <p:tav tm="0">
                                          <p:val>
                                            <p:strVal val="#ppt_x"/>
                                          </p:val>
                                        </p:tav>
                                        <p:tav tm="100000">
                                          <p:val>
                                            <p:strVal val="#ppt_x"/>
                                          </p:val>
                                        </p:tav>
                                      </p:tavLst>
                                    </p:anim>
                                    <p:anim calcmode="lin" valueType="num">
                                      <p:cBhvr additive="base">
                                        <p:cTn id="18" dur="25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250" fill="hold"/>
                                        <p:tgtEl>
                                          <p:spTgt spid="17"/>
                                        </p:tgtEl>
                                        <p:attrNameLst>
                                          <p:attrName>ppt_x</p:attrName>
                                        </p:attrNameLst>
                                      </p:cBhvr>
                                      <p:tavLst>
                                        <p:tav tm="0">
                                          <p:val>
                                            <p:strVal val="#ppt_x"/>
                                          </p:val>
                                        </p:tav>
                                        <p:tav tm="100000">
                                          <p:val>
                                            <p:strVal val="#ppt_x"/>
                                          </p:val>
                                        </p:tav>
                                      </p:tavLst>
                                    </p:anim>
                                    <p:anim calcmode="lin" valueType="num">
                                      <p:cBhvr additive="base">
                                        <p:cTn id="23" dur="250" fill="hold"/>
                                        <p:tgtEl>
                                          <p:spTgt spid="17"/>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250" fill="hold"/>
                                        <p:tgtEl>
                                          <p:spTgt spid="11"/>
                                        </p:tgtEl>
                                        <p:attrNameLst>
                                          <p:attrName>ppt_x</p:attrName>
                                        </p:attrNameLst>
                                      </p:cBhvr>
                                      <p:tavLst>
                                        <p:tav tm="0">
                                          <p:val>
                                            <p:strVal val="#ppt_x"/>
                                          </p:val>
                                        </p:tav>
                                        <p:tav tm="100000">
                                          <p:val>
                                            <p:strVal val="#ppt_x"/>
                                          </p:val>
                                        </p:tav>
                                      </p:tavLst>
                                    </p:anim>
                                    <p:anim calcmode="lin" valueType="num">
                                      <p:cBhvr additive="base">
                                        <p:cTn id="28" dur="250" fill="hold"/>
                                        <p:tgtEl>
                                          <p:spTgt spid="11"/>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250" fill="hold"/>
                                        <p:tgtEl>
                                          <p:spTgt spid="5"/>
                                        </p:tgtEl>
                                        <p:attrNameLst>
                                          <p:attrName>ppt_x</p:attrName>
                                        </p:attrNameLst>
                                      </p:cBhvr>
                                      <p:tavLst>
                                        <p:tav tm="0">
                                          <p:val>
                                            <p:strVal val="#ppt_x"/>
                                          </p:val>
                                        </p:tav>
                                        <p:tav tm="100000">
                                          <p:val>
                                            <p:strVal val="#ppt_x"/>
                                          </p:val>
                                        </p:tav>
                                      </p:tavLst>
                                    </p:anim>
                                    <p:anim calcmode="lin" valueType="num">
                                      <p:cBhvr additive="base">
                                        <p:cTn id="33" dur="250" fill="hold"/>
                                        <p:tgtEl>
                                          <p:spTgt spid="5"/>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250" fill="hold"/>
                                        <p:tgtEl>
                                          <p:spTgt spid="20"/>
                                        </p:tgtEl>
                                        <p:attrNameLst>
                                          <p:attrName>ppt_x</p:attrName>
                                        </p:attrNameLst>
                                      </p:cBhvr>
                                      <p:tavLst>
                                        <p:tav tm="0">
                                          <p:val>
                                            <p:strVal val="#ppt_x"/>
                                          </p:val>
                                        </p:tav>
                                        <p:tav tm="100000">
                                          <p:val>
                                            <p:strVal val="#ppt_x"/>
                                          </p:val>
                                        </p:tav>
                                      </p:tavLst>
                                    </p:anim>
                                    <p:anim calcmode="lin" valueType="num">
                                      <p:cBhvr additive="base">
                                        <p:cTn id="38" dur="250" fill="hold"/>
                                        <p:tgtEl>
                                          <p:spTgt spid="20"/>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250" fill="hold"/>
                                        <p:tgtEl>
                                          <p:spTgt spid="12"/>
                                        </p:tgtEl>
                                        <p:attrNameLst>
                                          <p:attrName>ppt_x</p:attrName>
                                        </p:attrNameLst>
                                      </p:cBhvr>
                                      <p:tavLst>
                                        <p:tav tm="0">
                                          <p:val>
                                            <p:strVal val="#ppt_x"/>
                                          </p:val>
                                        </p:tav>
                                        <p:tav tm="100000">
                                          <p:val>
                                            <p:strVal val="#ppt_x"/>
                                          </p:val>
                                        </p:tav>
                                      </p:tavLst>
                                    </p:anim>
                                    <p:anim calcmode="lin" valueType="num">
                                      <p:cBhvr additive="base">
                                        <p:cTn id="43" dur="250" fill="hold"/>
                                        <p:tgtEl>
                                          <p:spTgt spid="12"/>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250" fill="hold"/>
                                        <p:tgtEl>
                                          <p:spTgt spid="6"/>
                                        </p:tgtEl>
                                        <p:attrNameLst>
                                          <p:attrName>ppt_x</p:attrName>
                                        </p:attrNameLst>
                                      </p:cBhvr>
                                      <p:tavLst>
                                        <p:tav tm="0">
                                          <p:val>
                                            <p:strVal val="#ppt_x"/>
                                          </p:val>
                                        </p:tav>
                                        <p:tav tm="100000">
                                          <p:val>
                                            <p:strVal val="#ppt_x"/>
                                          </p:val>
                                        </p:tav>
                                      </p:tavLst>
                                    </p:anim>
                                    <p:anim calcmode="lin" valueType="num">
                                      <p:cBhvr additive="base">
                                        <p:cTn id="48" dur="250" fill="hold"/>
                                        <p:tgtEl>
                                          <p:spTgt spid="6"/>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250" fill="hold"/>
                                        <p:tgtEl>
                                          <p:spTgt spid="24"/>
                                        </p:tgtEl>
                                        <p:attrNameLst>
                                          <p:attrName>ppt_x</p:attrName>
                                        </p:attrNameLst>
                                      </p:cBhvr>
                                      <p:tavLst>
                                        <p:tav tm="0">
                                          <p:val>
                                            <p:strVal val="#ppt_x"/>
                                          </p:val>
                                        </p:tav>
                                        <p:tav tm="100000">
                                          <p:val>
                                            <p:strVal val="#ppt_x"/>
                                          </p:val>
                                        </p:tav>
                                      </p:tavLst>
                                    </p:anim>
                                    <p:anim calcmode="lin" valueType="num">
                                      <p:cBhvr additive="base">
                                        <p:cTn id="53" dur="250" fill="hold"/>
                                        <p:tgtEl>
                                          <p:spTgt spid="24"/>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250" fill="hold"/>
                                        <p:tgtEl>
                                          <p:spTgt spid="13"/>
                                        </p:tgtEl>
                                        <p:attrNameLst>
                                          <p:attrName>ppt_x</p:attrName>
                                        </p:attrNameLst>
                                      </p:cBhvr>
                                      <p:tavLst>
                                        <p:tav tm="0">
                                          <p:val>
                                            <p:strVal val="#ppt_x"/>
                                          </p:val>
                                        </p:tav>
                                        <p:tav tm="100000">
                                          <p:val>
                                            <p:strVal val="#ppt_x"/>
                                          </p:val>
                                        </p:tav>
                                      </p:tavLst>
                                    </p:anim>
                                    <p:anim calcmode="lin" valueType="num">
                                      <p:cBhvr additive="base">
                                        <p:cTn id="58" dur="250" fill="hold"/>
                                        <p:tgtEl>
                                          <p:spTgt spid="13"/>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250" fill="hold"/>
                                        <p:tgtEl>
                                          <p:spTgt spid="7"/>
                                        </p:tgtEl>
                                        <p:attrNameLst>
                                          <p:attrName>ppt_x</p:attrName>
                                        </p:attrNameLst>
                                      </p:cBhvr>
                                      <p:tavLst>
                                        <p:tav tm="0">
                                          <p:val>
                                            <p:strVal val="#ppt_x"/>
                                          </p:val>
                                        </p:tav>
                                        <p:tav tm="100000">
                                          <p:val>
                                            <p:strVal val="#ppt_x"/>
                                          </p:val>
                                        </p:tav>
                                      </p:tavLst>
                                    </p:anim>
                                    <p:anim calcmode="lin" valueType="num">
                                      <p:cBhvr additive="base">
                                        <p:cTn id="63" dur="250" fill="hold"/>
                                        <p:tgtEl>
                                          <p:spTgt spid="7"/>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250" fill="hold"/>
                                        <p:tgtEl>
                                          <p:spTgt spid="16"/>
                                        </p:tgtEl>
                                        <p:attrNameLst>
                                          <p:attrName>ppt_x</p:attrName>
                                        </p:attrNameLst>
                                      </p:cBhvr>
                                      <p:tavLst>
                                        <p:tav tm="0">
                                          <p:val>
                                            <p:strVal val="#ppt_x"/>
                                          </p:val>
                                        </p:tav>
                                        <p:tav tm="100000">
                                          <p:val>
                                            <p:strVal val="#ppt_x"/>
                                          </p:val>
                                        </p:tav>
                                      </p:tavLst>
                                    </p:anim>
                                    <p:anim calcmode="lin" valueType="num">
                                      <p:cBhvr additive="base">
                                        <p:cTn id="68" dur="250" fill="hold"/>
                                        <p:tgtEl>
                                          <p:spTgt spid="16"/>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grpId="0" nodeType="afterEffect">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cBhvr additive="base">
                                        <p:cTn id="72" dur="250" fill="hold"/>
                                        <p:tgtEl>
                                          <p:spTgt spid="10"/>
                                        </p:tgtEl>
                                        <p:attrNameLst>
                                          <p:attrName>ppt_x</p:attrName>
                                        </p:attrNameLst>
                                      </p:cBhvr>
                                      <p:tavLst>
                                        <p:tav tm="0">
                                          <p:val>
                                            <p:strVal val="#ppt_x"/>
                                          </p:val>
                                        </p:tav>
                                        <p:tav tm="100000">
                                          <p:val>
                                            <p:strVal val="#ppt_x"/>
                                          </p:val>
                                        </p:tav>
                                      </p:tavLst>
                                    </p:anim>
                                    <p:anim calcmode="lin" valueType="num">
                                      <p:cBhvr additive="base">
                                        <p:cTn id="73" dur="250" fill="hold"/>
                                        <p:tgtEl>
                                          <p:spTgt spid="10"/>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grpId="0" nodeType="afterEffect">
                                  <p:stCondLst>
                                    <p:cond delay="0"/>
                                  </p:stCondLst>
                                  <p:childTnLst>
                                    <p:set>
                                      <p:cBhvr>
                                        <p:cTn id="76" dur="1" fill="hold">
                                          <p:stCondLst>
                                            <p:cond delay="0"/>
                                          </p:stCondLst>
                                        </p:cTn>
                                        <p:tgtEl>
                                          <p:spTgt spid="8"/>
                                        </p:tgtEl>
                                        <p:attrNameLst>
                                          <p:attrName>style.visibility</p:attrName>
                                        </p:attrNameLst>
                                      </p:cBhvr>
                                      <p:to>
                                        <p:strVal val="visible"/>
                                      </p:to>
                                    </p:set>
                                    <p:anim calcmode="lin" valueType="num">
                                      <p:cBhvr additive="base">
                                        <p:cTn id="77" dur="250" fill="hold"/>
                                        <p:tgtEl>
                                          <p:spTgt spid="8"/>
                                        </p:tgtEl>
                                        <p:attrNameLst>
                                          <p:attrName>ppt_x</p:attrName>
                                        </p:attrNameLst>
                                      </p:cBhvr>
                                      <p:tavLst>
                                        <p:tav tm="0">
                                          <p:val>
                                            <p:strVal val="#ppt_x"/>
                                          </p:val>
                                        </p:tav>
                                        <p:tav tm="100000">
                                          <p:val>
                                            <p:strVal val="#ppt_x"/>
                                          </p:val>
                                        </p:tav>
                                      </p:tavLst>
                                    </p:anim>
                                    <p:anim calcmode="lin" valueType="num">
                                      <p:cBhvr additive="base">
                                        <p:cTn id="78" dur="250" fill="hold"/>
                                        <p:tgtEl>
                                          <p:spTgt spid="8"/>
                                        </p:tgtEl>
                                        <p:attrNameLst>
                                          <p:attrName>ppt_y</p:attrName>
                                        </p:attrNameLst>
                                      </p:cBhvr>
                                      <p:tavLst>
                                        <p:tav tm="0">
                                          <p:val>
                                            <p:strVal val="1+#ppt_h/2"/>
                                          </p:val>
                                        </p:tav>
                                        <p:tav tm="100000">
                                          <p:val>
                                            <p:strVal val="#ppt_y"/>
                                          </p:val>
                                        </p:tav>
                                      </p:tavLst>
                                    </p:anim>
                                  </p:childTnLst>
                                </p:cTn>
                              </p:par>
                            </p:childTnLst>
                          </p:cTn>
                        </p:par>
                        <p:par>
                          <p:cTn id="79" fill="hold">
                            <p:stCondLst>
                              <p:cond delay="3750"/>
                            </p:stCondLst>
                            <p:childTnLst>
                              <p:par>
                                <p:cTn id="80" presetID="2" presetClass="entr" presetSubtype="4" fill="hold" grpId="0" nodeType="afterEffect">
                                  <p:stCondLst>
                                    <p:cond delay="0"/>
                                  </p:stCondLst>
                                  <p:childTnLst>
                                    <p:set>
                                      <p:cBhvr>
                                        <p:cTn id="81" dur="1" fill="hold">
                                          <p:stCondLst>
                                            <p:cond delay="0"/>
                                          </p:stCondLst>
                                        </p:cTn>
                                        <p:tgtEl>
                                          <p:spTgt spid="26"/>
                                        </p:tgtEl>
                                        <p:attrNameLst>
                                          <p:attrName>style.visibility</p:attrName>
                                        </p:attrNameLst>
                                      </p:cBhvr>
                                      <p:to>
                                        <p:strVal val="visible"/>
                                      </p:to>
                                    </p:set>
                                    <p:anim calcmode="lin" valueType="num">
                                      <p:cBhvr additive="base">
                                        <p:cTn id="82" dur="250" fill="hold"/>
                                        <p:tgtEl>
                                          <p:spTgt spid="26"/>
                                        </p:tgtEl>
                                        <p:attrNameLst>
                                          <p:attrName>ppt_x</p:attrName>
                                        </p:attrNameLst>
                                      </p:cBhvr>
                                      <p:tavLst>
                                        <p:tav tm="0">
                                          <p:val>
                                            <p:strVal val="#ppt_x"/>
                                          </p:val>
                                        </p:tav>
                                        <p:tav tm="100000">
                                          <p:val>
                                            <p:strVal val="#ppt_x"/>
                                          </p:val>
                                        </p:tav>
                                      </p:tavLst>
                                    </p:anim>
                                    <p:anim calcmode="lin" valueType="num">
                                      <p:cBhvr additive="base">
                                        <p:cTn id="83" dur="250" fill="hold"/>
                                        <p:tgtEl>
                                          <p:spTgt spid="26"/>
                                        </p:tgtEl>
                                        <p:attrNameLst>
                                          <p:attrName>ppt_y</p:attrName>
                                        </p:attrNameLst>
                                      </p:cBhvr>
                                      <p:tavLst>
                                        <p:tav tm="0">
                                          <p:val>
                                            <p:strVal val="1+#ppt_h/2"/>
                                          </p:val>
                                        </p:tav>
                                        <p:tav tm="100000">
                                          <p:val>
                                            <p:strVal val="#ppt_y"/>
                                          </p:val>
                                        </p:tav>
                                      </p:tavLst>
                                    </p:anim>
                                  </p:childTnLst>
                                </p:cTn>
                              </p:par>
                            </p:childTnLst>
                          </p:cTn>
                        </p:par>
                        <p:par>
                          <p:cTn id="84" fill="hold">
                            <p:stCondLst>
                              <p:cond delay="4000"/>
                            </p:stCondLst>
                            <p:childTnLst>
                              <p:par>
                                <p:cTn id="85" presetID="2" presetClass="entr" presetSubtype="4" fill="hold" grpId="0" nodeType="afterEffect">
                                  <p:stCondLst>
                                    <p:cond delay="0"/>
                                  </p:stCondLst>
                                  <p:childTnLst>
                                    <p:set>
                                      <p:cBhvr>
                                        <p:cTn id="86" dur="1" fill="hold">
                                          <p:stCondLst>
                                            <p:cond delay="0"/>
                                          </p:stCondLst>
                                        </p:cTn>
                                        <p:tgtEl>
                                          <p:spTgt spid="14"/>
                                        </p:tgtEl>
                                        <p:attrNameLst>
                                          <p:attrName>style.visibility</p:attrName>
                                        </p:attrNameLst>
                                      </p:cBhvr>
                                      <p:to>
                                        <p:strVal val="visible"/>
                                      </p:to>
                                    </p:set>
                                    <p:anim calcmode="lin" valueType="num">
                                      <p:cBhvr additive="base">
                                        <p:cTn id="87" dur="250" fill="hold"/>
                                        <p:tgtEl>
                                          <p:spTgt spid="14"/>
                                        </p:tgtEl>
                                        <p:attrNameLst>
                                          <p:attrName>ppt_x</p:attrName>
                                        </p:attrNameLst>
                                      </p:cBhvr>
                                      <p:tavLst>
                                        <p:tav tm="0">
                                          <p:val>
                                            <p:strVal val="#ppt_x"/>
                                          </p:val>
                                        </p:tav>
                                        <p:tav tm="100000">
                                          <p:val>
                                            <p:strVal val="#ppt_x"/>
                                          </p:val>
                                        </p:tav>
                                      </p:tavLst>
                                    </p:anim>
                                    <p:anim calcmode="lin" valueType="num">
                                      <p:cBhvr additive="base">
                                        <p:cTn id="88" dur="250" fill="hold"/>
                                        <p:tgtEl>
                                          <p:spTgt spid="14"/>
                                        </p:tgtEl>
                                        <p:attrNameLst>
                                          <p:attrName>ppt_y</p:attrName>
                                        </p:attrNameLst>
                                      </p:cBhvr>
                                      <p:tavLst>
                                        <p:tav tm="0">
                                          <p:val>
                                            <p:strVal val="1+#ppt_h/2"/>
                                          </p:val>
                                        </p:tav>
                                        <p:tav tm="100000">
                                          <p:val>
                                            <p:strVal val="#ppt_y"/>
                                          </p:val>
                                        </p:tav>
                                      </p:tavLst>
                                    </p:anim>
                                  </p:childTnLst>
                                </p:cTn>
                              </p:par>
                            </p:childTnLst>
                          </p:cTn>
                        </p:par>
                        <p:par>
                          <p:cTn id="89" fill="hold">
                            <p:stCondLst>
                              <p:cond delay="4250"/>
                            </p:stCondLst>
                            <p:childTnLst>
                              <p:par>
                                <p:cTn id="90" presetID="2" presetClass="entr" presetSubtype="4" fill="hold" grpId="0" nodeType="afterEffect">
                                  <p:stCondLst>
                                    <p:cond delay="0"/>
                                  </p:stCondLst>
                                  <p:childTnLst>
                                    <p:set>
                                      <p:cBhvr>
                                        <p:cTn id="91" dur="1" fill="hold">
                                          <p:stCondLst>
                                            <p:cond delay="0"/>
                                          </p:stCondLst>
                                        </p:cTn>
                                        <p:tgtEl>
                                          <p:spTgt spid="9"/>
                                        </p:tgtEl>
                                        <p:attrNameLst>
                                          <p:attrName>style.visibility</p:attrName>
                                        </p:attrNameLst>
                                      </p:cBhvr>
                                      <p:to>
                                        <p:strVal val="visible"/>
                                      </p:to>
                                    </p:set>
                                    <p:anim calcmode="lin" valueType="num">
                                      <p:cBhvr additive="base">
                                        <p:cTn id="92" dur="250" fill="hold"/>
                                        <p:tgtEl>
                                          <p:spTgt spid="9"/>
                                        </p:tgtEl>
                                        <p:attrNameLst>
                                          <p:attrName>ppt_x</p:attrName>
                                        </p:attrNameLst>
                                      </p:cBhvr>
                                      <p:tavLst>
                                        <p:tav tm="0">
                                          <p:val>
                                            <p:strVal val="#ppt_x"/>
                                          </p:val>
                                        </p:tav>
                                        <p:tav tm="100000">
                                          <p:val>
                                            <p:strVal val="#ppt_x"/>
                                          </p:val>
                                        </p:tav>
                                      </p:tavLst>
                                    </p:anim>
                                    <p:anim calcmode="lin" valueType="num">
                                      <p:cBhvr additive="base">
                                        <p:cTn id="93" dur="250" fill="hold"/>
                                        <p:tgtEl>
                                          <p:spTgt spid="9"/>
                                        </p:tgtEl>
                                        <p:attrNameLst>
                                          <p:attrName>ppt_y</p:attrName>
                                        </p:attrNameLst>
                                      </p:cBhvr>
                                      <p:tavLst>
                                        <p:tav tm="0">
                                          <p:val>
                                            <p:strVal val="1+#ppt_h/2"/>
                                          </p:val>
                                        </p:tav>
                                        <p:tav tm="100000">
                                          <p:val>
                                            <p:strVal val="#ppt_y"/>
                                          </p:val>
                                        </p:tav>
                                      </p:tavLst>
                                    </p:anim>
                                  </p:childTnLst>
                                </p:cTn>
                              </p:par>
                            </p:childTnLst>
                          </p:cTn>
                        </p:par>
                        <p:par>
                          <p:cTn id="94" fill="hold">
                            <p:stCondLst>
                              <p:cond delay="4500"/>
                            </p:stCondLst>
                            <p:childTnLst>
                              <p:par>
                                <p:cTn id="95" presetID="2" presetClass="entr" presetSubtype="4" fill="hold" grpId="0" nodeType="afterEffect">
                                  <p:stCondLst>
                                    <p:cond delay="0"/>
                                  </p:stCondLst>
                                  <p:childTnLst>
                                    <p:set>
                                      <p:cBhvr>
                                        <p:cTn id="96" dur="1" fill="hold">
                                          <p:stCondLst>
                                            <p:cond delay="0"/>
                                          </p:stCondLst>
                                        </p:cTn>
                                        <p:tgtEl>
                                          <p:spTgt spid="25"/>
                                        </p:tgtEl>
                                        <p:attrNameLst>
                                          <p:attrName>style.visibility</p:attrName>
                                        </p:attrNameLst>
                                      </p:cBhvr>
                                      <p:to>
                                        <p:strVal val="visible"/>
                                      </p:to>
                                    </p:set>
                                    <p:anim calcmode="lin" valueType="num">
                                      <p:cBhvr additive="base">
                                        <p:cTn id="97" dur="250" fill="hold"/>
                                        <p:tgtEl>
                                          <p:spTgt spid="25"/>
                                        </p:tgtEl>
                                        <p:attrNameLst>
                                          <p:attrName>ppt_x</p:attrName>
                                        </p:attrNameLst>
                                      </p:cBhvr>
                                      <p:tavLst>
                                        <p:tav tm="0">
                                          <p:val>
                                            <p:strVal val="#ppt_x"/>
                                          </p:val>
                                        </p:tav>
                                        <p:tav tm="100000">
                                          <p:val>
                                            <p:strVal val="#ppt_x"/>
                                          </p:val>
                                        </p:tav>
                                      </p:tavLst>
                                    </p:anim>
                                    <p:anim calcmode="lin" valueType="num">
                                      <p:cBhvr additive="base">
                                        <p:cTn id="98" dur="250" fill="hold"/>
                                        <p:tgtEl>
                                          <p:spTgt spid="25"/>
                                        </p:tgtEl>
                                        <p:attrNameLst>
                                          <p:attrName>ppt_y</p:attrName>
                                        </p:attrNameLst>
                                      </p:cBhvr>
                                      <p:tavLst>
                                        <p:tav tm="0">
                                          <p:val>
                                            <p:strVal val="1+#ppt_h/2"/>
                                          </p:val>
                                        </p:tav>
                                        <p:tav tm="100000">
                                          <p:val>
                                            <p:strVal val="#ppt_y"/>
                                          </p:val>
                                        </p:tav>
                                      </p:tavLst>
                                    </p:anim>
                                  </p:childTnLst>
                                </p:cTn>
                              </p:par>
                            </p:childTnLst>
                          </p:cTn>
                        </p:par>
                        <p:par>
                          <p:cTn id="99" fill="hold">
                            <p:stCondLst>
                              <p:cond delay="4750"/>
                            </p:stCondLst>
                            <p:childTnLst>
                              <p:par>
                                <p:cTn id="100" presetID="2" presetClass="entr" presetSubtype="4" fill="hold" grpId="0" nodeType="afterEffect">
                                  <p:stCondLst>
                                    <p:cond delay="0"/>
                                  </p:stCondLst>
                                  <p:childTnLst>
                                    <p:set>
                                      <p:cBhvr>
                                        <p:cTn id="101" dur="1" fill="hold">
                                          <p:stCondLst>
                                            <p:cond delay="0"/>
                                          </p:stCondLst>
                                        </p:cTn>
                                        <p:tgtEl>
                                          <p:spTgt spid="15"/>
                                        </p:tgtEl>
                                        <p:attrNameLst>
                                          <p:attrName>style.visibility</p:attrName>
                                        </p:attrNameLst>
                                      </p:cBhvr>
                                      <p:to>
                                        <p:strVal val="visible"/>
                                      </p:to>
                                    </p:set>
                                    <p:anim calcmode="lin" valueType="num">
                                      <p:cBhvr additive="base">
                                        <p:cTn id="102" dur="250" fill="hold"/>
                                        <p:tgtEl>
                                          <p:spTgt spid="15"/>
                                        </p:tgtEl>
                                        <p:attrNameLst>
                                          <p:attrName>ppt_x</p:attrName>
                                        </p:attrNameLst>
                                      </p:cBhvr>
                                      <p:tavLst>
                                        <p:tav tm="0">
                                          <p:val>
                                            <p:strVal val="#ppt_x"/>
                                          </p:val>
                                        </p:tav>
                                        <p:tav tm="100000">
                                          <p:val>
                                            <p:strVal val="#ppt_x"/>
                                          </p:val>
                                        </p:tav>
                                      </p:tavLst>
                                    </p:anim>
                                    <p:anim calcmode="lin" valueType="num">
                                      <p:cBhvr additive="base">
                                        <p:cTn id="103" dur="25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p:bldP spid="11" grpId="0"/>
      <p:bldP spid="12" grpId="0"/>
      <p:bldP spid="13" grpId="0"/>
      <p:bldP spid="14" grpId="0"/>
      <p:bldP spid="15" grpId="0"/>
      <p:bldP spid="16" grpId="0" animBg="1"/>
      <p:bldP spid="24" grpId="0" animBg="1"/>
      <p:bldP spid="25" grpId="0" animBg="1"/>
      <p:bldP spid="2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718384">
            <a:off x="3239990" y="1142649"/>
            <a:ext cx="8235078" cy="4657436"/>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2902501">
            <a:off x="-2034190" y="-460505"/>
            <a:ext cx="6665912" cy="4657438"/>
          </a:xfrm>
          <a:prstGeom prst="rect">
            <a:avLst/>
          </a:prstGeom>
          <a:noFill/>
          <a:extLst>
            <a:ext uri="{909E8E84-426E-40DD-AFC4-6F175D3DCCD1}">
              <a14:hiddenFill xmlns:a14="http://schemas.microsoft.com/office/drawing/2010/main">
                <a:solidFill>
                  <a:srgbClr val="FFFFFF"/>
                </a:solidFill>
              </a14:hiddenFill>
            </a:ext>
          </a:extLst>
        </p:spPr>
      </p:pic>
      <p:sp>
        <p:nvSpPr>
          <p:cNvPr id="54" name="Text Box 61"/>
          <p:cNvSpPr txBox="1">
            <a:spLocks noChangeArrowheads="1"/>
          </p:cNvSpPr>
          <p:nvPr/>
        </p:nvSpPr>
        <p:spPr bwMode="gray">
          <a:xfrm>
            <a:off x="3132410" y="287908"/>
            <a:ext cx="2736304" cy="307777"/>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单击添加标题</a:t>
            </a:r>
          </a:p>
        </p:txBody>
      </p:sp>
      <p:sp>
        <p:nvSpPr>
          <p:cNvPr id="55" name="Text Box 61"/>
          <p:cNvSpPr txBox="1">
            <a:spLocks noChangeArrowheads="1"/>
          </p:cNvSpPr>
          <p:nvPr/>
        </p:nvSpPr>
        <p:spPr bwMode="gray">
          <a:xfrm>
            <a:off x="3500091" y="545743"/>
            <a:ext cx="3448743" cy="215444"/>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Simple fashion creative ink </a:t>
            </a:r>
            <a:r>
              <a:rPr lang="en-US" altLang="zh-CN" sz="8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Feng</a:t>
            </a: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a:t>
            </a:r>
            <a:r>
              <a:rPr lang="en-US" altLang="zh-CN" sz="8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Shuia</a:t>
            </a:r>
            <a:endParaRPr lang="zh-CN" altLang="en-US"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endParaRPr>
          </a:p>
        </p:txBody>
      </p:sp>
      <p:grpSp>
        <p:nvGrpSpPr>
          <p:cNvPr id="3" name="Group 57"/>
          <p:cNvGrpSpPr/>
          <p:nvPr/>
        </p:nvGrpSpPr>
        <p:grpSpPr>
          <a:xfrm>
            <a:off x="1564203" y="1197094"/>
            <a:ext cx="3006835" cy="2657768"/>
            <a:chOff x="5625793" y="1599766"/>
            <a:chExt cx="4594903" cy="4080928"/>
          </a:xfrm>
          <a:solidFill>
            <a:srgbClr val="DC4415"/>
          </a:solidFill>
        </p:grpSpPr>
        <p:grpSp>
          <p:nvGrpSpPr>
            <p:cNvPr id="4" name="Group 58"/>
            <p:cNvGrpSpPr/>
            <p:nvPr/>
          </p:nvGrpSpPr>
          <p:grpSpPr>
            <a:xfrm>
              <a:off x="6191250" y="1599766"/>
              <a:ext cx="3473482" cy="1069614"/>
              <a:chOff x="6191250" y="1599766"/>
              <a:chExt cx="3473482" cy="1069614"/>
            </a:xfrm>
            <a:grpFill/>
          </p:grpSpPr>
          <p:sp>
            <p:nvSpPr>
              <p:cNvPr id="10" name="Freeform 64"/>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86803" fontAlgn="base">
                  <a:spcBef>
                    <a:spcPct val="0"/>
                  </a:spcBef>
                  <a:spcAft>
                    <a:spcPct val="0"/>
                  </a:spcAft>
                </a:pPr>
                <a:endParaRPr lang="en-US" sz="2400" spc="-37"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sp>
            <p:nvSpPr>
              <p:cNvPr id="11" name="Freeform 65"/>
              <p:cNvSpPr/>
              <p:nvPr/>
            </p:nvSpPr>
            <p:spPr bwMode="auto">
              <a:xfrm flipH="1">
                <a:off x="8043101"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tx1">
                  <a:lumMod val="65000"/>
                  <a:lumOff val="3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86803" fontAlgn="base">
                  <a:spcBef>
                    <a:spcPct val="0"/>
                  </a:spcBef>
                  <a:spcAft>
                    <a:spcPct val="0"/>
                  </a:spcAft>
                </a:pPr>
                <a:endParaRPr lang="en-US" sz="2400" spc="-37"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grpSp>
        <p:grpSp>
          <p:nvGrpSpPr>
            <p:cNvPr id="5" name="Group 59"/>
            <p:cNvGrpSpPr/>
            <p:nvPr/>
          </p:nvGrpSpPr>
          <p:grpSpPr>
            <a:xfrm flipV="1">
              <a:off x="6191251" y="4611080"/>
              <a:ext cx="3473482" cy="1069614"/>
              <a:chOff x="6191251" y="1599766"/>
              <a:chExt cx="3473482" cy="1069614"/>
            </a:xfrm>
            <a:grpFill/>
          </p:grpSpPr>
          <p:sp>
            <p:nvSpPr>
              <p:cNvPr id="8" name="Freeform 62"/>
              <p:cNvSpPr/>
              <p:nvPr/>
            </p:nvSpPr>
            <p:spPr bwMode="auto">
              <a:xfrm>
                <a:off x="6191251"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tx1">
                  <a:lumMod val="65000"/>
                  <a:lumOff val="3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86803" fontAlgn="base">
                  <a:spcBef>
                    <a:spcPct val="0"/>
                  </a:spcBef>
                  <a:spcAft>
                    <a:spcPct val="0"/>
                  </a:spcAft>
                </a:pPr>
                <a:endParaRPr lang="en-US" sz="2400" spc="-37"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sp>
            <p:nvSpPr>
              <p:cNvPr id="9" name="Freeform 63"/>
              <p:cNvSpPr/>
              <p:nvPr/>
            </p:nvSpPr>
            <p:spPr bwMode="auto">
              <a:xfrm flipH="1">
                <a:off x="8043102"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tx1">
                  <a:lumMod val="65000"/>
                  <a:lumOff val="3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86803" fontAlgn="base">
                  <a:spcBef>
                    <a:spcPct val="0"/>
                  </a:spcBef>
                  <a:spcAft>
                    <a:spcPct val="0"/>
                  </a:spcAft>
                </a:pPr>
                <a:endParaRPr lang="en-US" sz="2400" spc="-37"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grpSp>
        <p:sp>
          <p:nvSpPr>
            <p:cNvPr id="6" name="Freeform 60"/>
            <p:cNvSpPr/>
            <p:nvPr/>
          </p:nvSpPr>
          <p:spPr bwMode="auto">
            <a:xfrm rot="17954294">
              <a:off x="5349784"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tx1">
                <a:lumMod val="65000"/>
                <a:lumOff val="3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86803" fontAlgn="base">
                <a:spcBef>
                  <a:spcPct val="0"/>
                </a:spcBef>
                <a:spcAft>
                  <a:spcPct val="0"/>
                </a:spcAft>
              </a:pPr>
              <a:endParaRPr lang="en-US" sz="2400" spc="-37"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sp>
          <p:nvSpPr>
            <p:cNvPr id="7" name="Freeform 61"/>
            <p:cNvSpPr/>
            <p:nvPr/>
          </p:nvSpPr>
          <p:spPr bwMode="auto">
            <a:xfrm rot="3645706" flipH="1">
              <a:off x="8875073"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86803" fontAlgn="base">
                <a:spcBef>
                  <a:spcPct val="0"/>
                </a:spcBef>
                <a:spcAft>
                  <a:spcPct val="0"/>
                </a:spcAft>
              </a:pPr>
              <a:endParaRPr lang="en-US" sz="2400" spc="-37"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grpSp>
      <p:sp>
        <p:nvSpPr>
          <p:cNvPr id="12" name="TextBox 40"/>
          <p:cNvSpPr txBox="1"/>
          <p:nvPr/>
        </p:nvSpPr>
        <p:spPr>
          <a:xfrm>
            <a:off x="5850416" y="1573236"/>
            <a:ext cx="1556429" cy="183223"/>
          </a:xfrm>
          <a:prstGeom prst="rect">
            <a:avLst/>
          </a:prstGeom>
          <a:noFill/>
        </p:spPr>
        <p:txBody>
          <a:bodyPr wrap="square" lIns="0" tIns="0" rIns="0" bIns="0" rtlCol="0" anchor="ctr">
            <a:spAutoFit/>
          </a:bodyPr>
          <a:lstStyle/>
          <a:p>
            <a:pPr defTabSz="686668" fontAlgn="base">
              <a:lnSpc>
                <a:spcPct val="90000"/>
              </a:lnSpc>
              <a:spcBef>
                <a:spcPct val="0"/>
              </a:spcBef>
              <a:spcAft>
                <a:spcPts val="451"/>
              </a:spcAft>
              <a:buClr>
                <a:srgbClr val="FFFFFF"/>
              </a:buClr>
            </a:pPr>
            <a:r>
              <a:rPr lang="zh-CN" altLang="en-US" sz="1300" spc="-37" dirty="0">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sym typeface="Wingdings" pitchFamily="2" charset="2"/>
              </a:rPr>
              <a:t>单击此处添加文本</a:t>
            </a:r>
            <a:endParaRPr lang="en-US" sz="1300" spc="-37" dirty="0">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sym typeface="Wingdings" pitchFamily="2" charset="2"/>
            </a:endParaRPr>
          </a:p>
        </p:txBody>
      </p:sp>
      <p:sp>
        <p:nvSpPr>
          <p:cNvPr id="13" name="TextBox 42"/>
          <p:cNvSpPr txBox="1"/>
          <p:nvPr/>
        </p:nvSpPr>
        <p:spPr>
          <a:xfrm>
            <a:off x="5882779" y="2520156"/>
            <a:ext cx="1524066" cy="183223"/>
          </a:xfrm>
          <a:prstGeom prst="rect">
            <a:avLst/>
          </a:prstGeom>
          <a:noFill/>
        </p:spPr>
        <p:txBody>
          <a:bodyPr wrap="square" lIns="0" tIns="0" rIns="0" bIns="0" rtlCol="0" anchor="ctr">
            <a:spAutoFit/>
          </a:bodyPr>
          <a:lstStyle/>
          <a:p>
            <a:pPr defTabSz="686668" fontAlgn="base">
              <a:lnSpc>
                <a:spcPct val="90000"/>
              </a:lnSpc>
              <a:spcBef>
                <a:spcPct val="0"/>
              </a:spcBef>
              <a:spcAft>
                <a:spcPts val="451"/>
              </a:spcAft>
              <a:buClr>
                <a:srgbClr val="FFFFFF"/>
              </a:buClr>
            </a:pPr>
            <a:r>
              <a:rPr lang="zh-CN" altLang="en-US" sz="1300" spc="-37" dirty="0">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sym typeface="Wingdings" pitchFamily="2" charset="2"/>
              </a:rPr>
              <a:t>单击此处添加文本</a:t>
            </a:r>
            <a:endParaRPr lang="en-US" altLang="zh-CN" sz="1300" spc="-37" dirty="0">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sym typeface="Wingdings" pitchFamily="2" charset="2"/>
            </a:endParaRPr>
          </a:p>
        </p:txBody>
      </p:sp>
      <p:sp>
        <p:nvSpPr>
          <p:cNvPr id="14" name="TextBox 43"/>
          <p:cNvSpPr txBox="1"/>
          <p:nvPr/>
        </p:nvSpPr>
        <p:spPr>
          <a:xfrm>
            <a:off x="5859462" y="3578608"/>
            <a:ext cx="1408876" cy="183223"/>
          </a:xfrm>
          <a:prstGeom prst="rect">
            <a:avLst/>
          </a:prstGeom>
          <a:noFill/>
        </p:spPr>
        <p:txBody>
          <a:bodyPr wrap="square" lIns="0" tIns="0" rIns="0" bIns="0" rtlCol="0" anchor="ctr">
            <a:spAutoFit/>
          </a:bodyPr>
          <a:lstStyle/>
          <a:p>
            <a:pPr defTabSz="686668" fontAlgn="base">
              <a:lnSpc>
                <a:spcPct val="90000"/>
              </a:lnSpc>
              <a:spcBef>
                <a:spcPct val="0"/>
              </a:spcBef>
              <a:spcAft>
                <a:spcPts val="451"/>
              </a:spcAft>
              <a:buClr>
                <a:srgbClr val="FFFFFF"/>
              </a:buClr>
            </a:pPr>
            <a:r>
              <a:rPr lang="zh-CN" altLang="en-US" sz="1300" spc="-37" dirty="0">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sym typeface="Wingdings" pitchFamily="2" charset="2"/>
              </a:rPr>
              <a:t>单击此处添加文本</a:t>
            </a:r>
            <a:endParaRPr lang="en-US" altLang="zh-CN" sz="1300" spc="-37" dirty="0">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sym typeface="Wingdings" pitchFamily="2" charset="2"/>
            </a:endParaRPr>
          </a:p>
        </p:txBody>
      </p:sp>
      <p:grpSp>
        <p:nvGrpSpPr>
          <p:cNvPr id="15" name="Group 90"/>
          <p:cNvGrpSpPr/>
          <p:nvPr/>
        </p:nvGrpSpPr>
        <p:grpSpPr>
          <a:xfrm>
            <a:off x="5106146" y="2325931"/>
            <a:ext cx="623942" cy="551653"/>
            <a:chOff x="8698531" y="2391463"/>
            <a:chExt cx="828966" cy="736049"/>
          </a:xfrm>
          <a:solidFill>
            <a:schemeClr val="bg2"/>
          </a:solidFill>
        </p:grpSpPr>
        <p:sp>
          <p:nvSpPr>
            <p:cNvPr id="16" name="Freeform 237"/>
            <p:cNvSpPr>
              <a:spLocks noChangeAspect="1"/>
            </p:cNvSpPr>
            <p:nvPr/>
          </p:nvSpPr>
          <p:spPr bwMode="auto">
            <a:xfrm>
              <a:off x="8933547" y="2599629"/>
              <a:ext cx="358934" cy="319717"/>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grp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86803" fontAlgn="base">
                <a:spcBef>
                  <a:spcPct val="0"/>
                </a:spcBef>
                <a:spcAft>
                  <a:spcPct val="0"/>
                </a:spcAft>
              </a:pPr>
              <a:endParaRPr lang="en-US" sz="1300" b="1" spc="-37">
                <a:solidFill>
                  <a:schemeClr val="accent1"/>
                </a:solidFill>
                <a:latin typeface="微软雅黑" panose="020B0503020204020204" pitchFamily="34" charset="-122"/>
                <a:ea typeface="微软雅黑" panose="020B0503020204020204" pitchFamily="34" charset="-122"/>
                <a:cs typeface="Segoe UI" pitchFamily="34" charset="0"/>
              </a:endParaRPr>
            </a:p>
          </p:txBody>
        </p:sp>
        <p:grpSp>
          <p:nvGrpSpPr>
            <p:cNvPr id="17" name="Group 92"/>
            <p:cNvGrpSpPr/>
            <p:nvPr/>
          </p:nvGrpSpPr>
          <p:grpSpPr>
            <a:xfrm>
              <a:off x="8698531" y="2391463"/>
              <a:ext cx="828966" cy="736049"/>
              <a:chOff x="5625794" y="1599766"/>
              <a:chExt cx="4594902" cy="4080930"/>
            </a:xfrm>
            <a:grpFill/>
          </p:grpSpPr>
          <p:grpSp>
            <p:nvGrpSpPr>
              <p:cNvPr id="18" name="Group 93"/>
              <p:cNvGrpSpPr/>
              <p:nvPr/>
            </p:nvGrpSpPr>
            <p:grpSpPr>
              <a:xfrm>
                <a:off x="6191250" y="1599766"/>
                <a:ext cx="3473485" cy="1069614"/>
                <a:chOff x="6191250" y="1599766"/>
                <a:chExt cx="3473485" cy="1069614"/>
              </a:xfrm>
              <a:grpFill/>
            </p:grpSpPr>
            <p:sp>
              <p:nvSpPr>
                <p:cNvPr id="24" name="Freeform 99"/>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86803" fontAlgn="base">
                    <a:spcBef>
                      <a:spcPct val="0"/>
                    </a:spcBef>
                    <a:spcAft>
                      <a:spcPct val="0"/>
                    </a:spcAft>
                  </a:pPr>
                  <a:endParaRPr lang="en-US" sz="1300" b="1" spc="-37"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sp>
              <p:nvSpPr>
                <p:cNvPr id="25" name="Freeform 100"/>
                <p:cNvSpPr/>
                <p:nvPr/>
              </p:nvSpPr>
              <p:spPr bwMode="auto">
                <a:xfrm flipH="1">
                  <a:off x="8043104"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86803" fontAlgn="base">
                    <a:spcBef>
                      <a:spcPct val="0"/>
                    </a:spcBef>
                    <a:spcAft>
                      <a:spcPct val="0"/>
                    </a:spcAft>
                  </a:pPr>
                  <a:endParaRPr lang="en-US" sz="1300" b="1" spc="-37"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grpSp>
          <p:grpSp>
            <p:nvGrpSpPr>
              <p:cNvPr id="19" name="Group 94"/>
              <p:cNvGrpSpPr/>
              <p:nvPr/>
            </p:nvGrpSpPr>
            <p:grpSpPr>
              <a:xfrm flipV="1">
                <a:off x="6191250" y="4611080"/>
                <a:ext cx="3473483" cy="1069616"/>
                <a:chOff x="6191250" y="1599764"/>
                <a:chExt cx="3473483" cy="1069616"/>
              </a:xfrm>
              <a:grpFill/>
            </p:grpSpPr>
            <p:sp>
              <p:nvSpPr>
                <p:cNvPr id="22" name="Freeform 97"/>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86803" fontAlgn="base">
                    <a:spcBef>
                      <a:spcPct val="0"/>
                    </a:spcBef>
                    <a:spcAft>
                      <a:spcPct val="0"/>
                    </a:spcAft>
                  </a:pPr>
                  <a:endParaRPr lang="en-US" sz="1300" b="1" spc="-37"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sp>
              <p:nvSpPr>
                <p:cNvPr id="23" name="Freeform 98"/>
                <p:cNvSpPr/>
                <p:nvPr/>
              </p:nvSpPr>
              <p:spPr bwMode="auto">
                <a:xfrm flipH="1">
                  <a:off x="8043102" y="1599764"/>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86803" fontAlgn="base">
                    <a:spcBef>
                      <a:spcPct val="0"/>
                    </a:spcBef>
                    <a:spcAft>
                      <a:spcPct val="0"/>
                    </a:spcAft>
                  </a:pPr>
                  <a:endParaRPr lang="en-US" sz="1300" b="1" spc="-37"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grpSp>
          <p:sp>
            <p:nvSpPr>
              <p:cNvPr id="20" name="Freeform 95"/>
              <p:cNvSpPr/>
              <p:nvPr/>
            </p:nvSpPr>
            <p:spPr bwMode="auto">
              <a:xfrm rot="17954294">
                <a:off x="5349785"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86803" fontAlgn="base">
                  <a:spcBef>
                    <a:spcPct val="0"/>
                  </a:spcBef>
                  <a:spcAft>
                    <a:spcPct val="0"/>
                  </a:spcAft>
                </a:pPr>
                <a:endParaRPr lang="en-US" sz="1300" b="1" spc="-37"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sp>
            <p:nvSpPr>
              <p:cNvPr id="21" name="Freeform 96"/>
              <p:cNvSpPr/>
              <p:nvPr/>
            </p:nvSpPr>
            <p:spPr bwMode="auto">
              <a:xfrm rot="3645706" flipH="1">
                <a:off x="8875073"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86803" fontAlgn="base">
                  <a:spcBef>
                    <a:spcPct val="0"/>
                  </a:spcBef>
                  <a:spcAft>
                    <a:spcPct val="0"/>
                  </a:spcAft>
                </a:pPr>
                <a:endParaRPr lang="en-US" sz="1300" b="1" spc="-37"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grpSp>
      </p:grpSp>
      <p:grpSp>
        <p:nvGrpSpPr>
          <p:cNvPr id="26" name="Group 101"/>
          <p:cNvGrpSpPr/>
          <p:nvPr/>
        </p:nvGrpSpPr>
        <p:grpSpPr>
          <a:xfrm>
            <a:off x="5106146" y="3406810"/>
            <a:ext cx="623942" cy="551653"/>
            <a:chOff x="8698531" y="3979675"/>
            <a:chExt cx="828966" cy="736049"/>
          </a:xfrm>
          <a:solidFill>
            <a:schemeClr val="tx1">
              <a:lumMod val="65000"/>
              <a:lumOff val="35000"/>
            </a:schemeClr>
          </a:solidFill>
        </p:grpSpPr>
        <p:sp>
          <p:nvSpPr>
            <p:cNvPr id="27" name="Freeform 100"/>
            <p:cNvSpPr>
              <a:spLocks noEditPoints="1"/>
            </p:cNvSpPr>
            <p:nvPr/>
          </p:nvSpPr>
          <p:spPr bwMode="black">
            <a:xfrm>
              <a:off x="8957393" y="4225167"/>
              <a:ext cx="371203" cy="245065"/>
            </a:xfrm>
            <a:custGeom>
              <a:avLst/>
              <a:gdLst>
                <a:gd name="T0" fmla="*/ 103 w 103"/>
                <a:gd name="T1" fmla="*/ 33 h 68"/>
                <a:gd name="T2" fmla="*/ 56 w 103"/>
                <a:gd name="T3" fmla="*/ 68 h 68"/>
                <a:gd name="T4" fmla="*/ 56 w 103"/>
                <a:gd name="T5" fmla="*/ 0 h 68"/>
                <a:gd name="T6" fmla="*/ 103 w 103"/>
                <a:gd name="T7" fmla="*/ 33 h 68"/>
                <a:gd name="T8" fmla="*/ 0 w 103"/>
                <a:gd name="T9" fmla="*/ 0 h 68"/>
                <a:gd name="T10" fmla="*/ 0 w 103"/>
                <a:gd name="T11" fmla="*/ 68 h 68"/>
                <a:gd name="T12" fmla="*/ 47 w 103"/>
                <a:gd name="T13" fmla="*/ 33 h 68"/>
                <a:gd name="T14" fmla="*/ 0 w 103"/>
                <a:gd name="T15" fmla="*/ 0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68">
                  <a:moveTo>
                    <a:pt x="103" y="33"/>
                  </a:moveTo>
                  <a:lnTo>
                    <a:pt x="56" y="68"/>
                  </a:lnTo>
                  <a:lnTo>
                    <a:pt x="56" y="0"/>
                  </a:lnTo>
                  <a:lnTo>
                    <a:pt x="103" y="33"/>
                  </a:lnTo>
                  <a:close/>
                  <a:moveTo>
                    <a:pt x="0" y="0"/>
                  </a:moveTo>
                  <a:lnTo>
                    <a:pt x="0" y="68"/>
                  </a:lnTo>
                  <a:lnTo>
                    <a:pt x="47" y="33"/>
                  </a:lnTo>
                  <a:lnTo>
                    <a:pt x="0" y="0"/>
                  </a:lnTo>
                  <a:close/>
                </a:path>
              </a:pathLst>
            </a:custGeom>
            <a:grp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86803" fontAlgn="base">
                <a:spcBef>
                  <a:spcPct val="0"/>
                </a:spcBef>
                <a:spcAft>
                  <a:spcPct val="0"/>
                </a:spcAft>
              </a:pPr>
              <a:endParaRPr lang="en-US" sz="1300" b="1" spc="-37">
                <a:solidFill>
                  <a:schemeClr val="accent1"/>
                </a:solidFill>
                <a:latin typeface="微软雅黑" panose="020B0503020204020204" pitchFamily="34" charset="-122"/>
                <a:ea typeface="微软雅黑" panose="020B0503020204020204" pitchFamily="34" charset="-122"/>
                <a:cs typeface="Segoe UI" pitchFamily="34" charset="0"/>
              </a:endParaRPr>
            </a:p>
          </p:txBody>
        </p:sp>
        <p:grpSp>
          <p:nvGrpSpPr>
            <p:cNvPr id="28" name="Group 103"/>
            <p:cNvGrpSpPr/>
            <p:nvPr/>
          </p:nvGrpSpPr>
          <p:grpSpPr>
            <a:xfrm>
              <a:off x="8698531" y="3979675"/>
              <a:ext cx="828966" cy="736049"/>
              <a:chOff x="5625794" y="1599766"/>
              <a:chExt cx="4594902" cy="4080930"/>
            </a:xfrm>
            <a:grpFill/>
          </p:grpSpPr>
          <p:grpSp>
            <p:nvGrpSpPr>
              <p:cNvPr id="29" name="Group 104"/>
              <p:cNvGrpSpPr/>
              <p:nvPr/>
            </p:nvGrpSpPr>
            <p:grpSpPr>
              <a:xfrm>
                <a:off x="6191250" y="1599766"/>
                <a:ext cx="3473485" cy="1069614"/>
                <a:chOff x="6191250" y="1599766"/>
                <a:chExt cx="3473485" cy="1069614"/>
              </a:xfrm>
              <a:grpFill/>
            </p:grpSpPr>
            <p:sp>
              <p:nvSpPr>
                <p:cNvPr id="35" name="Freeform 110"/>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86803" fontAlgn="base">
                    <a:spcBef>
                      <a:spcPct val="0"/>
                    </a:spcBef>
                    <a:spcAft>
                      <a:spcPct val="0"/>
                    </a:spcAft>
                  </a:pPr>
                  <a:endParaRPr lang="en-US" sz="1300" b="1" spc="-37"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sp>
              <p:nvSpPr>
                <p:cNvPr id="36" name="Freeform 111"/>
                <p:cNvSpPr/>
                <p:nvPr/>
              </p:nvSpPr>
              <p:spPr bwMode="auto">
                <a:xfrm flipH="1">
                  <a:off x="8043104"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86803" fontAlgn="base">
                    <a:spcBef>
                      <a:spcPct val="0"/>
                    </a:spcBef>
                    <a:spcAft>
                      <a:spcPct val="0"/>
                    </a:spcAft>
                  </a:pPr>
                  <a:endParaRPr lang="en-US" sz="1300" b="1" spc="-37"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grpSp>
          <p:grpSp>
            <p:nvGrpSpPr>
              <p:cNvPr id="30" name="Group 105"/>
              <p:cNvGrpSpPr/>
              <p:nvPr/>
            </p:nvGrpSpPr>
            <p:grpSpPr>
              <a:xfrm flipV="1">
                <a:off x="6191250" y="4611080"/>
                <a:ext cx="3473483" cy="1069616"/>
                <a:chOff x="6191250" y="1599764"/>
                <a:chExt cx="3473483" cy="1069616"/>
              </a:xfrm>
              <a:grpFill/>
            </p:grpSpPr>
            <p:sp>
              <p:nvSpPr>
                <p:cNvPr id="33" name="Freeform 108"/>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86803" fontAlgn="base">
                    <a:spcBef>
                      <a:spcPct val="0"/>
                    </a:spcBef>
                    <a:spcAft>
                      <a:spcPct val="0"/>
                    </a:spcAft>
                  </a:pPr>
                  <a:endParaRPr lang="en-US" sz="1300" b="1" spc="-37"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sp>
              <p:nvSpPr>
                <p:cNvPr id="34" name="Freeform 109"/>
                <p:cNvSpPr/>
                <p:nvPr/>
              </p:nvSpPr>
              <p:spPr bwMode="auto">
                <a:xfrm flipH="1">
                  <a:off x="8043102" y="1599764"/>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86803" fontAlgn="base">
                    <a:spcBef>
                      <a:spcPct val="0"/>
                    </a:spcBef>
                    <a:spcAft>
                      <a:spcPct val="0"/>
                    </a:spcAft>
                  </a:pPr>
                  <a:endParaRPr lang="en-US" sz="1300" b="1" spc="-37"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grpSp>
          <p:sp>
            <p:nvSpPr>
              <p:cNvPr id="31" name="Freeform 106"/>
              <p:cNvSpPr/>
              <p:nvPr/>
            </p:nvSpPr>
            <p:spPr bwMode="auto">
              <a:xfrm rot="17954294">
                <a:off x="5349785"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86803" fontAlgn="base">
                  <a:spcBef>
                    <a:spcPct val="0"/>
                  </a:spcBef>
                  <a:spcAft>
                    <a:spcPct val="0"/>
                  </a:spcAft>
                </a:pPr>
                <a:endParaRPr lang="en-US" sz="1300" b="1" spc="-37"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sp>
            <p:nvSpPr>
              <p:cNvPr id="32" name="Freeform 107"/>
              <p:cNvSpPr/>
              <p:nvPr/>
            </p:nvSpPr>
            <p:spPr bwMode="auto">
              <a:xfrm rot="3645706" flipH="1">
                <a:off x="8875073"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86803" fontAlgn="base">
                  <a:spcBef>
                    <a:spcPct val="0"/>
                  </a:spcBef>
                  <a:spcAft>
                    <a:spcPct val="0"/>
                  </a:spcAft>
                </a:pPr>
                <a:endParaRPr lang="en-US" sz="1300" b="1" spc="-37"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grpSp>
      </p:grpSp>
      <p:sp>
        <p:nvSpPr>
          <p:cNvPr id="37" name="Right Brace 112"/>
          <p:cNvSpPr/>
          <p:nvPr/>
        </p:nvSpPr>
        <p:spPr>
          <a:xfrm rot="10800000">
            <a:off x="4541283" y="1489684"/>
            <a:ext cx="420865" cy="2213258"/>
          </a:xfrm>
          <a:prstGeom prst="rightBrace">
            <a:avLst>
              <a:gd name="adj1" fmla="val 47292"/>
              <a:gd name="adj2" fmla="val 50110"/>
            </a:avLst>
          </a:prstGeom>
          <a:ln w="12700">
            <a:solidFill>
              <a:schemeClr val="tx1">
                <a:lumMod val="85000"/>
                <a:lumOff val="15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lIns="68687" tIns="34344" rIns="68687" bIns="34344" rtlCol="0" anchor="ctr"/>
          <a:lstStyle/>
          <a:p>
            <a:pPr algn="ctr" defTabSz="687136"/>
            <a:endParaRPr lang="en-US" sz="1300">
              <a:solidFill>
                <a:schemeClr val="accent1"/>
              </a:solidFill>
              <a:latin typeface="微软雅黑" panose="020B0503020204020204" pitchFamily="34" charset="-122"/>
              <a:ea typeface="微软雅黑" panose="020B0503020204020204" pitchFamily="34" charset="-122"/>
            </a:endParaRPr>
          </a:p>
        </p:txBody>
      </p:sp>
      <p:grpSp>
        <p:nvGrpSpPr>
          <p:cNvPr id="38" name="Group 113"/>
          <p:cNvGrpSpPr/>
          <p:nvPr/>
        </p:nvGrpSpPr>
        <p:grpSpPr>
          <a:xfrm>
            <a:off x="5096467" y="1408784"/>
            <a:ext cx="623942" cy="551653"/>
            <a:chOff x="2393096" y="3314046"/>
            <a:chExt cx="828750" cy="736049"/>
          </a:xfrm>
          <a:solidFill>
            <a:schemeClr val="tx1">
              <a:lumMod val="65000"/>
              <a:lumOff val="35000"/>
            </a:schemeClr>
          </a:solidFill>
        </p:grpSpPr>
        <p:sp>
          <p:nvSpPr>
            <p:cNvPr id="39" name="Donut 1"/>
            <p:cNvSpPr/>
            <p:nvPr/>
          </p:nvSpPr>
          <p:spPr bwMode="auto">
            <a:xfrm>
              <a:off x="2627474" y="3511580"/>
              <a:ext cx="359995" cy="358073"/>
            </a:xfrm>
            <a:custGeom>
              <a:avLst/>
              <a:gdLst/>
              <a:ahLst/>
              <a:cxnLst/>
              <a:rect l="l" t="t" r="r" b="b"/>
              <a:pathLst>
                <a:path w="359995" h="358073">
                  <a:moveTo>
                    <a:pt x="1123" y="199707"/>
                  </a:moveTo>
                  <a:lnTo>
                    <a:pt x="124671" y="200830"/>
                  </a:lnTo>
                  <a:lnTo>
                    <a:pt x="166228" y="236771"/>
                  </a:lnTo>
                  <a:cubicBezTo>
                    <a:pt x="147787" y="236941"/>
                    <a:pt x="129346" y="237110"/>
                    <a:pt x="110905" y="237279"/>
                  </a:cubicBezTo>
                  <a:cubicBezTo>
                    <a:pt x="126331" y="262471"/>
                    <a:pt x="154567" y="277062"/>
                    <a:pt x="186212" y="277062"/>
                  </a:cubicBezTo>
                  <a:cubicBezTo>
                    <a:pt x="225799" y="277062"/>
                    <a:pt x="260053" y="254227"/>
                    <a:pt x="276157" y="220830"/>
                  </a:cubicBezTo>
                  <a:lnTo>
                    <a:pt x="356653" y="220830"/>
                  </a:lnTo>
                  <a:cubicBezTo>
                    <a:pt x="337124" y="296696"/>
                    <a:pt x="268203" y="352658"/>
                    <a:pt x="186212" y="352658"/>
                  </a:cubicBezTo>
                  <a:cubicBezTo>
                    <a:pt x="127185" y="352658"/>
                    <a:pt x="74933" y="323655"/>
                    <a:pt x="43803" y="278531"/>
                  </a:cubicBezTo>
                  <a:lnTo>
                    <a:pt x="43803" y="289560"/>
                  </a:lnTo>
                  <a:lnTo>
                    <a:pt x="38188" y="358073"/>
                  </a:lnTo>
                  <a:lnTo>
                    <a:pt x="0" y="326625"/>
                  </a:lnTo>
                  <a:close/>
                  <a:moveTo>
                    <a:pt x="186212" y="0"/>
                  </a:moveTo>
                  <a:cubicBezTo>
                    <a:pt x="241995" y="0"/>
                    <a:pt x="291729" y="25904"/>
                    <a:pt x="321951" y="67970"/>
                  </a:cubicBezTo>
                  <a:cubicBezTo>
                    <a:pt x="322151" y="46267"/>
                    <a:pt x="322350" y="24565"/>
                    <a:pt x="322549" y="2862"/>
                  </a:cubicBezTo>
                  <a:lnTo>
                    <a:pt x="358490" y="44419"/>
                  </a:lnTo>
                  <a:lnTo>
                    <a:pt x="359413" y="145933"/>
                  </a:lnTo>
                  <a:cubicBezTo>
                    <a:pt x="359808" y="146450"/>
                    <a:pt x="359903" y="147019"/>
                    <a:pt x="359995" y="147588"/>
                  </a:cubicBezTo>
                  <a:lnTo>
                    <a:pt x="359428" y="147588"/>
                  </a:lnTo>
                  <a:lnTo>
                    <a:pt x="359613" y="167968"/>
                  </a:lnTo>
                  <a:lnTo>
                    <a:pt x="232696" y="169091"/>
                  </a:lnTo>
                  <a:lnTo>
                    <a:pt x="201247" y="130903"/>
                  </a:lnTo>
                  <a:lnTo>
                    <a:pt x="269760" y="125288"/>
                  </a:lnTo>
                  <a:lnTo>
                    <a:pt x="271731" y="125288"/>
                  </a:lnTo>
                  <a:cubicBezTo>
                    <a:pt x="255176" y="95313"/>
                    <a:pt x="222996" y="75596"/>
                    <a:pt x="186212" y="75596"/>
                  </a:cubicBezTo>
                  <a:cubicBezTo>
                    <a:pt x="140615" y="75596"/>
                    <a:pt x="102095" y="105890"/>
                    <a:pt x="90145" y="147588"/>
                  </a:cubicBezTo>
                  <a:lnTo>
                    <a:pt x="12428" y="147588"/>
                  </a:lnTo>
                  <a:cubicBezTo>
                    <a:pt x="25957" y="63857"/>
                    <a:pt x="98627" y="0"/>
                    <a:pt x="186212"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86803" fontAlgn="base">
                <a:spcBef>
                  <a:spcPct val="0"/>
                </a:spcBef>
                <a:spcAft>
                  <a:spcPct val="0"/>
                </a:spcAft>
              </a:pPr>
              <a:endParaRPr lang="en-US" sz="1300" spc="-37"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grpSp>
          <p:nvGrpSpPr>
            <p:cNvPr id="40" name="Group 115"/>
            <p:cNvGrpSpPr/>
            <p:nvPr/>
          </p:nvGrpSpPr>
          <p:grpSpPr>
            <a:xfrm>
              <a:off x="2393096" y="3314046"/>
              <a:ext cx="828750" cy="736049"/>
              <a:chOff x="5625794" y="1599766"/>
              <a:chExt cx="4594902" cy="4080930"/>
            </a:xfrm>
            <a:grpFill/>
          </p:grpSpPr>
          <p:grpSp>
            <p:nvGrpSpPr>
              <p:cNvPr id="41" name="Group 116"/>
              <p:cNvGrpSpPr/>
              <p:nvPr/>
            </p:nvGrpSpPr>
            <p:grpSpPr>
              <a:xfrm>
                <a:off x="6191250" y="1599766"/>
                <a:ext cx="3473485" cy="1069614"/>
                <a:chOff x="6191250" y="1599766"/>
                <a:chExt cx="3473485" cy="1069614"/>
              </a:xfrm>
              <a:grpFill/>
            </p:grpSpPr>
            <p:sp>
              <p:nvSpPr>
                <p:cNvPr id="47" name="Freeform 122"/>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86803" fontAlgn="base">
                    <a:spcBef>
                      <a:spcPct val="0"/>
                    </a:spcBef>
                    <a:spcAft>
                      <a:spcPct val="0"/>
                    </a:spcAft>
                  </a:pPr>
                  <a:endParaRPr lang="en-US" sz="1300" spc="-37"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sp>
              <p:nvSpPr>
                <p:cNvPr id="48" name="Freeform 123"/>
                <p:cNvSpPr/>
                <p:nvPr/>
              </p:nvSpPr>
              <p:spPr bwMode="auto">
                <a:xfrm flipH="1">
                  <a:off x="8043104"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86803" fontAlgn="base">
                    <a:spcBef>
                      <a:spcPct val="0"/>
                    </a:spcBef>
                    <a:spcAft>
                      <a:spcPct val="0"/>
                    </a:spcAft>
                  </a:pPr>
                  <a:endParaRPr lang="en-US" sz="1300" spc="-37"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grpSp>
          <p:grpSp>
            <p:nvGrpSpPr>
              <p:cNvPr id="42" name="Group 117"/>
              <p:cNvGrpSpPr/>
              <p:nvPr/>
            </p:nvGrpSpPr>
            <p:grpSpPr>
              <a:xfrm flipV="1">
                <a:off x="6191250" y="4611080"/>
                <a:ext cx="3473483" cy="1069616"/>
                <a:chOff x="6191250" y="1599764"/>
                <a:chExt cx="3473483" cy="1069616"/>
              </a:xfrm>
              <a:grpFill/>
            </p:grpSpPr>
            <p:sp>
              <p:nvSpPr>
                <p:cNvPr id="45" name="Freeform 120"/>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86803" fontAlgn="base">
                    <a:spcBef>
                      <a:spcPct val="0"/>
                    </a:spcBef>
                    <a:spcAft>
                      <a:spcPct val="0"/>
                    </a:spcAft>
                  </a:pPr>
                  <a:endParaRPr lang="en-US" sz="1300" spc="-37"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sp>
              <p:nvSpPr>
                <p:cNvPr id="46" name="Freeform 121"/>
                <p:cNvSpPr/>
                <p:nvPr/>
              </p:nvSpPr>
              <p:spPr bwMode="auto">
                <a:xfrm flipH="1">
                  <a:off x="8043102" y="1599764"/>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86803" fontAlgn="base">
                    <a:spcBef>
                      <a:spcPct val="0"/>
                    </a:spcBef>
                    <a:spcAft>
                      <a:spcPct val="0"/>
                    </a:spcAft>
                  </a:pPr>
                  <a:endParaRPr lang="en-US" sz="1300" spc="-37"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grpSp>
          <p:sp>
            <p:nvSpPr>
              <p:cNvPr id="43" name="Freeform 118"/>
              <p:cNvSpPr/>
              <p:nvPr/>
            </p:nvSpPr>
            <p:spPr bwMode="auto">
              <a:xfrm rot="17954294">
                <a:off x="5349785"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86803" fontAlgn="base">
                  <a:spcBef>
                    <a:spcPct val="0"/>
                  </a:spcBef>
                  <a:spcAft>
                    <a:spcPct val="0"/>
                  </a:spcAft>
                </a:pPr>
                <a:endParaRPr lang="en-US" sz="1300" spc="-37"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sp>
            <p:nvSpPr>
              <p:cNvPr id="44" name="Freeform 119"/>
              <p:cNvSpPr/>
              <p:nvPr/>
            </p:nvSpPr>
            <p:spPr bwMode="auto">
              <a:xfrm rot="3645706" flipH="1">
                <a:off x="8875073"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prstTxWarp prst="textNoShape">
                  <a:avLst/>
                </a:prstTxWarp>
                <a:noAutofit/>
              </a:bodyPr>
              <a:lstStyle/>
              <a:p>
                <a:pPr algn="ctr" defTabSz="686803" fontAlgn="base">
                  <a:spcBef>
                    <a:spcPct val="0"/>
                  </a:spcBef>
                  <a:spcAft>
                    <a:spcPct val="0"/>
                  </a:spcAft>
                </a:pPr>
                <a:endParaRPr lang="en-US" sz="1300" spc="-37" dirty="0">
                  <a:solidFill>
                    <a:schemeClr val="accent1"/>
                  </a:solidFill>
                  <a:latin typeface="微软雅黑" panose="020B0503020204020204" pitchFamily="34" charset="-122"/>
                  <a:ea typeface="微软雅黑" panose="020B0503020204020204" pitchFamily="34" charset="-122"/>
                  <a:cs typeface="Segoe UI" pitchFamily="34" charset="0"/>
                </a:endParaRPr>
              </a:p>
            </p:txBody>
          </p:sp>
        </p:grpSp>
      </p:grpSp>
      <p:grpSp>
        <p:nvGrpSpPr>
          <p:cNvPr id="49" name="组合 48"/>
          <p:cNvGrpSpPr/>
          <p:nvPr/>
        </p:nvGrpSpPr>
        <p:grpSpPr>
          <a:xfrm>
            <a:off x="2238717" y="1961357"/>
            <a:ext cx="1663309" cy="1258773"/>
            <a:chOff x="1508336" y="2668679"/>
            <a:chExt cx="2252948" cy="1712723"/>
          </a:xfrm>
        </p:grpSpPr>
        <p:sp>
          <p:nvSpPr>
            <p:cNvPr id="50" name="Rectangle 56"/>
            <p:cNvSpPr/>
            <p:nvPr/>
          </p:nvSpPr>
          <p:spPr>
            <a:xfrm>
              <a:off x="1530811" y="2668679"/>
              <a:ext cx="2138983" cy="392597"/>
            </a:xfrm>
            <a:prstGeom prst="rect">
              <a:avLst/>
            </a:prstGeom>
            <a:noFill/>
            <a:ln>
              <a:noFill/>
            </a:ln>
          </p:spPr>
          <p:txBody>
            <a:bodyPr wrap="square">
              <a:spAutoFit/>
            </a:bodyPr>
            <a:lstStyle/>
            <a:p>
              <a:pPr algn="ctr" defTabSz="686803" fontAlgn="base">
                <a:lnSpc>
                  <a:spcPct val="85000"/>
                </a:lnSpc>
                <a:spcBef>
                  <a:spcPct val="0"/>
                </a:spcBef>
                <a:spcAft>
                  <a:spcPct val="0"/>
                </a:spcAft>
              </a:pP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rPr>
                <a:t>单击添加文本</a:t>
              </a:r>
              <a:endPar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cs typeface="Segoe UI" pitchFamily="34" charset="0"/>
              </a:endParaRPr>
            </a:p>
          </p:txBody>
        </p:sp>
        <p:sp>
          <p:nvSpPr>
            <p:cNvPr id="51" name="矩形 50"/>
            <p:cNvSpPr/>
            <p:nvPr/>
          </p:nvSpPr>
          <p:spPr>
            <a:xfrm>
              <a:off x="1508336" y="3250723"/>
              <a:ext cx="2252948" cy="1130679"/>
            </a:xfrm>
            <a:prstGeom prst="rect">
              <a:avLst/>
            </a:prstGeom>
          </p:spPr>
          <p:txBody>
            <a:bodyPr wrap="square">
              <a:spAutoFit/>
            </a:bodyPr>
            <a:lstStyle/>
            <a:p>
              <a:pPr lvl="0"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lvl="0"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lvl="0"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lvl="0"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gr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22" presetClass="entr" presetSubtype="1" fill="hold" nodeType="withEffect">
                                  <p:stCondLst>
                                    <p:cond delay="400"/>
                                  </p:stCondLst>
                                  <p:childTnLst>
                                    <p:set>
                                      <p:cBhvr>
                                        <p:cTn id="11" dur="1" fill="hold">
                                          <p:stCondLst>
                                            <p:cond delay="0"/>
                                          </p:stCondLst>
                                        </p:cTn>
                                        <p:tgtEl>
                                          <p:spTgt spid="49"/>
                                        </p:tgtEl>
                                        <p:attrNameLst>
                                          <p:attrName>style.visibility</p:attrName>
                                        </p:attrNameLst>
                                      </p:cBhvr>
                                      <p:to>
                                        <p:strVal val="visible"/>
                                      </p:to>
                                    </p:set>
                                    <p:animEffect transition="in" filter="wipe(up)">
                                      <p:cBhvr>
                                        <p:cTn id="12" dur="500"/>
                                        <p:tgtEl>
                                          <p:spTgt spid="49"/>
                                        </p:tgtEl>
                                      </p:cBhvr>
                                    </p:animEffect>
                                  </p:childTnLst>
                                </p:cTn>
                              </p:par>
                            </p:childTnLst>
                          </p:cTn>
                        </p:par>
                        <p:par>
                          <p:cTn id="13" fill="hold">
                            <p:stCondLst>
                              <p:cond delay="900"/>
                            </p:stCondLst>
                            <p:childTnLst>
                              <p:par>
                                <p:cTn id="14" presetID="22" presetClass="entr" presetSubtype="8"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wipe(left)">
                                      <p:cBhvr>
                                        <p:cTn id="16" dur="500"/>
                                        <p:tgtEl>
                                          <p:spTgt spid="37"/>
                                        </p:tgtEl>
                                      </p:cBhvr>
                                    </p:animEffect>
                                  </p:childTnLst>
                                </p:cTn>
                              </p:par>
                              <p:par>
                                <p:cTn id="17" presetID="10" presetClass="entr" presetSubtype="0" fill="hold" nodeType="withEffect">
                                  <p:stCondLst>
                                    <p:cond delay="75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750"/>
                                        <p:tgtEl>
                                          <p:spTgt spid="38"/>
                                        </p:tgtEl>
                                      </p:cBhvr>
                                    </p:animEffect>
                                  </p:childTnLst>
                                </p:cTn>
                              </p:par>
                              <p:par>
                                <p:cTn id="20" presetID="63" presetClass="path" presetSubtype="0" decel="100000" fill="hold" nodeType="withEffect">
                                  <p:stCondLst>
                                    <p:cond delay="750"/>
                                  </p:stCondLst>
                                  <p:childTnLst>
                                    <p:animMotion origin="layout" path="M -0.02412 1.91103E-6 L -2.91805E-6 1.91103E-6 " pathEditMode="relative" rAng="0" ptsTypes="AA">
                                      <p:cBhvr>
                                        <p:cTn id="21" dur="500" fill="hold"/>
                                        <p:tgtEl>
                                          <p:spTgt spid="38"/>
                                        </p:tgtEl>
                                        <p:attrNameLst>
                                          <p:attrName>ppt_x</p:attrName>
                                          <p:attrName>ppt_y</p:attrName>
                                        </p:attrNameLst>
                                      </p:cBhvr>
                                      <p:rCtr x="1200" y="0"/>
                                    </p:animMotion>
                                  </p:childTnLst>
                                </p:cTn>
                              </p:par>
                              <p:par>
                                <p:cTn id="22" presetID="6" presetClass="emph" presetSubtype="0" accel="100000" autoRev="1" fill="hold" nodeType="withEffect">
                                  <p:stCondLst>
                                    <p:cond delay="250"/>
                                  </p:stCondLst>
                                  <p:childTnLst>
                                    <p:animScale>
                                      <p:cBhvr>
                                        <p:cTn id="23" dur="500" fill="hold"/>
                                        <p:tgtEl>
                                          <p:spTgt spid="38"/>
                                        </p:tgtEl>
                                      </p:cBhvr>
                                      <p:by x="92000" y="92000"/>
                                    </p:animScale>
                                  </p:childTnLst>
                                </p:cTn>
                              </p:par>
                              <p:par>
                                <p:cTn id="24" presetID="10" presetClass="entr" presetSubtype="0" fill="hold" grpId="0" nodeType="withEffect">
                                  <p:stCondLst>
                                    <p:cond delay="55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750"/>
                                        <p:tgtEl>
                                          <p:spTgt spid="12"/>
                                        </p:tgtEl>
                                      </p:cBhvr>
                                    </p:animEffect>
                                  </p:childTnLst>
                                </p:cTn>
                              </p:par>
                              <p:par>
                                <p:cTn id="27" presetID="63" presetClass="path" presetSubtype="0" decel="100000" fill="hold" grpId="1" nodeType="withEffect">
                                  <p:stCondLst>
                                    <p:cond delay="600"/>
                                  </p:stCondLst>
                                  <p:childTnLst>
                                    <p:animMotion origin="layout" path="M -0.02413 1.91103E-6 L 7.50574E-7 1.91103E-6 " pathEditMode="relative" rAng="0" ptsTypes="AA">
                                      <p:cBhvr>
                                        <p:cTn id="28" dur="500" fill="hold"/>
                                        <p:tgtEl>
                                          <p:spTgt spid="12"/>
                                        </p:tgtEl>
                                        <p:attrNameLst>
                                          <p:attrName>ppt_x</p:attrName>
                                          <p:attrName>ppt_y</p:attrName>
                                        </p:attrNameLst>
                                      </p:cBhvr>
                                      <p:rCtr x="1200" y="0"/>
                                    </p:animMotion>
                                  </p:childTnLst>
                                </p:cTn>
                              </p:par>
                              <p:par>
                                <p:cTn id="29" presetID="6" presetClass="emph" presetSubtype="0" accel="100000" autoRev="1" fill="hold" grpId="2" nodeType="withEffect">
                                  <p:stCondLst>
                                    <p:cond delay="50"/>
                                  </p:stCondLst>
                                  <p:childTnLst>
                                    <p:animScale>
                                      <p:cBhvr>
                                        <p:cTn id="30" dur="500" fill="hold"/>
                                        <p:tgtEl>
                                          <p:spTgt spid="12"/>
                                        </p:tgtEl>
                                      </p:cBhvr>
                                      <p:by x="92000" y="92000"/>
                                    </p:animScale>
                                  </p:childTnLst>
                                </p:cTn>
                              </p:par>
                              <p:par>
                                <p:cTn id="31" presetID="10" presetClass="entr" presetSubtype="0" fill="hold" nodeType="withEffect">
                                  <p:stCondLst>
                                    <p:cond delay="75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750"/>
                                        <p:tgtEl>
                                          <p:spTgt spid="15"/>
                                        </p:tgtEl>
                                      </p:cBhvr>
                                    </p:animEffect>
                                  </p:childTnLst>
                                </p:cTn>
                              </p:par>
                              <p:par>
                                <p:cTn id="34" presetID="63" presetClass="path" presetSubtype="0" decel="100000" fill="hold" nodeType="withEffect">
                                  <p:stCondLst>
                                    <p:cond delay="750"/>
                                  </p:stCondLst>
                                  <p:childTnLst>
                                    <p:animMotion origin="layout" path="M -0.02412 1.91103E-6 L -2.15216E-6 1.91103E-6 " pathEditMode="relative" rAng="0" ptsTypes="AA">
                                      <p:cBhvr>
                                        <p:cTn id="35" dur="500" fill="hold"/>
                                        <p:tgtEl>
                                          <p:spTgt spid="15"/>
                                        </p:tgtEl>
                                        <p:attrNameLst>
                                          <p:attrName>ppt_x</p:attrName>
                                          <p:attrName>ppt_y</p:attrName>
                                        </p:attrNameLst>
                                      </p:cBhvr>
                                      <p:rCtr x="1200" y="0"/>
                                    </p:animMotion>
                                  </p:childTnLst>
                                </p:cTn>
                              </p:par>
                              <p:par>
                                <p:cTn id="36" presetID="6" presetClass="emph" presetSubtype="0" accel="100000" autoRev="1" fill="hold" nodeType="withEffect">
                                  <p:stCondLst>
                                    <p:cond delay="250"/>
                                  </p:stCondLst>
                                  <p:childTnLst>
                                    <p:animScale>
                                      <p:cBhvr>
                                        <p:cTn id="37" dur="500" fill="hold"/>
                                        <p:tgtEl>
                                          <p:spTgt spid="15"/>
                                        </p:tgtEl>
                                      </p:cBhvr>
                                      <p:by x="92000" y="92000"/>
                                    </p:animScale>
                                  </p:childTnLst>
                                </p:cTn>
                              </p:par>
                              <p:par>
                                <p:cTn id="38" presetID="10" presetClass="entr" presetSubtype="0" fill="hold" grpId="0" nodeType="withEffect">
                                  <p:stCondLst>
                                    <p:cond delay="80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750"/>
                                        <p:tgtEl>
                                          <p:spTgt spid="13"/>
                                        </p:tgtEl>
                                      </p:cBhvr>
                                    </p:animEffect>
                                  </p:childTnLst>
                                </p:cTn>
                              </p:par>
                              <p:par>
                                <p:cTn id="41" presetID="63" presetClass="path" presetSubtype="0" decel="100000" fill="hold" grpId="1" nodeType="withEffect">
                                  <p:stCondLst>
                                    <p:cond delay="800"/>
                                  </p:stCondLst>
                                  <p:childTnLst>
                                    <p:animMotion origin="layout" path="M -0.02412 1.91103E-6 L -3.32653E-6 1.91103E-6 " pathEditMode="relative" rAng="0" ptsTypes="AA">
                                      <p:cBhvr>
                                        <p:cTn id="42" dur="500" fill="hold"/>
                                        <p:tgtEl>
                                          <p:spTgt spid="13"/>
                                        </p:tgtEl>
                                        <p:attrNameLst>
                                          <p:attrName>ppt_x</p:attrName>
                                          <p:attrName>ppt_y</p:attrName>
                                        </p:attrNameLst>
                                      </p:cBhvr>
                                      <p:rCtr x="1200" y="0"/>
                                    </p:animMotion>
                                  </p:childTnLst>
                                </p:cTn>
                              </p:par>
                              <p:par>
                                <p:cTn id="43" presetID="6" presetClass="emph" presetSubtype="0" accel="100000" autoRev="1" fill="hold" grpId="2" nodeType="withEffect">
                                  <p:stCondLst>
                                    <p:cond delay="300"/>
                                  </p:stCondLst>
                                  <p:childTnLst>
                                    <p:animScale>
                                      <p:cBhvr>
                                        <p:cTn id="44" dur="500" fill="hold"/>
                                        <p:tgtEl>
                                          <p:spTgt spid="13"/>
                                        </p:tgtEl>
                                      </p:cBhvr>
                                      <p:by x="92000" y="92000"/>
                                    </p:animScale>
                                  </p:childTnLst>
                                </p:cTn>
                              </p:par>
                              <p:par>
                                <p:cTn id="45" presetID="10" presetClass="entr" presetSubtype="0" fill="hold" nodeType="withEffect">
                                  <p:stCondLst>
                                    <p:cond delay="80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750"/>
                                        <p:tgtEl>
                                          <p:spTgt spid="26"/>
                                        </p:tgtEl>
                                      </p:cBhvr>
                                    </p:animEffect>
                                  </p:childTnLst>
                                </p:cTn>
                              </p:par>
                              <p:par>
                                <p:cTn id="48" presetID="63" presetClass="path" presetSubtype="0" decel="100000" fill="hold" nodeType="withEffect">
                                  <p:stCondLst>
                                    <p:cond delay="800"/>
                                  </p:stCondLst>
                                  <p:childTnLst>
                                    <p:animMotion origin="layout" path="M -0.02412 -2.38765E-6 L -2.15216E-6 -2.38765E-6 " pathEditMode="relative" rAng="0" ptsTypes="AA">
                                      <p:cBhvr>
                                        <p:cTn id="49" dur="500" fill="hold"/>
                                        <p:tgtEl>
                                          <p:spTgt spid="26"/>
                                        </p:tgtEl>
                                        <p:attrNameLst>
                                          <p:attrName>ppt_x</p:attrName>
                                          <p:attrName>ppt_y</p:attrName>
                                        </p:attrNameLst>
                                      </p:cBhvr>
                                      <p:rCtr x="1200" y="0"/>
                                    </p:animMotion>
                                  </p:childTnLst>
                                </p:cTn>
                              </p:par>
                              <p:par>
                                <p:cTn id="50" presetID="6" presetClass="emph" presetSubtype="0" accel="100000" autoRev="1" fill="hold" nodeType="withEffect">
                                  <p:stCondLst>
                                    <p:cond delay="300"/>
                                  </p:stCondLst>
                                  <p:childTnLst>
                                    <p:animScale>
                                      <p:cBhvr>
                                        <p:cTn id="51" dur="500" fill="hold"/>
                                        <p:tgtEl>
                                          <p:spTgt spid="26"/>
                                        </p:tgtEl>
                                      </p:cBhvr>
                                      <p:by x="92000" y="92000"/>
                                    </p:animScale>
                                  </p:childTnLst>
                                </p:cTn>
                              </p:par>
                              <p:par>
                                <p:cTn id="52" presetID="10" presetClass="entr" presetSubtype="0" fill="hold" grpId="0" nodeType="withEffect">
                                  <p:stCondLst>
                                    <p:cond delay="90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750"/>
                                        <p:tgtEl>
                                          <p:spTgt spid="14"/>
                                        </p:tgtEl>
                                      </p:cBhvr>
                                    </p:animEffect>
                                  </p:childTnLst>
                                </p:cTn>
                              </p:par>
                              <p:par>
                                <p:cTn id="55" presetID="63" presetClass="path" presetSubtype="0" decel="100000" fill="hold" grpId="1" nodeType="withEffect">
                                  <p:stCondLst>
                                    <p:cond delay="900"/>
                                  </p:stCondLst>
                                  <p:childTnLst>
                                    <p:animMotion origin="layout" path="M -0.02412 6.49115E-7 L -7.50574E-7 6.49115E-7 " pathEditMode="relative" rAng="0" ptsTypes="AA">
                                      <p:cBhvr>
                                        <p:cTn id="56" dur="500" fill="hold"/>
                                        <p:tgtEl>
                                          <p:spTgt spid="14"/>
                                        </p:tgtEl>
                                        <p:attrNameLst>
                                          <p:attrName>ppt_x</p:attrName>
                                          <p:attrName>ppt_y</p:attrName>
                                        </p:attrNameLst>
                                      </p:cBhvr>
                                      <p:rCtr x="1200" y="0"/>
                                    </p:animMotion>
                                  </p:childTnLst>
                                </p:cTn>
                              </p:par>
                              <p:par>
                                <p:cTn id="57" presetID="6" presetClass="emph" presetSubtype="0" accel="100000" autoRev="1" fill="hold" grpId="2" nodeType="withEffect">
                                  <p:stCondLst>
                                    <p:cond delay="400"/>
                                  </p:stCondLst>
                                  <p:childTnLst>
                                    <p:animScale>
                                      <p:cBhvr>
                                        <p:cTn id="58" dur="500" fill="hold"/>
                                        <p:tgtEl>
                                          <p:spTgt spid="14"/>
                                        </p:tgtEl>
                                      </p:cBhvr>
                                      <p:by x="92000" y="92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2" grpId="2"/>
      <p:bldP spid="13" grpId="0"/>
      <p:bldP spid="13" grpId="1"/>
      <p:bldP spid="13" grpId="2"/>
      <p:bldP spid="14" grpId="0"/>
      <p:bldP spid="14" grpId="1"/>
      <p:bldP spid="14" grpId="2"/>
      <p:bldP spid="3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718384">
            <a:off x="3239990" y="1132338"/>
            <a:ext cx="8235078" cy="4657436"/>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2902501">
            <a:off x="-2034190" y="-460505"/>
            <a:ext cx="6665912" cy="4657438"/>
          </a:xfrm>
          <a:prstGeom prst="rect">
            <a:avLst/>
          </a:prstGeom>
          <a:noFill/>
          <a:extLst>
            <a:ext uri="{909E8E84-426E-40DD-AFC4-6F175D3DCCD1}">
              <a14:hiddenFill xmlns:a14="http://schemas.microsoft.com/office/drawing/2010/main">
                <a:solidFill>
                  <a:srgbClr val="FFFFFF"/>
                </a:solidFill>
              </a14:hiddenFill>
            </a:ext>
          </a:extLst>
        </p:spPr>
      </p:pic>
      <p:sp>
        <p:nvSpPr>
          <p:cNvPr id="31" name="Text Box 61"/>
          <p:cNvSpPr txBox="1">
            <a:spLocks noChangeArrowheads="1"/>
          </p:cNvSpPr>
          <p:nvPr/>
        </p:nvSpPr>
        <p:spPr bwMode="gray">
          <a:xfrm>
            <a:off x="3132410" y="287908"/>
            <a:ext cx="2736304" cy="307777"/>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单击添加标题</a:t>
            </a:r>
          </a:p>
        </p:txBody>
      </p:sp>
      <p:sp>
        <p:nvSpPr>
          <p:cNvPr id="32" name="Text Box 61"/>
          <p:cNvSpPr txBox="1">
            <a:spLocks noChangeArrowheads="1"/>
          </p:cNvSpPr>
          <p:nvPr/>
        </p:nvSpPr>
        <p:spPr bwMode="gray">
          <a:xfrm>
            <a:off x="3500091" y="545743"/>
            <a:ext cx="3448743" cy="215444"/>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Simple fashion creative ink </a:t>
            </a:r>
            <a:r>
              <a:rPr lang="en-US" altLang="zh-CN" sz="8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Feng</a:t>
            </a: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a:t>
            </a:r>
            <a:r>
              <a:rPr lang="en-US" altLang="zh-CN" sz="8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Shuia</a:t>
            </a:r>
            <a:endParaRPr lang="zh-CN" altLang="en-US"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endParaRPr>
          </a:p>
        </p:txBody>
      </p:sp>
      <p:pic>
        <p:nvPicPr>
          <p:cNvPr id="2" name="Picture 3"/>
          <p:cNvPicPr>
            <a:picLocks noChangeAspect="1"/>
          </p:cNvPicPr>
          <p:nvPr/>
        </p:nvPicPr>
        <p:blipFill rotWithShape="1">
          <a:blip r:embed="rId4" cstate="print">
            <a:extLst>
              <a:ext uri="{28A0092B-C50C-407E-A947-70E740481C1C}">
                <a14:useLocalDpi xmlns:a14="http://schemas.microsoft.com/office/drawing/2010/main" val="0"/>
              </a:ext>
            </a:extLst>
          </a:blip>
          <a:srcRect l="19221" t="29398" r="17922" b="13718"/>
          <a:stretch/>
        </p:blipFill>
        <p:spPr>
          <a:xfrm>
            <a:off x="676114" y="1624101"/>
            <a:ext cx="4724562" cy="2837510"/>
          </a:xfrm>
          <a:prstGeom prst="rect">
            <a:avLst/>
          </a:prstGeom>
        </p:spPr>
      </p:pic>
      <p:sp>
        <p:nvSpPr>
          <p:cNvPr id="3" name="Rectangle 15"/>
          <p:cNvSpPr/>
          <p:nvPr/>
        </p:nvSpPr>
        <p:spPr>
          <a:xfrm>
            <a:off x="6343356" y="1517430"/>
            <a:ext cx="2207714" cy="700470"/>
          </a:xfrm>
          <a:prstGeom prst="rect">
            <a:avLst/>
          </a:prstGeom>
        </p:spPr>
        <p:txBody>
          <a:bodyPr wrap="square" lIns="67391" tIns="33696" rIns="67391" bIns="33696">
            <a:spAutoFit/>
          </a:bodyPr>
          <a:lstStyle/>
          <a:p>
            <a:pPr lvl="0">
              <a:lnSpc>
                <a:spcPct val="130000"/>
              </a:lnSpc>
            </a:pPr>
            <a:r>
              <a:rPr lang="zh-CN" altLang="en-US" sz="1000" b="1" dirty="0">
                <a:solidFill>
                  <a:prstClr val="black">
                    <a:lumMod val="65000"/>
                    <a:lumOff val="35000"/>
                  </a:prstClr>
                </a:solidFill>
                <a:cs typeface="+mn-ea"/>
                <a:sym typeface="+mn-lt"/>
              </a:rPr>
              <a:t>输入你的标题</a:t>
            </a:r>
            <a:endParaRPr lang="en-US" altLang="zh-CN" sz="1000" b="1" dirty="0">
              <a:solidFill>
                <a:prstClr val="black">
                  <a:lumMod val="65000"/>
                  <a:lumOff val="35000"/>
                </a:prstClr>
              </a:solidFill>
              <a:cs typeface="+mn-ea"/>
              <a:sym typeface="+mn-lt"/>
            </a:endParaRPr>
          </a:p>
          <a:p>
            <a:pPr lvl="0">
              <a:lnSpc>
                <a:spcPct val="130000"/>
              </a:lnSpc>
            </a:pPr>
            <a:r>
              <a:rPr lang="en-US" altLang="zh-CN" sz="700" dirty="0" err="1">
                <a:solidFill>
                  <a:prstClr val="black">
                    <a:lumMod val="65000"/>
                    <a:lumOff val="35000"/>
                  </a:prstClr>
                </a:solidFill>
                <a:cs typeface="+mn-ea"/>
                <a:sym typeface="+mn-lt"/>
              </a:rPr>
              <a:t>ppt</a:t>
            </a:r>
            <a:r>
              <a:rPr lang="zh-CN" altLang="en-US" sz="7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500" dirty="0">
              <a:solidFill>
                <a:prstClr val="black">
                  <a:lumMod val="65000"/>
                  <a:lumOff val="35000"/>
                </a:prstClr>
              </a:solidFill>
              <a:cs typeface="+mn-ea"/>
              <a:sym typeface="+mn-lt"/>
            </a:endParaRPr>
          </a:p>
        </p:txBody>
      </p:sp>
      <p:sp>
        <p:nvSpPr>
          <p:cNvPr id="4" name="Rectangle 16"/>
          <p:cNvSpPr/>
          <p:nvPr/>
        </p:nvSpPr>
        <p:spPr>
          <a:xfrm>
            <a:off x="6343356" y="2371657"/>
            <a:ext cx="2207714" cy="700470"/>
          </a:xfrm>
          <a:prstGeom prst="rect">
            <a:avLst/>
          </a:prstGeom>
        </p:spPr>
        <p:txBody>
          <a:bodyPr wrap="square" lIns="67391" tIns="33696" rIns="67391" bIns="33696">
            <a:spAutoFit/>
          </a:bodyPr>
          <a:lstStyle/>
          <a:p>
            <a:pPr lvl="0">
              <a:lnSpc>
                <a:spcPct val="130000"/>
              </a:lnSpc>
            </a:pPr>
            <a:r>
              <a:rPr lang="zh-CN" altLang="en-US" sz="1000" b="1" dirty="0">
                <a:solidFill>
                  <a:prstClr val="black">
                    <a:lumMod val="65000"/>
                    <a:lumOff val="35000"/>
                  </a:prstClr>
                </a:solidFill>
                <a:cs typeface="+mn-ea"/>
                <a:sym typeface="+mn-lt"/>
              </a:rPr>
              <a:t>输入你的标题</a:t>
            </a:r>
            <a:endParaRPr lang="en-US" altLang="zh-CN" sz="1000" b="1" dirty="0">
              <a:solidFill>
                <a:prstClr val="black">
                  <a:lumMod val="65000"/>
                  <a:lumOff val="35000"/>
                </a:prstClr>
              </a:solidFill>
              <a:cs typeface="+mn-ea"/>
              <a:sym typeface="+mn-lt"/>
            </a:endParaRPr>
          </a:p>
          <a:p>
            <a:pPr lvl="0">
              <a:lnSpc>
                <a:spcPct val="130000"/>
              </a:lnSpc>
            </a:pPr>
            <a:r>
              <a:rPr lang="en-US" altLang="zh-CN" sz="700" dirty="0" err="1">
                <a:solidFill>
                  <a:prstClr val="black">
                    <a:lumMod val="65000"/>
                    <a:lumOff val="35000"/>
                  </a:prstClr>
                </a:solidFill>
                <a:cs typeface="+mn-ea"/>
                <a:sym typeface="+mn-lt"/>
              </a:rPr>
              <a:t>ppt</a:t>
            </a:r>
            <a:r>
              <a:rPr lang="zh-CN" altLang="en-US" sz="7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500" dirty="0">
              <a:solidFill>
                <a:prstClr val="black">
                  <a:lumMod val="65000"/>
                  <a:lumOff val="35000"/>
                </a:prstClr>
              </a:solidFill>
              <a:cs typeface="+mn-ea"/>
              <a:sym typeface="+mn-lt"/>
            </a:endParaRPr>
          </a:p>
        </p:txBody>
      </p:sp>
      <p:sp>
        <p:nvSpPr>
          <p:cNvPr id="5" name="Rectangle 17"/>
          <p:cNvSpPr/>
          <p:nvPr/>
        </p:nvSpPr>
        <p:spPr>
          <a:xfrm>
            <a:off x="6343356" y="3118371"/>
            <a:ext cx="2207714" cy="700470"/>
          </a:xfrm>
          <a:prstGeom prst="rect">
            <a:avLst/>
          </a:prstGeom>
        </p:spPr>
        <p:txBody>
          <a:bodyPr wrap="square" lIns="67391" tIns="33696" rIns="67391" bIns="33696">
            <a:spAutoFit/>
          </a:bodyPr>
          <a:lstStyle/>
          <a:p>
            <a:pPr lvl="0">
              <a:lnSpc>
                <a:spcPct val="130000"/>
              </a:lnSpc>
            </a:pPr>
            <a:r>
              <a:rPr lang="zh-CN" altLang="en-US" sz="1000" b="1" dirty="0">
                <a:solidFill>
                  <a:prstClr val="black">
                    <a:lumMod val="65000"/>
                    <a:lumOff val="35000"/>
                  </a:prstClr>
                </a:solidFill>
                <a:cs typeface="+mn-ea"/>
                <a:sym typeface="+mn-lt"/>
              </a:rPr>
              <a:t>输入你的标题</a:t>
            </a:r>
            <a:endParaRPr lang="en-US" altLang="zh-CN" sz="1000" b="1" dirty="0">
              <a:solidFill>
                <a:prstClr val="black">
                  <a:lumMod val="65000"/>
                  <a:lumOff val="35000"/>
                </a:prstClr>
              </a:solidFill>
              <a:cs typeface="+mn-ea"/>
              <a:sym typeface="+mn-lt"/>
            </a:endParaRPr>
          </a:p>
          <a:p>
            <a:pPr lvl="0">
              <a:lnSpc>
                <a:spcPct val="130000"/>
              </a:lnSpc>
            </a:pPr>
            <a:r>
              <a:rPr lang="en-US" altLang="zh-CN" sz="700" dirty="0" err="1">
                <a:solidFill>
                  <a:prstClr val="black">
                    <a:lumMod val="65000"/>
                    <a:lumOff val="35000"/>
                  </a:prstClr>
                </a:solidFill>
                <a:cs typeface="+mn-ea"/>
                <a:sym typeface="+mn-lt"/>
              </a:rPr>
              <a:t>ppt</a:t>
            </a:r>
            <a:r>
              <a:rPr lang="zh-CN" altLang="en-US" sz="7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500" dirty="0">
              <a:solidFill>
                <a:prstClr val="black">
                  <a:lumMod val="65000"/>
                  <a:lumOff val="35000"/>
                </a:prstClr>
              </a:solidFill>
              <a:cs typeface="+mn-ea"/>
              <a:sym typeface="+mn-lt"/>
            </a:endParaRPr>
          </a:p>
        </p:txBody>
      </p:sp>
      <p:sp>
        <p:nvSpPr>
          <p:cNvPr id="6" name="Rectangle 18"/>
          <p:cNvSpPr/>
          <p:nvPr/>
        </p:nvSpPr>
        <p:spPr>
          <a:xfrm>
            <a:off x="6343356" y="3939755"/>
            <a:ext cx="2207714" cy="700470"/>
          </a:xfrm>
          <a:prstGeom prst="rect">
            <a:avLst/>
          </a:prstGeom>
        </p:spPr>
        <p:txBody>
          <a:bodyPr wrap="square" lIns="67391" tIns="33696" rIns="67391" bIns="33696">
            <a:spAutoFit/>
          </a:bodyPr>
          <a:lstStyle/>
          <a:p>
            <a:pPr lvl="0">
              <a:lnSpc>
                <a:spcPct val="130000"/>
              </a:lnSpc>
            </a:pPr>
            <a:r>
              <a:rPr lang="zh-CN" altLang="en-US" sz="1000" b="1" dirty="0">
                <a:solidFill>
                  <a:prstClr val="black">
                    <a:lumMod val="65000"/>
                    <a:lumOff val="35000"/>
                  </a:prstClr>
                </a:solidFill>
                <a:cs typeface="+mn-ea"/>
                <a:sym typeface="+mn-lt"/>
              </a:rPr>
              <a:t>输入你的标题</a:t>
            </a:r>
            <a:endParaRPr lang="en-US" altLang="zh-CN" sz="1000" b="1" dirty="0">
              <a:solidFill>
                <a:prstClr val="black">
                  <a:lumMod val="65000"/>
                  <a:lumOff val="35000"/>
                </a:prstClr>
              </a:solidFill>
              <a:cs typeface="+mn-ea"/>
              <a:sym typeface="+mn-lt"/>
            </a:endParaRPr>
          </a:p>
          <a:p>
            <a:pPr lvl="0">
              <a:lnSpc>
                <a:spcPct val="130000"/>
              </a:lnSpc>
            </a:pPr>
            <a:r>
              <a:rPr lang="en-US" altLang="zh-CN" sz="700" dirty="0" err="1">
                <a:solidFill>
                  <a:prstClr val="black">
                    <a:lumMod val="65000"/>
                    <a:lumOff val="35000"/>
                  </a:prstClr>
                </a:solidFill>
                <a:cs typeface="+mn-ea"/>
                <a:sym typeface="+mn-lt"/>
              </a:rPr>
              <a:t>ppt</a:t>
            </a:r>
            <a:r>
              <a:rPr lang="zh-CN" altLang="en-US" sz="7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500" dirty="0">
              <a:solidFill>
                <a:prstClr val="black">
                  <a:lumMod val="65000"/>
                  <a:lumOff val="35000"/>
                </a:prstClr>
              </a:solidFill>
              <a:cs typeface="+mn-ea"/>
              <a:sym typeface="+mn-lt"/>
            </a:endParaRPr>
          </a:p>
        </p:txBody>
      </p:sp>
      <p:sp>
        <p:nvSpPr>
          <p:cNvPr id="7" name="Rounded Rectangle 19"/>
          <p:cNvSpPr/>
          <p:nvPr/>
        </p:nvSpPr>
        <p:spPr>
          <a:xfrm>
            <a:off x="5658147" y="1549430"/>
            <a:ext cx="642642" cy="618284"/>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8" name="Rounded Rectangle 20"/>
          <p:cNvSpPr/>
          <p:nvPr/>
        </p:nvSpPr>
        <p:spPr>
          <a:xfrm>
            <a:off x="5658147" y="2370814"/>
            <a:ext cx="642642" cy="618284"/>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9" name="Rounded Rectangle 21"/>
          <p:cNvSpPr/>
          <p:nvPr/>
        </p:nvSpPr>
        <p:spPr>
          <a:xfrm>
            <a:off x="5658147" y="3171285"/>
            <a:ext cx="642642" cy="618284"/>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10" name="Rounded Rectangle 22"/>
          <p:cNvSpPr/>
          <p:nvPr/>
        </p:nvSpPr>
        <p:spPr>
          <a:xfrm>
            <a:off x="5658147" y="3992669"/>
            <a:ext cx="642642" cy="618284"/>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grpSp>
        <p:nvGrpSpPr>
          <p:cNvPr id="11" name="Group 27"/>
          <p:cNvGrpSpPr/>
          <p:nvPr/>
        </p:nvGrpSpPr>
        <p:grpSpPr>
          <a:xfrm>
            <a:off x="5829951" y="3287092"/>
            <a:ext cx="299033" cy="344843"/>
            <a:chOff x="3581400" y="3905251"/>
            <a:chExt cx="160338" cy="185738"/>
          </a:xfrm>
          <a:solidFill>
            <a:schemeClr val="bg1"/>
          </a:solidFill>
        </p:grpSpPr>
        <p:sp>
          <p:nvSpPr>
            <p:cNvPr id="12" name="Rectangle 33"/>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13" name="Rectangle 34"/>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14" name="Rectangle 35"/>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15" name="Rectangle 36"/>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grpSp>
      <p:grpSp>
        <p:nvGrpSpPr>
          <p:cNvPr id="16" name="Group 32"/>
          <p:cNvGrpSpPr/>
          <p:nvPr/>
        </p:nvGrpSpPr>
        <p:grpSpPr>
          <a:xfrm>
            <a:off x="5791463" y="4183917"/>
            <a:ext cx="376010" cy="235789"/>
            <a:chOff x="5348288" y="3646488"/>
            <a:chExt cx="201613" cy="127000"/>
          </a:xfrm>
          <a:solidFill>
            <a:schemeClr val="bg1"/>
          </a:solidFill>
        </p:grpSpPr>
        <p:sp>
          <p:nvSpPr>
            <p:cNvPr id="17" name="Freeform 33"/>
            <p:cNvSpPr>
              <a:spLocks noEditPoints="1"/>
            </p:cNvSpPr>
            <p:nvPr/>
          </p:nvSpPr>
          <p:spPr bwMode="auto">
            <a:xfrm>
              <a:off x="5348288" y="3646488"/>
              <a:ext cx="201613" cy="127000"/>
            </a:xfrm>
            <a:custGeom>
              <a:avLst/>
              <a:gdLst>
                <a:gd name="T0" fmla="*/ 112 w 124"/>
                <a:gd name="T1" fmla="*/ 18 h 78"/>
                <a:gd name="T2" fmla="*/ 112 w 124"/>
                <a:gd name="T3" fmla="*/ 0 h 78"/>
                <a:gd name="T4" fmla="*/ 0 w 124"/>
                <a:gd name="T5" fmla="*/ 0 h 78"/>
                <a:gd name="T6" fmla="*/ 0 w 124"/>
                <a:gd name="T7" fmla="*/ 78 h 78"/>
                <a:gd name="T8" fmla="*/ 112 w 124"/>
                <a:gd name="T9" fmla="*/ 78 h 78"/>
                <a:gd name="T10" fmla="*/ 112 w 124"/>
                <a:gd name="T11" fmla="*/ 60 h 78"/>
                <a:gd name="T12" fmla="*/ 124 w 124"/>
                <a:gd name="T13" fmla="*/ 54 h 78"/>
                <a:gd name="T14" fmla="*/ 124 w 124"/>
                <a:gd name="T15" fmla="*/ 26 h 78"/>
                <a:gd name="T16" fmla="*/ 112 w 124"/>
                <a:gd name="T17" fmla="*/ 18 h 78"/>
                <a:gd name="T18" fmla="*/ 103 w 124"/>
                <a:gd name="T19" fmla="*/ 69 h 78"/>
                <a:gd name="T20" fmla="*/ 9 w 124"/>
                <a:gd name="T21" fmla="*/ 69 h 78"/>
                <a:gd name="T22" fmla="*/ 9 w 124"/>
                <a:gd name="T23" fmla="*/ 10 h 78"/>
                <a:gd name="T24" fmla="*/ 103 w 124"/>
                <a:gd name="T25" fmla="*/ 10 h 78"/>
                <a:gd name="T26" fmla="*/ 103 w 124"/>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4" h="78">
                  <a:moveTo>
                    <a:pt x="112" y="18"/>
                  </a:moveTo>
                  <a:cubicBezTo>
                    <a:pt x="112" y="0"/>
                    <a:pt x="112" y="0"/>
                    <a:pt x="112" y="0"/>
                  </a:cubicBezTo>
                  <a:cubicBezTo>
                    <a:pt x="0" y="0"/>
                    <a:pt x="0" y="0"/>
                    <a:pt x="0" y="0"/>
                  </a:cubicBezTo>
                  <a:cubicBezTo>
                    <a:pt x="0" y="78"/>
                    <a:pt x="0" y="78"/>
                    <a:pt x="0" y="78"/>
                  </a:cubicBezTo>
                  <a:cubicBezTo>
                    <a:pt x="112" y="78"/>
                    <a:pt x="112" y="78"/>
                    <a:pt x="112" y="78"/>
                  </a:cubicBezTo>
                  <a:cubicBezTo>
                    <a:pt x="112" y="60"/>
                    <a:pt x="112" y="60"/>
                    <a:pt x="112" y="60"/>
                  </a:cubicBezTo>
                  <a:cubicBezTo>
                    <a:pt x="116" y="60"/>
                    <a:pt x="124" y="61"/>
                    <a:pt x="124" y="54"/>
                  </a:cubicBezTo>
                  <a:cubicBezTo>
                    <a:pt x="124" y="26"/>
                    <a:pt x="124" y="26"/>
                    <a:pt x="124" y="26"/>
                  </a:cubicBezTo>
                  <a:cubicBezTo>
                    <a:pt x="124" y="17"/>
                    <a:pt x="115" y="18"/>
                    <a:pt x="112" y="18"/>
                  </a:cubicBezTo>
                  <a:close/>
                  <a:moveTo>
                    <a:pt x="103" y="69"/>
                  </a:moveTo>
                  <a:cubicBezTo>
                    <a:pt x="9" y="69"/>
                    <a:pt x="9" y="69"/>
                    <a:pt x="9" y="69"/>
                  </a:cubicBezTo>
                  <a:cubicBezTo>
                    <a:pt x="9" y="10"/>
                    <a:pt x="9" y="10"/>
                    <a:pt x="9" y="10"/>
                  </a:cubicBezTo>
                  <a:cubicBezTo>
                    <a:pt x="103" y="10"/>
                    <a:pt x="103" y="10"/>
                    <a:pt x="103" y="10"/>
                  </a:cubicBezTo>
                  <a:lnTo>
                    <a:pt x="103"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18" name="Rectangle 34"/>
            <p:cNvSpPr>
              <a:spLocks noChangeArrowheads="1"/>
            </p:cNvSpPr>
            <p:nvPr/>
          </p:nvSpPr>
          <p:spPr bwMode="auto">
            <a:xfrm>
              <a:off x="5376863" y="3676651"/>
              <a:ext cx="36513" cy="69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19" name="Rectangle 35"/>
            <p:cNvSpPr>
              <a:spLocks noChangeArrowheads="1"/>
            </p:cNvSpPr>
            <p:nvPr/>
          </p:nvSpPr>
          <p:spPr bwMode="auto">
            <a:xfrm>
              <a:off x="5419725" y="3676651"/>
              <a:ext cx="39688" cy="69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grpSp>
      <p:sp>
        <p:nvSpPr>
          <p:cNvPr id="20" name="Rectangle 41"/>
          <p:cNvSpPr/>
          <p:nvPr/>
        </p:nvSpPr>
        <p:spPr>
          <a:xfrm>
            <a:off x="1359545" y="1970919"/>
            <a:ext cx="3296051" cy="2021751"/>
          </a:xfrm>
          <a:prstGeom prst="rect">
            <a:avLst/>
          </a:prstGeom>
          <a:blipFill>
            <a:blip r:embed="rId5">
              <a:extLst>
                <a:ext uri="{BEBA8EAE-BF5A-486C-A8C5-ECC9F3942E4B}">
                  <a14:imgProps xmlns:a14="http://schemas.microsoft.com/office/drawing/2010/main">
                    <a14:imgLayer r:embed="rId6">
                      <a14:imgEffect>
                        <a14:artisticGlowDiffused/>
                      </a14:imgEffect>
                    </a14:imgLayer>
                  </a14:imgProps>
                </a:ext>
              </a:extLst>
            </a:blip>
            <a:srcRect/>
            <a:stretch>
              <a:fillRect t="-3428" b="-342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grpSp>
        <p:nvGrpSpPr>
          <p:cNvPr id="21" name="Group 42"/>
          <p:cNvGrpSpPr/>
          <p:nvPr/>
        </p:nvGrpSpPr>
        <p:grpSpPr>
          <a:xfrm>
            <a:off x="5806498" y="1712501"/>
            <a:ext cx="345938" cy="292142"/>
            <a:chOff x="1112838" y="3203576"/>
            <a:chExt cx="282575" cy="239712"/>
          </a:xfrm>
          <a:solidFill>
            <a:schemeClr val="bg1"/>
          </a:solidFill>
        </p:grpSpPr>
        <p:sp>
          <p:nvSpPr>
            <p:cNvPr id="22" name="Freeform 12"/>
            <p:cNvSpPr>
              <a:spLocks/>
            </p:cNvSpPr>
            <p:nvPr/>
          </p:nvSpPr>
          <p:spPr bwMode="auto">
            <a:xfrm>
              <a:off x="1201738" y="3343276"/>
              <a:ext cx="50800" cy="50800"/>
            </a:xfrm>
            <a:custGeom>
              <a:avLst/>
              <a:gdLst>
                <a:gd name="T0" fmla="*/ 32 w 32"/>
                <a:gd name="T1" fmla="*/ 18 h 32"/>
                <a:gd name="T2" fmla="*/ 15 w 32"/>
                <a:gd name="T3" fmla="*/ 0 h 32"/>
                <a:gd name="T4" fmla="*/ 15 w 32"/>
                <a:gd name="T5" fmla="*/ 0 h 32"/>
                <a:gd name="T6" fmla="*/ 0 w 32"/>
                <a:gd name="T7" fmla="*/ 32 h 32"/>
                <a:gd name="T8" fmla="*/ 32 w 32"/>
                <a:gd name="T9" fmla="*/ 18 h 32"/>
              </a:gdLst>
              <a:ahLst/>
              <a:cxnLst>
                <a:cxn ang="0">
                  <a:pos x="T0" y="T1"/>
                </a:cxn>
                <a:cxn ang="0">
                  <a:pos x="T2" y="T3"/>
                </a:cxn>
                <a:cxn ang="0">
                  <a:pos x="T4" y="T5"/>
                </a:cxn>
                <a:cxn ang="0">
                  <a:pos x="T6" y="T7"/>
                </a:cxn>
                <a:cxn ang="0">
                  <a:pos x="T8" y="T9"/>
                </a:cxn>
              </a:cxnLst>
              <a:rect l="0" t="0" r="r" b="b"/>
              <a:pathLst>
                <a:path w="32" h="32">
                  <a:moveTo>
                    <a:pt x="32" y="18"/>
                  </a:moveTo>
                  <a:lnTo>
                    <a:pt x="15" y="0"/>
                  </a:lnTo>
                  <a:lnTo>
                    <a:pt x="15" y="0"/>
                  </a:lnTo>
                  <a:lnTo>
                    <a:pt x="0" y="32"/>
                  </a:lnTo>
                  <a:lnTo>
                    <a:pt x="32"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23" name="Rectangle 13"/>
            <p:cNvSpPr>
              <a:spLocks noChangeArrowheads="1"/>
            </p:cNvSpPr>
            <p:nvPr/>
          </p:nvSpPr>
          <p:spPr bwMode="auto">
            <a:xfrm>
              <a:off x="1252538" y="3371851"/>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24" name="Freeform 14"/>
            <p:cNvSpPr>
              <a:spLocks/>
            </p:cNvSpPr>
            <p:nvPr/>
          </p:nvSpPr>
          <p:spPr bwMode="auto">
            <a:xfrm>
              <a:off x="1231900" y="3219451"/>
              <a:ext cx="127000" cy="127000"/>
            </a:xfrm>
            <a:custGeom>
              <a:avLst/>
              <a:gdLst>
                <a:gd name="T0" fmla="*/ 73 w 80"/>
                <a:gd name="T1" fmla="*/ 0 h 80"/>
                <a:gd name="T2" fmla="*/ 0 w 80"/>
                <a:gd name="T3" fmla="*/ 73 h 80"/>
                <a:gd name="T4" fmla="*/ 7 w 80"/>
                <a:gd name="T5" fmla="*/ 80 h 80"/>
                <a:gd name="T6" fmla="*/ 80 w 80"/>
                <a:gd name="T7" fmla="*/ 8 h 80"/>
                <a:gd name="T8" fmla="*/ 73 w 80"/>
                <a:gd name="T9" fmla="*/ 0 h 80"/>
              </a:gdLst>
              <a:ahLst/>
              <a:cxnLst>
                <a:cxn ang="0">
                  <a:pos x="T0" y="T1"/>
                </a:cxn>
                <a:cxn ang="0">
                  <a:pos x="T2" y="T3"/>
                </a:cxn>
                <a:cxn ang="0">
                  <a:pos x="T4" y="T5"/>
                </a:cxn>
                <a:cxn ang="0">
                  <a:pos x="T6" y="T7"/>
                </a:cxn>
                <a:cxn ang="0">
                  <a:pos x="T8" y="T9"/>
                </a:cxn>
              </a:cxnLst>
              <a:rect l="0" t="0" r="r" b="b"/>
              <a:pathLst>
                <a:path w="80" h="80">
                  <a:moveTo>
                    <a:pt x="73" y="0"/>
                  </a:moveTo>
                  <a:lnTo>
                    <a:pt x="0" y="73"/>
                  </a:lnTo>
                  <a:lnTo>
                    <a:pt x="7" y="80"/>
                  </a:lnTo>
                  <a:lnTo>
                    <a:pt x="80" y="8"/>
                  </a:lnTo>
                  <a:lnTo>
                    <a:pt x="7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25" name="Freeform 15"/>
            <p:cNvSpPr>
              <a:spLocks/>
            </p:cNvSpPr>
            <p:nvPr/>
          </p:nvSpPr>
          <p:spPr bwMode="auto">
            <a:xfrm>
              <a:off x="1249363" y="3236913"/>
              <a:ext cx="128588" cy="128588"/>
            </a:xfrm>
            <a:custGeom>
              <a:avLst/>
              <a:gdLst>
                <a:gd name="T0" fmla="*/ 0 w 81"/>
                <a:gd name="T1" fmla="*/ 74 h 81"/>
                <a:gd name="T2" fmla="*/ 7 w 81"/>
                <a:gd name="T3" fmla="*/ 81 h 81"/>
                <a:gd name="T4" fmla="*/ 81 w 81"/>
                <a:gd name="T5" fmla="*/ 9 h 81"/>
                <a:gd name="T6" fmla="*/ 74 w 81"/>
                <a:gd name="T7" fmla="*/ 0 h 81"/>
                <a:gd name="T8" fmla="*/ 0 w 81"/>
                <a:gd name="T9" fmla="*/ 74 h 81"/>
              </a:gdLst>
              <a:ahLst/>
              <a:cxnLst>
                <a:cxn ang="0">
                  <a:pos x="T0" y="T1"/>
                </a:cxn>
                <a:cxn ang="0">
                  <a:pos x="T2" y="T3"/>
                </a:cxn>
                <a:cxn ang="0">
                  <a:pos x="T4" y="T5"/>
                </a:cxn>
                <a:cxn ang="0">
                  <a:pos x="T6" y="T7"/>
                </a:cxn>
                <a:cxn ang="0">
                  <a:pos x="T8" y="T9"/>
                </a:cxn>
              </a:cxnLst>
              <a:rect l="0" t="0" r="r" b="b"/>
              <a:pathLst>
                <a:path w="81" h="81">
                  <a:moveTo>
                    <a:pt x="0" y="74"/>
                  </a:moveTo>
                  <a:lnTo>
                    <a:pt x="7" y="81"/>
                  </a:lnTo>
                  <a:lnTo>
                    <a:pt x="81" y="9"/>
                  </a:lnTo>
                  <a:lnTo>
                    <a:pt x="74" y="0"/>
                  </a:lnTo>
                  <a:lnTo>
                    <a:pt x="0"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26" name="Freeform 16"/>
            <p:cNvSpPr>
              <a:spLocks/>
            </p:cNvSpPr>
            <p:nvPr/>
          </p:nvSpPr>
          <p:spPr bwMode="auto">
            <a:xfrm>
              <a:off x="1355725" y="3203576"/>
              <a:ext cx="39688" cy="38100"/>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27" name="Freeform 17"/>
            <p:cNvSpPr>
              <a:spLocks/>
            </p:cNvSpPr>
            <p:nvPr/>
          </p:nvSpPr>
          <p:spPr bwMode="auto">
            <a:xfrm>
              <a:off x="1112838" y="3208338"/>
              <a:ext cx="238125" cy="234950"/>
            </a:xfrm>
            <a:custGeom>
              <a:avLst/>
              <a:gdLst>
                <a:gd name="T0" fmla="*/ 132 w 150"/>
                <a:gd name="T1" fmla="*/ 131 h 148"/>
                <a:gd name="T2" fmla="*/ 18 w 150"/>
                <a:gd name="T3" fmla="*/ 131 h 148"/>
                <a:gd name="T4" fmla="*/ 18 w 150"/>
                <a:gd name="T5" fmla="*/ 18 h 148"/>
                <a:gd name="T6" fmla="*/ 124 w 150"/>
                <a:gd name="T7" fmla="*/ 18 h 148"/>
                <a:gd name="T8" fmla="*/ 144 w 150"/>
                <a:gd name="T9" fmla="*/ 0 h 148"/>
                <a:gd name="T10" fmla="*/ 0 w 150"/>
                <a:gd name="T11" fmla="*/ 0 h 148"/>
                <a:gd name="T12" fmla="*/ 0 w 150"/>
                <a:gd name="T13" fmla="*/ 148 h 148"/>
                <a:gd name="T14" fmla="*/ 150 w 150"/>
                <a:gd name="T15" fmla="*/ 148 h 148"/>
                <a:gd name="T16" fmla="*/ 150 w 150"/>
                <a:gd name="T17" fmla="*/ 55 h 148"/>
                <a:gd name="T18" fmla="*/ 132 w 150"/>
                <a:gd name="T19" fmla="*/ 73 h 148"/>
                <a:gd name="T20" fmla="*/ 132 w 150"/>
                <a:gd name="T21" fmla="*/ 13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48">
                  <a:moveTo>
                    <a:pt x="132" y="131"/>
                  </a:moveTo>
                  <a:lnTo>
                    <a:pt x="18" y="131"/>
                  </a:lnTo>
                  <a:lnTo>
                    <a:pt x="18" y="18"/>
                  </a:lnTo>
                  <a:lnTo>
                    <a:pt x="124" y="18"/>
                  </a:lnTo>
                  <a:lnTo>
                    <a:pt x="144" y="0"/>
                  </a:lnTo>
                  <a:lnTo>
                    <a:pt x="0" y="0"/>
                  </a:lnTo>
                  <a:lnTo>
                    <a:pt x="0" y="148"/>
                  </a:lnTo>
                  <a:lnTo>
                    <a:pt x="150" y="148"/>
                  </a:lnTo>
                  <a:lnTo>
                    <a:pt x="150" y="55"/>
                  </a:lnTo>
                  <a:lnTo>
                    <a:pt x="132" y="73"/>
                  </a:lnTo>
                  <a:lnTo>
                    <a:pt x="132" y="1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grpSp>
      <p:sp>
        <p:nvSpPr>
          <p:cNvPr id="28" name="Freeform 58"/>
          <p:cNvSpPr>
            <a:spLocks/>
          </p:cNvSpPr>
          <p:nvPr/>
        </p:nvSpPr>
        <p:spPr bwMode="auto">
          <a:xfrm>
            <a:off x="5822084" y="2517553"/>
            <a:ext cx="314764" cy="324808"/>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5 h 142"/>
              <a:gd name="T16" fmla="*/ 62 w 137"/>
              <a:gd name="T17" fmla="*/ 6 h 142"/>
              <a:gd name="T18" fmla="*/ 44 w 137"/>
              <a:gd name="T19" fmla="*/ 57 h 142"/>
              <a:gd name="T20" fmla="*/ 64 w 137"/>
              <a:gd name="T21" fmla="*/ 57 h 142"/>
              <a:gd name="T22" fmla="*/ 64 w 137"/>
              <a:gd name="T23" fmla="*/ 123 h 142"/>
              <a:gd name="T24" fmla="*/ 64 w 137"/>
              <a:gd name="T25" fmla="*/ 125 h 142"/>
              <a:gd name="T26" fmla="*/ 64 w 137"/>
              <a:gd name="T27" fmla="*/ 130 h 142"/>
              <a:gd name="T28" fmla="*/ 76 w 137"/>
              <a:gd name="T29" fmla="*/ 142 h 142"/>
              <a:gd name="T30" fmla="*/ 88 w 137"/>
              <a:gd name="T31" fmla="*/ 130 h 142"/>
              <a:gd name="T32" fmla="*/ 88 w 137"/>
              <a:gd name="T33" fmla="*/ 125 h 142"/>
              <a:gd name="T34" fmla="*/ 79 w 137"/>
              <a:gd name="T35" fmla="*/ 125 h 142"/>
              <a:gd name="T36" fmla="*/ 79 w 137"/>
              <a:gd name="T37" fmla="*/ 127 h 142"/>
              <a:gd name="T38" fmla="*/ 79 w 137"/>
              <a:gd name="T39" fmla="*/ 130 h 142"/>
              <a:gd name="T40" fmla="*/ 76 w 137"/>
              <a:gd name="T41" fmla="*/ 134 h 142"/>
              <a:gd name="T42" fmla="*/ 72 w 137"/>
              <a:gd name="T43" fmla="*/ 130 h 142"/>
              <a:gd name="T44" fmla="*/ 72 w 137"/>
              <a:gd name="T45" fmla="*/ 127 h 142"/>
              <a:gd name="T46" fmla="*/ 72 w 137"/>
              <a:gd name="T47" fmla="*/ 125 h 142"/>
              <a:gd name="T48" fmla="*/ 72 w 137"/>
              <a:gd name="T49" fmla="*/ 112 h 142"/>
              <a:gd name="T50" fmla="*/ 72 w 137"/>
              <a:gd name="T51" fmla="*/ 57 h 142"/>
              <a:gd name="T52" fmla="*/ 94 w 137"/>
              <a:gd name="T53" fmla="*/ 57 h 142"/>
              <a:gd name="T54" fmla="*/ 76 w 137"/>
              <a:gd name="T55" fmla="*/ 6 h 142"/>
              <a:gd name="T56" fmla="*/ 76 w 137"/>
              <a:gd name="T57" fmla="*/ 5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9"/>
                  <a:pt x="105" y="7"/>
                  <a:pt x="76" y="4"/>
                </a:cubicBezTo>
                <a:cubicBezTo>
                  <a:pt x="74" y="2"/>
                  <a:pt x="72" y="0"/>
                  <a:pt x="69" y="0"/>
                </a:cubicBezTo>
                <a:cubicBezTo>
                  <a:pt x="66" y="0"/>
                  <a:pt x="64" y="2"/>
                  <a:pt x="62" y="4"/>
                </a:cubicBezTo>
                <a:cubicBezTo>
                  <a:pt x="32" y="7"/>
                  <a:pt x="7" y="28"/>
                  <a:pt x="0" y="57"/>
                </a:cubicBezTo>
                <a:cubicBezTo>
                  <a:pt x="39" y="57"/>
                  <a:pt x="39" y="57"/>
                  <a:pt x="39" y="57"/>
                </a:cubicBezTo>
                <a:cubicBezTo>
                  <a:pt x="39" y="24"/>
                  <a:pt x="58" y="8"/>
                  <a:pt x="62" y="5"/>
                </a:cubicBezTo>
                <a:cubicBezTo>
                  <a:pt x="62" y="5"/>
                  <a:pt x="62" y="5"/>
                  <a:pt x="62" y="6"/>
                </a:cubicBezTo>
                <a:cubicBezTo>
                  <a:pt x="41" y="32"/>
                  <a:pt x="44" y="57"/>
                  <a:pt x="44" y="57"/>
                </a:cubicBezTo>
                <a:cubicBezTo>
                  <a:pt x="64" y="57"/>
                  <a:pt x="64" y="57"/>
                  <a:pt x="64" y="57"/>
                </a:cubicBezTo>
                <a:cubicBezTo>
                  <a:pt x="64" y="123"/>
                  <a:pt x="64" y="123"/>
                  <a:pt x="64" y="123"/>
                </a:cubicBezTo>
                <a:cubicBezTo>
                  <a:pt x="64" y="125"/>
                  <a:pt x="64" y="125"/>
                  <a:pt x="64" y="125"/>
                </a:cubicBezTo>
                <a:cubicBezTo>
                  <a:pt x="64" y="130"/>
                  <a:pt x="64" y="130"/>
                  <a:pt x="64" y="130"/>
                </a:cubicBezTo>
                <a:cubicBezTo>
                  <a:pt x="64" y="137"/>
                  <a:pt x="69" y="142"/>
                  <a:pt x="76" y="142"/>
                </a:cubicBezTo>
                <a:cubicBezTo>
                  <a:pt x="82" y="142"/>
                  <a:pt x="88" y="137"/>
                  <a:pt x="88" y="130"/>
                </a:cubicBezTo>
                <a:cubicBezTo>
                  <a:pt x="88" y="125"/>
                  <a:pt x="88" y="125"/>
                  <a:pt x="88" y="125"/>
                </a:cubicBezTo>
                <a:cubicBezTo>
                  <a:pt x="79" y="125"/>
                  <a:pt x="79" y="125"/>
                  <a:pt x="79" y="125"/>
                </a:cubicBezTo>
                <a:cubicBezTo>
                  <a:pt x="79" y="127"/>
                  <a:pt x="79" y="127"/>
                  <a:pt x="79" y="127"/>
                </a:cubicBezTo>
                <a:cubicBezTo>
                  <a:pt x="79" y="130"/>
                  <a:pt x="79" y="130"/>
                  <a:pt x="79" y="130"/>
                </a:cubicBezTo>
                <a:cubicBezTo>
                  <a:pt x="79" y="132"/>
                  <a:pt x="78" y="134"/>
                  <a:pt x="76" y="134"/>
                </a:cubicBezTo>
                <a:cubicBezTo>
                  <a:pt x="74" y="134"/>
                  <a:pt x="72" y="132"/>
                  <a:pt x="72" y="130"/>
                </a:cubicBezTo>
                <a:cubicBezTo>
                  <a:pt x="72" y="127"/>
                  <a:pt x="72" y="127"/>
                  <a:pt x="72" y="127"/>
                </a:cubicBezTo>
                <a:cubicBezTo>
                  <a:pt x="72" y="125"/>
                  <a:pt x="72" y="125"/>
                  <a:pt x="72" y="125"/>
                </a:cubicBezTo>
                <a:cubicBezTo>
                  <a:pt x="72" y="112"/>
                  <a:pt x="72" y="112"/>
                  <a:pt x="72" y="112"/>
                </a:cubicBezTo>
                <a:cubicBezTo>
                  <a:pt x="72" y="57"/>
                  <a:pt x="72" y="57"/>
                  <a:pt x="72" y="57"/>
                </a:cubicBezTo>
                <a:cubicBezTo>
                  <a:pt x="94" y="57"/>
                  <a:pt x="94" y="57"/>
                  <a:pt x="94" y="57"/>
                </a:cubicBezTo>
                <a:cubicBezTo>
                  <a:pt x="94" y="57"/>
                  <a:pt x="97" y="32"/>
                  <a:pt x="76" y="6"/>
                </a:cubicBezTo>
                <a:cubicBezTo>
                  <a:pt x="76" y="5"/>
                  <a:pt x="76" y="5"/>
                  <a:pt x="76" y="5"/>
                </a:cubicBezTo>
                <a:cubicBezTo>
                  <a:pt x="80" y="8"/>
                  <a:pt x="99" y="24"/>
                  <a:pt x="99" y="57"/>
                </a:cubicBezTo>
                <a:close/>
              </a:path>
            </a:pathLst>
          </a:custGeom>
          <a:solidFill>
            <a:schemeClr val="bg1"/>
          </a:solidFill>
          <a:ln>
            <a:noFill/>
          </a:ln>
        </p:spPr>
        <p:txBody>
          <a:bodyPr vert="horz" wrap="square" lIns="89855" tIns="44928" rIns="89855" bIns="44928" numCol="1" anchor="t" anchorCtr="0" compatLnSpc="1">
            <a:prstTxWarp prst="textNoShape">
              <a:avLst/>
            </a:prstTxWarp>
          </a:bodyPr>
          <a:lstStyle/>
          <a:p>
            <a:endParaRPr lang="en-US" sz="1800">
              <a:cs typeface="+mn-ea"/>
              <a:sym typeface="+mn-lt"/>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ppt_x"/>
                                          </p:val>
                                        </p:tav>
                                        <p:tav tm="100000">
                                          <p:val>
                                            <p:strVal val="#ppt_x"/>
                                          </p:val>
                                        </p:tav>
                                      </p:tavLst>
                                    </p:anim>
                                    <p:anim calcmode="lin" valueType="num">
                                      <p:cBhvr additive="base">
                                        <p:cTn id="8" dur="25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250" fill="hold"/>
                                        <p:tgtEl>
                                          <p:spTgt spid="20"/>
                                        </p:tgtEl>
                                        <p:attrNameLst>
                                          <p:attrName>ppt_x</p:attrName>
                                        </p:attrNameLst>
                                      </p:cBhvr>
                                      <p:tavLst>
                                        <p:tav tm="0">
                                          <p:val>
                                            <p:strVal val="#ppt_x"/>
                                          </p:val>
                                        </p:tav>
                                        <p:tav tm="100000">
                                          <p:val>
                                            <p:strVal val="#ppt_x"/>
                                          </p:val>
                                        </p:tav>
                                      </p:tavLst>
                                    </p:anim>
                                    <p:anim calcmode="lin" valueType="num">
                                      <p:cBhvr additive="base">
                                        <p:cTn id="13" dur="250" fill="hold"/>
                                        <p:tgtEl>
                                          <p:spTgt spid="20"/>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250" fill="hold"/>
                                        <p:tgtEl>
                                          <p:spTgt spid="7"/>
                                        </p:tgtEl>
                                        <p:attrNameLst>
                                          <p:attrName>ppt_x</p:attrName>
                                        </p:attrNameLst>
                                      </p:cBhvr>
                                      <p:tavLst>
                                        <p:tav tm="0">
                                          <p:val>
                                            <p:strVal val="#ppt_x"/>
                                          </p:val>
                                        </p:tav>
                                        <p:tav tm="100000">
                                          <p:val>
                                            <p:strVal val="#ppt_x"/>
                                          </p:val>
                                        </p:tav>
                                      </p:tavLst>
                                    </p:anim>
                                    <p:anim calcmode="lin" valueType="num">
                                      <p:cBhvr additive="base">
                                        <p:cTn id="18" dur="25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250" fill="hold"/>
                                        <p:tgtEl>
                                          <p:spTgt spid="21"/>
                                        </p:tgtEl>
                                        <p:attrNameLst>
                                          <p:attrName>ppt_x</p:attrName>
                                        </p:attrNameLst>
                                      </p:cBhvr>
                                      <p:tavLst>
                                        <p:tav tm="0">
                                          <p:val>
                                            <p:strVal val="#ppt_x"/>
                                          </p:val>
                                        </p:tav>
                                        <p:tav tm="100000">
                                          <p:val>
                                            <p:strVal val="#ppt_x"/>
                                          </p:val>
                                        </p:tav>
                                      </p:tavLst>
                                    </p:anim>
                                    <p:anim calcmode="lin" valueType="num">
                                      <p:cBhvr additive="base">
                                        <p:cTn id="23" dur="250" fill="hold"/>
                                        <p:tgtEl>
                                          <p:spTgt spid="21"/>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250" fill="hold"/>
                                        <p:tgtEl>
                                          <p:spTgt spid="3"/>
                                        </p:tgtEl>
                                        <p:attrNameLst>
                                          <p:attrName>ppt_x</p:attrName>
                                        </p:attrNameLst>
                                      </p:cBhvr>
                                      <p:tavLst>
                                        <p:tav tm="0">
                                          <p:val>
                                            <p:strVal val="#ppt_x"/>
                                          </p:val>
                                        </p:tav>
                                        <p:tav tm="100000">
                                          <p:val>
                                            <p:strVal val="#ppt_x"/>
                                          </p:val>
                                        </p:tav>
                                      </p:tavLst>
                                    </p:anim>
                                    <p:anim calcmode="lin" valueType="num">
                                      <p:cBhvr additive="base">
                                        <p:cTn id="28" dur="250" fill="hold"/>
                                        <p:tgtEl>
                                          <p:spTgt spid="3"/>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250" fill="hold"/>
                                        <p:tgtEl>
                                          <p:spTgt spid="8"/>
                                        </p:tgtEl>
                                        <p:attrNameLst>
                                          <p:attrName>ppt_x</p:attrName>
                                        </p:attrNameLst>
                                      </p:cBhvr>
                                      <p:tavLst>
                                        <p:tav tm="0">
                                          <p:val>
                                            <p:strVal val="#ppt_x"/>
                                          </p:val>
                                        </p:tav>
                                        <p:tav tm="100000">
                                          <p:val>
                                            <p:strVal val="#ppt_x"/>
                                          </p:val>
                                        </p:tav>
                                      </p:tavLst>
                                    </p:anim>
                                    <p:anim calcmode="lin" valueType="num">
                                      <p:cBhvr additive="base">
                                        <p:cTn id="33" dur="250" fill="hold"/>
                                        <p:tgtEl>
                                          <p:spTgt spid="8"/>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250" fill="hold"/>
                                        <p:tgtEl>
                                          <p:spTgt spid="28"/>
                                        </p:tgtEl>
                                        <p:attrNameLst>
                                          <p:attrName>ppt_x</p:attrName>
                                        </p:attrNameLst>
                                      </p:cBhvr>
                                      <p:tavLst>
                                        <p:tav tm="0">
                                          <p:val>
                                            <p:strVal val="#ppt_x"/>
                                          </p:val>
                                        </p:tav>
                                        <p:tav tm="100000">
                                          <p:val>
                                            <p:strVal val="#ppt_x"/>
                                          </p:val>
                                        </p:tav>
                                      </p:tavLst>
                                    </p:anim>
                                    <p:anim calcmode="lin" valueType="num">
                                      <p:cBhvr additive="base">
                                        <p:cTn id="38" dur="250" fill="hold"/>
                                        <p:tgtEl>
                                          <p:spTgt spid="28"/>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additive="base">
                                        <p:cTn id="42" dur="250" fill="hold"/>
                                        <p:tgtEl>
                                          <p:spTgt spid="4"/>
                                        </p:tgtEl>
                                        <p:attrNameLst>
                                          <p:attrName>ppt_x</p:attrName>
                                        </p:attrNameLst>
                                      </p:cBhvr>
                                      <p:tavLst>
                                        <p:tav tm="0">
                                          <p:val>
                                            <p:strVal val="#ppt_x"/>
                                          </p:val>
                                        </p:tav>
                                        <p:tav tm="100000">
                                          <p:val>
                                            <p:strVal val="#ppt_x"/>
                                          </p:val>
                                        </p:tav>
                                      </p:tavLst>
                                    </p:anim>
                                    <p:anim calcmode="lin" valueType="num">
                                      <p:cBhvr additive="base">
                                        <p:cTn id="43" dur="250" fill="hold"/>
                                        <p:tgtEl>
                                          <p:spTgt spid="4"/>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250" fill="hold"/>
                                        <p:tgtEl>
                                          <p:spTgt spid="9"/>
                                        </p:tgtEl>
                                        <p:attrNameLst>
                                          <p:attrName>ppt_x</p:attrName>
                                        </p:attrNameLst>
                                      </p:cBhvr>
                                      <p:tavLst>
                                        <p:tav tm="0">
                                          <p:val>
                                            <p:strVal val="#ppt_x"/>
                                          </p:val>
                                        </p:tav>
                                        <p:tav tm="100000">
                                          <p:val>
                                            <p:strVal val="#ppt_x"/>
                                          </p:val>
                                        </p:tav>
                                      </p:tavLst>
                                    </p:anim>
                                    <p:anim calcmode="lin" valueType="num">
                                      <p:cBhvr additive="base">
                                        <p:cTn id="48" dur="250" fill="hold"/>
                                        <p:tgtEl>
                                          <p:spTgt spid="9"/>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nodeType="after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250" fill="hold"/>
                                        <p:tgtEl>
                                          <p:spTgt spid="11"/>
                                        </p:tgtEl>
                                        <p:attrNameLst>
                                          <p:attrName>ppt_x</p:attrName>
                                        </p:attrNameLst>
                                      </p:cBhvr>
                                      <p:tavLst>
                                        <p:tav tm="0">
                                          <p:val>
                                            <p:strVal val="#ppt_x"/>
                                          </p:val>
                                        </p:tav>
                                        <p:tav tm="100000">
                                          <p:val>
                                            <p:strVal val="#ppt_x"/>
                                          </p:val>
                                        </p:tav>
                                      </p:tavLst>
                                    </p:anim>
                                    <p:anim calcmode="lin" valueType="num">
                                      <p:cBhvr additive="base">
                                        <p:cTn id="53" dur="250" fill="hold"/>
                                        <p:tgtEl>
                                          <p:spTgt spid="11"/>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5"/>
                                        </p:tgtEl>
                                        <p:attrNameLst>
                                          <p:attrName>style.visibility</p:attrName>
                                        </p:attrNameLst>
                                      </p:cBhvr>
                                      <p:to>
                                        <p:strVal val="visible"/>
                                      </p:to>
                                    </p:set>
                                    <p:anim calcmode="lin" valueType="num">
                                      <p:cBhvr additive="base">
                                        <p:cTn id="57" dur="250" fill="hold"/>
                                        <p:tgtEl>
                                          <p:spTgt spid="5"/>
                                        </p:tgtEl>
                                        <p:attrNameLst>
                                          <p:attrName>ppt_x</p:attrName>
                                        </p:attrNameLst>
                                      </p:cBhvr>
                                      <p:tavLst>
                                        <p:tav tm="0">
                                          <p:val>
                                            <p:strVal val="#ppt_x"/>
                                          </p:val>
                                        </p:tav>
                                        <p:tav tm="100000">
                                          <p:val>
                                            <p:strVal val="#ppt_x"/>
                                          </p:val>
                                        </p:tav>
                                      </p:tavLst>
                                    </p:anim>
                                    <p:anim calcmode="lin" valueType="num">
                                      <p:cBhvr additive="base">
                                        <p:cTn id="58" dur="250" fill="hold"/>
                                        <p:tgtEl>
                                          <p:spTgt spid="5"/>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stCondLst>
                                    <p:cond delay="0"/>
                                  </p:stCondLst>
                                  <p:childTnLst>
                                    <p:set>
                                      <p:cBhvr>
                                        <p:cTn id="61" dur="1" fill="hold">
                                          <p:stCondLst>
                                            <p:cond delay="0"/>
                                          </p:stCondLst>
                                        </p:cTn>
                                        <p:tgtEl>
                                          <p:spTgt spid="10"/>
                                        </p:tgtEl>
                                        <p:attrNameLst>
                                          <p:attrName>style.visibility</p:attrName>
                                        </p:attrNameLst>
                                      </p:cBhvr>
                                      <p:to>
                                        <p:strVal val="visible"/>
                                      </p:to>
                                    </p:set>
                                    <p:anim calcmode="lin" valueType="num">
                                      <p:cBhvr additive="base">
                                        <p:cTn id="62" dur="250" fill="hold"/>
                                        <p:tgtEl>
                                          <p:spTgt spid="10"/>
                                        </p:tgtEl>
                                        <p:attrNameLst>
                                          <p:attrName>ppt_x</p:attrName>
                                        </p:attrNameLst>
                                      </p:cBhvr>
                                      <p:tavLst>
                                        <p:tav tm="0">
                                          <p:val>
                                            <p:strVal val="#ppt_x"/>
                                          </p:val>
                                        </p:tav>
                                        <p:tav tm="100000">
                                          <p:val>
                                            <p:strVal val="#ppt_x"/>
                                          </p:val>
                                        </p:tav>
                                      </p:tavLst>
                                    </p:anim>
                                    <p:anim calcmode="lin" valueType="num">
                                      <p:cBhvr additive="base">
                                        <p:cTn id="63" dur="250" fill="hold"/>
                                        <p:tgtEl>
                                          <p:spTgt spid="10"/>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nodeType="after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250" fill="hold"/>
                                        <p:tgtEl>
                                          <p:spTgt spid="16"/>
                                        </p:tgtEl>
                                        <p:attrNameLst>
                                          <p:attrName>ppt_x</p:attrName>
                                        </p:attrNameLst>
                                      </p:cBhvr>
                                      <p:tavLst>
                                        <p:tav tm="0">
                                          <p:val>
                                            <p:strVal val="#ppt_x"/>
                                          </p:val>
                                        </p:tav>
                                        <p:tav tm="100000">
                                          <p:val>
                                            <p:strVal val="#ppt_x"/>
                                          </p:val>
                                        </p:tav>
                                      </p:tavLst>
                                    </p:anim>
                                    <p:anim calcmode="lin" valueType="num">
                                      <p:cBhvr additive="base">
                                        <p:cTn id="68" dur="250" fill="hold"/>
                                        <p:tgtEl>
                                          <p:spTgt spid="16"/>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grpId="0" nodeType="afterEffect">
                                  <p:stCondLst>
                                    <p:cond delay="0"/>
                                  </p:stCondLst>
                                  <p:childTnLst>
                                    <p:set>
                                      <p:cBhvr>
                                        <p:cTn id="71" dur="1" fill="hold">
                                          <p:stCondLst>
                                            <p:cond delay="0"/>
                                          </p:stCondLst>
                                        </p:cTn>
                                        <p:tgtEl>
                                          <p:spTgt spid="6"/>
                                        </p:tgtEl>
                                        <p:attrNameLst>
                                          <p:attrName>style.visibility</p:attrName>
                                        </p:attrNameLst>
                                      </p:cBhvr>
                                      <p:to>
                                        <p:strVal val="visible"/>
                                      </p:to>
                                    </p:set>
                                    <p:anim calcmode="lin" valueType="num">
                                      <p:cBhvr additive="base">
                                        <p:cTn id="72" dur="250" fill="hold"/>
                                        <p:tgtEl>
                                          <p:spTgt spid="6"/>
                                        </p:tgtEl>
                                        <p:attrNameLst>
                                          <p:attrName>ppt_x</p:attrName>
                                        </p:attrNameLst>
                                      </p:cBhvr>
                                      <p:tavLst>
                                        <p:tav tm="0">
                                          <p:val>
                                            <p:strVal val="#ppt_x"/>
                                          </p:val>
                                        </p:tav>
                                        <p:tav tm="100000">
                                          <p:val>
                                            <p:strVal val="#ppt_x"/>
                                          </p:val>
                                        </p:tav>
                                      </p:tavLst>
                                    </p:anim>
                                    <p:anim calcmode="lin" valueType="num">
                                      <p:cBhvr additive="base">
                                        <p:cTn id="73" dur="25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animBg="1"/>
      <p:bldP spid="8" grpId="0" animBg="1"/>
      <p:bldP spid="9" grpId="0" animBg="1"/>
      <p:bldP spid="10" grpId="0" animBg="1"/>
      <p:bldP spid="20" grpId="0" animBg="1"/>
      <p:bldP spid="2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718384">
            <a:off x="3239990" y="1132338"/>
            <a:ext cx="8235078" cy="4657436"/>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2902501">
            <a:off x="-2034190" y="-460505"/>
            <a:ext cx="6665912" cy="4657438"/>
          </a:xfrm>
          <a:prstGeom prst="rect">
            <a:avLst/>
          </a:prstGeom>
          <a:noFill/>
          <a:extLst>
            <a:ext uri="{909E8E84-426E-40DD-AFC4-6F175D3DCCD1}">
              <a14:hiddenFill xmlns:a14="http://schemas.microsoft.com/office/drawing/2010/main">
                <a:solidFill>
                  <a:srgbClr val="FFFFFF"/>
                </a:solidFill>
              </a14:hiddenFill>
            </a:ext>
          </a:extLst>
        </p:spPr>
      </p:pic>
      <p:sp>
        <p:nvSpPr>
          <p:cNvPr id="30" name="Text Box 61"/>
          <p:cNvSpPr txBox="1">
            <a:spLocks noChangeArrowheads="1"/>
          </p:cNvSpPr>
          <p:nvPr/>
        </p:nvSpPr>
        <p:spPr bwMode="gray">
          <a:xfrm>
            <a:off x="3132410" y="287908"/>
            <a:ext cx="2736304" cy="307777"/>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单击添加标题</a:t>
            </a:r>
          </a:p>
        </p:txBody>
      </p:sp>
      <p:sp>
        <p:nvSpPr>
          <p:cNvPr id="31" name="Text Box 61"/>
          <p:cNvSpPr txBox="1">
            <a:spLocks noChangeArrowheads="1"/>
          </p:cNvSpPr>
          <p:nvPr/>
        </p:nvSpPr>
        <p:spPr bwMode="gray">
          <a:xfrm>
            <a:off x="3500091" y="545743"/>
            <a:ext cx="3448743" cy="215444"/>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Simple fashion creative ink </a:t>
            </a:r>
            <a:r>
              <a:rPr lang="en-US" altLang="zh-CN" sz="8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Feng</a:t>
            </a: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a:t>
            </a:r>
            <a:r>
              <a:rPr lang="en-US" altLang="zh-CN" sz="8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Shuia</a:t>
            </a:r>
            <a:endParaRPr lang="zh-CN" altLang="en-US"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endParaRPr>
          </a:p>
        </p:txBody>
      </p:sp>
      <p:sp>
        <p:nvSpPr>
          <p:cNvPr id="2" name="Oval 2"/>
          <p:cNvSpPr>
            <a:spLocks noChangeArrowheads="1"/>
          </p:cNvSpPr>
          <p:nvPr/>
        </p:nvSpPr>
        <p:spPr bwMode="auto">
          <a:xfrm>
            <a:off x="450057" y="1240167"/>
            <a:ext cx="1709501" cy="1728018"/>
          </a:xfrm>
          <a:prstGeom prst="ellipse">
            <a:avLst/>
          </a:prstGeom>
          <a:solidFill>
            <a:schemeClr val="tx1">
              <a:lumMod val="65000"/>
              <a:lumOff val="35000"/>
              <a:alpha val="85000"/>
            </a:schemeClr>
          </a:solidFill>
          <a:ln>
            <a:noFill/>
          </a:ln>
        </p:spPr>
        <p:txBody>
          <a:bodyPr vert="horz" wrap="square" lIns="89855" tIns="44928" rIns="89855" bIns="44928" numCol="1" anchor="t" anchorCtr="0" compatLnSpc="1">
            <a:prstTxWarp prst="textNoShape">
              <a:avLst/>
            </a:prstTxWarp>
          </a:bodyPr>
          <a:lstStyle/>
          <a:p>
            <a:endParaRPr lang="en-US" sz="1800">
              <a:cs typeface="+mn-ea"/>
              <a:sym typeface="+mn-lt"/>
            </a:endParaRPr>
          </a:p>
        </p:txBody>
      </p:sp>
      <p:sp>
        <p:nvSpPr>
          <p:cNvPr id="3" name="Oval 3"/>
          <p:cNvSpPr>
            <a:spLocks noChangeArrowheads="1"/>
          </p:cNvSpPr>
          <p:nvPr/>
        </p:nvSpPr>
        <p:spPr bwMode="auto">
          <a:xfrm>
            <a:off x="1800226" y="1240167"/>
            <a:ext cx="1709501" cy="1728018"/>
          </a:xfrm>
          <a:prstGeom prst="ellipse">
            <a:avLst/>
          </a:prstGeom>
          <a:solidFill>
            <a:schemeClr val="tx1">
              <a:lumMod val="65000"/>
              <a:lumOff val="35000"/>
              <a:alpha val="85000"/>
            </a:schemeClr>
          </a:solidFill>
          <a:ln>
            <a:noFill/>
          </a:ln>
        </p:spPr>
        <p:txBody>
          <a:bodyPr vert="horz" wrap="square" lIns="89855" tIns="44928" rIns="89855" bIns="44928" numCol="1" anchor="t" anchorCtr="0" compatLnSpc="1">
            <a:prstTxWarp prst="textNoShape">
              <a:avLst/>
            </a:prstTxWarp>
          </a:bodyPr>
          <a:lstStyle/>
          <a:p>
            <a:endParaRPr lang="en-US" sz="1800">
              <a:cs typeface="+mn-ea"/>
              <a:sym typeface="+mn-lt"/>
            </a:endParaRPr>
          </a:p>
        </p:txBody>
      </p:sp>
      <p:sp>
        <p:nvSpPr>
          <p:cNvPr id="4" name="Oval 4"/>
          <p:cNvSpPr>
            <a:spLocks noChangeArrowheads="1"/>
          </p:cNvSpPr>
          <p:nvPr/>
        </p:nvSpPr>
        <p:spPr bwMode="auto">
          <a:xfrm>
            <a:off x="465771" y="2733593"/>
            <a:ext cx="1709501" cy="1728018"/>
          </a:xfrm>
          <a:prstGeom prst="ellipse">
            <a:avLst/>
          </a:prstGeom>
          <a:solidFill>
            <a:schemeClr val="tx1">
              <a:lumMod val="65000"/>
              <a:lumOff val="35000"/>
              <a:alpha val="85000"/>
            </a:schemeClr>
          </a:solidFill>
          <a:ln>
            <a:noFill/>
          </a:ln>
        </p:spPr>
        <p:txBody>
          <a:bodyPr vert="horz" wrap="square" lIns="89855" tIns="44928" rIns="89855" bIns="44928" numCol="1" anchor="t" anchorCtr="0" compatLnSpc="1">
            <a:prstTxWarp prst="textNoShape">
              <a:avLst/>
            </a:prstTxWarp>
          </a:bodyPr>
          <a:lstStyle/>
          <a:p>
            <a:endParaRPr lang="en-US" sz="1800">
              <a:cs typeface="+mn-ea"/>
              <a:sym typeface="+mn-lt"/>
            </a:endParaRPr>
          </a:p>
        </p:txBody>
      </p:sp>
      <p:sp>
        <p:nvSpPr>
          <p:cNvPr id="5" name="Oval 5"/>
          <p:cNvSpPr>
            <a:spLocks noChangeArrowheads="1"/>
          </p:cNvSpPr>
          <p:nvPr/>
        </p:nvSpPr>
        <p:spPr bwMode="auto">
          <a:xfrm>
            <a:off x="1815940" y="2733593"/>
            <a:ext cx="1709501" cy="1728018"/>
          </a:xfrm>
          <a:prstGeom prst="ellipse">
            <a:avLst/>
          </a:prstGeom>
          <a:solidFill>
            <a:schemeClr val="tx1">
              <a:lumMod val="65000"/>
              <a:lumOff val="35000"/>
              <a:alpha val="85000"/>
            </a:schemeClr>
          </a:solidFill>
          <a:ln>
            <a:noFill/>
          </a:ln>
        </p:spPr>
        <p:txBody>
          <a:bodyPr vert="horz" wrap="square" lIns="89855" tIns="44928" rIns="89855" bIns="44928" numCol="1" anchor="t" anchorCtr="0" compatLnSpc="1">
            <a:prstTxWarp prst="textNoShape">
              <a:avLst/>
            </a:prstTxWarp>
          </a:bodyPr>
          <a:lstStyle/>
          <a:p>
            <a:endParaRPr lang="en-US" sz="1800">
              <a:cs typeface="+mn-ea"/>
              <a:sym typeface="+mn-lt"/>
            </a:endParaRPr>
          </a:p>
        </p:txBody>
      </p:sp>
      <p:graphicFrame>
        <p:nvGraphicFramePr>
          <p:cNvPr id="6" name="Chart 6"/>
          <p:cNvGraphicFramePr/>
          <p:nvPr>
            <p:extLst>
              <p:ext uri="{D42A27DB-BD31-4B8C-83A1-F6EECF244321}">
                <p14:modId xmlns:p14="http://schemas.microsoft.com/office/powerpoint/2010/main" val="3113373023"/>
              </p:ext>
            </p:extLst>
          </p:nvPr>
        </p:nvGraphicFramePr>
        <p:xfrm>
          <a:off x="5850731" y="1026730"/>
          <a:ext cx="2775347" cy="2240139"/>
        </p:xfrm>
        <a:graphic>
          <a:graphicData uri="http://schemas.openxmlformats.org/drawingml/2006/chart">
            <c:chart xmlns:c="http://schemas.openxmlformats.org/drawingml/2006/chart" xmlns:r="http://schemas.openxmlformats.org/officeDocument/2006/relationships" r:id="rId4"/>
          </a:graphicData>
        </a:graphic>
      </p:graphicFrame>
      <p:sp>
        <p:nvSpPr>
          <p:cNvPr id="7" name="Right Brace 7"/>
          <p:cNvSpPr/>
          <p:nvPr/>
        </p:nvSpPr>
        <p:spPr>
          <a:xfrm>
            <a:off x="5625703" y="1101402"/>
            <a:ext cx="150019" cy="3473060"/>
          </a:xfrm>
          <a:prstGeom prst="rightBrac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lIns="67391" tIns="33696" rIns="67391" bIns="33696" rtlCol="0" anchor="ctr"/>
          <a:lstStyle/>
          <a:p>
            <a:pPr algn="ctr"/>
            <a:endParaRPr lang="en-US" sz="1800">
              <a:cs typeface="+mn-ea"/>
              <a:sym typeface="+mn-lt"/>
            </a:endParaRPr>
          </a:p>
        </p:txBody>
      </p:sp>
      <p:sp>
        <p:nvSpPr>
          <p:cNvPr id="8" name="Text Box 10"/>
          <p:cNvSpPr txBox="1">
            <a:spLocks noChangeArrowheads="1"/>
          </p:cNvSpPr>
          <p:nvPr/>
        </p:nvSpPr>
        <p:spPr bwMode="auto">
          <a:xfrm>
            <a:off x="5953651" y="3352494"/>
            <a:ext cx="2672428" cy="662770"/>
          </a:xfrm>
          <a:prstGeom prst="rect">
            <a:avLst/>
          </a:prstGeom>
          <a:noFill/>
          <a:ln w="9525">
            <a:noFill/>
            <a:miter lim="800000"/>
            <a:headEnd/>
            <a:tailEnd/>
          </a:ln>
        </p:spPr>
        <p:txBody>
          <a:bodyPr wrap="square" lIns="44928" tIns="22464" rIns="44928" bIns="22464">
            <a:spAutoFit/>
          </a:bodyPr>
          <a:lstStyle/>
          <a:p>
            <a:pPr defTabSz="1069316">
              <a:lnSpc>
                <a:spcPct val="130000"/>
              </a:lnSpc>
            </a:pPr>
            <a:r>
              <a:rPr lang="zh-CN" altLang="en-US" b="1" dirty="0">
                <a:solidFill>
                  <a:prstClr val="black">
                    <a:lumMod val="65000"/>
                    <a:lumOff val="35000"/>
                  </a:prstClr>
                </a:solidFill>
                <a:cs typeface="+mn-ea"/>
                <a:sym typeface="+mn-lt"/>
              </a:rPr>
              <a:t>添加标题</a:t>
            </a:r>
            <a:endParaRPr lang="en-US" altLang="zh-CN" b="1" dirty="0">
              <a:solidFill>
                <a:prstClr val="black">
                  <a:lumMod val="65000"/>
                  <a:lumOff val="35000"/>
                </a:prstClr>
              </a:solidFill>
              <a:cs typeface="+mn-ea"/>
              <a:sym typeface="+mn-lt"/>
            </a:endParaRPr>
          </a:p>
          <a:p>
            <a:pPr defTabSz="1069316">
              <a:lnSpc>
                <a:spcPct val="130000"/>
              </a:lnSpc>
            </a:pPr>
            <a:r>
              <a:rPr lang="zh-CN" altLang="en-US" sz="900" dirty="0">
                <a:solidFill>
                  <a:prstClr val="black">
                    <a:lumMod val="65000"/>
                    <a:lumOff val="35000"/>
                  </a:prstClr>
                </a:solidFill>
                <a:cs typeface="+mn-ea"/>
                <a:sym typeface="+mn-lt"/>
              </a:rPr>
              <a:t>一套好的</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模板可以让一篇</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文稿的形象迅速提升，大大增加可观赏性。</a:t>
            </a:r>
            <a:endParaRPr lang="en-US" altLang="zh-CN" sz="900" i="1" dirty="0">
              <a:solidFill>
                <a:prstClr val="black">
                  <a:lumMod val="65000"/>
                  <a:lumOff val="35000"/>
                </a:prstClr>
              </a:solidFill>
              <a:cs typeface="+mn-ea"/>
              <a:sym typeface="+mn-lt"/>
            </a:endParaRPr>
          </a:p>
        </p:txBody>
      </p:sp>
      <p:sp>
        <p:nvSpPr>
          <p:cNvPr id="9" name="Text Box 10"/>
          <p:cNvSpPr txBox="1">
            <a:spLocks noChangeArrowheads="1"/>
          </p:cNvSpPr>
          <p:nvPr/>
        </p:nvSpPr>
        <p:spPr bwMode="auto">
          <a:xfrm>
            <a:off x="3675460" y="2372917"/>
            <a:ext cx="1875234" cy="1385734"/>
          </a:xfrm>
          <a:prstGeom prst="rect">
            <a:avLst/>
          </a:prstGeom>
          <a:noFill/>
          <a:ln w="9525">
            <a:noFill/>
            <a:miter lim="800000"/>
            <a:headEnd/>
            <a:tailEnd/>
          </a:ln>
        </p:spPr>
        <p:txBody>
          <a:bodyPr wrap="square" lIns="44928" tIns="22464" rIns="44928" bIns="22464">
            <a:spAutoFit/>
          </a:bodyPr>
          <a:lstStyle/>
          <a:p>
            <a:pPr defTabSz="1069316">
              <a:lnSpc>
                <a:spcPct val="130000"/>
              </a:lnSpc>
            </a:pPr>
            <a:r>
              <a:rPr lang="zh-CN" altLang="en-US" b="1" dirty="0">
                <a:solidFill>
                  <a:prstClr val="black">
                    <a:lumMod val="65000"/>
                    <a:lumOff val="35000"/>
                  </a:prstClr>
                </a:solidFill>
                <a:cs typeface="+mn-ea"/>
                <a:sym typeface="+mn-lt"/>
              </a:rPr>
              <a:t>添加标题</a:t>
            </a:r>
            <a:endParaRPr lang="en-US" altLang="zh-CN" b="1" dirty="0">
              <a:solidFill>
                <a:prstClr val="black">
                  <a:lumMod val="65000"/>
                  <a:lumOff val="35000"/>
                </a:prstClr>
              </a:solidFill>
              <a:cs typeface="+mn-ea"/>
              <a:sym typeface="+mn-lt"/>
            </a:endParaRPr>
          </a:p>
          <a:p>
            <a:pPr defTabSz="1069316">
              <a:lnSpc>
                <a:spcPct val="130000"/>
              </a:lnSpc>
            </a:pPr>
            <a:r>
              <a:rPr lang="zh-CN" altLang="en-US" sz="900" dirty="0">
                <a:solidFill>
                  <a:prstClr val="black">
                    <a:lumMod val="65000"/>
                    <a:lumOff val="35000"/>
                  </a:prstClr>
                </a:solidFill>
                <a:cs typeface="+mn-ea"/>
                <a:sym typeface="+mn-lt"/>
              </a:rPr>
              <a:t>一套好的</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模板可以让一篇</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文稿的形象迅速提升，大大增加可观赏性。一套好的</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模板可以让一篇</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文稿的形象迅速提升，大大增加可观赏性。</a:t>
            </a:r>
          </a:p>
          <a:p>
            <a:pPr defTabSz="1069316">
              <a:lnSpc>
                <a:spcPct val="130000"/>
              </a:lnSpc>
            </a:pPr>
            <a:endParaRPr lang="en-US" altLang="zh-CN" sz="900" i="1" dirty="0">
              <a:solidFill>
                <a:prstClr val="black">
                  <a:lumMod val="65000"/>
                  <a:lumOff val="35000"/>
                </a:prstClr>
              </a:solidFill>
              <a:cs typeface="+mn-ea"/>
              <a:sym typeface="+mn-lt"/>
            </a:endParaRPr>
          </a:p>
        </p:txBody>
      </p:sp>
      <p:sp>
        <p:nvSpPr>
          <p:cNvPr id="10" name="Text Box 10"/>
          <p:cNvSpPr txBox="1">
            <a:spLocks noChangeArrowheads="1"/>
          </p:cNvSpPr>
          <p:nvPr/>
        </p:nvSpPr>
        <p:spPr bwMode="auto">
          <a:xfrm>
            <a:off x="3675460" y="1208091"/>
            <a:ext cx="1875234" cy="839208"/>
          </a:xfrm>
          <a:prstGeom prst="rect">
            <a:avLst/>
          </a:prstGeom>
          <a:noFill/>
          <a:ln w="9525">
            <a:noFill/>
            <a:miter lim="800000"/>
            <a:headEnd/>
            <a:tailEnd/>
          </a:ln>
        </p:spPr>
        <p:txBody>
          <a:bodyPr wrap="square" lIns="44928" tIns="22464" rIns="44928" bIns="22464">
            <a:spAutoFit/>
          </a:bodyPr>
          <a:lstStyle/>
          <a:p>
            <a:pPr defTabSz="1069316">
              <a:lnSpc>
                <a:spcPct val="130000"/>
              </a:lnSpc>
            </a:pPr>
            <a:r>
              <a:rPr lang="zh-CN" altLang="en-US" b="1" dirty="0">
                <a:solidFill>
                  <a:prstClr val="black">
                    <a:lumMod val="65000"/>
                    <a:lumOff val="35000"/>
                  </a:prstClr>
                </a:solidFill>
                <a:cs typeface="+mn-ea"/>
                <a:sym typeface="+mn-lt"/>
              </a:rPr>
              <a:t>添加标题</a:t>
            </a:r>
            <a:endParaRPr lang="en-US" altLang="zh-CN" b="1" dirty="0">
              <a:solidFill>
                <a:prstClr val="black">
                  <a:lumMod val="65000"/>
                  <a:lumOff val="35000"/>
                </a:prstClr>
              </a:solidFill>
              <a:cs typeface="+mn-ea"/>
              <a:sym typeface="+mn-lt"/>
            </a:endParaRPr>
          </a:p>
          <a:p>
            <a:pPr defTabSz="1069316">
              <a:lnSpc>
                <a:spcPct val="130000"/>
              </a:lnSpc>
            </a:pPr>
            <a:r>
              <a:rPr lang="zh-CN" altLang="en-US" sz="900" dirty="0">
                <a:solidFill>
                  <a:prstClr val="black">
                    <a:lumMod val="65000"/>
                    <a:lumOff val="35000"/>
                  </a:prstClr>
                </a:solidFill>
                <a:cs typeface="+mn-ea"/>
                <a:sym typeface="+mn-lt"/>
              </a:rPr>
              <a:t>一套好的</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模板可以让一篇</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文稿的形象迅速提升，大大增加可观赏性。</a:t>
            </a:r>
            <a:endParaRPr lang="en-US" altLang="zh-CN" sz="900" i="1" dirty="0">
              <a:solidFill>
                <a:prstClr val="black">
                  <a:lumMod val="65000"/>
                  <a:lumOff val="35000"/>
                </a:prstClr>
              </a:solidFill>
              <a:cs typeface="+mn-ea"/>
              <a:sym typeface="+mn-lt"/>
            </a:endParaRPr>
          </a:p>
        </p:txBody>
      </p:sp>
      <p:cxnSp>
        <p:nvCxnSpPr>
          <p:cNvPr id="11" name="Straight Connector 11"/>
          <p:cNvCxnSpPr/>
          <p:nvPr/>
        </p:nvCxnSpPr>
        <p:spPr>
          <a:xfrm>
            <a:off x="3750469" y="2065480"/>
            <a:ext cx="1800225"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2" name="Freeform 55"/>
          <p:cNvSpPr>
            <a:spLocks noEditPoints="1"/>
          </p:cNvSpPr>
          <p:nvPr/>
        </p:nvSpPr>
        <p:spPr bwMode="auto">
          <a:xfrm>
            <a:off x="2428272" y="3132379"/>
            <a:ext cx="484839" cy="505104"/>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1"/>
          </a:solidFill>
          <a:ln>
            <a:noFill/>
          </a:ln>
        </p:spPr>
        <p:txBody>
          <a:bodyPr vert="horz" wrap="square" lIns="89855" tIns="44928" rIns="89855" bIns="44928" numCol="1" anchor="t" anchorCtr="0" compatLnSpc="1">
            <a:prstTxWarp prst="textNoShape">
              <a:avLst/>
            </a:prstTxWarp>
          </a:bodyPr>
          <a:lstStyle/>
          <a:p>
            <a:endParaRPr lang="en-US" sz="1800">
              <a:cs typeface="+mn-ea"/>
              <a:sym typeface="+mn-lt"/>
            </a:endParaRPr>
          </a:p>
        </p:txBody>
      </p:sp>
      <p:grpSp>
        <p:nvGrpSpPr>
          <p:cNvPr id="13" name="Group 13"/>
          <p:cNvGrpSpPr/>
          <p:nvPr/>
        </p:nvGrpSpPr>
        <p:grpSpPr>
          <a:xfrm>
            <a:off x="2400301" y="1715582"/>
            <a:ext cx="547111" cy="520029"/>
            <a:chOff x="4417791" y="3086470"/>
            <a:chExt cx="441754" cy="421788"/>
          </a:xfrm>
          <a:solidFill>
            <a:schemeClr val="bg1"/>
          </a:solidFill>
        </p:grpSpPr>
        <p:sp>
          <p:nvSpPr>
            <p:cNvPr id="14" name="Freeform 64"/>
            <p:cNvSpPr>
              <a:spLocks noEditPoints="1"/>
            </p:cNvSpPr>
            <p:nvPr/>
          </p:nvSpPr>
          <p:spPr bwMode="auto">
            <a:xfrm>
              <a:off x="4417791" y="3086470"/>
              <a:ext cx="441754" cy="421788"/>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15" name="Oval 65"/>
            <p:cNvSpPr>
              <a:spLocks noChangeArrowheads="1"/>
            </p:cNvSpPr>
            <p:nvPr/>
          </p:nvSpPr>
          <p:spPr bwMode="auto">
            <a:xfrm>
              <a:off x="4627437" y="3365998"/>
              <a:ext cx="29949" cy="32446"/>
            </a:xfrm>
            <a:prstGeom prst="ellipse">
              <a:avLst/>
            </a:pr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grpSp>
      <p:grpSp>
        <p:nvGrpSpPr>
          <p:cNvPr id="16" name="Group 16"/>
          <p:cNvGrpSpPr/>
          <p:nvPr/>
        </p:nvGrpSpPr>
        <p:grpSpPr>
          <a:xfrm>
            <a:off x="1020045" y="3229274"/>
            <a:ext cx="555153" cy="408209"/>
            <a:chOff x="2563427" y="3717902"/>
            <a:chExt cx="439257" cy="324452"/>
          </a:xfrm>
          <a:solidFill>
            <a:schemeClr val="bg1"/>
          </a:solidFill>
        </p:grpSpPr>
        <p:sp>
          <p:nvSpPr>
            <p:cNvPr id="17" name="Freeform 92"/>
            <p:cNvSpPr>
              <a:spLocks/>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18" name="Freeform 93"/>
            <p:cNvSpPr>
              <a:spLocks/>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19" name="Freeform 94"/>
            <p:cNvSpPr>
              <a:spLocks/>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grpSp>
      <p:grpSp>
        <p:nvGrpSpPr>
          <p:cNvPr id="20" name="Group 20"/>
          <p:cNvGrpSpPr/>
          <p:nvPr/>
        </p:nvGrpSpPr>
        <p:grpSpPr>
          <a:xfrm>
            <a:off x="1026410" y="1804838"/>
            <a:ext cx="623797" cy="386721"/>
            <a:chOff x="2942785" y="3296116"/>
            <a:chExt cx="416796" cy="259561"/>
          </a:xfrm>
          <a:solidFill>
            <a:schemeClr val="bg1"/>
          </a:solidFill>
        </p:grpSpPr>
        <p:sp>
          <p:nvSpPr>
            <p:cNvPr id="21" name="Freeform 95"/>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22" name="Rectangle 96"/>
            <p:cNvSpPr>
              <a:spLocks noChangeArrowheads="1"/>
            </p:cNvSpPr>
            <p:nvPr/>
          </p:nvSpPr>
          <p:spPr bwMode="auto">
            <a:xfrm>
              <a:off x="3000187" y="3351023"/>
              <a:ext cx="79865"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23" name="Rectangle 97"/>
            <p:cNvSpPr>
              <a:spLocks noChangeArrowheads="1"/>
            </p:cNvSpPr>
            <p:nvPr/>
          </p:nvSpPr>
          <p:spPr bwMode="auto">
            <a:xfrm>
              <a:off x="3092532" y="3351023"/>
              <a:ext cx="77370"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grpSp>
      <p:sp>
        <p:nvSpPr>
          <p:cNvPr id="24" name="Text Box 10"/>
          <p:cNvSpPr txBox="1">
            <a:spLocks noChangeArrowheads="1"/>
          </p:cNvSpPr>
          <p:nvPr/>
        </p:nvSpPr>
        <p:spPr bwMode="auto">
          <a:xfrm>
            <a:off x="2174259" y="3787382"/>
            <a:ext cx="992862" cy="230033"/>
          </a:xfrm>
          <a:prstGeom prst="rect">
            <a:avLst/>
          </a:prstGeom>
          <a:noFill/>
          <a:ln w="9525">
            <a:noFill/>
            <a:miter lim="800000"/>
            <a:headEnd/>
            <a:tailEnd/>
          </a:ln>
        </p:spPr>
        <p:txBody>
          <a:bodyPr wrap="square" lIns="44928" tIns="22464" rIns="44928" bIns="22464">
            <a:spAutoFit/>
          </a:bodyPr>
          <a:lstStyle/>
          <a:p>
            <a:pPr algn="ctr" defTabSz="1069343"/>
            <a:r>
              <a:rPr lang="en-US" sz="1200" b="1">
                <a:solidFill>
                  <a:schemeClr val="bg1"/>
                </a:solidFill>
                <a:cs typeface="+mn-ea"/>
                <a:sym typeface="+mn-lt"/>
              </a:rPr>
              <a:t>Champion</a:t>
            </a:r>
            <a:endParaRPr lang="en-US" sz="1000" b="1">
              <a:solidFill>
                <a:schemeClr val="bg1"/>
              </a:solidFill>
              <a:cs typeface="+mn-ea"/>
              <a:sym typeface="+mn-lt"/>
            </a:endParaRPr>
          </a:p>
        </p:txBody>
      </p:sp>
      <p:sp>
        <p:nvSpPr>
          <p:cNvPr id="25" name="Text Box 10"/>
          <p:cNvSpPr txBox="1">
            <a:spLocks noChangeArrowheads="1"/>
          </p:cNvSpPr>
          <p:nvPr/>
        </p:nvSpPr>
        <p:spPr bwMode="auto">
          <a:xfrm>
            <a:off x="824091" y="3787382"/>
            <a:ext cx="992862" cy="230033"/>
          </a:xfrm>
          <a:prstGeom prst="rect">
            <a:avLst/>
          </a:prstGeom>
          <a:noFill/>
          <a:ln w="9525">
            <a:noFill/>
            <a:miter lim="800000"/>
            <a:headEnd/>
            <a:tailEnd/>
          </a:ln>
        </p:spPr>
        <p:txBody>
          <a:bodyPr wrap="square" lIns="44928" tIns="22464" rIns="44928" bIns="22464">
            <a:spAutoFit/>
          </a:bodyPr>
          <a:lstStyle/>
          <a:p>
            <a:pPr algn="ctr" defTabSz="1069343"/>
            <a:r>
              <a:rPr lang="en-US" sz="1200" b="1">
                <a:solidFill>
                  <a:schemeClr val="bg1"/>
                </a:solidFill>
                <a:cs typeface="+mn-ea"/>
                <a:sym typeface="+mn-lt"/>
              </a:rPr>
              <a:t>Signal</a:t>
            </a:r>
            <a:endParaRPr lang="en-US" sz="1000" b="1">
              <a:solidFill>
                <a:schemeClr val="bg1"/>
              </a:solidFill>
              <a:cs typeface="+mn-ea"/>
              <a:sym typeface="+mn-lt"/>
            </a:endParaRPr>
          </a:p>
        </p:txBody>
      </p:sp>
      <p:sp>
        <p:nvSpPr>
          <p:cNvPr id="26" name="Text Box 10"/>
          <p:cNvSpPr txBox="1">
            <a:spLocks noChangeArrowheads="1"/>
          </p:cNvSpPr>
          <p:nvPr/>
        </p:nvSpPr>
        <p:spPr bwMode="auto">
          <a:xfrm>
            <a:off x="2174259" y="2296143"/>
            <a:ext cx="992862" cy="230033"/>
          </a:xfrm>
          <a:prstGeom prst="rect">
            <a:avLst/>
          </a:prstGeom>
          <a:noFill/>
          <a:ln w="9525">
            <a:noFill/>
            <a:miter lim="800000"/>
            <a:headEnd/>
            <a:tailEnd/>
          </a:ln>
        </p:spPr>
        <p:txBody>
          <a:bodyPr wrap="square" lIns="44928" tIns="22464" rIns="44928" bIns="22464">
            <a:spAutoFit/>
          </a:bodyPr>
          <a:lstStyle/>
          <a:p>
            <a:pPr algn="ctr" defTabSz="1069343"/>
            <a:r>
              <a:rPr lang="en-US" sz="1200" b="1">
                <a:solidFill>
                  <a:schemeClr val="bg1"/>
                </a:solidFill>
                <a:cs typeface="+mn-ea"/>
                <a:sym typeface="+mn-lt"/>
              </a:rPr>
              <a:t>Display</a:t>
            </a:r>
            <a:endParaRPr lang="en-US" sz="1000" b="1">
              <a:solidFill>
                <a:schemeClr val="bg1"/>
              </a:solidFill>
              <a:cs typeface="+mn-ea"/>
              <a:sym typeface="+mn-lt"/>
            </a:endParaRPr>
          </a:p>
        </p:txBody>
      </p:sp>
      <p:sp>
        <p:nvSpPr>
          <p:cNvPr id="27" name="Text Box 10"/>
          <p:cNvSpPr txBox="1">
            <a:spLocks noChangeArrowheads="1"/>
          </p:cNvSpPr>
          <p:nvPr/>
        </p:nvSpPr>
        <p:spPr bwMode="auto">
          <a:xfrm>
            <a:off x="824091" y="2296143"/>
            <a:ext cx="992862" cy="230033"/>
          </a:xfrm>
          <a:prstGeom prst="rect">
            <a:avLst/>
          </a:prstGeom>
          <a:noFill/>
          <a:ln w="9525">
            <a:noFill/>
            <a:miter lim="800000"/>
            <a:headEnd/>
            <a:tailEnd/>
          </a:ln>
        </p:spPr>
        <p:txBody>
          <a:bodyPr wrap="square" lIns="44928" tIns="22464" rIns="44928" bIns="22464">
            <a:spAutoFit/>
          </a:bodyPr>
          <a:lstStyle/>
          <a:p>
            <a:pPr algn="ctr" defTabSz="1069343"/>
            <a:r>
              <a:rPr lang="en-US" sz="1200" b="1">
                <a:solidFill>
                  <a:schemeClr val="bg1"/>
                </a:solidFill>
                <a:cs typeface="+mn-ea"/>
                <a:sym typeface="+mn-lt"/>
              </a:rPr>
              <a:t>Power</a:t>
            </a:r>
            <a:endParaRPr lang="en-US" sz="1000" b="1">
              <a:solidFill>
                <a:schemeClr val="bg1"/>
              </a:solidFill>
              <a:cs typeface="+mn-ea"/>
              <a:sym typeface="+mn-lt"/>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250" fill="hold"/>
                                        <p:tgtEl>
                                          <p:spTgt spid="10"/>
                                        </p:tgtEl>
                                        <p:attrNameLst>
                                          <p:attrName>ppt_x</p:attrName>
                                        </p:attrNameLst>
                                      </p:cBhvr>
                                      <p:tavLst>
                                        <p:tav tm="0">
                                          <p:val>
                                            <p:strVal val="#ppt_x"/>
                                          </p:val>
                                        </p:tav>
                                        <p:tav tm="100000">
                                          <p:val>
                                            <p:strVal val="#ppt_x"/>
                                          </p:val>
                                        </p:tav>
                                      </p:tavLst>
                                    </p:anim>
                                    <p:anim calcmode="lin" valueType="num">
                                      <p:cBhvr additive="base">
                                        <p:cTn id="8" dur="25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250" fill="hold"/>
                                        <p:tgtEl>
                                          <p:spTgt spid="2"/>
                                        </p:tgtEl>
                                        <p:attrNameLst>
                                          <p:attrName>ppt_x</p:attrName>
                                        </p:attrNameLst>
                                      </p:cBhvr>
                                      <p:tavLst>
                                        <p:tav tm="0">
                                          <p:val>
                                            <p:strVal val="#ppt_x"/>
                                          </p:val>
                                        </p:tav>
                                        <p:tav tm="100000">
                                          <p:val>
                                            <p:strVal val="#ppt_x"/>
                                          </p:val>
                                        </p:tav>
                                      </p:tavLst>
                                    </p:anim>
                                    <p:anim calcmode="lin" valueType="num">
                                      <p:cBhvr additive="base">
                                        <p:cTn id="13" dur="250" fill="hold"/>
                                        <p:tgtEl>
                                          <p:spTgt spid="2"/>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250" fill="hold"/>
                                        <p:tgtEl>
                                          <p:spTgt spid="20"/>
                                        </p:tgtEl>
                                        <p:attrNameLst>
                                          <p:attrName>ppt_x</p:attrName>
                                        </p:attrNameLst>
                                      </p:cBhvr>
                                      <p:tavLst>
                                        <p:tav tm="0">
                                          <p:val>
                                            <p:strVal val="#ppt_x"/>
                                          </p:val>
                                        </p:tav>
                                        <p:tav tm="100000">
                                          <p:val>
                                            <p:strVal val="#ppt_x"/>
                                          </p:val>
                                        </p:tav>
                                      </p:tavLst>
                                    </p:anim>
                                    <p:anim calcmode="lin" valueType="num">
                                      <p:cBhvr additive="base">
                                        <p:cTn id="18" dur="250" fill="hold"/>
                                        <p:tgtEl>
                                          <p:spTgt spid="20"/>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250" fill="hold"/>
                                        <p:tgtEl>
                                          <p:spTgt spid="27"/>
                                        </p:tgtEl>
                                        <p:attrNameLst>
                                          <p:attrName>ppt_x</p:attrName>
                                        </p:attrNameLst>
                                      </p:cBhvr>
                                      <p:tavLst>
                                        <p:tav tm="0">
                                          <p:val>
                                            <p:strVal val="#ppt_x"/>
                                          </p:val>
                                        </p:tav>
                                        <p:tav tm="100000">
                                          <p:val>
                                            <p:strVal val="#ppt_x"/>
                                          </p:val>
                                        </p:tav>
                                      </p:tavLst>
                                    </p:anim>
                                    <p:anim calcmode="lin" valueType="num">
                                      <p:cBhvr additive="base">
                                        <p:cTn id="23" dur="250" fill="hold"/>
                                        <p:tgtEl>
                                          <p:spTgt spid="27"/>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250" fill="hold"/>
                                        <p:tgtEl>
                                          <p:spTgt spid="3"/>
                                        </p:tgtEl>
                                        <p:attrNameLst>
                                          <p:attrName>ppt_x</p:attrName>
                                        </p:attrNameLst>
                                      </p:cBhvr>
                                      <p:tavLst>
                                        <p:tav tm="0">
                                          <p:val>
                                            <p:strVal val="#ppt_x"/>
                                          </p:val>
                                        </p:tav>
                                        <p:tav tm="100000">
                                          <p:val>
                                            <p:strVal val="#ppt_x"/>
                                          </p:val>
                                        </p:tav>
                                      </p:tavLst>
                                    </p:anim>
                                    <p:anim calcmode="lin" valueType="num">
                                      <p:cBhvr additive="base">
                                        <p:cTn id="28" dur="250" fill="hold"/>
                                        <p:tgtEl>
                                          <p:spTgt spid="3"/>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250" fill="hold"/>
                                        <p:tgtEl>
                                          <p:spTgt spid="13"/>
                                        </p:tgtEl>
                                        <p:attrNameLst>
                                          <p:attrName>ppt_x</p:attrName>
                                        </p:attrNameLst>
                                      </p:cBhvr>
                                      <p:tavLst>
                                        <p:tav tm="0">
                                          <p:val>
                                            <p:strVal val="#ppt_x"/>
                                          </p:val>
                                        </p:tav>
                                        <p:tav tm="100000">
                                          <p:val>
                                            <p:strVal val="#ppt_x"/>
                                          </p:val>
                                        </p:tav>
                                      </p:tavLst>
                                    </p:anim>
                                    <p:anim calcmode="lin" valueType="num">
                                      <p:cBhvr additive="base">
                                        <p:cTn id="33" dur="250" fill="hold"/>
                                        <p:tgtEl>
                                          <p:spTgt spid="13"/>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250" fill="hold"/>
                                        <p:tgtEl>
                                          <p:spTgt spid="26"/>
                                        </p:tgtEl>
                                        <p:attrNameLst>
                                          <p:attrName>ppt_x</p:attrName>
                                        </p:attrNameLst>
                                      </p:cBhvr>
                                      <p:tavLst>
                                        <p:tav tm="0">
                                          <p:val>
                                            <p:strVal val="#ppt_x"/>
                                          </p:val>
                                        </p:tav>
                                        <p:tav tm="100000">
                                          <p:val>
                                            <p:strVal val="#ppt_x"/>
                                          </p:val>
                                        </p:tav>
                                      </p:tavLst>
                                    </p:anim>
                                    <p:anim calcmode="lin" valueType="num">
                                      <p:cBhvr additive="base">
                                        <p:cTn id="38" dur="250" fill="hold"/>
                                        <p:tgtEl>
                                          <p:spTgt spid="26"/>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additive="base">
                                        <p:cTn id="42" dur="250" fill="hold"/>
                                        <p:tgtEl>
                                          <p:spTgt spid="5"/>
                                        </p:tgtEl>
                                        <p:attrNameLst>
                                          <p:attrName>ppt_x</p:attrName>
                                        </p:attrNameLst>
                                      </p:cBhvr>
                                      <p:tavLst>
                                        <p:tav tm="0">
                                          <p:val>
                                            <p:strVal val="#ppt_x"/>
                                          </p:val>
                                        </p:tav>
                                        <p:tav tm="100000">
                                          <p:val>
                                            <p:strVal val="#ppt_x"/>
                                          </p:val>
                                        </p:tav>
                                      </p:tavLst>
                                    </p:anim>
                                    <p:anim calcmode="lin" valueType="num">
                                      <p:cBhvr additive="base">
                                        <p:cTn id="43" dur="250" fill="hold"/>
                                        <p:tgtEl>
                                          <p:spTgt spid="5"/>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250" fill="hold"/>
                                        <p:tgtEl>
                                          <p:spTgt spid="12"/>
                                        </p:tgtEl>
                                        <p:attrNameLst>
                                          <p:attrName>ppt_x</p:attrName>
                                        </p:attrNameLst>
                                      </p:cBhvr>
                                      <p:tavLst>
                                        <p:tav tm="0">
                                          <p:val>
                                            <p:strVal val="#ppt_x"/>
                                          </p:val>
                                        </p:tav>
                                        <p:tav tm="100000">
                                          <p:val>
                                            <p:strVal val="#ppt_x"/>
                                          </p:val>
                                        </p:tav>
                                      </p:tavLst>
                                    </p:anim>
                                    <p:anim calcmode="lin" valueType="num">
                                      <p:cBhvr additive="base">
                                        <p:cTn id="48" dur="250" fill="hold"/>
                                        <p:tgtEl>
                                          <p:spTgt spid="12"/>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250" fill="hold"/>
                                        <p:tgtEl>
                                          <p:spTgt spid="24"/>
                                        </p:tgtEl>
                                        <p:attrNameLst>
                                          <p:attrName>ppt_x</p:attrName>
                                        </p:attrNameLst>
                                      </p:cBhvr>
                                      <p:tavLst>
                                        <p:tav tm="0">
                                          <p:val>
                                            <p:strVal val="#ppt_x"/>
                                          </p:val>
                                        </p:tav>
                                        <p:tav tm="100000">
                                          <p:val>
                                            <p:strVal val="#ppt_x"/>
                                          </p:val>
                                        </p:tav>
                                      </p:tavLst>
                                    </p:anim>
                                    <p:anim calcmode="lin" valueType="num">
                                      <p:cBhvr additive="base">
                                        <p:cTn id="53" dur="250" fill="hold"/>
                                        <p:tgtEl>
                                          <p:spTgt spid="24"/>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additive="base">
                                        <p:cTn id="57" dur="250" fill="hold"/>
                                        <p:tgtEl>
                                          <p:spTgt spid="4"/>
                                        </p:tgtEl>
                                        <p:attrNameLst>
                                          <p:attrName>ppt_x</p:attrName>
                                        </p:attrNameLst>
                                      </p:cBhvr>
                                      <p:tavLst>
                                        <p:tav tm="0">
                                          <p:val>
                                            <p:strVal val="#ppt_x"/>
                                          </p:val>
                                        </p:tav>
                                        <p:tav tm="100000">
                                          <p:val>
                                            <p:strVal val="#ppt_x"/>
                                          </p:val>
                                        </p:tav>
                                      </p:tavLst>
                                    </p:anim>
                                    <p:anim calcmode="lin" valueType="num">
                                      <p:cBhvr additive="base">
                                        <p:cTn id="58" dur="250" fill="hold"/>
                                        <p:tgtEl>
                                          <p:spTgt spid="4"/>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nodeType="after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additive="base">
                                        <p:cTn id="62" dur="250" fill="hold"/>
                                        <p:tgtEl>
                                          <p:spTgt spid="16"/>
                                        </p:tgtEl>
                                        <p:attrNameLst>
                                          <p:attrName>ppt_x</p:attrName>
                                        </p:attrNameLst>
                                      </p:cBhvr>
                                      <p:tavLst>
                                        <p:tav tm="0">
                                          <p:val>
                                            <p:strVal val="#ppt_x"/>
                                          </p:val>
                                        </p:tav>
                                        <p:tav tm="100000">
                                          <p:val>
                                            <p:strVal val="#ppt_x"/>
                                          </p:val>
                                        </p:tav>
                                      </p:tavLst>
                                    </p:anim>
                                    <p:anim calcmode="lin" valueType="num">
                                      <p:cBhvr additive="base">
                                        <p:cTn id="63" dur="250" fill="hold"/>
                                        <p:tgtEl>
                                          <p:spTgt spid="16"/>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additive="base">
                                        <p:cTn id="67" dur="250" fill="hold"/>
                                        <p:tgtEl>
                                          <p:spTgt spid="25"/>
                                        </p:tgtEl>
                                        <p:attrNameLst>
                                          <p:attrName>ppt_x</p:attrName>
                                        </p:attrNameLst>
                                      </p:cBhvr>
                                      <p:tavLst>
                                        <p:tav tm="0">
                                          <p:val>
                                            <p:strVal val="#ppt_x"/>
                                          </p:val>
                                        </p:tav>
                                        <p:tav tm="100000">
                                          <p:val>
                                            <p:strVal val="#ppt_x"/>
                                          </p:val>
                                        </p:tav>
                                      </p:tavLst>
                                    </p:anim>
                                    <p:anim calcmode="lin" valueType="num">
                                      <p:cBhvr additive="base">
                                        <p:cTn id="68" dur="250" fill="hold"/>
                                        <p:tgtEl>
                                          <p:spTgt spid="25"/>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nodeType="afterEffect">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cBhvr additive="base">
                                        <p:cTn id="72" dur="250" fill="hold"/>
                                        <p:tgtEl>
                                          <p:spTgt spid="11"/>
                                        </p:tgtEl>
                                        <p:attrNameLst>
                                          <p:attrName>ppt_x</p:attrName>
                                        </p:attrNameLst>
                                      </p:cBhvr>
                                      <p:tavLst>
                                        <p:tav tm="0">
                                          <p:val>
                                            <p:strVal val="#ppt_x"/>
                                          </p:val>
                                        </p:tav>
                                        <p:tav tm="100000">
                                          <p:val>
                                            <p:strVal val="#ppt_x"/>
                                          </p:val>
                                        </p:tav>
                                      </p:tavLst>
                                    </p:anim>
                                    <p:anim calcmode="lin" valueType="num">
                                      <p:cBhvr additive="base">
                                        <p:cTn id="73" dur="250" fill="hold"/>
                                        <p:tgtEl>
                                          <p:spTgt spid="11"/>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grpId="0" nodeType="afterEffect">
                                  <p:stCondLst>
                                    <p:cond delay="0"/>
                                  </p:stCondLst>
                                  <p:childTnLst>
                                    <p:set>
                                      <p:cBhvr>
                                        <p:cTn id="76" dur="1" fill="hold">
                                          <p:stCondLst>
                                            <p:cond delay="0"/>
                                          </p:stCondLst>
                                        </p:cTn>
                                        <p:tgtEl>
                                          <p:spTgt spid="9"/>
                                        </p:tgtEl>
                                        <p:attrNameLst>
                                          <p:attrName>style.visibility</p:attrName>
                                        </p:attrNameLst>
                                      </p:cBhvr>
                                      <p:to>
                                        <p:strVal val="visible"/>
                                      </p:to>
                                    </p:set>
                                    <p:anim calcmode="lin" valueType="num">
                                      <p:cBhvr additive="base">
                                        <p:cTn id="77" dur="250" fill="hold"/>
                                        <p:tgtEl>
                                          <p:spTgt spid="9"/>
                                        </p:tgtEl>
                                        <p:attrNameLst>
                                          <p:attrName>ppt_x</p:attrName>
                                        </p:attrNameLst>
                                      </p:cBhvr>
                                      <p:tavLst>
                                        <p:tav tm="0">
                                          <p:val>
                                            <p:strVal val="#ppt_x"/>
                                          </p:val>
                                        </p:tav>
                                        <p:tav tm="100000">
                                          <p:val>
                                            <p:strVal val="#ppt_x"/>
                                          </p:val>
                                        </p:tav>
                                      </p:tavLst>
                                    </p:anim>
                                    <p:anim calcmode="lin" valueType="num">
                                      <p:cBhvr additive="base">
                                        <p:cTn id="78" dur="250" fill="hold"/>
                                        <p:tgtEl>
                                          <p:spTgt spid="9"/>
                                        </p:tgtEl>
                                        <p:attrNameLst>
                                          <p:attrName>ppt_y</p:attrName>
                                        </p:attrNameLst>
                                      </p:cBhvr>
                                      <p:tavLst>
                                        <p:tav tm="0">
                                          <p:val>
                                            <p:strVal val="1+#ppt_h/2"/>
                                          </p:val>
                                        </p:tav>
                                        <p:tav tm="100000">
                                          <p:val>
                                            <p:strVal val="#ppt_y"/>
                                          </p:val>
                                        </p:tav>
                                      </p:tavLst>
                                    </p:anim>
                                  </p:childTnLst>
                                </p:cTn>
                              </p:par>
                            </p:childTnLst>
                          </p:cTn>
                        </p:par>
                        <p:par>
                          <p:cTn id="79" fill="hold">
                            <p:stCondLst>
                              <p:cond delay="3750"/>
                            </p:stCondLst>
                            <p:childTnLst>
                              <p:par>
                                <p:cTn id="80" presetID="2" presetClass="entr" presetSubtype="4" fill="hold" grpId="0" nodeType="afterEffect">
                                  <p:stCondLst>
                                    <p:cond delay="0"/>
                                  </p:stCondLst>
                                  <p:childTnLst>
                                    <p:set>
                                      <p:cBhvr>
                                        <p:cTn id="81" dur="1" fill="hold">
                                          <p:stCondLst>
                                            <p:cond delay="0"/>
                                          </p:stCondLst>
                                        </p:cTn>
                                        <p:tgtEl>
                                          <p:spTgt spid="7"/>
                                        </p:tgtEl>
                                        <p:attrNameLst>
                                          <p:attrName>style.visibility</p:attrName>
                                        </p:attrNameLst>
                                      </p:cBhvr>
                                      <p:to>
                                        <p:strVal val="visible"/>
                                      </p:to>
                                    </p:set>
                                    <p:anim calcmode="lin" valueType="num">
                                      <p:cBhvr additive="base">
                                        <p:cTn id="82" dur="250" fill="hold"/>
                                        <p:tgtEl>
                                          <p:spTgt spid="7"/>
                                        </p:tgtEl>
                                        <p:attrNameLst>
                                          <p:attrName>ppt_x</p:attrName>
                                        </p:attrNameLst>
                                      </p:cBhvr>
                                      <p:tavLst>
                                        <p:tav tm="0">
                                          <p:val>
                                            <p:strVal val="#ppt_x"/>
                                          </p:val>
                                        </p:tav>
                                        <p:tav tm="100000">
                                          <p:val>
                                            <p:strVal val="#ppt_x"/>
                                          </p:val>
                                        </p:tav>
                                      </p:tavLst>
                                    </p:anim>
                                    <p:anim calcmode="lin" valueType="num">
                                      <p:cBhvr additive="base">
                                        <p:cTn id="83" dur="250" fill="hold"/>
                                        <p:tgtEl>
                                          <p:spTgt spid="7"/>
                                        </p:tgtEl>
                                        <p:attrNameLst>
                                          <p:attrName>ppt_y</p:attrName>
                                        </p:attrNameLst>
                                      </p:cBhvr>
                                      <p:tavLst>
                                        <p:tav tm="0">
                                          <p:val>
                                            <p:strVal val="1+#ppt_h/2"/>
                                          </p:val>
                                        </p:tav>
                                        <p:tav tm="100000">
                                          <p:val>
                                            <p:strVal val="#ppt_y"/>
                                          </p:val>
                                        </p:tav>
                                      </p:tavLst>
                                    </p:anim>
                                  </p:childTnLst>
                                </p:cTn>
                              </p:par>
                            </p:childTnLst>
                          </p:cTn>
                        </p:par>
                        <p:par>
                          <p:cTn id="84" fill="hold">
                            <p:stCondLst>
                              <p:cond delay="4000"/>
                            </p:stCondLst>
                            <p:childTnLst>
                              <p:par>
                                <p:cTn id="85" presetID="2" presetClass="entr" presetSubtype="8" fill="hold" grpId="0" nodeType="afterEffect">
                                  <p:stCondLst>
                                    <p:cond delay="0"/>
                                  </p:stCondLst>
                                  <p:childTnLst>
                                    <p:set>
                                      <p:cBhvr>
                                        <p:cTn id="86" dur="1" fill="hold">
                                          <p:stCondLst>
                                            <p:cond delay="0"/>
                                          </p:stCondLst>
                                        </p:cTn>
                                        <p:tgtEl>
                                          <p:spTgt spid="6"/>
                                        </p:tgtEl>
                                        <p:attrNameLst>
                                          <p:attrName>style.visibility</p:attrName>
                                        </p:attrNameLst>
                                      </p:cBhvr>
                                      <p:to>
                                        <p:strVal val="visible"/>
                                      </p:to>
                                    </p:set>
                                    <p:anim calcmode="lin" valueType="num">
                                      <p:cBhvr additive="base">
                                        <p:cTn id="87" dur="250" fill="hold"/>
                                        <p:tgtEl>
                                          <p:spTgt spid="6"/>
                                        </p:tgtEl>
                                        <p:attrNameLst>
                                          <p:attrName>ppt_x</p:attrName>
                                        </p:attrNameLst>
                                      </p:cBhvr>
                                      <p:tavLst>
                                        <p:tav tm="0">
                                          <p:val>
                                            <p:strVal val="0-#ppt_w/2"/>
                                          </p:val>
                                        </p:tav>
                                        <p:tav tm="100000">
                                          <p:val>
                                            <p:strVal val="#ppt_x"/>
                                          </p:val>
                                        </p:tav>
                                      </p:tavLst>
                                    </p:anim>
                                    <p:anim calcmode="lin" valueType="num">
                                      <p:cBhvr additive="base">
                                        <p:cTn id="88" dur="250" fill="hold"/>
                                        <p:tgtEl>
                                          <p:spTgt spid="6"/>
                                        </p:tgtEl>
                                        <p:attrNameLst>
                                          <p:attrName>ppt_y</p:attrName>
                                        </p:attrNameLst>
                                      </p:cBhvr>
                                      <p:tavLst>
                                        <p:tav tm="0">
                                          <p:val>
                                            <p:strVal val="#ppt_y"/>
                                          </p:val>
                                        </p:tav>
                                        <p:tav tm="100000">
                                          <p:val>
                                            <p:strVal val="#ppt_y"/>
                                          </p:val>
                                        </p:tav>
                                      </p:tavLst>
                                    </p:anim>
                                  </p:childTnLst>
                                </p:cTn>
                              </p:par>
                            </p:childTnLst>
                          </p:cTn>
                        </p:par>
                        <p:par>
                          <p:cTn id="89" fill="hold">
                            <p:stCondLst>
                              <p:cond delay="4250"/>
                            </p:stCondLst>
                            <p:childTnLst>
                              <p:par>
                                <p:cTn id="90" presetID="2" presetClass="entr" presetSubtype="4" fill="hold" grpId="0" nodeType="afterEffect">
                                  <p:stCondLst>
                                    <p:cond delay="0"/>
                                  </p:stCondLst>
                                  <p:childTnLst>
                                    <p:set>
                                      <p:cBhvr>
                                        <p:cTn id="91" dur="1" fill="hold">
                                          <p:stCondLst>
                                            <p:cond delay="0"/>
                                          </p:stCondLst>
                                        </p:cTn>
                                        <p:tgtEl>
                                          <p:spTgt spid="8"/>
                                        </p:tgtEl>
                                        <p:attrNameLst>
                                          <p:attrName>style.visibility</p:attrName>
                                        </p:attrNameLst>
                                      </p:cBhvr>
                                      <p:to>
                                        <p:strVal val="visible"/>
                                      </p:to>
                                    </p:set>
                                    <p:anim calcmode="lin" valueType="num">
                                      <p:cBhvr additive="base">
                                        <p:cTn id="92" dur="250" fill="hold"/>
                                        <p:tgtEl>
                                          <p:spTgt spid="8"/>
                                        </p:tgtEl>
                                        <p:attrNameLst>
                                          <p:attrName>ppt_x</p:attrName>
                                        </p:attrNameLst>
                                      </p:cBhvr>
                                      <p:tavLst>
                                        <p:tav tm="0">
                                          <p:val>
                                            <p:strVal val="#ppt_x"/>
                                          </p:val>
                                        </p:tav>
                                        <p:tav tm="100000">
                                          <p:val>
                                            <p:strVal val="#ppt_x"/>
                                          </p:val>
                                        </p:tav>
                                      </p:tavLst>
                                    </p:anim>
                                    <p:anim calcmode="lin" valueType="num">
                                      <p:cBhvr additive="base">
                                        <p:cTn id="93" dur="2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Graphic spid="6" grpId="0">
        <p:bldAsOne/>
      </p:bldGraphic>
      <p:bldP spid="7" grpId="0" animBg="1"/>
      <p:bldP spid="8" grpId="0"/>
      <p:bldP spid="9" grpId="0"/>
      <p:bldP spid="10" grpId="0"/>
      <p:bldP spid="12" grpId="0" animBg="1"/>
      <p:bldP spid="24" grpId="0"/>
      <p:bldP spid="25" grpId="0"/>
      <p:bldP spid="26" grpId="0"/>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99241">
            <a:off x="1417956" y="24613"/>
            <a:ext cx="10491782" cy="593374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2902501">
            <a:off x="-2054485" y="-476069"/>
            <a:ext cx="8492607" cy="5933740"/>
          </a:xfrm>
          <a:prstGeom prst="rect">
            <a:avLst/>
          </a:prstGeom>
          <a:noFill/>
          <a:extLst>
            <a:ext uri="{909E8E84-426E-40DD-AFC4-6F175D3DCCD1}">
              <a14:hiddenFill xmlns:a14="http://schemas.microsoft.com/office/drawing/2010/main">
                <a:solidFill>
                  <a:srgbClr val="FFFFFF"/>
                </a:solidFill>
              </a14:hiddenFill>
            </a:ext>
          </a:extLst>
        </p:spPr>
      </p:pic>
      <p:sp>
        <p:nvSpPr>
          <p:cNvPr id="3" name="Text Box 61"/>
          <p:cNvSpPr txBox="1">
            <a:spLocks noChangeArrowheads="1"/>
          </p:cNvSpPr>
          <p:nvPr/>
        </p:nvSpPr>
        <p:spPr bwMode="gray">
          <a:xfrm>
            <a:off x="1404218" y="2134642"/>
            <a:ext cx="1944216" cy="769441"/>
          </a:xfrm>
          <a:prstGeom prst="rect">
            <a:avLst/>
          </a:prstGeom>
          <a:solidFill>
            <a:schemeClr val="tx1"/>
          </a:solid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4400" dirty="0">
                <a:solidFill>
                  <a:schemeClr val="bg1"/>
                </a:solidFill>
                <a:latin typeface="微软雅黑" panose="020B0503020204020204" pitchFamily="34" charset="-122"/>
                <a:ea typeface="微软雅黑" panose="020B0503020204020204" pitchFamily="34" charset="-122"/>
                <a:cs typeface="Arial" pitchFamily="34" charset="0"/>
              </a:rPr>
              <a:t>目录</a:t>
            </a:r>
          </a:p>
        </p:txBody>
      </p:sp>
      <p:sp>
        <p:nvSpPr>
          <p:cNvPr id="4" name="Text Box 61"/>
          <p:cNvSpPr txBox="1">
            <a:spLocks noChangeArrowheads="1"/>
          </p:cNvSpPr>
          <p:nvPr/>
        </p:nvSpPr>
        <p:spPr bwMode="gray">
          <a:xfrm>
            <a:off x="4212530" y="935980"/>
            <a:ext cx="452632" cy="461665"/>
          </a:xfrm>
          <a:prstGeom prst="rect">
            <a:avLst/>
          </a:prstGeom>
          <a:solidFill>
            <a:schemeClr val="tx1"/>
          </a:solid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en-US" altLang="zh-CN" sz="2400" dirty="0">
                <a:solidFill>
                  <a:schemeClr val="bg1"/>
                </a:solidFill>
                <a:latin typeface="微软雅黑" panose="020B0503020204020204" pitchFamily="34" charset="-122"/>
                <a:ea typeface="微软雅黑" panose="020B0503020204020204" pitchFamily="34" charset="-122"/>
                <a:cs typeface="Arial" pitchFamily="34" charset="0"/>
              </a:rPr>
              <a:t>1</a:t>
            </a:r>
            <a:endParaRPr lang="zh-CN" altLang="en-US" sz="24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5" name="Text Box 61"/>
          <p:cNvSpPr txBox="1">
            <a:spLocks noChangeArrowheads="1"/>
          </p:cNvSpPr>
          <p:nvPr/>
        </p:nvSpPr>
        <p:spPr bwMode="gray">
          <a:xfrm>
            <a:off x="4212530" y="926688"/>
            <a:ext cx="2736304" cy="369332"/>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1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单击添加标题</a:t>
            </a:r>
          </a:p>
        </p:txBody>
      </p:sp>
      <p:sp>
        <p:nvSpPr>
          <p:cNvPr id="6" name="Text Box 61"/>
          <p:cNvSpPr txBox="1">
            <a:spLocks noChangeArrowheads="1"/>
          </p:cNvSpPr>
          <p:nvPr/>
        </p:nvSpPr>
        <p:spPr bwMode="gray">
          <a:xfrm>
            <a:off x="4724227" y="1250434"/>
            <a:ext cx="3448743" cy="261610"/>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ltLang="zh-CN" sz="11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Simple fashion creative ink </a:t>
            </a:r>
            <a:r>
              <a:rPr lang="en-US" altLang="zh-CN" sz="11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Feng</a:t>
            </a:r>
            <a:r>
              <a:rPr lang="en-US" altLang="zh-CN" sz="11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a:t>
            </a:r>
            <a:r>
              <a:rPr lang="en-US" altLang="zh-CN" sz="11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Shuia</a:t>
            </a:r>
            <a:endPar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endParaRPr>
          </a:p>
        </p:txBody>
      </p:sp>
      <p:sp>
        <p:nvSpPr>
          <p:cNvPr id="7" name="Text Box 61"/>
          <p:cNvSpPr txBox="1">
            <a:spLocks noChangeArrowheads="1"/>
          </p:cNvSpPr>
          <p:nvPr/>
        </p:nvSpPr>
        <p:spPr bwMode="gray">
          <a:xfrm>
            <a:off x="4212530" y="1845662"/>
            <a:ext cx="452632" cy="461665"/>
          </a:xfrm>
          <a:prstGeom prst="rect">
            <a:avLst/>
          </a:prstGeom>
          <a:solidFill>
            <a:schemeClr val="tx1"/>
          </a:solid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en-US" altLang="zh-CN" sz="2400" dirty="0">
                <a:solidFill>
                  <a:schemeClr val="bg1"/>
                </a:solidFill>
                <a:latin typeface="微软雅黑" panose="020B0503020204020204" pitchFamily="34" charset="-122"/>
                <a:ea typeface="微软雅黑" panose="020B0503020204020204" pitchFamily="34" charset="-122"/>
                <a:cs typeface="Arial" pitchFamily="34" charset="0"/>
              </a:rPr>
              <a:t>2</a:t>
            </a:r>
            <a:endParaRPr lang="zh-CN" altLang="en-US" sz="24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8" name="Text Box 61"/>
          <p:cNvSpPr txBox="1">
            <a:spLocks noChangeArrowheads="1"/>
          </p:cNvSpPr>
          <p:nvPr/>
        </p:nvSpPr>
        <p:spPr bwMode="gray">
          <a:xfrm>
            <a:off x="4212530" y="1836370"/>
            <a:ext cx="2736304" cy="369332"/>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1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单击添加标题</a:t>
            </a:r>
          </a:p>
        </p:txBody>
      </p:sp>
      <p:sp>
        <p:nvSpPr>
          <p:cNvPr id="9" name="Text Box 61"/>
          <p:cNvSpPr txBox="1">
            <a:spLocks noChangeArrowheads="1"/>
          </p:cNvSpPr>
          <p:nvPr/>
        </p:nvSpPr>
        <p:spPr bwMode="gray">
          <a:xfrm>
            <a:off x="4724227" y="2160116"/>
            <a:ext cx="3448743" cy="261610"/>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ltLang="zh-CN" sz="11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Simple fashion creative ink </a:t>
            </a:r>
            <a:r>
              <a:rPr lang="en-US" altLang="zh-CN" sz="11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Feng</a:t>
            </a:r>
            <a:r>
              <a:rPr lang="en-US" altLang="zh-CN" sz="11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a:t>
            </a:r>
            <a:r>
              <a:rPr lang="en-US" altLang="zh-CN" sz="11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Shuia</a:t>
            </a:r>
            <a:endPar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endParaRPr>
          </a:p>
        </p:txBody>
      </p:sp>
      <p:sp>
        <p:nvSpPr>
          <p:cNvPr id="10" name="Text Box 61"/>
          <p:cNvSpPr txBox="1">
            <a:spLocks noChangeArrowheads="1"/>
          </p:cNvSpPr>
          <p:nvPr/>
        </p:nvSpPr>
        <p:spPr bwMode="gray">
          <a:xfrm>
            <a:off x="4212530" y="2709758"/>
            <a:ext cx="452632" cy="461665"/>
          </a:xfrm>
          <a:prstGeom prst="rect">
            <a:avLst/>
          </a:prstGeom>
          <a:solidFill>
            <a:schemeClr val="tx1"/>
          </a:solid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en-US" altLang="zh-CN" sz="2400" dirty="0">
                <a:solidFill>
                  <a:schemeClr val="bg1"/>
                </a:solidFill>
                <a:latin typeface="微软雅黑" panose="020B0503020204020204" pitchFamily="34" charset="-122"/>
                <a:ea typeface="微软雅黑" panose="020B0503020204020204" pitchFamily="34" charset="-122"/>
                <a:cs typeface="Arial" pitchFamily="34" charset="0"/>
              </a:rPr>
              <a:t>3</a:t>
            </a:r>
            <a:endParaRPr lang="zh-CN" altLang="en-US" sz="24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11" name="Text Box 61"/>
          <p:cNvSpPr txBox="1">
            <a:spLocks noChangeArrowheads="1"/>
          </p:cNvSpPr>
          <p:nvPr/>
        </p:nvSpPr>
        <p:spPr bwMode="gray">
          <a:xfrm>
            <a:off x="4212530" y="2700466"/>
            <a:ext cx="2736304" cy="369332"/>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1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单击添加标题</a:t>
            </a:r>
          </a:p>
        </p:txBody>
      </p:sp>
      <p:sp>
        <p:nvSpPr>
          <p:cNvPr id="12" name="Text Box 61"/>
          <p:cNvSpPr txBox="1">
            <a:spLocks noChangeArrowheads="1"/>
          </p:cNvSpPr>
          <p:nvPr/>
        </p:nvSpPr>
        <p:spPr bwMode="gray">
          <a:xfrm>
            <a:off x="4724227" y="3024212"/>
            <a:ext cx="3448743" cy="261610"/>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ltLang="zh-CN" sz="11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Simple fashion creative ink </a:t>
            </a:r>
            <a:r>
              <a:rPr lang="en-US" altLang="zh-CN" sz="11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Feng</a:t>
            </a:r>
            <a:r>
              <a:rPr lang="en-US" altLang="zh-CN" sz="11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a:t>
            </a:r>
            <a:r>
              <a:rPr lang="en-US" altLang="zh-CN" sz="11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Shuia</a:t>
            </a:r>
            <a:endPar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endParaRPr>
          </a:p>
        </p:txBody>
      </p:sp>
      <p:sp>
        <p:nvSpPr>
          <p:cNvPr id="13" name="Text Box 61"/>
          <p:cNvSpPr txBox="1">
            <a:spLocks noChangeArrowheads="1"/>
          </p:cNvSpPr>
          <p:nvPr/>
        </p:nvSpPr>
        <p:spPr bwMode="gray">
          <a:xfrm>
            <a:off x="4212530" y="3573854"/>
            <a:ext cx="452632" cy="461665"/>
          </a:xfrm>
          <a:prstGeom prst="rect">
            <a:avLst/>
          </a:prstGeom>
          <a:solidFill>
            <a:schemeClr val="tx1"/>
          </a:solid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en-US" altLang="zh-CN" sz="2400" dirty="0">
                <a:solidFill>
                  <a:schemeClr val="bg1"/>
                </a:solidFill>
                <a:latin typeface="微软雅黑" panose="020B0503020204020204" pitchFamily="34" charset="-122"/>
                <a:ea typeface="微软雅黑" panose="020B0503020204020204" pitchFamily="34" charset="-122"/>
                <a:cs typeface="Arial" pitchFamily="34" charset="0"/>
              </a:rPr>
              <a:t>4</a:t>
            </a:r>
            <a:endParaRPr lang="zh-CN" altLang="en-US" sz="24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14" name="Text Box 61"/>
          <p:cNvSpPr txBox="1">
            <a:spLocks noChangeArrowheads="1"/>
          </p:cNvSpPr>
          <p:nvPr/>
        </p:nvSpPr>
        <p:spPr bwMode="gray">
          <a:xfrm>
            <a:off x="4212530" y="3564562"/>
            <a:ext cx="2736304" cy="369332"/>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1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单击添加标题</a:t>
            </a:r>
          </a:p>
        </p:txBody>
      </p:sp>
      <p:sp>
        <p:nvSpPr>
          <p:cNvPr id="15" name="Text Box 61"/>
          <p:cNvSpPr txBox="1">
            <a:spLocks noChangeArrowheads="1"/>
          </p:cNvSpPr>
          <p:nvPr/>
        </p:nvSpPr>
        <p:spPr bwMode="gray">
          <a:xfrm>
            <a:off x="4724227" y="3888308"/>
            <a:ext cx="3448743" cy="261610"/>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ltLang="zh-CN" sz="11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Simple fashion creative ink </a:t>
            </a:r>
            <a:r>
              <a:rPr lang="en-US" altLang="zh-CN" sz="11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Feng</a:t>
            </a:r>
            <a:r>
              <a:rPr lang="en-US" altLang="zh-CN" sz="11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a:t>
            </a:r>
            <a:r>
              <a:rPr lang="en-US" altLang="zh-CN" sz="11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Shuia</a:t>
            </a:r>
            <a:endPar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endParaRPr>
          </a:p>
        </p:txBody>
      </p:sp>
    </p:spTree>
    <p:extLst>
      <p:ext uri="{BB962C8B-B14F-4D97-AF65-F5344CB8AC3E}">
        <p14:creationId xmlns:p14="http://schemas.microsoft.com/office/powerpoint/2010/main" val="2756949035"/>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8" presetClass="entr" presetSubtype="3"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strips(upRigh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8" presetClass="entr" presetSubtype="3"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strips(upRight)">
                                      <p:cBhvr>
                                        <p:cTn id="23" dur="500"/>
                                        <p:tgtEl>
                                          <p:spTgt spid="7"/>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3500"/>
                            </p:stCondLst>
                            <p:childTnLst>
                              <p:par>
                                <p:cTn id="33" presetID="18" presetClass="entr" presetSubtype="3"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strips(upRight)">
                                      <p:cBhvr>
                                        <p:cTn id="35" dur="500"/>
                                        <p:tgtEl>
                                          <p:spTgt spid="10"/>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
                                        <p:tgtEl>
                                          <p:spTgt spid="11"/>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childTnLst>
                          </p:cTn>
                        </p:par>
                        <p:par>
                          <p:cTn id="44" fill="hold">
                            <p:stCondLst>
                              <p:cond delay="5000"/>
                            </p:stCondLst>
                            <p:childTnLst>
                              <p:par>
                                <p:cTn id="45" presetID="18" presetClass="entr" presetSubtype="3"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strips(upRight)">
                                      <p:cBhvr>
                                        <p:cTn id="47" dur="500"/>
                                        <p:tgtEl>
                                          <p:spTgt spid="13"/>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left)">
                                      <p:cBhvr>
                                        <p:cTn id="51" dur="500"/>
                                        <p:tgtEl>
                                          <p:spTgt spid="14"/>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P spid="7" grpId="0" animBg="1"/>
      <p:bldP spid="8" grpId="0"/>
      <p:bldP spid="9" grpId="0"/>
      <p:bldP spid="10" grpId="0" animBg="1"/>
      <p:bldP spid="11" grpId="0"/>
      <p:bldP spid="12" grpId="0"/>
      <p:bldP spid="13" grpId="0" animBg="1"/>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718384">
            <a:off x="3239990" y="1132338"/>
            <a:ext cx="8235078" cy="4657436"/>
          </a:xfrm>
          <a:prstGeom prst="rect">
            <a:avLst/>
          </a:prstGeom>
          <a:noFill/>
          <a:extLst>
            <a:ext uri="{909E8E84-426E-40DD-AFC4-6F175D3DCCD1}">
              <a14:hiddenFill xmlns:a14="http://schemas.microsoft.com/office/drawing/2010/main">
                <a:solidFill>
                  <a:srgbClr val="FFFFFF"/>
                </a:solidFill>
              </a14:hiddenFill>
            </a:ext>
          </a:extLst>
        </p:spPr>
      </p:pic>
      <p:pic>
        <p:nvPicPr>
          <p:cNvPr id="95"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2902501">
            <a:off x="-2034190" y="-460505"/>
            <a:ext cx="6665912" cy="4657438"/>
          </a:xfrm>
          <a:prstGeom prst="rect">
            <a:avLst/>
          </a:prstGeom>
          <a:noFill/>
          <a:extLst>
            <a:ext uri="{909E8E84-426E-40DD-AFC4-6F175D3DCCD1}">
              <a14:hiddenFill xmlns:a14="http://schemas.microsoft.com/office/drawing/2010/main">
                <a:solidFill>
                  <a:srgbClr val="FFFFFF"/>
                </a:solidFill>
              </a14:hiddenFill>
            </a:ext>
          </a:extLst>
        </p:spPr>
      </p:pic>
      <p:sp>
        <p:nvSpPr>
          <p:cNvPr id="96" name="Text Box 61"/>
          <p:cNvSpPr txBox="1">
            <a:spLocks noChangeArrowheads="1"/>
          </p:cNvSpPr>
          <p:nvPr/>
        </p:nvSpPr>
        <p:spPr bwMode="gray">
          <a:xfrm>
            <a:off x="3132410" y="287908"/>
            <a:ext cx="2736304" cy="307777"/>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单击添加标题</a:t>
            </a:r>
          </a:p>
        </p:txBody>
      </p:sp>
      <p:sp>
        <p:nvSpPr>
          <p:cNvPr id="97" name="Text Box 61"/>
          <p:cNvSpPr txBox="1">
            <a:spLocks noChangeArrowheads="1"/>
          </p:cNvSpPr>
          <p:nvPr/>
        </p:nvSpPr>
        <p:spPr bwMode="gray">
          <a:xfrm>
            <a:off x="3500091" y="545743"/>
            <a:ext cx="3448743" cy="215444"/>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Simple fashion creative ink </a:t>
            </a:r>
            <a:r>
              <a:rPr lang="en-US" altLang="zh-CN" sz="8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Feng</a:t>
            </a: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a:t>
            </a:r>
            <a:r>
              <a:rPr lang="en-US" altLang="zh-CN" sz="8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Shuia</a:t>
            </a:r>
            <a:endParaRPr lang="zh-CN" altLang="en-US"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endParaRPr>
          </a:p>
        </p:txBody>
      </p:sp>
      <p:sp>
        <p:nvSpPr>
          <p:cNvPr id="2" name="Text Box 7"/>
          <p:cNvSpPr txBox="1">
            <a:spLocks noChangeArrowheads="1"/>
          </p:cNvSpPr>
          <p:nvPr/>
        </p:nvSpPr>
        <p:spPr bwMode="auto">
          <a:xfrm>
            <a:off x="953966" y="2006704"/>
            <a:ext cx="810033" cy="583976"/>
          </a:xfrm>
          <a:prstGeom prst="rect">
            <a:avLst/>
          </a:prstGeom>
          <a:noFill/>
          <a:ln w="9525">
            <a:noFill/>
            <a:miter lim="800000"/>
            <a:headEnd/>
            <a:tailEnd/>
          </a:ln>
        </p:spPr>
        <p:txBody>
          <a:bodyPr wrap="none" lIns="44928" tIns="22464" rIns="44928" bIns="22464">
            <a:spAutoFit/>
          </a:bodyPr>
          <a:lstStyle/>
          <a:p>
            <a:pPr algn="ctr" defTabSz="1069343"/>
            <a:r>
              <a:rPr lang="en-CA" sz="3500" spc="-147" dirty="0">
                <a:solidFill>
                  <a:schemeClr val="tx1">
                    <a:lumMod val="75000"/>
                    <a:lumOff val="25000"/>
                  </a:schemeClr>
                </a:solidFill>
                <a:cs typeface="+mn-ea"/>
                <a:sym typeface="+mn-lt"/>
              </a:rPr>
              <a:t>30%</a:t>
            </a:r>
          </a:p>
        </p:txBody>
      </p:sp>
      <p:sp>
        <p:nvSpPr>
          <p:cNvPr id="3" name="Text Box 10"/>
          <p:cNvSpPr txBox="1">
            <a:spLocks noChangeArrowheads="1"/>
          </p:cNvSpPr>
          <p:nvPr/>
        </p:nvSpPr>
        <p:spPr bwMode="auto">
          <a:xfrm>
            <a:off x="535532" y="3297477"/>
            <a:ext cx="1691308" cy="839208"/>
          </a:xfrm>
          <a:prstGeom prst="rect">
            <a:avLst/>
          </a:prstGeom>
          <a:noFill/>
          <a:ln w="9525">
            <a:noFill/>
            <a:miter lim="800000"/>
            <a:headEnd/>
            <a:tailEnd/>
          </a:ln>
        </p:spPr>
        <p:txBody>
          <a:bodyPr wrap="square" lIns="44928" tIns="22464" rIns="44928" bIns="22464">
            <a:spAutoFit/>
          </a:bodyPr>
          <a:lstStyle/>
          <a:p>
            <a:pPr defTabSz="1069316">
              <a:lnSpc>
                <a:spcPct val="130000"/>
              </a:lnSpc>
            </a:pPr>
            <a:r>
              <a:rPr lang="zh-CN" altLang="en-US" b="1" dirty="0">
                <a:solidFill>
                  <a:prstClr val="black">
                    <a:lumMod val="65000"/>
                    <a:lumOff val="35000"/>
                  </a:prstClr>
                </a:solidFill>
                <a:cs typeface="+mn-ea"/>
                <a:sym typeface="+mn-lt"/>
              </a:rPr>
              <a:t>添加标题</a:t>
            </a:r>
            <a:endParaRPr lang="en-US" altLang="zh-CN" b="1" dirty="0">
              <a:solidFill>
                <a:prstClr val="black">
                  <a:lumMod val="65000"/>
                  <a:lumOff val="35000"/>
                </a:prstClr>
              </a:solidFill>
              <a:cs typeface="+mn-ea"/>
              <a:sym typeface="+mn-lt"/>
            </a:endParaRPr>
          </a:p>
          <a:p>
            <a:pPr defTabSz="1069316">
              <a:lnSpc>
                <a:spcPct val="130000"/>
              </a:lnSpc>
            </a:pPr>
            <a:r>
              <a:rPr lang="zh-CN" altLang="en-US" sz="900" dirty="0">
                <a:solidFill>
                  <a:prstClr val="black">
                    <a:lumMod val="65000"/>
                    <a:lumOff val="35000"/>
                  </a:prstClr>
                </a:solidFill>
                <a:cs typeface="+mn-ea"/>
                <a:sym typeface="+mn-lt"/>
              </a:rPr>
              <a:t>一套好的</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模板可以让一篇</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文稿的形象迅速提升，大大增加可观赏性。</a:t>
            </a:r>
            <a:endParaRPr lang="en-US" altLang="zh-CN" sz="900" i="1" dirty="0">
              <a:solidFill>
                <a:prstClr val="black">
                  <a:lumMod val="65000"/>
                  <a:lumOff val="35000"/>
                </a:prstClr>
              </a:solidFill>
              <a:cs typeface="+mn-ea"/>
              <a:sym typeface="+mn-lt"/>
            </a:endParaRPr>
          </a:p>
        </p:txBody>
      </p:sp>
      <p:sp>
        <p:nvSpPr>
          <p:cNvPr id="4" name="Text Box 7"/>
          <p:cNvSpPr txBox="1">
            <a:spLocks noChangeArrowheads="1"/>
          </p:cNvSpPr>
          <p:nvPr/>
        </p:nvSpPr>
        <p:spPr bwMode="auto">
          <a:xfrm>
            <a:off x="2987123" y="2005916"/>
            <a:ext cx="810033" cy="583976"/>
          </a:xfrm>
          <a:prstGeom prst="rect">
            <a:avLst/>
          </a:prstGeom>
          <a:noFill/>
          <a:ln w="9525">
            <a:noFill/>
            <a:miter lim="800000"/>
            <a:headEnd/>
            <a:tailEnd/>
          </a:ln>
        </p:spPr>
        <p:txBody>
          <a:bodyPr wrap="none" lIns="44928" tIns="22464" rIns="44928" bIns="22464">
            <a:spAutoFit/>
          </a:bodyPr>
          <a:lstStyle/>
          <a:p>
            <a:pPr algn="ctr" defTabSz="1069343"/>
            <a:r>
              <a:rPr lang="en-CA" sz="3500" spc="-147">
                <a:solidFill>
                  <a:schemeClr val="tx1">
                    <a:lumMod val="75000"/>
                    <a:lumOff val="25000"/>
                  </a:schemeClr>
                </a:solidFill>
                <a:cs typeface="+mn-ea"/>
                <a:sym typeface="+mn-lt"/>
              </a:rPr>
              <a:t>50%</a:t>
            </a:r>
          </a:p>
        </p:txBody>
      </p:sp>
      <p:sp>
        <p:nvSpPr>
          <p:cNvPr id="5" name="Text Box 10"/>
          <p:cNvSpPr txBox="1">
            <a:spLocks noChangeArrowheads="1"/>
          </p:cNvSpPr>
          <p:nvPr/>
        </p:nvSpPr>
        <p:spPr bwMode="auto">
          <a:xfrm>
            <a:off x="2635795" y="3320486"/>
            <a:ext cx="1691308" cy="839208"/>
          </a:xfrm>
          <a:prstGeom prst="rect">
            <a:avLst/>
          </a:prstGeom>
          <a:noFill/>
          <a:ln w="9525">
            <a:noFill/>
            <a:miter lim="800000"/>
            <a:headEnd/>
            <a:tailEnd/>
          </a:ln>
        </p:spPr>
        <p:txBody>
          <a:bodyPr wrap="square" lIns="44928" tIns="22464" rIns="44928" bIns="22464">
            <a:spAutoFit/>
          </a:bodyPr>
          <a:lstStyle/>
          <a:p>
            <a:pPr defTabSz="1069316">
              <a:lnSpc>
                <a:spcPct val="130000"/>
              </a:lnSpc>
            </a:pPr>
            <a:r>
              <a:rPr lang="zh-CN" altLang="en-US" b="1" dirty="0">
                <a:solidFill>
                  <a:prstClr val="black">
                    <a:lumMod val="65000"/>
                    <a:lumOff val="35000"/>
                  </a:prstClr>
                </a:solidFill>
                <a:cs typeface="+mn-ea"/>
                <a:sym typeface="+mn-lt"/>
              </a:rPr>
              <a:t>添加标题</a:t>
            </a:r>
            <a:endParaRPr lang="en-US" altLang="zh-CN" b="1" dirty="0">
              <a:solidFill>
                <a:prstClr val="black">
                  <a:lumMod val="65000"/>
                  <a:lumOff val="35000"/>
                </a:prstClr>
              </a:solidFill>
              <a:cs typeface="+mn-ea"/>
              <a:sym typeface="+mn-lt"/>
            </a:endParaRPr>
          </a:p>
          <a:p>
            <a:pPr defTabSz="1069316">
              <a:lnSpc>
                <a:spcPct val="130000"/>
              </a:lnSpc>
            </a:pPr>
            <a:r>
              <a:rPr lang="zh-CN" altLang="en-US" sz="900" dirty="0">
                <a:solidFill>
                  <a:prstClr val="black">
                    <a:lumMod val="65000"/>
                    <a:lumOff val="35000"/>
                  </a:prstClr>
                </a:solidFill>
                <a:cs typeface="+mn-ea"/>
                <a:sym typeface="+mn-lt"/>
              </a:rPr>
              <a:t>一套好的</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模板可以让一篇</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文稿的形象迅速提升，大大增加可观赏性。</a:t>
            </a:r>
            <a:endParaRPr lang="en-US" altLang="zh-CN" sz="900" i="1" dirty="0">
              <a:solidFill>
                <a:prstClr val="black">
                  <a:lumMod val="65000"/>
                  <a:lumOff val="35000"/>
                </a:prstClr>
              </a:solidFill>
              <a:cs typeface="+mn-ea"/>
              <a:sym typeface="+mn-lt"/>
            </a:endParaRPr>
          </a:p>
        </p:txBody>
      </p:sp>
      <p:sp>
        <p:nvSpPr>
          <p:cNvPr id="6" name="Text Box 7"/>
          <p:cNvSpPr txBox="1">
            <a:spLocks noChangeArrowheads="1"/>
          </p:cNvSpPr>
          <p:nvPr/>
        </p:nvSpPr>
        <p:spPr bwMode="auto">
          <a:xfrm>
            <a:off x="5063945" y="2005916"/>
            <a:ext cx="810033" cy="583976"/>
          </a:xfrm>
          <a:prstGeom prst="rect">
            <a:avLst/>
          </a:prstGeom>
          <a:noFill/>
          <a:ln w="9525">
            <a:noFill/>
            <a:miter lim="800000"/>
            <a:headEnd/>
            <a:tailEnd/>
          </a:ln>
        </p:spPr>
        <p:txBody>
          <a:bodyPr wrap="none" lIns="44928" tIns="22464" rIns="44928" bIns="22464">
            <a:spAutoFit/>
          </a:bodyPr>
          <a:lstStyle/>
          <a:p>
            <a:pPr algn="ctr" defTabSz="1069343"/>
            <a:r>
              <a:rPr lang="en-CA" sz="3500" spc="-147">
                <a:solidFill>
                  <a:schemeClr val="tx1">
                    <a:lumMod val="75000"/>
                    <a:lumOff val="25000"/>
                  </a:schemeClr>
                </a:solidFill>
                <a:cs typeface="+mn-ea"/>
                <a:sym typeface="+mn-lt"/>
              </a:rPr>
              <a:t>80%</a:t>
            </a:r>
          </a:p>
        </p:txBody>
      </p:sp>
      <p:sp>
        <p:nvSpPr>
          <p:cNvPr id="7" name="Text Box 10"/>
          <p:cNvSpPr txBox="1">
            <a:spLocks noChangeArrowheads="1"/>
          </p:cNvSpPr>
          <p:nvPr/>
        </p:nvSpPr>
        <p:spPr bwMode="auto">
          <a:xfrm>
            <a:off x="4712617" y="3320486"/>
            <a:ext cx="1691308" cy="839208"/>
          </a:xfrm>
          <a:prstGeom prst="rect">
            <a:avLst/>
          </a:prstGeom>
          <a:noFill/>
          <a:ln w="9525">
            <a:noFill/>
            <a:miter lim="800000"/>
            <a:headEnd/>
            <a:tailEnd/>
          </a:ln>
        </p:spPr>
        <p:txBody>
          <a:bodyPr wrap="square" lIns="44928" tIns="22464" rIns="44928" bIns="22464">
            <a:spAutoFit/>
          </a:bodyPr>
          <a:lstStyle/>
          <a:p>
            <a:pPr defTabSz="1069316">
              <a:lnSpc>
                <a:spcPct val="130000"/>
              </a:lnSpc>
            </a:pPr>
            <a:r>
              <a:rPr lang="zh-CN" altLang="en-US" b="1" dirty="0">
                <a:solidFill>
                  <a:prstClr val="black">
                    <a:lumMod val="65000"/>
                    <a:lumOff val="35000"/>
                  </a:prstClr>
                </a:solidFill>
                <a:cs typeface="+mn-ea"/>
                <a:sym typeface="+mn-lt"/>
              </a:rPr>
              <a:t>添加标题</a:t>
            </a:r>
            <a:endParaRPr lang="en-US" altLang="zh-CN" b="1" dirty="0">
              <a:solidFill>
                <a:prstClr val="black">
                  <a:lumMod val="65000"/>
                  <a:lumOff val="35000"/>
                </a:prstClr>
              </a:solidFill>
              <a:cs typeface="+mn-ea"/>
              <a:sym typeface="+mn-lt"/>
            </a:endParaRPr>
          </a:p>
          <a:p>
            <a:pPr defTabSz="1069316">
              <a:lnSpc>
                <a:spcPct val="130000"/>
              </a:lnSpc>
            </a:pPr>
            <a:r>
              <a:rPr lang="zh-CN" altLang="en-US" sz="900" dirty="0">
                <a:solidFill>
                  <a:prstClr val="black">
                    <a:lumMod val="65000"/>
                    <a:lumOff val="35000"/>
                  </a:prstClr>
                </a:solidFill>
                <a:cs typeface="+mn-ea"/>
                <a:sym typeface="+mn-lt"/>
              </a:rPr>
              <a:t>一套好的</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模板可以让一篇</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文稿的形象迅速提升，大大增加可观赏性。</a:t>
            </a:r>
            <a:endParaRPr lang="en-US" altLang="zh-CN" sz="900" i="1" dirty="0">
              <a:solidFill>
                <a:prstClr val="black">
                  <a:lumMod val="65000"/>
                  <a:lumOff val="35000"/>
                </a:prstClr>
              </a:solidFill>
              <a:cs typeface="+mn-ea"/>
              <a:sym typeface="+mn-lt"/>
            </a:endParaRPr>
          </a:p>
        </p:txBody>
      </p:sp>
      <p:sp>
        <p:nvSpPr>
          <p:cNvPr id="8" name="Text Box 7"/>
          <p:cNvSpPr txBox="1">
            <a:spLocks noChangeArrowheads="1"/>
          </p:cNvSpPr>
          <p:nvPr/>
        </p:nvSpPr>
        <p:spPr bwMode="auto">
          <a:xfrm>
            <a:off x="7089198" y="2028926"/>
            <a:ext cx="810033" cy="583976"/>
          </a:xfrm>
          <a:prstGeom prst="rect">
            <a:avLst/>
          </a:prstGeom>
          <a:noFill/>
          <a:ln w="9525">
            <a:noFill/>
            <a:miter lim="800000"/>
            <a:headEnd/>
            <a:tailEnd/>
          </a:ln>
        </p:spPr>
        <p:txBody>
          <a:bodyPr wrap="none" lIns="44928" tIns="22464" rIns="44928" bIns="22464">
            <a:spAutoFit/>
          </a:bodyPr>
          <a:lstStyle/>
          <a:p>
            <a:pPr algn="ctr" defTabSz="1069343"/>
            <a:r>
              <a:rPr lang="en-CA" sz="3500" spc="-147">
                <a:solidFill>
                  <a:schemeClr val="tx1">
                    <a:lumMod val="75000"/>
                    <a:lumOff val="25000"/>
                  </a:schemeClr>
                </a:solidFill>
                <a:cs typeface="+mn-ea"/>
                <a:sym typeface="+mn-lt"/>
              </a:rPr>
              <a:t>90%</a:t>
            </a:r>
          </a:p>
        </p:txBody>
      </p:sp>
      <p:sp>
        <p:nvSpPr>
          <p:cNvPr id="9" name="Text Box 10"/>
          <p:cNvSpPr txBox="1">
            <a:spLocks noChangeArrowheads="1"/>
          </p:cNvSpPr>
          <p:nvPr/>
        </p:nvSpPr>
        <p:spPr bwMode="auto">
          <a:xfrm>
            <a:off x="6737870" y="3343495"/>
            <a:ext cx="1691308" cy="839208"/>
          </a:xfrm>
          <a:prstGeom prst="rect">
            <a:avLst/>
          </a:prstGeom>
          <a:noFill/>
          <a:ln w="9525">
            <a:noFill/>
            <a:miter lim="800000"/>
            <a:headEnd/>
            <a:tailEnd/>
          </a:ln>
        </p:spPr>
        <p:txBody>
          <a:bodyPr wrap="square" lIns="44928" tIns="22464" rIns="44928" bIns="22464">
            <a:spAutoFit/>
          </a:bodyPr>
          <a:lstStyle/>
          <a:p>
            <a:pPr defTabSz="1069316">
              <a:lnSpc>
                <a:spcPct val="130000"/>
              </a:lnSpc>
            </a:pPr>
            <a:r>
              <a:rPr lang="zh-CN" altLang="en-US" b="1" dirty="0">
                <a:solidFill>
                  <a:prstClr val="black">
                    <a:lumMod val="65000"/>
                    <a:lumOff val="35000"/>
                  </a:prstClr>
                </a:solidFill>
                <a:cs typeface="+mn-ea"/>
                <a:sym typeface="+mn-lt"/>
              </a:rPr>
              <a:t>添加标题</a:t>
            </a:r>
            <a:endParaRPr lang="en-US" altLang="zh-CN" b="1" dirty="0">
              <a:solidFill>
                <a:prstClr val="black">
                  <a:lumMod val="65000"/>
                  <a:lumOff val="35000"/>
                </a:prstClr>
              </a:solidFill>
              <a:cs typeface="+mn-ea"/>
              <a:sym typeface="+mn-lt"/>
            </a:endParaRPr>
          </a:p>
          <a:p>
            <a:pPr defTabSz="1069316">
              <a:lnSpc>
                <a:spcPct val="130000"/>
              </a:lnSpc>
            </a:pPr>
            <a:r>
              <a:rPr lang="zh-CN" altLang="en-US" sz="900" dirty="0">
                <a:solidFill>
                  <a:prstClr val="black">
                    <a:lumMod val="65000"/>
                    <a:lumOff val="35000"/>
                  </a:prstClr>
                </a:solidFill>
                <a:cs typeface="+mn-ea"/>
                <a:sym typeface="+mn-lt"/>
              </a:rPr>
              <a:t>一套好的</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模板可以让一篇</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文稿的形象迅速提升，大大增加可观赏性。</a:t>
            </a:r>
            <a:endParaRPr lang="en-US" altLang="zh-CN" sz="900" i="1" dirty="0">
              <a:solidFill>
                <a:prstClr val="black">
                  <a:lumMod val="65000"/>
                  <a:lumOff val="35000"/>
                </a:prstClr>
              </a:solidFill>
              <a:cs typeface="+mn-ea"/>
              <a:sym typeface="+mn-lt"/>
            </a:endParaRPr>
          </a:p>
        </p:txBody>
      </p:sp>
      <p:grpSp>
        <p:nvGrpSpPr>
          <p:cNvPr id="10" name="Group 5"/>
          <p:cNvGrpSpPr/>
          <p:nvPr/>
        </p:nvGrpSpPr>
        <p:grpSpPr>
          <a:xfrm>
            <a:off x="6737870" y="1549431"/>
            <a:ext cx="1512689" cy="1504316"/>
            <a:chOff x="6844820" y="1581150"/>
            <a:chExt cx="1536700" cy="1535113"/>
          </a:xfrm>
          <a:solidFill>
            <a:schemeClr val="tx1">
              <a:lumMod val="65000"/>
              <a:lumOff val="35000"/>
            </a:schemeClr>
          </a:solidFill>
        </p:grpSpPr>
        <p:sp>
          <p:nvSpPr>
            <p:cNvPr id="11" name="Freeform 31"/>
            <p:cNvSpPr>
              <a:spLocks/>
            </p:cNvSpPr>
            <p:nvPr/>
          </p:nvSpPr>
          <p:spPr bwMode="auto">
            <a:xfrm>
              <a:off x="7656032" y="1581150"/>
              <a:ext cx="188912" cy="117475"/>
            </a:xfrm>
            <a:custGeom>
              <a:avLst/>
              <a:gdLst>
                <a:gd name="T0" fmla="*/ 0 w 140"/>
                <a:gd name="T1" fmla="*/ 64 h 87"/>
                <a:gd name="T2" fmla="*/ 16 w 140"/>
                <a:gd name="T3" fmla="*/ 0 h 87"/>
                <a:gd name="T4" fmla="*/ 140 w 140"/>
                <a:gd name="T5" fmla="*/ 40 h 87"/>
                <a:gd name="T6" fmla="*/ 122 w 140"/>
                <a:gd name="T7" fmla="*/ 87 h 87"/>
                <a:gd name="T8" fmla="*/ 0 w 140"/>
                <a:gd name="T9" fmla="*/ 64 h 87"/>
              </a:gdLst>
              <a:ahLst/>
              <a:cxnLst>
                <a:cxn ang="0">
                  <a:pos x="T0" y="T1"/>
                </a:cxn>
                <a:cxn ang="0">
                  <a:pos x="T2" y="T3"/>
                </a:cxn>
                <a:cxn ang="0">
                  <a:pos x="T4" y="T5"/>
                </a:cxn>
                <a:cxn ang="0">
                  <a:pos x="T6" y="T7"/>
                </a:cxn>
                <a:cxn ang="0">
                  <a:pos x="T8" y="T9"/>
                </a:cxn>
              </a:cxnLst>
              <a:rect l="0" t="0" r="r" b="b"/>
              <a:pathLst>
                <a:path w="140" h="87">
                  <a:moveTo>
                    <a:pt x="0" y="64"/>
                  </a:moveTo>
                  <a:cubicBezTo>
                    <a:pt x="16" y="0"/>
                    <a:pt x="16" y="0"/>
                    <a:pt x="16" y="0"/>
                  </a:cubicBezTo>
                  <a:cubicBezTo>
                    <a:pt x="140" y="40"/>
                    <a:pt x="140" y="40"/>
                    <a:pt x="140" y="40"/>
                  </a:cubicBezTo>
                  <a:cubicBezTo>
                    <a:pt x="122" y="87"/>
                    <a:pt x="122" y="87"/>
                    <a:pt x="122" y="87"/>
                  </a:cubicBezTo>
                  <a:cubicBezTo>
                    <a:pt x="83" y="74"/>
                    <a:pt x="42" y="67"/>
                    <a:pt x="0" y="64"/>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12" name="Freeform 13"/>
            <p:cNvSpPr>
              <a:spLocks/>
            </p:cNvSpPr>
            <p:nvPr/>
          </p:nvSpPr>
          <p:spPr bwMode="auto">
            <a:xfrm>
              <a:off x="7214707" y="1635125"/>
              <a:ext cx="184150" cy="138113"/>
            </a:xfrm>
            <a:custGeom>
              <a:avLst/>
              <a:gdLst>
                <a:gd name="T0" fmla="*/ 24 w 136"/>
                <a:gd name="T1" fmla="*/ 102 h 102"/>
                <a:gd name="T2" fmla="*/ 0 w 136"/>
                <a:gd name="T3" fmla="*/ 40 h 102"/>
                <a:gd name="T4" fmla="*/ 123 w 136"/>
                <a:gd name="T5" fmla="*/ 0 h 102"/>
                <a:gd name="T6" fmla="*/ 136 w 136"/>
                <a:gd name="T7" fmla="*/ 49 h 102"/>
                <a:gd name="T8" fmla="*/ 24 w 136"/>
                <a:gd name="T9" fmla="*/ 102 h 102"/>
              </a:gdLst>
              <a:ahLst/>
              <a:cxnLst>
                <a:cxn ang="0">
                  <a:pos x="T0" y="T1"/>
                </a:cxn>
                <a:cxn ang="0">
                  <a:pos x="T2" y="T3"/>
                </a:cxn>
                <a:cxn ang="0">
                  <a:pos x="T4" y="T5"/>
                </a:cxn>
                <a:cxn ang="0">
                  <a:pos x="T6" y="T7"/>
                </a:cxn>
                <a:cxn ang="0">
                  <a:pos x="T8" y="T9"/>
                </a:cxn>
              </a:cxnLst>
              <a:rect l="0" t="0" r="r" b="b"/>
              <a:pathLst>
                <a:path w="136" h="102">
                  <a:moveTo>
                    <a:pt x="24" y="102"/>
                  </a:moveTo>
                  <a:cubicBezTo>
                    <a:pt x="0" y="40"/>
                    <a:pt x="0" y="40"/>
                    <a:pt x="0" y="40"/>
                  </a:cubicBezTo>
                  <a:cubicBezTo>
                    <a:pt x="123" y="0"/>
                    <a:pt x="123" y="0"/>
                    <a:pt x="123" y="0"/>
                  </a:cubicBezTo>
                  <a:cubicBezTo>
                    <a:pt x="136" y="49"/>
                    <a:pt x="136" y="49"/>
                    <a:pt x="136" y="49"/>
                  </a:cubicBezTo>
                  <a:cubicBezTo>
                    <a:pt x="96" y="62"/>
                    <a:pt x="58" y="80"/>
                    <a:pt x="24" y="102"/>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13" name="Freeform 14"/>
            <p:cNvSpPr>
              <a:spLocks/>
            </p:cNvSpPr>
            <p:nvPr/>
          </p:nvSpPr>
          <p:spPr bwMode="auto">
            <a:xfrm>
              <a:off x="7030557" y="1741487"/>
              <a:ext cx="177800" cy="173038"/>
            </a:xfrm>
            <a:custGeom>
              <a:avLst/>
              <a:gdLst>
                <a:gd name="T0" fmla="*/ 42 w 132"/>
                <a:gd name="T1" fmla="*/ 128 h 128"/>
                <a:gd name="T2" fmla="*/ 0 w 132"/>
                <a:gd name="T3" fmla="*/ 76 h 128"/>
                <a:gd name="T4" fmla="*/ 105 w 132"/>
                <a:gd name="T5" fmla="*/ 0 h 128"/>
                <a:gd name="T6" fmla="*/ 132 w 132"/>
                <a:gd name="T7" fmla="*/ 42 h 128"/>
                <a:gd name="T8" fmla="*/ 42 w 132"/>
                <a:gd name="T9" fmla="*/ 128 h 128"/>
              </a:gdLst>
              <a:ahLst/>
              <a:cxnLst>
                <a:cxn ang="0">
                  <a:pos x="T0" y="T1"/>
                </a:cxn>
                <a:cxn ang="0">
                  <a:pos x="T2" y="T3"/>
                </a:cxn>
                <a:cxn ang="0">
                  <a:pos x="T4" y="T5"/>
                </a:cxn>
                <a:cxn ang="0">
                  <a:pos x="T6" y="T7"/>
                </a:cxn>
                <a:cxn ang="0">
                  <a:pos x="T8" y="T9"/>
                </a:cxn>
              </a:cxnLst>
              <a:rect l="0" t="0" r="r" b="b"/>
              <a:pathLst>
                <a:path w="132" h="128">
                  <a:moveTo>
                    <a:pt x="42" y="128"/>
                  </a:moveTo>
                  <a:cubicBezTo>
                    <a:pt x="0" y="76"/>
                    <a:pt x="0" y="76"/>
                    <a:pt x="0" y="76"/>
                  </a:cubicBezTo>
                  <a:cubicBezTo>
                    <a:pt x="105" y="0"/>
                    <a:pt x="105" y="0"/>
                    <a:pt x="105" y="0"/>
                  </a:cubicBezTo>
                  <a:cubicBezTo>
                    <a:pt x="132" y="42"/>
                    <a:pt x="132" y="42"/>
                    <a:pt x="132" y="42"/>
                  </a:cubicBezTo>
                  <a:cubicBezTo>
                    <a:pt x="99" y="67"/>
                    <a:pt x="68" y="96"/>
                    <a:pt x="42" y="128"/>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14" name="Freeform 15"/>
            <p:cNvSpPr>
              <a:spLocks/>
            </p:cNvSpPr>
            <p:nvPr/>
          </p:nvSpPr>
          <p:spPr bwMode="auto">
            <a:xfrm>
              <a:off x="6903557" y="1908175"/>
              <a:ext cx="153987" cy="188913"/>
            </a:xfrm>
            <a:custGeom>
              <a:avLst/>
              <a:gdLst>
                <a:gd name="T0" fmla="*/ 55 w 115"/>
                <a:gd name="T1" fmla="*/ 141 h 141"/>
                <a:gd name="T2" fmla="*/ 0 w 115"/>
                <a:gd name="T3" fmla="*/ 105 h 141"/>
                <a:gd name="T4" fmla="*/ 76 w 115"/>
                <a:gd name="T5" fmla="*/ 0 h 141"/>
                <a:gd name="T6" fmla="*/ 115 w 115"/>
                <a:gd name="T7" fmla="*/ 32 h 141"/>
                <a:gd name="T8" fmla="*/ 55 w 115"/>
                <a:gd name="T9" fmla="*/ 141 h 141"/>
              </a:gdLst>
              <a:ahLst/>
              <a:cxnLst>
                <a:cxn ang="0">
                  <a:pos x="T0" y="T1"/>
                </a:cxn>
                <a:cxn ang="0">
                  <a:pos x="T2" y="T3"/>
                </a:cxn>
                <a:cxn ang="0">
                  <a:pos x="T4" y="T5"/>
                </a:cxn>
                <a:cxn ang="0">
                  <a:pos x="T6" y="T7"/>
                </a:cxn>
                <a:cxn ang="0">
                  <a:pos x="T8" y="T9"/>
                </a:cxn>
              </a:cxnLst>
              <a:rect l="0" t="0" r="r" b="b"/>
              <a:pathLst>
                <a:path w="115" h="141">
                  <a:moveTo>
                    <a:pt x="55" y="141"/>
                  </a:moveTo>
                  <a:cubicBezTo>
                    <a:pt x="0" y="105"/>
                    <a:pt x="0" y="105"/>
                    <a:pt x="0" y="105"/>
                  </a:cubicBezTo>
                  <a:cubicBezTo>
                    <a:pt x="76" y="0"/>
                    <a:pt x="76" y="0"/>
                    <a:pt x="76" y="0"/>
                  </a:cubicBezTo>
                  <a:cubicBezTo>
                    <a:pt x="115" y="32"/>
                    <a:pt x="115" y="32"/>
                    <a:pt x="115" y="32"/>
                  </a:cubicBezTo>
                  <a:cubicBezTo>
                    <a:pt x="91" y="65"/>
                    <a:pt x="71" y="102"/>
                    <a:pt x="55" y="141"/>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15" name="Freeform 16"/>
            <p:cNvSpPr>
              <a:spLocks/>
            </p:cNvSpPr>
            <p:nvPr/>
          </p:nvSpPr>
          <p:spPr bwMode="auto">
            <a:xfrm>
              <a:off x="6844820" y="2116137"/>
              <a:ext cx="117475" cy="188913"/>
            </a:xfrm>
            <a:custGeom>
              <a:avLst/>
              <a:gdLst>
                <a:gd name="T0" fmla="*/ 64 w 87"/>
                <a:gd name="T1" fmla="*/ 140 h 140"/>
                <a:gd name="T2" fmla="*/ 0 w 87"/>
                <a:gd name="T3" fmla="*/ 124 h 140"/>
                <a:gd name="T4" fmla="*/ 40 w 87"/>
                <a:gd name="T5" fmla="*/ 0 h 140"/>
                <a:gd name="T6" fmla="*/ 87 w 87"/>
                <a:gd name="T7" fmla="*/ 18 h 140"/>
                <a:gd name="T8" fmla="*/ 64 w 87"/>
                <a:gd name="T9" fmla="*/ 140 h 140"/>
              </a:gdLst>
              <a:ahLst/>
              <a:cxnLst>
                <a:cxn ang="0">
                  <a:pos x="T0" y="T1"/>
                </a:cxn>
                <a:cxn ang="0">
                  <a:pos x="T2" y="T3"/>
                </a:cxn>
                <a:cxn ang="0">
                  <a:pos x="T4" y="T5"/>
                </a:cxn>
                <a:cxn ang="0">
                  <a:pos x="T6" y="T7"/>
                </a:cxn>
                <a:cxn ang="0">
                  <a:pos x="T8" y="T9"/>
                </a:cxn>
              </a:cxnLst>
              <a:rect l="0" t="0" r="r" b="b"/>
              <a:pathLst>
                <a:path w="87" h="140">
                  <a:moveTo>
                    <a:pt x="64" y="140"/>
                  </a:moveTo>
                  <a:cubicBezTo>
                    <a:pt x="0" y="124"/>
                    <a:pt x="0" y="124"/>
                    <a:pt x="0" y="124"/>
                  </a:cubicBezTo>
                  <a:cubicBezTo>
                    <a:pt x="40" y="0"/>
                    <a:pt x="40" y="0"/>
                    <a:pt x="40" y="0"/>
                  </a:cubicBezTo>
                  <a:cubicBezTo>
                    <a:pt x="87" y="18"/>
                    <a:pt x="87" y="18"/>
                    <a:pt x="87" y="18"/>
                  </a:cubicBezTo>
                  <a:cubicBezTo>
                    <a:pt x="74" y="57"/>
                    <a:pt x="66" y="98"/>
                    <a:pt x="64" y="14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16" name="Freeform 17"/>
            <p:cNvSpPr>
              <a:spLocks/>
            </p:cNvSpPr>
            <p:nvPr/>
          </p:nvSpPr>
          <p:spPr bwMode="auto">
            <a:xfrm>
              <a:off x="6862282" y="2347912"/>
              <a:ext cx="88900" cy="176213"/>
            </a:xfrm>
            <a:custGeom>
              <a:avLst/>
              <a:gdLst>
                <a:gd name="T0" fmla="*/ 66 w 66"/>
                <a:gd name="T1" fmla="*/ 126 h 130"/>
                <a:gd name="T2" fmla="*/ 0 w 66"/>
                <a:gd name="T3" fmla="*/ 130 h 130"/>
                <a:gd name="T4" fmla="*/ 0 w 66"/>
                <a:gd name="T5" fmla="*/ 0 h 130"/>
                <a:gd name="T6" fmla="*/ 50 w 66"/>
                <a:gd name="T7" fmla="*/ 3 h 130"/>
                <a:gd name="T8" fmla="*/ 66 w 66"/>
                <a:gd name="T9" fmla="*/ 126 h 130"/>
              </a:gdLst>
              <a:ahLst/>
              <a:cxnLst>
                <a:cxn ang="0">
                  <a:pos x="T0" y="T1"/>
                </a:cxn>
                <a:cxn ang="0">
                  <a:pos x="T2" y="T3"/>
                </a:cxn>
                <a:cxn ang="0">
                  <a:pos x="T4" y="T5"/>
                </a:cxn>
                <a:cxn ang="0">
                  <a:pos x="T6" y="T7"/>
                </a:cxn>
                <a:cxn ang="0">
                  <a:pos x="T8" y="T9"/>
                </a:cxn>
              </a:cxnLst>
              <a:rect l="0" t="0" r="r" b="b"/>
              <a:pathLst>
                <a:path w="66" h="130">
                  <a:moveTo>
                    <a:pt x="66" y="126"/>
                  </a:moveTo>
                  <a:cubicBezTo>
                    <a:pt x="0" y="130"/>
                    <a:pt x="0" y="130"/>
                    <a:pt x="0" y="130"/>
                  </a:cubicBezTo>
                  <a:cubicBezTo>
                    <a:pt x="0" y="0"/>
                    <a:pt x="0" y="0"/>
                    <a:pt x="0" y="0"/>
                  </a:cubicBezTo>
                  <a:cubicBezTo>
                    <a:pt x="50" y="3"/>
                    <a:pt x="50" y="3"/>
                    <a:pt x="50" y="3"/>
                  </a:cubicBezTo>
                  <a:cubicBezTo>
                    <a:pt x="50" y="45"/>
                    <a:pt x="56" y="87"/>
                    <a:pt x="66" y="126"/>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17" name="Freeform 18"/>
            <p:cNvSpPr>
              <a:spLocks/>
            </p:cNvSpPr>
            <p:nvPr/>
          </p:nvSpPr>
          <p:spPr bwMode="auto">
            <a:xfrm>
              <a:off x="6898795" y="2563812"/>
              <a:ext cx="138112" cy="184150"/>
            </a:xfrm>
            <a:custGeom>
              <a:avLst/>
              <a:gdLst>
                <a:gd name="T0" fmla="*/ 102 w 102"/>
                <a:gd name="T1" fmla="*/ 112 h 137"/>
                <a:gd name="T2" fmla="*/ 40 w 102"/>
                <a:gd name="T3" fmla="*/ 137 h 137"/>
                <a:gd name="T4" fmla="*/ 0 w 102"/>
                <a:gd name="T5" fmla="*/ 13 h 137"/>
                <a:gd name="T6" fmla="*/ 48 w 102"/>
                <a:gd name="T7" fmla="*/ 0 h 137"/>
                <a:gd name="T8" fmla="*/ 102 w 102"/>
                <a:gd name="T9" fmla="*/ 112 h 137"/>
              </a:gdLst>
              <a:ahLst/>
              <a:cxnLst>
                <a:cxn ang="0">
                  <a:pos x="T0" y="T1"/>
                </a:cxn>
                <a:cxn ang="0">
                  <a:pos x="T2" y="T3"/>
                </a:cxn>
                <a:cxn ang="0">
                  <a:pos x="T4" y="T5"/>
                </a:cxn>
                <a:cxn ang="0">
                  <a:pos x="T6" y="T7"/>
                </a:cxn>
                <a:cxn ang="0">
                  <a:pos x="T8" y="T9"/>
                </a:cxn>
              </a:cxnLst>
              <a:rect l="0" t="0" r="r" b="b"/>
              <a:pathLst>
                <a:path w="102" h="137">
                  <a:moveTo>
                    <a:pt x="102" y="112"/>
                  </a:moveTo>
                  <a:cubicBezTo>
                    <a:pt x="40" y="137"/>
                    <a:pt x="40" y="137"/>
                    <a:pt x="40" y="137"/>
                  </a:cubicBezTo>
                  <a:cubicBezTo>
                    <a:pt x="0" y="13"/>
                    <a:pt x="0" y="13"/>
                    <a:pt x="0" y="13"/>
                  </a:cubicBezTo>
                  <a:cubicBezTo>
                    <a:pt x="48" y="0"/>
                    <a:pt x="48" y="0"/>
                    <a:pt x="48" y="0"/>
                  </a:cubicBezTo>
                  <a:cubicBezTo>
                    <a:pt x="62" y="40"/>
                    <a:pt x="80" y="78"/>
                    <a:pt x="102" y="112"/>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18" name="Freeform 19"/>
            <p:cNvSpPr>
              <a:spLocks/>
            </p:cNvSpPr>
            <p:nvPr/>
          </p:nvSpPr>
          <p:spPr bwMode="auto">
            <a:xfrm>
              <a:off x="7005157" y="2752725"/>
              <a:ext cx="171450" cy="179388"/>
            </a:xfrm>
            <a:custGeom>
              <a:avLst/>
              <a:gdLst>
                <a:gd name="T0" fmla="*/ 127 w 127"/>
                <a:gd name="T1" fmla="*/ 90 h 132"/>
                <a:gd name="T2" fmla="*/ 76 w 127"/>
                <a:gd name="T3" fmla="*/ 132 h 132"/>
                <a:gd name="T4" fmla="*/ 0 w 127"/>
                <a:gd name="T5" fmla="*/ 27 h 132"/>
                <a:gd name="T6" fmla="*/ 42 w 127"/>
                <a:gd name="T7" fmla="*/ 0 h 132"/>
                <a:gd name="T8" fmla="*/ 127 w 127"/>
                <a:gd name="T9" fmla="*/ 90 h 132"/>
              </a:gdLst>
              <a:ahLst/>
              <a:cxnLst>
                <a:cxn ang="0">
                  <a:pos x="T0" y="T1"/>
                </a:cxn>
                <a:cxn ang="0">
                  <a:pos x="T2" y="T3"/>
                </a:cxn>
                <a:cxn ang="0">
                  <a:pos x="T4" y="T5"/>
                </a:cxn>
                <a:cxn ang="0">
                  <a:pos x="T6" y="T7"/>
                </a:cxn>
                <a:cxn ang="0">
                  <a:pos x="T8" y="T9"/>
                </a:cxn>
              </a:cxnLst>
              <a:rect l="0" t="0" r="r" b="b"/>
              <a:pathLst>
                <a:path w="127" h="132">
                  <a:moveTo>
                    <a:pt x="127" y="90"/>
                  </a:moveTo>
                  <a:cubicBezTo>
                    <a:pt x="76" y="132"/>
                    <a:pt x="76" y="132"/>
                    <a:pt x="76" y="132"/>
                  </a:cubicBezTo>
                  <a:cubicBezTo>
                    <a:pt x="0" y="27"/>
                    <a:pt x="0" y="27"/>
                    <a:pt x="0" y="27"/>
                  </a:cubicBezTo>
                  <a:cubicBezTo>
                    <a:pt x="42" y="0"/>
                    <a:pt x="42" y="0"/>
                    <a:pt x="42" y="0"/>
                  </a:cubicBezTo>
                  <a:cubicBezTo>
                    <a:pt x="67" y="33"/>
                    <a:pt x="96" y="64"/>
                    <a:pt x="127" y="9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19" name="Freeform 20"/>
            <p:cNvSpPr>
              <a:spLocks/>
            </p:cNvSpPr>
            <p:nvPr/>
          </p:nvSpPr>
          <p:spPr bwMode="auto">
            <a:xfrm>
              <a:off x="7171845" y="2903537"/>
              <a:ext cx="190500" cy="155575"/>
            </a:xfrm>
            <a:custGeom>
              <a:avLst/>
              <a:gdLst>
                <a:gd name="T0" fmla="*/ 141 w 141"/>
                <a:gd name="T1" fmla="*/ 60 h 116"/>
                <a:gd name="T2" fmla="*/ 105 w 141"/>
                <a:gd name="T3" fmla="*/ 116 h 116"/>
                <a:gd name="T4" fmla="*/ 0 w 141"/>
                <a:gd name="T5" fmla="*/ 39 h 116"/>
                <a:gd name="T6" fmla="*/ 32 w 141"/>
                <a:gd name="T7" fmla="*/ 0 h 116"/>
                <a:gd name="T8" fmla="*/ 141 w 141"/>
                <a:gd name="T9" fmla="*/ 60 h 116"/>
              </a:gdLst>
              <a:ahLst/>
              <a:cxnLst>
                <a:cxn ang="0">
                  <a:pos x="T0" y="T1"/>
                </a:cxn>
                <a:cxn ang="0">
                  <a:pos x="T2" y="T3"/>
                </a:cxn>
                <a:cxn ang="0">
                  <a:pos x="T4" y="T5"/>
                </a:cxn>
                <a:cxn ang="0">
                  <a:pos x="T6" y="T7"/>
                </a:cxn>
                <a:cxn ang="0">
                  <a:pos x="T8" y="T9"/>
                </a:cxn>
              </a:cxnLst>
              <a:rect l="0" t="0" r="r" b="b"/>
              <a:pathLst>
                <a:path w="141" h="116">
                  <a:moveTo>
                    <a:pt x="141" y="60"/>
                  </a:moveTo>
                  <a:cubicBezTo>
                    <a:pt x="105" y="116"/>
                    <a:pt x="105" y="116"/>
                    <a:pt x="105" y="116"/>
                  </a:cubicBezTo>
                  <a:cubicBezTo>
                    <a:pt x="0" y="39"/>
                    <a:pt x="0" y="39"/>
                    <a:pt x="0" y="39"/>
                  </a:cubicBezTo>
                  <a:cubicBezTo>
                    <a:pt x="32" y="0"/>
                    <a:pt x="32" y="0"/>
                    <a:pt x="32" y="0"/>
                  </a:cubicBezTo>
                  <a:cubicBezTo>
                    <a:pt x="65" y="24"/>
                    <a:pt x="102" y="45"/>
                    <a:pt x="141" y="6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20" name="Freeform 21"/>
            <p:cNvSpPr>
              <a:spLocks/>
            </p:cNvSpPr>
            <p:nvPr/>
          </p:nvSpPr>
          <p:spPr bwMode="auto">
            <a:xfrm>
              <a:off x="7381395" y="3000375"/>
              <a:ext cx="188912" cy="115888"/>
            </a:xfrm>
            <a:custGeom>
              <a:avLst/>
              <a:gdLst>
                <a:gd name="T0" fmla="*/ 140 w 140"/>
                <a:gd name="T1" fmla="*/ 22 h 86"/>
                <a:gd name="T2" fmla="*/ 124 w 140"/>
                <a:gd name="T3" fmla="*/ 86 h 86"/>
                <a:gd name="T4" fmla="*/ 0 w 140"/>
                <a:gd name="T5" fmla="*/ 46 h 86"/>
                <a:gd name="T6" fmla="*/ 18 w 140"/>
                <a:gd name="T7" fmla="*/ 0 h 86"/>
                <a:gd name="T8" fmla="*/ 140 w 140"/>
                <a:gd name="T9" fmla="*/ 22 h 86"/>
              </a:gdLst>
              <a:ahLst/>
              <a:cxnLst>
                <a:cxn ang="0">
                  <a:pos x="T0" y="T1"/>
                </a:cxn>
                <a:cxn ang="0">
                  <a:pos x="T2" y="T3"/>
                </a:cxn>
                <a:cxn ang="0">
                  <a:pos x="T4" y="T5"/>
                </a:cxn>
                <a:cxn ang="0">
                  <a:pos x="T6" y="T7"/>
                </a:cxn>
                <a:cxn ang="0">
                  <a:pos x="T8" y="T9"/>
                </a:cxn>
              </a:cxnLst>
              <a:rect l="0" t="0" r="r" b="b"/>
              <a:pathLst>
                <a:path w="140" h="86">
                  <a:moveTo>
                    <a:pt x="140" y="22"/>
                  </a:moveTo>
                  <a:cubicBezTo>
                    <a:pt x="124" y="86"/>
                    <a:pt x="124" y="86"/>
                    <a:pt x="124" y="86"/>
                  </a:cubicBezTo>
                  <a:cubicBezTo>
                    <a:pt x="0" y="46"/>
                    <a:pt x="0" y="46"/>
                    <a:pt x="0" y="46"/>
                  </a:cubicBezTo>
                  <a:cubicBezTo>
                    <a:pt x="18" y="0"/>
                    <a:pt x="18" y="0"/>
                    <a:pt x="18" y="0"/>
                  </a:cubicBezTo>
                  <a:cubicBezTo>
                    <a:pt x="57" y="12"/>
                    <a:pt x="98" y="20"/>
                    <a:pt x="140" y="22"/>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21" name="Freeform 22"/>
            <p:cNvSpPr>
              <a:spLocks/>
            </p:cNvSpPr>
            <p:nvPr/>
          </p:nvSpPr>
          <p:spPr bwMode="auto">
            <a:xfrm>
              <a:off x="7613170" y="3011487"/>
              <a:ext cx="176212" cy="88900"/>
            </a:xfrm>
            <a:custGeom>
              <a:avLst/>
              <a:gdLst>
                <a:gd name="T0" fmla="*/ 126 w 130"/>
                <a:gd name="T1" fmla="*/ 0 h 66"/>
                <a:gd name="T2" fmla="*/ 130 w 130"/>
                <a:gd name="T3" fmla="*/ 66 h 66"/>
                <a:gd name="T4" fmla="*/ 0 w 130"/>
                <a:gd name="T5" fmla="*/ 66 h 66"/>
                <a:gd name="T6" fmla="*/ 3 w 130"/>
                <a:gd name="T7" fmla="*/ 15 h 66"/>
                <a:gd name="T8" fmla="*/ 126 w 130"/>
                <a:gd name="T9" fmla="*/ 0 h 66"/>
              </a:gdLst>
              <a:ahLst/>
              <a:cxnLst>
                <a:cxn ang="0">
                  <a:pos x="T0" y="T1"/>
                </a:cxn>
                <a:cxn ang="0">
                  <a:pos x="T2" y="T3"/>
                </a:cxn>
                <a:cxn ang="0">
                  <a:pos x="T4" y="T5"/>
                </a:cxn>
                <a:cxn ang="0">
                  <a:pos x="T6" y="T7"/>
                </a:cxn>
                <a:cxn ang="0">
                  <a:pos x="T8" y="T9"/>
                </a:cxn>
              </a:cxnLst>
              <a:rect l="0" t="0" r="r" b="b"/>
              <a:pathLst>
                <a:path w="130" h="66">
                  <a:moveTo>
                    <a:pt x="126" y="0"/>
                  </a:moveTo>
                  <a:cubicBezTo>
                    <a:pt x="130" y="66"/>
                    <a:pt x="130" y="66"/>
                    <a:pt x="130" y="66"/>
                  </a:cubicBezTo>
                  <a:cubicBezTo>
                    <a:pt x="0" y="66"/>
                    <a:pt x="0" y="66"/>
                    <a:pt x="0" y="66"/>
                  </a:cubicBezTo>
                  <a:cubicBezTo>
                    <a:pt x="3" y="15"/>
                    <a:pt x="3" y="15"/>
                    <a:pt x="3" y="15"/>
                  </a:cubicBezTo>
                  <a:cubicBezTo>
                    <a:pt x="45" y="15"/>
                    <a:pt x="87" y="10"/>
                    <a:pt x="126" y="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22" name="Freeform 23"/>
            <p:cNvSpPr>
              <a:spLocks/>
            </p:cNvSpPr>
            <p:nvPr/>
          </p:nvSpPr>
          <p:spPr bwMode="auto">
            <a:xfrm>
              <a:off x="7827482" y="2925762"/>
              <a:ext cx="184150" cy="136525"/>
            </a:xfrm>
            <a:custGeom>
              <a:avLst/>
              <a:gdLst>
                <a:gd name="T0" fmla="*/ 112 w 136"/>
                <a:gd name="T1" fmla="*/ 0 h 101"/>
                <a:gd name="T2" fmla="*/ 136 w 136"/>
                <a:gd name="T3" fmla="*/ 61 h 101"/>
                <a:gd name="T4" fmla="*/ 13 w 136"/>
                <a:gd name="T5" fmla="*/ 101 h 101"/>
                <a:gd name="T6" fmla="*/ 0 w 136"/>
                <a:gd name="T7" fmla="*/ 53 h 101"/>
                <a:gd name="T8" fmla="*/ 112 w 136"/>
                <a:gd name="T9" fmla="*/ 0 h 101"/>
              </a:gdLst>
              <a:ahLst/>
              <a:cxnLst>
                <a:cxn ang="0">
                  <a:pos x="T0" y="T1"/>
                </a:cxn>
                <a:cxn ang="0">
                  <a:pos x="T2" y="T3"/>
                </a:cxn>
                <a:cxn ang="0">
                  <a:pos x="T4" y="T5"/>
                </a:cxn>
                <a:cxn ang="0">
                  <a:pos x="T6" y="T7"/>
                </a:cxn>
                <a:cxn ang="0">
                  <a:pos x="T8" y="T9"/>
                </a:cxn>
              </a:cxnLst>
              <a:rect l="0" t="0" r="r" b="b"/>
              <a:pathLst>
                <a:path w="136" h="101">
                  <a:moveTo>
                    <a:pt x="112" y="0"/>
                  </a:moveTo>
                  <a:cubicBezTo>
                    <a:pt x="136" y="61"/>
                    <a:pt x="136" y="61"/>
                    <a:pt x="136" y="61"/>
                  </a:cubicBezTo>
                  <a:cubicBezTo>
                    <a:pt x="13" y="101"/>
                    <a:pt x="13" y="101"/>
                    <a:pt x="13" y="101"/>
                  </a:cubicBezTo>
                  <a:cubicBezTo>
                    <a:pt x="0" y="53"/>
                    <a:pt x="0" y="53"/>
                    <a:pt x="0" y="53"/>
                  </a:cubicBezTo>
                  <a:cubicBezTo>
                    <a:pt x="40" y="40"/>
                    <a:pt x="78" y="22"/>
                    <a:pt x="112" y="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23" name="Freeform 24"/>
            <p:cNvSpPr>
              <a:spLocks/>
            </p:cNvSpPr>
            <p:nvPr/>
          </p:nvSpPr>
          <p:spPr bwMode="auto">
            <a:xfrm>
              <a:off x="8017982" y="2784475"/>
              <a:ext cx="177800" cy="171450"/>
            </a:xfrm>
            <a:custGeom>
              <a:avLst/>
              <a:gdLst>
                <a:gd name="T0" fmla="*/ 90 w 132"/>
                <a:gd name="T1" fmla="*/ 0 h 127"/>
                <a:gd name="T2" fmla="*/ 132 w 132"/>
                <a:gd name="T3" fmla="*/ 51 h 127"/>
                <a:gd name="T4" fmla="*/ 27 w 132"/>
                <a:gd name="T5" fmla="*/ 127 h 127"/>
                <a:gd name="T6" fmla="*/ 0 w 132"/>
                <a:gd name="T7" fmla="*/ 85 h 127"/>
                <a:gd name="T8" fmla="*/ 90 w 132"/>
                <a:gd name="T9" fmla="*/ 0 h 127"/>
              </a:gdLst>
              <a:ahLst/>
              <a:cxnLst>
                <a:cxn ang="0">
                  <a:pos x="T0" y="T1"/>
                </a:cxn>
                <a:cxn ang="0">
                  <a:pos x="T2" y="T3"/>
                </a:cxn>
                <a:cxn ang="0">
                  <a:pos x="T4" y="T5"/>
                </a:cxn>
                <a:cxn ang="0">
                  <a:pos x="T6" y="T7"/>
                </a:cxn>
                <a:cxn ang="0">
                  <a:pos x="T8" y="T9"/>
                </a:cxn>
              </a:cxnLst>
              <a:rect l="0" t="0" r="r" b="b"/>
              <a:pathLst>
                <a:path w="132" h="127">
                  <a:moveTo>
                    <a:pt x="90" y="0"/>
                  </a:moveTo>
                  <a:cubicBezTo>
                    <a:pt x="132" y="51"/>
                    <a:pt x="132" y="51"/>
                    <a:pt x="132" y="51"/>
                  </a:cubicBezTo>
                  <a:cubicBezTo>
                    <a:pt x="27" y="127"/>
                    <a:pt x="27" y="127"/>
                    <a:pt x="27" y="127"/>
                  </a:cubicBezTo>
                  <a:cubicBezTo>
                    <a:pt x="0" y="85"/>
                    <a:pt x="0" y="85"/>
                    <a:pt x="0" y="85"/>
                  </a:cubicBezTo>
                  <a:cubicBezTo>
                    <a:pt x="33" y="60"/>
                    <a:pt x="64" y="32"/>
                    <a:pt x="90" y="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24" name="Freeform 25"/>
            <p:cNvSpPr>
              <a:spLocks/>
            </p:cNvSpPr>
            <p:nvPr/>
          </p:nvSpPr>
          <p:spPr bwMode="auto">
            <a:xfrm>
              <a:off x="8168795" y="2600325"/>
              <a:ext cx="153987" cy="188913"/>
            </a:xfrm>
            <a:custGeom>
              <a:avLst/>
              <a:gdLst>
                <a:gd name="T0" fmla="*/ 60 w 115"/>
                <a:gd name="T1" fmla="*/ 0 h 141"/>
                <a:gd name="T2" fmla="*/ 115 w 115"/>
                <a:gd name="T3" fmla="*/ 36 h 141"/>
                <a:gd name="T4" fmla="*/ 39 w 115"/>
                <a:gd name="T5" fmla="*/ 141 h 141"/>
                <a:gd name="T6" fmla="*/ 0 w 115"/>
                <a:gd name="T7" fmla="*/ 109 h 141"/>
                <a:gd name="T8" fmla="*/ 60 w 115"/>
                <a:gd name="T9" fmla="*/ 0 h 141"/>
              </a:gdLst>
              <a:ahLst/>
              <a:cxnLst>
                <a:cxn ang="0">
                  <a:pos x="T0" y="T1"/>
                </a:cxn>
                <a:cxn ang="0">
                  <a:pos x="T2" y="T3"/>
                </a:cxn>
                <a:cxn ang="0">
                  <a:pos x="T4" y="T5"/>
                </a:cxn>
                <a:cxn ang="0">
                  <a:pos x="T6" y="T7"/>
                </a:cxn>
                <a:cxn ang="0">
                  <a:pos x="T8" y="T9"/>
                </a:cxn>
              </a:cxnLst>
              <a:rect l="0" t="0" r="r" b="b"/>
              <a:pathLst>
                <a:path w="115" h="141">
                  <a:moveTo>
                    <a:pt x="60" y="0"/>
                  </a:moveTo>
                  <a:cubicBezTo>
                    <a:pt x="115" y="36"/>
                    <a:pt x="115" y="36"/>
                    <a:pt x="115" y="36"/>
                  </a:cubicBezTo>
                  <a:cubicBezTo>
                    <a:pt x="39" y="141"/>
                    <a:pt x="39" y="141"/>
                    <a:pt x="39" y="141"/>
                  </a:cubicBezTo>
                  <a:cubicBezTo>
                    <a:pt x="0" y="109"/>
                    <a:pt x="0" y="109"/>
                    <a:pt x="0" y="109"/>
                  </a:cubicBezTo>
                  <a:cubicBezTo>
                    <a:pt x="24" y="76"/>
                    <a:pt x="44" y="39"/>
                    <a:pt x="60" y="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25" name="Freeform 26"/>
            <p:cNvSpPr>
              <a:spLocks/>
            </p:cNvSpPr>
            <p:nvPr/>
          </p:nvSpPr>
          <p:spPr bwMode="auto">
            <a:xfrm>
              <a:off x="8264045" y="2392362"/>
              <a:ext cx="117475" cy="188913"/>
            </a:xfrm>
            <a:custGeom>
              <a:avLst/>
              <a:gdLst>
                <a:gd name="T0" fmla="*/ 23 w 87"/>
                <a:gd name="T1" fmla="*/ 0 h 140"/>
                <a:gd name="T2" fmla="*/ 87 w 87"/>
                <a:gd name="T3" fmla="*/ 17 h 140"/>
                <a:gd name="T4" fmla="*/ 47 w 87"/>
                <a:gd name="T5" fmla="*/ 140 h 140"/>
                <a:gd name="T6" fmla="*/ 0 w 87"/>
                <a:gd name="T7" fmla="*/ 122 h 140"/>
                <a:gd name="T8" fmla="*/ 23 w 87"/>
                <a:gd name="T9" fmla="*/ 0 h 140"/>
              </a:gdLst>
              <a:ahLst/>
              <a:cxnLst>
                <a:cxn ang="0">
                  <a:pos x="T0" y="T1"/>
                </a:cxn>
                <a:cxn ang="0">
                  <a:pos x="T2" y="T3"/>
                </a:cxn>
                <a:cxn ang="0">
                  <a:pos x="T4" y="T5"/>
                </a:cxn>
                <a:cxn ang="0">
                  <a:pos x="T6" y="T7"/>
                </a:cxn>
                <a:cxn ang="0">
                  <a:pos x="T8" y="T9"/>
                </a:cxn>
              </a:cxnLst>
              <a:rect l="0" t="0" r="r" b="b"/>
              <a:pathLst>
                <a:path w="87" h="140">
                  <a:moveTo>
                    <a:pt x="23" y="0"/>
                  </a:moveTo>
                  <a:cubicBezTo>
                    <a:pt x="87" y="17"/>
                    <a:pt x="87" y="17"/>
                    <a:pt x="87" y="17"/>
                  </a:cubicBezTo>
                  <a:cubicBezTo>
                    <a:pt x="47" y="140"/>
                    <a:pt x="47" y="140"/>
                    <a:pt x="47" y="140"/>
                  </a:cubicBezTo>
                  <a:cubicBezTo>
                    <a:pt x="0" y="122"/>
                    <a:pt x="0" y="122"/>
                    <a:pt x="0" y="122"/>
                  </a:cubicBezTo>
                  <a:cubicBezTo>
                    <a:pt x="13" y="83"/>
                    <a:pt x="21" y="42"/>
                    <a:pt x="23" y="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26" name="Freeform 27"/>
            <p:cNvSpPr>
              <a:spLocks/>
            </p:cNvSpPr>
            <p:nvPr/>
          </p:nvSpPr>
          <p:spPr bwMode="auto">
            <a:xfrm>
              <a:off x="8275157" y="2173287"/>
              <a:ext cx="88900" cy="174625"/>
            </a:xfrm>
            <a:custGeom>
              <a:avLst/>
              <a:gdLst>
                <a:gd name="T0" fmla="*/ 0 w 66"/>
                <a:gd name="T1" fmla="*/ 4 h 130"/>
                <a:gd name="T2" fmla="*/ 66 w 66"/>
                <a:gd name="T3" fmla="*/ 0 h 130"/>
                <a:gd name="T4" fmla="*/ 66 w 66"/>
                <a:gd name="T5" fmla="*/ 130 h 130"/>
                <a:gd name="T6" fmla="*/ 16 w 66"/>
                <a:gd name="T7" fmla="*/ 127 h 130"/>
                <a:gd name="T8" fmla="*/ 0 w 66"/>
                <a:gd name="T9" fmla="*/ 4 h 130"/>
              </a:gdLst>
              <a:ahLst/>
              <a:cxnLst>
                <a:cxn ang="0">
                  <a:pos x="T0" y="T1"/>
                </a:cxn>
                <a:cxn ang="0">
                  <a:pos x="T2" y="T3"/>
                </a:cxn>
                <a:cxn ang="0">
                  <a:pos x="T4" y="T5"/>
                </a:cxn>
                <a:cxn ang="0">
                  <a:pos x="T6" y="T7"/>
                </a:cxn>
                <a:cxn ang="0">
                  <a:pos x="T8" y="T9"/>
                </a:cxn>
              </a:cxnLst>
              <a:rect l="0" t="0" r="r" b="b"/>
              <a:pathLst>
                <a:path w="66" h="130">
                  <a:moveTo>
                    <a:pt x="0" y="4"/>
                  </a:moveTo>
                  <a:cubicBezTo>
                    <a:pt x="66" y="0"/>
                    <a:pt x="66" y="0"/>
                    <a:pt x="66" y="0"/>
                  </a:cubicBezTo>
                  <a:cubicBezTo>
                    <a:pt x="66" y="130"/>
                    <a:pt x="66" y="130"/>
                    <a:pt x="66" y="130"/>
                  </a:cubicBezTo>
                  <a:cubicBezTo>
                    <a:pt x="16" y="127"/>
                    <a:pt x="16" y="127"/>
                    <a:pt x="16" y="127"/>
                  </a:cubicBezTo>
                  <a:cubicBezTo>
                    <a:pt x="16" y="85"/>
                    <a:pt x="10" y="44"/>
                    <a:pt x="0" y="4"/>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27" name="Freeform 28"/>
            <p:cNvSpPr>
              <a:spLocks/>
            </p:cNvSpPr>
            <p:nvPr/>
          </p:nvSpPr>
          <p:spPr bwMode="auto">
            <a:xfrm>
              <a:off x="8189432" y="1951037"/>
              <a:ext cx="138112" cy="182563"/>
            </a:xfrm>
            <a:custGeom>
              <a:avLst/>
              <a:gdLst>
                <a:gd name="T0" fmla="*/ 0 w 102"/>
                <a:gd name="T1" fmla="*/ 24 h 136"/>
                <a:gd name="T2" fmla="*/ 62 w 102"/>
                <a:gd name="T3" fmla="*/ 0 h 136"/>
                <a:gd name="T4" fmla="*/ 102 w 102"/>
                <a:gd name="T5" fmla="*/ 123 h 136"/>
                <a:gd name="T6" fmla="*/ 54 w 102"/>
                <a:gd name="T7" fmla="*/ 136 h 136"/>
                <a:gd name="T8" fmla="*/ 0 w 102"/>
                <a:gd name="T9" fmla="*/ 24 h 136"/>
              </a:gdLst>
              <a:ahLst/>
              <a:cxnLst>
                <a:cxn ang="0">
                  <a:pos x="T0" y="T1"/>
                </a:cxn>
                <a:cxn ang="0">
                  <a:pos x="T2" y="T3"/>
                </a:cxn>
                <a:cxn ang="0">
                  <a:pos x="T4" y="T5"/>
                </a:cxn>
                <a:cxn ang="0">
                  <a:pos x="T6" y="T7"/>
                </a:cxn>
                <a:cxn ang="0">
                  <a:pos x="T8" y="T9"/>
                </a:cxn>
              </a:cxnLst>
              <a:rect l="0" t="0" r="r" b="b"/>
              <a:pathLst>
                <a:path w="102" h="136">
                  <a:moveTo>
                    <a:pt x="0" y="24"/>
                  </a:moveTo>
                  <a:cubicBezTo>
                    <a:pt x="62" y="0"/>
                    <a:pt x="62" y="0"/>
                    <a:pt x="62" y="0"/>
                  </a:cubicBezTo>
                  <a:cubicBezTo>
                    <a:pt x="102" y="123"/>
                    <a:pt x="102" y="123"/>
                    <a:pt x="102" y="123"/>
                  </a:cubicBezTo>
                  <a:cubicBezTo>
                    <a:pt x="54" y="136"/>
                    <a:pt x="54" y="136"/>
                    <a:pt x="54" y="136"/>
                  </a:cubicBezTo>
                  <a:cubicBezTo>
                    <a:pt x="40" y="96"/>
                    <a:pt x="22" y="59"/>
                    <a:pt x="0" y="24"/>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28" name="Freeform 29"/>
            <p:cNvSpPr>
              <a:spLocks/>
            </p:cNvSpPr>
            <p:nvPr/>
          </p:nvSpPr>
          <p:spPr bwMode="auto">
            <a:xfrm>
              <a:off x="8049732" y="1765300"/>
              <a:ext cx="171450" cy="177800"/>
            </a:xfrm>
            <a:custGeom>
              <a:avLst/>
              <a:gdLst>
                <a:gd name="T0" fmla="*/ 0 w 127"/>
                <a:gd name="T1" fmla="*/ 42 h 132"/>
                <a:gd name="T2" fmla="*/ 51 w 127"/>
                <a:gd name="T3" fmla="*/ 0 h 132"/>
                <a:gd name="T4" fmla="*/ 127 w 127"/>
                <a:gd name="T5" fmla="*/ 105 h 132"/>
                <a:gd name="T6" fmla="*/ 85 w 127"/>
                <a:gd name="T7" fmla="*/ 132 h 132"/>
                <a:gd name="T8" fmla="*/ 0 w 127"/>
                <a:gd name="T9" fmla="*/ 42 h 132"/>
              </a:gdLst>
              <a:ahLst/>
              <a:cxnLst>
                <a:cxn ang="0">
                  <a:pos x="T0" y="T1"/>
                </a:cxn>
                <a:cxn ang="0">
                  <a:pos x="T2" y="T3"/>
                </a:cxn>
                <a:cxn ang="0">
                  <a:pos x="T4" y="T5"/>
                </a:cxn>
                <a:cxn ang="0">
                  <a:pos x="T6" y="T7"/>
                </a:cxn>
                <a:cxn ang="0">
                  <a:pos x="T8" y="T9"/>
                </a:cxn>
              </a:cxnLst>
              <a:rect l="0" t="0" r="r" b="b"/>
              <a:pathLst>
                <a:path w="127" h="132">
                  <a:moveTo>
                    <a:pt x="0" y="42"/>
                  </a:moveTo>
                  <a:cubicBezTo>
                    <a:pt x="51" y="0"/>
                    <a:pt x="51" y="0"/>
                    <a:pt x="51" y="0"/>
                  </a:cubicBezTo>
                  <a:cubicBezTo>
                    <a:pt x="127" y="105"/>
                    <a:pt x="127" y="105"/>
                    <a:pt x="127" y="105"/>
                  </a:cubicBezTo>
                  <a:cubicBezTo>
                    <a:pt x="85" y="132"/>
                    <a:pt x="85" y="132"/>
                    <a:pt x="85" y="132"/>
                  </a:cubicBezTo>
                  <a:cubicBezTo>
                    <a:pt x="60" y="99"/>
                    <a:pt x="32" y="68"/>
                    <a:pt x="0" y="42"/>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29" name="Freeform 30"/>
            <p:cNvSpPr>
              <a:spLocks/>
            </p:cNvSpPr>
            <p:nvPr/>
          </p:nvSpPr>
          <p:spPr bwMode="auto">
            <a:xfrm>
              <a:off x="7863995" y="1638300"/>
              <a:ext cx="190500" cy="155575"/>
            </a:xfrm>
            <a:custGeom>
              <a:avLst/>
              <a:gdLst>
                <a:gd name="T0" fmla="*/ 0 w 141"/>
                <a:gd name="T1" fmla="*/ 55 h 115"/>
                <a:gd name="T2" fmla="*/ 36 w 141"/>
                <a:gd name="T3" fmla="*/ 0 h 115"/>
                <a:gd name="T4" fmla="*/ 141 w 141"/>
                <a:gd name="T5" fmla="*/ 76 h 115"/>
                <a:gd name="T6" fmla="*/ 109 w 141"/>
                <a:gd name="T7" fmla="*/ 115 h 115"/>
                <a:gd name="T8" fmla="*/ 0 w 141"/>
                <a:gd name="T9" fmla="*/ 55 h 115"/>
              </a:gdLst>
              <a:ahLst/>
              <a:cxnLst>
                <a:cxn ang="0">
                  <a:pos x="T0" y="T1"/>
                </a:cxn>
                <a:cxn ang="0">
                  <a:pos x="T2" y="T3"/>
                </a:cxn>
                <a:cxn ang="0">
                  <a:pos x="T4" y="T5"/>
                </a:cxn>
                <a:cxn ang="0">
                  <a:pos x="T6" y="T7"/>
                </a:cxn>
                <a:cxn ang="0">
                  <a:pos x="T8" y="T9"/>
                </a:cxn>
              </a:cxnLst>
              <a:rect l="0" t="0" r="r" b="b"/>
              <a:pathLst>
                <a:path w="141" h="115">
                  <a:moveTo>
                    <a:pt x="0" y="55"/>
                  </a:moveTo>
                  <a:cubicBezTo>
                    <a:pt x="36" y="0"/>
                    <a:pt x="36" y="0"/>
                    <a:pt x="36" y="0"/>
                  </a:cubicBezTo>
                  <a:cubicBezTo>
                    <a:pt x="141" y="76"/>
                    <a:pt x="141" y="76"/>
                    <a:pt x="141" y="76"/>
                  </a:cubicBezTo>
                  <a:cubicBezTo>
                    <a:pt x="109" y="115"/>
                    <a:pt x="109" y="115"/>
                    <a:pt x="109" y="115"/>
                  </a:cubicBezTo>
                  <a:cubicBezTo>
                    <a:pt x="76" y="91"/>
                    <a:pt x="39" y="71"/>
                    <a:pt x="0" y="55"/>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30" name="Freeform 32"/>
            <p:cNvSpPr>
              <a:spLocks/>
            </p:cNvSpPr>
            <p:nvPr/>
          </p:nvSpPr>
          <p:spPr bwMode="auto">
            <a:xfrm>
              <a:off x="7436957" y="1598612"/>
              <a:ext cx="176212" cy="88900"/>
            </a:xfrm>
            <a:custGeom>
              <a:avLst/>
              <a:gdLst>
                <a:gd name="T0" fmla="*/ 0 w 130"/>
                <a:gd name="T1" fmla="*/ 0 h 66"/>
                <a:gd name="T2" fmla="*/ 130 w 130"/>
                <a:gd name="T3" fmla="*/ 0 h 66"/>
                <a:gd name="T4" fmla="*/ 127 w 130"/>
                <a:gd name="T5" fmla="*/ 50 h 66"/>
                <a:gd name="T6" fmla="*/ 4 w 130"/>
                <a:gd name="T7" fmla="*/ 66 h 66"/>
                <a:gd name="T8" fmla="*/ 0 w 130"/>
                <a:gd name="T9" fmla="*/ 0 h 66"/>
              </a:gdLst>
              <a:ahLst/>
              <a:cxnLst>
                <a:cxn ang="0">
                  <a:pos x="T0" y="T1"/>
                </a:cxn>
                <a:cxn ang="0">
                  <a:pos x="T2" y="T3"/>
                </a:cxn>
                <a:cxn ang="0">
                  <a:pos x="T4" y="T5"/>
                </a:cxn>
                <a:cxn ang="0">
                  <a:pos x="T6" y="T7"/>
                </a:cxn>
                <a:cxn ang="0">
                  <a:pos x="T8" y="T9"/>
                </a:cxn>
              </a:cxnLst>
              <a:rect l="0" t="0" r="r" b="b"/>
              <a:pathLst>
                <a:path w="130" h="66">
                  <a:moveTo>
                    <a:pt x="0" y="0"/>
                  </a:moveTo>
                  <a:cubicBezTo>
                    <a:pt x="130" y="0"/>
                    <a:pt x="130" y="0"/>
                    <a:pt x="130" y="0"/>
                  </a:cubicBezTo>
                  <a:cubicBezTo>
                    <a:pt x="127" y="50"/>
                    <a:pt x="127" y="50"/>
                    <a:pt x="127" y="50"/>
                  </a:cubicBezTo>
                  <a:cubicBezTo>
                    <a:pt x="85" y="50"/>
                    <a:pt x="43" y="56"/>
                    <a:pt x="4" y="66"/>
                  </a:cubicBezTo>
                  <a:lnTo>
                    <a:pt x="0" y="0"/>
                  </a:ln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grpSp>
      <p:grpSp>
        <p:nvGrpSpPr>
          <p:cNvPr id="31" name="Group 3"/>
          <p:cNvGrpSpPr/>
          <p:nvPr/>
        </p:nvGrpSpPr>
        <p:grpSpPr>
          <a:xfrm>
            <a:off x="2635796" y="1549431"/>
            <a:ext cx="1512689" cy="1504316"/>
            <a:chOff x="2677633" y="1581150"/>
            <a:chExt cx="1536700" cy="1535113"/>
          </a:xfrm>
          <a:solidFill>
            <a:schemeClr val="tx1">
              <a:lumMod val="65000"/>
              <a:lumOff val="35000"/>
            </a:schemeClr>
          </a:solidFill>
        </p:grpSpPr>
        <p:sp>
          <p:nvSpPr>
            <p:cNvPr id="32" name="Freeform 31"/>
            <p:cNvSpPr>
              <a:spLocks/>
            </p:cNvSpPr>
            <p:nvPr/>
          </p:nvSpPr>
          <p:spPr bwMode="auto">
            <a:xfrm>
              <a:off x="3488845" y="1581150"/>
              <a:ext cx="188912" cy="117475"/>
            </a:xfrm>
            <a:custGeom>
              <a:avLst/>
              <a:gdLst>
                <a:gd name="T0" fmla="*/ 0 w 140"/>
                <a:gd name="T1" fmla="*/ 64 h 87"/>
                <a:gd name="T2" fmla="*/ 16 w 140"/>
                <a:gd name="T3" fmla="*/ 0 h 87"/>
                <a:gd name="T4" fmla="*/ 140 w 140"/>
                <a:gd name="T5" fmla="*/ 40 h 87"/>
                <a:gd name="T6" fmla="*/ 122 w 140"/>
                <a:gd name="T7" fmla="*/ 87 h 87"/>
                <a:gd name="T8" fmla="*/ 0 w 140"/>
                <a:gd name="T9" fmla="*/ 64 h 87"/>
              </a:gdLst>
              <a:ahLst/>
              <a:cxnLst>
                <a:cxn ang="0">
                  <a:pos x="T0" y="T1"/>
                </a:cxn>
                <a:cxn ang="0">
                  <a:pos x="T2" y="T3"/>
                </a:cxn>
                <a:cxn ang="0">
                  <a:pos x="T4" y="T5"/>
                </a:cxn>
                <a:cxn ang="0">
                  <a:pos x="T6" y="T7"/>
                </a:cxn>
                <a:cxn ang="0">
                  <a:pos x="T8" y="T9"/>
                </a:cxn>
              </a:cxnLst>
              <a:rect l="0" t="0" r="r" b="b"/>
              <a:pathLst>
                <a:path w="140" h="87">
                  <a:moveTo>
                    <a:pt x="0" y="64"/>
                  </a:moveTo>
                  <a:cubicBezTo>
                    <a:pt x="16" y="0"/>
                    <a:pt x="16" y="0"/>
                    <a:pt x="16" y="0"/>
                  </a:cubicBezTo>
                  <a:cubicBezTo>
                    <a:pt x="140" y="40"/>
                    <a:pt x="140" y="40"/>
                    <a:pt x="140" y="40"/>
                  </a:cubicBezTo>
                  <a:cubicBezTo>
                    <a:pt x="122" y="87"/>
                    <a:pt x="122" y="87"/>
                    <a:pt x="122" y="87"/>
                  </a:cubicBezTo>
                  <a:cubicBezTo>
                    <a:pt x="83" y="74"/>
                    <a:pt x="42" y="67"/>
                    <a:pt x="0" y="64"/>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33" name="Freeform 13"/>
            <p:cNvSpPr>
              <a:spLocks/>
            </p:cNvSpPr>
            <p:nvPr/>
          </p:nvSpPr>
          <p:spPr bwMode="auto">
            <a:xfrm>
              <a:off x="3047520" y="1635125"/>
              <a:ext cx="184150" cy="138113"/>
            </a:xfrm>
            <a:custGeom>
              <a:avLst/>
              <a:gdLst>
                <a:gd name="T0" fmla="*/ 24 w 136"/>
                <a:gd name="T1" fmla="*/ 102 h 102"/>
                <a:gd name="T2" fmla="*/ 0 w 136"/>
                <a:gd name="T3" fmla="*/ 40 h 102"/>
                <a:gd name="T4" fmla="*/ 123 w 136"/>
                <a:gd name="T5" fmla="*/ 0 h 102"/>
                <a:gd name="T6" fmla="*/ 136 w 136"/>
                <a:gd name="T7" fmla="*/ 49 h 102"/>
                <a:gd name="T8" fmla="*/ 24 w 136"/>
                <a:gd name="T9" fmla="*/ 102 h 102"/>
              </a:gdLst>
              <a:ahLst/>
              <a:cxnLst>
                <a:cxn ang="0">
                  <a:pos x="T0" y="T1"/>
                </a:cxn>
                <a:cxn ang="0">
                  <a:pos x="T2" y="T3"/>
                </a:cxn>
                <a:cxn ang="0">
                  <a:pos x="T4" y="T5"/>
                </a:cxn>
                <a:cxn ang="0">
                  <a:pos x="T6" y="T7"/>
                </a:cxn>
                <a:cxn ang="0">
                  <a:pos x="T8" y="T9"/>
                </a:cxn>
              </a:cxnLst>
              <a:rect l="0" t="0" r="r" b="b"/>
              <a:pathLst>
                <a:path w="136" h="102">
                  <a:moveTo>
                    <a:pt x="24" y="102"/>
                  </a:moveTo>
                  <a:cubicBezTo>
                    <a:pt x="0" y="40"/>
                    <a:pt x="0" y="40"/>
                    <a:pt x="0" y="40"/>
                  </a:cubicBezTo>
                  <a:cubicBezTo>
                    <a:pt x="123" y="0"/>
                    <a:pt x="123" y="0"/>
                    <a:pt x="123" y="0"/>
                  </a:cubicBezTo>
                  <a:cubicBezTo>
                    <a:pt x="136" y="49"/>
                    <a:pt x="136" y="49"/>
                    <a:pt x="136" y="49"/>
                  </a:cubicBezTo>
                  <a:cubicBezTo>
                    <a:pt x="96" y="62"/>
                    <a:pt x="58" y="80"/>
                    <a:pt x="24" y="102"/>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34" name="Freeform 14"/>
            <p:cNvSpPr>
              <a:spLocks/>
            </p:cNvSpPr>
            <p:nvPr/>
          </p:nvSpPr>
          <p:spPr bwMode="auto">
            <a:xfrm>
              <a:off x="2863370" y="1741487"/>
              <a:ext cx="177800" cy="173038"/>
            </a:xfrm>
            <a:custGeom>
              <a:avLst/>
              <a:gdLst>
                <a:gd name="T0" fmla="*/ 42 w 132"/>
                <a:gd name="T1" fmla="*/ 128 h 128"/>
                <a:gd name="T2" fmla="*/ 0 w 132"/>
                <a:gd name="T3" fmla="*/ 76 h 128"/>
                <a:gd name="T4" fmla="*/ 105 w 132"/>
                <a:gd name="T5" fmla="*/ 0 h 128"/>
                <a:gd name="T6" fmla="*/ 132 w 132"/>
                <a:gd name="T7" fmla="*/ 42 h 128"/>
                <a:gd name="T8" fmla="*/ 42 w 132"/>
                <a:gd name="T9" fmla="*/ 128 h 128"/>
              </a:gdLst>
              <a:ahLst/>
              <a:cxnLst>
                <a:cxn ang="0">
                  <a:pos x="T0" y="T1"/>
                </a:cxn>
                <a:cxn ang="0">
                  <a:pos x="T2" y="T3"/>
                </a:cxn>
                <a:cxn ang="0">
                  <a:pos x="T4" y="T5"/>
                </a:cxn>
                <a:cxn ang="0">
                  <a:pos x="T6" y="T7"/>
                </a:cxn>
                <a:cxn ang="0">
                  <a:pos x="T8" y="T9"/>
                </a:cxn>
              </a:cxnLst>
              <a:rect l="0" t="0" r="r" b="b"/>
              <a:pathLst>
                <a:path w="132" h="128">
                  <a:moveTo>
                    <a:pt x="42" y="128"/>
                  </a:moveTo>
                  <a:cubicBezTo>
                    <a:pt x="0" y="76"/>
                    <a:pt x="0" y="76"/>
                    <a:pt x="0" y="76"/>
                  </a:cubicBezTo>
                  <a:cubicBezTo>
                    <a:pt x="105" y="0"/>
                    <a:pt x="105" y="0"/>
                    <a:pt x="105" y="0"/>
                  </a:cubicBezTo>
                  <a:cubicBezTo>
                    <a:pt x="132" y="42"/>
                    <a:pt x="132" y="42"/>
                    <a:pt x="132" y="42"/>
                  </a:cubicBezTo>
                  <a:cubicBezTo>
                    <a:pt x="99" y="67"/>
                    <a:pt x="68" y="96"/>
                    <a:pt x="42" y="128"/>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35" name="Freeform 15"/>
            <p:cNvSpPr>
              <a:spLocks/>
            </p:cNvSpPr>
            <p:nvPr/>
          </p:nvSpPr>
          <p:spPr bwMode="auto">
            <a:xfrm>
              <a:off x="2736370" y="1908175"/>
              <a:ext cx="153987" cy="188913"/>
            </a:xfrm>
            <a:custGeom>
              <a:avLst/>
              <a:gdLst>
                <a:gd name="T0" fmla="*/ 55 w 115"/>
                <a:gd name="T1" fmla="*/ 141 h 141"/>
                <a:gd name="T2" fmla="*/ 0 w 115"/>
                <a:gd name="T3" fmla="*/ 105 h 141"/>
                <a:gd name="T4" fmla="*/ 76 w 115"/>
                <a:gd name="T5" fmla="*/ 0 h 141"/>
                <a:gd name="T6" fmla="*/ 115 w 115"/>
                <a:gd name="T7" fmla="*/ 32 h 141"/>
                <a:gd name="T8" fmla="*/ 55 w 115"/>
                <a:gd name="T9" fmla="*/ 141 h 141"/>
              </a:gdLst>
              <a:ahLst/>
              <a:cxnLst>
                <a:cxn ang="0">
                  <a:pos x="T0" y="T1"/>
                </a:cxn>
                <a:cxn ang="0">
                  <a:pos x="T2" y="T3"/>
                </a:cxn>
                <a:cxn ang="0">
                  <a:pos x="T4" y="T5"/>
                </a:cxn>
                <a:cxn ang="0">
                  <a:pos x="T6" y="T7"/>
                </a:cxn>
                <a:cxn ang="0">
                  <a:pos x="T8" y="T9"/>
                </a:cxn>
              </a:cxnLst>
              <a:rect l="0" t="0" r="r" b="b"/>
              <a:pathLst>
                <a:path w="115" h="141">
                  <a:moveTo>
                    <a:pt x="55" y="141"/>
                  </a:moveTo>
                  <a:cubicBezTo>
                    <a:pt x="0" y="105"/>
                    <a:pt x="0" y="105"/>
                    <a:pt x="0" y="105"/>
                  </a:cubicBezTo>
                  <a:cubicBezTo>
                    <a:pt x="76" y="0"/>
                    <a:pt x="76" y="0"/>
                    <a:pt x="76" y="0"/>
                  </a:cubicBezTo>
                  <a:cubicBezTo>
                    <a:pt x="115" y="32"/>
                    <a:pt x="115" y="32"/>
                    <a:pt x="115" y="32"/>
                  </a:cubicBezTo>
                  <a:cubicBezTo>
                    <a:pt x="91" y="65"/>
                    <a:pt x="71" y="102"/>
                    <a:pt x="55" y="141"/>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36" name="Freeform 16"/>
            <p:cNvSpPr>
              <a:spLocks/>
            </p:cNvSpPr>
            <p:nvPr/>
          </p:nvSpPr>
          <p:spPr bwMode="auto">
            <a:xfrm>
              <a:off x="2677633" y="2116137"/>
              <a:ext cx="117475" cy="188913"/>
            </a:xfrm>
            <a:custGeom>
              <a:avLst/>
              <a:gdLst>
                <a:gd name="T0" fmla="*/ 64 w 87"/>
                <a:gd name="T1" fmla="*/ 140 h 140"/>
                <a:gd name="T2" fmla="*/ 0 w 87"/>
                <a:gd name="T3" fmla="*/ 124 h 140"/>
                <a:gd name="T4" fmla="*/ 40 w 87"/>
                <a:gd name="T5" fmla="*/ 0 h 140"/>
                <a:gd name="T6" fmla="*/ 87 w 87"/>
                <a:gd name="T7" fmla="*/ 18 h 140"/>
                <a:gd name="T8" fmla="*/ 64 w 87"/>
                <a:gd name="T9" fmla="*/ 140 h 140"/>
              </a:gdLst>
              <a:ahLst/>
              <a:cxnLst>
                <a:cxn ang="0">
                  <a:pos x="T0" y="T1"/>
                </a:cxn>
                <a:cxn ang="0">
                  <a:pos x="T2" y="T3"/>
                </a:cxn>
                <a:cxn ang="0">
                  <a:pos x="T4" y="T5"/>
                </a:cxn>
                <a:cxn ang="0">
                  <a:pos x="T6" y="T7"/>
                </a:cxn>
                <a:cxn ang="0">
                  <a:pos x="T8" y="T9"/>
                </a:cxn>
              </a:cxnLst>
              <a:rect l="0" t="0" r="r" b="b"/>
              <a:pathLst>
                <a:path w="87" h="140">
                  <a:moveTo>
                    <a:pt x="64" y="140"/>
                  </a:moveTo>
                  <a:cubicBezTo>
                    <a:pt x="0" y="124"/>
                    <a:pt x="0" y="124"/>
                    <a:pt x="0" y="124"/>
                  </a:cubicBezTo>
                  <a:cubicBezTo>
                    <a:pt x="40" y="0"/>
                    <a:pt x="40" y="0"/>
                    <a:pt x="40" y="0"/>
                  </a:cubicBezTo>
                  <a:cubicBezTo>
                    <a:pt x="87" y="18"/>
                    <a:pt x="87" y="18"/>
                    <a:pt x="87" y="18"/>
                  </a:cubicBezTo>
                  <a:cubicBezTo>
                    <a:pt x="74" y="57"/>
                    <a:pt x="66" y="98"/>
                    <a:pt x="64" y="14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37" name="Freeform 17"/>
            <p:cNvSpPr>
              <a:spLocks/>
            </p:cNvSpPr>
            <p:nvPr/>
          </p:nvSpPr>
          <p:spPr bwMode="auto">
            <a:xfrm>
              <a:off x="2695095" y="2347912"/>
              <a:ext cx="88900" cy="176213"/>
            </a:xfrm>
            <a:custGeom>
              <a:avLst/>
              <a:gdLst>
                <a:gd name="T0" fmla="*/ 66 w 66"/>
                <a:gd name="T1" fmla="*/ 126 h 130"/>
                <a:gd name="T2" fmla="*/ 0 w 66"/>
                <a:gd name="T3" fmla="*/ 130 h 130"/>
                <a:gd name="T4" fmla="*/ 0 w 66"/>
                <a:gd name="T5" fmla="*/ 0 h 130"/>
                <a:gd name="T6" fmla="*/ 50 w 66"/>
                <a:gd name="T7" fmla="*/ 3 h 130"/>
                <a:gd name="T8" fmla="*/ 66 w 66"/>
                <a:gd name="T9" fmla="*/ 126 h 130"/>
              </a:gdLst>
              <a:ahLst/>
              <a:cxnLst>
                <a:cxn ang="0">
                  <a:pos x="T0" y="T1"/>
                </a:cxn>
                <a:cxn ang="0">
                  <a:pos x="T2" y="T3"/>
                </a:cxn>
                <a:cxn ang="0">
                  <a:pos x="T4" y="T5"/>
                </a:cxn>
                <a:cxn ang="0">
                  <a:pos x="T6" y="T7"/>
                </a:cxn>
                <a:cxn ang="0">
                  <a:pos x="T8" y="T9"/>
                </a:cxn>
              </a:cxnLst>
              <a:rect l="0" t="0" r="r" b="b"/>
              <a:pathLst>
                <a:path w="66" h="130">
                  <a:moveTo>
                    <a:pt x="66" y="126"/>
                  </a:moveTo>
                  <a:cubicBezTo>
                    <a:pt x="0" y="130"/>
                    <a:pt x="0" y="130"/>
                    <a:pt x="0" y="130"/>
                  </a:cubicBezTo>
                  <a:cubicBezTo>
                    <a:pt x="0" y="0"/>
                    <a:pt x="0" y="0"/>
                    <a:pt x="0" y="0"/>
                  </a:cubicBezTo>
                  <a:cubicBezTo>
                    <a:pt x="50" y="3"/>
                    <a:pt x="50" y="3"/>
                    <a:pt x="50" y="3"/>
                  </a:cubicBezTo>
                  <a:cubicBezTo>
                    <a:pt x="50" y="45"/>
                    <a:pt x="56" y="87"/>
                    <a:pt x="66" y="126"/>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38" name="Freeform 18"/>
            <p:cNvSpPr>
              <a:spLocks/>
            </p:cNvSpPr>
            <p:nvPr/>
          </p:nvSpPr>
          <p:spPr bwMode="auto">
            <a:xfrm>
              <a:off x="2731608" y="2563812"/>
              <a:ext cx="138112" cy="184150"/>
            </a:xfrm>
            <a:custGeom>
              <a:avLst/>
              <a:gdLst>
                <a:gd name="T0" fmla="*/ 102 w 102"/>
                <a:gd name="T1" fmla="*/ 112 h 137"/>
                <a:gd name="T2" fmla="*/ 40 w 102"/>
                <a:gd name="T3" fmla="*/ 137 h 137"/>
                <a:gd name="T4" fmla="*/ 0 w 102"/>
                <a:gd name="T5" fmla="*/ 13 h 137"/>
                <a:gd name="T6" fmla="*/ 48 w 102"/>
                <a:gd name="T7" fmla="*/ 0 h 137"/>
                <a:gd name="T8" fmla="*/ 102 w 102"/>
                <a:gd name="T9" fmla="*/ 112 h 137"/>
              </a:gdLst>
              <a:ahLst/>
              <a:cxnLst>
                <a:cxn ang="0">
                  <a:pos x="T0" y="T1"/>
                </a:cxn>
                <a:cxn ang="0">
                  <a:pos x="T2" y="T3"/>
                </a:cxn>
                <a:cxn ang="0">
                  <a:pos x="T4" y="T5"/>
                </a:cxn>
                <a:cxn ang="0">
                  <a:pos x="T6" y="T7"/>
                </a:cxn>
                <a:cxn ang="0">
                  <a:pos x="T8" y="T9"/>
                </a:cxn>
              </a:cxnLst>
              <a:rect l="0" t="0" r="r" b="b"/>
              <a:pathLst>
                <a:path w="102" h="137">
                  <a:moveTo>
                    <a:pt x="102" y="112"/>
                  </a:moveTo>
                  <a:cubicBezTo>
                    <a:pt x="40" y="137"/>
                    <a:pt x="40" y="137"/>
                    <a:pt x="40" y="137"/>
                  </a:cubicBezTo>
                  <a:cubicBezTo>
                    <a:pt x="0" y="13"/>
                    <a:pt x="0" y="13"/>
                    <a:pt x="0" y="13"/>
                  </a:cubicBezTo>
                  <a:cubicBezTo>
                    <a:pt x="48" y="0"/>
                    <a:pt x="48" y="0"/>
                    <a:pt x="48" y="0"/>
                  </a:cubicBezTo>
                  <a:cubicBezTo>
                    <a:pt x="62" y="40"/>
                    <a:pt x="80" y="78"/>
                    <a:pt x="102" y="112"/>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39" name="Freeform 19"/>
            <p:cNvSpPr>
              <a:spLocks/>
            </p:cNvSpPr>
            <p:nvPr/>
          </p:nvSpPr>
          <p:spPr bwMode="auto">
            <a:xfrm>
              <a:off x="2837970" y="2752725"/>
              <a:ext cx="171450" cy="179388"/>
            </a:xfrm>
            <a:custGeom>
              <a:avLst/>
              <a:gdLst>
                <a:gd name="T0" fmla="*/ 127 w 127"/>
                <a:gd name="T1" fmla="*/ 90 h 132"/>
                <a:gd name="T2" fmla="*/ 76 w 127"/>
                <a:gd name="T3" fmla="*/ 132 h 132"/>
                <a:gd name="T4" fmla="*/ 0 w 127"/>
                <a:gd name="T5" fmla="*/ 27 h 132"/>
                <a:gd name="T6" fmla="*/ 42 w 127"/>
                <a:gd name="T7" fmla="*/ 0 h 132"/>
                <a:gd name="T8" fmla="*/ 127 w 127"/>
                <a:gd name="T9" fmla="*/ 90 h 132"/>
              </a:gdLst>
              <a:ahLst/>
              <a:cxnLst>
                <a:cxn ang="0">
                  <a:pos x="T0" y="T1"/>
                </a:cxn>
                <a:cxn ang="0">
                  <a:pos x="T2" y="T3"/>
                </a:cxn>
                <a:cxn ang="0">
                  <a:pos x="T4" y="T5"/>
                </a:cxn>
                <a:cxn ang="0">
                  <a:pos x="T6" y="T7"/>
                </a:cxn>
                <a:cxn ang="0">
                  <a:pos x="T8" y="T9"/>
                </a:cxn>
              </a:cxnLst>
              <a:rect l="0" t="0" r="r" b="b"/>
              <a:pathLst>
                <a:path w="127" h="132">
                  <a:moveTo>
                    <a:pt x="127" y="90"/>
                  </a:moveTo>
                  <a:cubicBezTo>
                    <a:pt x="76" y="132"/>
                    <a:pt x="76" y="132"/>
                    <a:pt x="76" y="132"/>
                  </a:cubicBezTo>
                  <a:cubicBezTo>
                    <a:pt x="0" y="27"/>
                    <a:pt x="0" y="27"/>
                    <a:pt x="0" y="27"/>
                  </a:cubicBezTo>
                  <a:cubicBezTo>
                    <a:pt x="42" y="0"/>
                    <a:pt x="42" y="0"/>
                    <a:pt x="42" y="0"/>
                  </a:cubicBezTo>
                  <a:cubicBezTo>
                    <a:pt x="67" y="33"/>
                    <a:pt x="96" y="64"/>
                    <a:pt x="127" y="9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40" name="Freeform 20"/>
            <p:cNvSpPr>
              <a:spLocks/>
            </p:cNvSpPr>
            <p:nvPr/>
          </p:nvSpPr>
          <p:spPr bwMode="auto">
            <a:xfrm>
              <a:off x="3004658" y="2903537"/>
              <a:ext cx="190500" cy="155575"/>
            </a:xfrm>
            <a:custGeom>
              <a:avLst/>
              <a:gdLst>
                <a:gd name="T0" fmla="*/ 141 w 141"/>
                <a:gd name="T1" fmla="*/ 60 h 116"/>
                <a:gd name="T2" fmla="*/ 105 w 141"/>
                <a:gd name="T3" fmla="*/ 116 h 116"/>
                <a:gd name="T4" fmla="*/ 0 w 141"/>
                <a:gd name="T5" fmla="*/ 39 h 116"/>
                <a:gd name="T6" fmla="*/ 32 w 141"/>
                <a:gd name="T7" fmla="*/ 0 h 116"/>
                <a:gd name="T8" fmla="*/ 141 w 141"/>
                <a:gd name="T9" fmla="*/ 60 h 116"/>
              </a:gdLst>
              <a:ahLst/>
              <a:cxnLst>
                <a:cxn ang="0">
                  <a:pos x="T0" y="T1"/>
                </a:cxn>
                <a:cxn ang="0">
                  <a:pos x="T2" y="T3"/>
                </a:cxn>
                <a:cxn ang="0">
                  <a:pos x="T4" y="T5"/>
                </a:cxn>
                <a:cxn ang="0">
                  <a:pos x="T6" y="T7"/>
                </a:cxn>
                <a:cxn ang="0">
                  <a:pos x="T8" y="T9"/>
                </a:cxn>
              </a:cxnLst>
              <a:rect l="0" t="0" r="r" b="b"/>
              <a:pathLst>
                <a:path w="141" h="116">
                  <a:moveTo>
                    <a:pt x="141" y="60"/>
                  </a:moveTo>
                  <a:cubicBezTo>
                    <a:pt x="105" y="116"/>
                    <a:pt x="105" y="116"/>
                    <a:pt x="105" y="116"/>
                  </a:cubicBezTo>
                  <a:cubicBezTo>
                    <a:pt x="0" y="39"/>
                    <a:pt x="0" y="39"/>
                    <a:pt x="0" y="39"/>
                  </a:cubicBezTo>
                  <a:cubicBezTo>
                    <a:pt x="32" y="0"/>
                    <a:pt x="32" y="0"/>
                    <a:pt x="32" y="0"/>
                  </a:cubicBezTo>
                  <a:cubicBezTo>
                    <a:pt x="65" y="24"/>
                    <a:pt x="102" y="45"/>
                    <a:pt x="141" y="6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41" name="Freeform 21"/>
            <p:cNvSpPr>
              <a:spLocks/>
            </p:cNvSpPr>
            <p:nvPr/>
          </p:nvSpPr>
          <p:spPr bwMode="auto">
            <a:xfrm>
              <a:off x="3214208" y="3000375"/>
              <a:ext cx="188912" cy="115888"/>
            </a:xfrm>
            <a:custGeom>
              <a:avLst/>
              <a:gdLst>
                <a:gd name="T0" fmla="*/ 140 w 140"/>
                <a:gd name="T1" fmla="*/ 22 h 86"/>
                <a:gd name="T2" fmla="*/ 124 w 140"/>
                <a:gd name="T3" fmla="*/ 86 h 86"/>
                <a:gd name="T4" fmla="*/ 0 w 140"/>
                <a:gd name="T5" fmla="*/ 46 h 86"/>
                <a:gd name="T6" fmla="*/ 18 w 140"/>
                <a:gd name="T7" fmla="*/ 0 h 86"/>
                <a:gd name="T8" fmla="*/ 140 w 140"/>
                <a:gd name="T9" fmla="*/ 22 h 86"/>
              </a:gdLst>
              <a:ahLst/>
              <a:cxnLst>
                <a:cxn ang="0">
                  <a:pos x="T0" y="T1"/>
                </a:cxn>
                <a:cxn ang="0">
                  <a:pos x="T2" y="T3"/>
                </a:cxn>
                <a:cxn ang="0">
                  <a:pos x="T4" y="T5"/>
                </a:cxn>
                <a:cxn ang="0">
                  <a:pos x="T6" y="T7"/>
                </a:cxn>
                <a:cxn ang="0">
                  <a:pos x="T8" y="T9"/>
                </a:cxn>
              </a:cxnLst>
              <a:rect l="0" t="0" r="r" b="b"/>
              <a:pathLst>
                <a:path w="140" h="86">
                  <a:moveTo>
                    <a:pt x="140" y="22"/>
                  </a:moveTo>
                  <a:cubicBezTo>
                    <a:pt x="124" y="86"/>
                    <a:pt x="124" y="86"/>
                    <a:pt x="124" y="86"/>
                  </a:cubicBezTo>
                  <a:cubicBezTo>
                    <a:pt x="0" y="46"/>
                    <a:pt x="0" y="46"/>
                    <a:pt x="0" y="46"/>
                  </a:cubicBezTo>
                  <a:cubicBezTo>
                    <a:pt x="18" y="0"/>
                    <a:pt x="18" y="0"/>
                    <a:pt x="18" y="0"/>
                  </a:cubicBezTo>
                  <a:cubicBezTo>
                    <a:pt x="57" y="12"/>
                    <a:pt x="98" y="20"/>
                    <a:pt x="140" y="22"/>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42" name="Freeform 22"/>
            <p:cNvSpPr>
              <a:spLocks/>
            </p:cNvSpPr>
            <p:nvPr/>
          </p:nvSpPr>
          <p:spPr bwMode="auto">
            <a:xfrm>
              <a:off x="3445983" y="3011487"/>
              <a:ext cx="176212" cy="88900"/>
            </a:xfrm>
            <a:custGeom>
              <a:avLst/>
              <a:gdLst>
                <a:gd name="T0" fmla="*/ 126 w 130"/>
                <a:gd name="T1" fmla="*/ 0 h 66"/>
                <a:gd name="T2" fmla="*/ 130 w 130"/>
                <a:gd name="T3" fmla="*/ 66 h 66"/>
                <a:gd name="T4" fmla="*/ 0 w 130"/>
                <a:gd name="T5" fmla="*/ 66 h 66"/>
                <a:gd name="T6" fmla="*/ 3 w 130"/>
                <a:gd name="T7" fmla="*/ 15 h 66"/>
                <a:gd name="T8" fmla="*/ 126 w 130"/>
                <a:gd name="T9" fmla="*/ 0 h 66"/>
              </a:gdLst>
              <a:ahLst/>
              <a:cxnLst>
                <a:cxn ang="0">
                  <a:pos x="T0" y="T1"/>
                </a:cxn>
                <a:cxn ang="0">
                  <a:pos x="T2" y="T3"/>
                </a:cxn>
                <a:cxn ang="0">
                  <a:pos x="T4" y="T5"/>
                </a:cxn>
                <a:cxn ang="0">
                  <a:pos x="T6" y="T7"/>
                </a:cxn>
                <a:cxn ang="0">
                  <a:pos x="T8" y="T9"/>
                </a:cxn>
              </a:cxnLst>
              <a:rect l="0" t="0" r="r" b="b"/>
              <a:pathLst>
                <a:path w="130" h="66">
                  <a:moveTo>
                    <a:pt x="126" y="0"/>
                  </a:moveTo>
                  <a:cubicBezTo>
                    <a:pt x="130" y="66"/>
                    <a:pt x="130" y="66"/>
                    <a:pt x="130" y="66"/>
                  </a:cubicBezTo>
                  <a:cubicBezTo>
                    <a:pt x="0" y="66"/>
                    <a:pt x="0" y="66"/>
                    <a:pt x="0" y="66"/>
                  </a:cubicBezTo>
                  <a:cubicBezTo>
                    <a:pt x="3" y="15"/>
                    <a:pt x="3" y="15"/>
                    <a:pt x="3" y="15"/>
                  </a:cubicBezTo>
                  <a:cubicBezTo>
                    <a:pt x="45" y="15"/>
                    <a:pt x="87" y="10"/>
                    <a:pt x="126" y="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43" name="Freeform 23"/>
            <p:cNvSpPr>
              <a:spLocks/>
            </p:cNvSpPr>
            <p:nvPr/>
          </p:nvSpPr>
          <p:spPr bwMode="auto">
            <a:xfrm>
              <a:off x="3660295" y="2925762"/>
              <a:ext cx="184150" cy="136525"/>
            </a:xfrm>
            <a:custGeom>
              <a:avLst/>
              <a:gdLst>
                <a:gd name="T0" fmla="*/ 112 w 136"/>
                <a:gd name="T1" fmla="*/ 0 h 101"/>
                <a:gd name="T2" fmla="*/ 136 w 136"/>
                <a:gd name="T3" fmla="*/ 61 h 101"/>
                <a:gd name="T4" fmla="*/ 13 w 136"/>
                <a:gd name="T5" fmla="*/ 101 h 101"/>
                <a:gd name="T6" fmla="*/ 0 w 136"/>
                <a:gd name="T7" fmla="*/ 53 h 101"/>
                <a:gd name="T8" fmla="*/ 112 w 136"/>
                <a:gd name="T9" fmla="*/ 0 h 101"/>
              </a:gdLst>
              <a:ahLst/>
              <a:cxnLst>
                <a:cxn ang="0">
                  <a:pos x="T0" y="T1"/>
                </a:cxn>
                <a:cxn ang="0">
                  <a:pos x="T2" y="T3"/>
                </a:cxn>
                <a:cxn ang="0">
                  <a:pos x="T4" y="T5"/>
                </a:cxn>
                <a:cxn ang="0">
                  <a:pos x="T6" y="T7"/>
                </a:cxn>
                <a:cxn ang="0">
                  <a:pos x="T8" y="T9"/>
                </a:cxn>
              </a:cxnLst>
              <a:rect l="0" t="0" r="r" b="b"/>
              <a:pathLst>
                <a:path w="136" h="101">
                  <a:moveTo>
                    <a:pt x="112" y="0"/>
                  </a:moveTo>
                  <a:cubicBezTo>
                    <a:pt x="136" y="61"/>
                    <a:pt x="136" y="61"/>
                    <a:pt x="136" y="61"/>
                  </a:cubicBezTo>
                  <a:cubicBezTo>
                    <a:pt x="13" y="101"/>
                    <a:pt x="13" y="101"/>
                    <a:pt x="13" y="101"/>
                  </a:cubicBezTo>
                  <a:cubicBezTo>
                    <a:pt x="0" y="53"/>
                    <a:pt x="0" y="53"/>
                    <a:pt x="0" y="53"/>
                  </a:cubicBezTo>
                  <a:cubicBezTo>
                    <a:pt x="40" y="40"/>
                    <a:pt x="78" y="22"/>
                    <a:pt x="112" y="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44" name="Freeform 24"/>
            <p:cNvSpPr>
              <a:spLocks/>
            </p:cNvSpPr>
            <p:nvPr/>
          </p:nvSpPr>
          <p:spPr bwMode="auto">
            <a:xfrm>
              <a:off x="3850795" y="2784475"/>
              <a:ext cx="177800" cy="171450"/>
            </a:xfrm>
            <a:custGeom>
              <a:avLst/>
              <a:gdLst>
                <a:gd name="T0" fmla="*/ 90 w 132"/>
                <a:gd name="T1" fmla="*/ 0 h 127"/>
                <a:gd name="T2" fmla="*/ 132 w 132"/>
                <a:gd name="T3" fmla="*/ 51 h 127"/>
                <a:gd name="T4" fmla="*/ 27 w 132"/>
                <a:gd name="T5" fmla="*/ 127 h 127"/>
                <a:gd name="T6" fmla="*/ 0 w 132"/>
                <a:gd name="T7" fmla="*/ 85 h 127"/>
                <a:gd name="T8" fmla="*/ 90 w 132"/>
                <a:gd name="T9" fmla="*/ 0 h 127"/>
              </a:gdLst>
              <a:ahLst/>
              <a:cxnLst>
                <a:cxn ang="0">
                  <a:pos x="T0" y="T1"/>
                </a:cxn>
                <a:cxn ang="0">
                  <a:pos x="T2" y="T3"/>
                </a:cxn>
                <a:cxn ang="0">
                  <a:pos x="T4" y="T5"/>
                </a:cxn>
                <a:cxn ang="0">
                  <a:pos x="T6" y="T7"/>
                </a:cxn>
                <a:cxn ang="0">
                  <a:pos x="T8" y="T9"/>
                </a:cxn>
              </a:cxnLst>
              <a:rect l="0" t="0" r="r" b="b"/>
              <a:pathLst>
                <a:path w="132" h="127">
                  <a:moveTo>
                    <a:pt x="90" y="0"/>
                  </a:moveTo>
                  <a:cubicBezTo>
                    <a:pt x="132" y="51"/>
                    <a:pt x="132" y="51"/>
                    <a:pt x="132" y="51"/>
                  </a:cubicBezTo>
                  <a:cubicBezTo>
                    <a:pt x="27" y="127"/>
                    <a:pt x="27" y="127"/>
                    <a:pt x="27" y="127"/>
                  </a:cubicBezTo>
                  <a:cubicBezTo>
                    <a:pt x="0" y="85"/>
                    <a:pt x="0" y="85"/>
                    <a:pt x="0" y="85"/>
                  </a:cubicBezTo>
                  <a:cubicBezTo>
                    <a:pt x="33" y="60"/>
                    <a:pt x="64" y="32"/>
                    <a:pt x="90" y="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45" name="Freeform 25"/>
            <p:cNvSpPr>
              <a:spLocks/>
            </p:cNvSpPr>
            <p:nvPr/>
          </p:nvSpPr>
          <p:spPr bwMode="auto">
            <a:xfrm>
              <a:off x="4001608" y="2600325"/>
              <a:ext cx="153987" cy="188913"/>
            </a:xfrm>
            <a:custGeom>
              <a:avLst/>
              <a:gdLst>
                <a:gd name="T0" fmla="*/ 60 w 115"/>
                <a:gd name="T1" fmla="*/ 0 h 141"/>
                <a:gd name="T2" fmla="*/ 115 w 115"/>
                <a:gd name="T3" fmla="*/ 36 h 141"/>
                <a:gd name="T4" fmla="*/ 39 w 115"/>
                <a:gd name="T5" fmla="*/ 141 h 141"/>
                <a:gd name="T6" fmla="*/ 0 w 115"/>
                <a:gd name="T7" fmla="*/ 109 h 141"/>
                <a:gd name="T8" fmla="*/ 60 w 115"/>
                <a:gd name="T9" fmla="*/ 0 h 141"/>
              </a:gdLst>
              <a:ahLst/>
              <a:cxnLst>
                <a:cxn ang="0">
                  <a:pos x="T0" y="T1"/>
                </a:cxn>
                <a:cxn ang="0">
                  <a:pos x="T2" y="T3"/>
                </a:cxn>
                <a:cxn ang="0">
                  <a:pos x="T4" y="T5"/>
                </a:cxn>
                <a:cxn ang="0">
                  <a:pos x="T6" y="T7"/>
                </a:cxn>
                <a:cxn ang="0">
                  <a:pos x="T8" y="T9"/>
                </a:cxn>
              </a:cxnLst>
              <a:rect l="0" t="0" r="r" b="b"/>
              <a:pathLst>
                <a:path w="115" h="141">
                  <a:moveTo>
                    <a:pt x="60" y="0"/>
                  </a:moveTo>
                  <a:cubicBezTo>
                    <a:pt x="115" y="36"/>
                    <a:pt x="115" y="36"/>
                    <a:pt x="115" y="36"/>
                  </a:cubicBezTo>
                  <a:cubicBezTo>
                    <a:pt x="39" y="141"/>
                    <a:pt x="39" y="141"/>
                    <a:pt x="39" y="141"/>
                  </a:cubicBezTo>
                  <a:cubicBezTo>
                    <a:pt x="0" y="109"/>
                    <a:pt x="0" y="109"/>
                    <a:pt x="0" y="109"/>
                  </a:cubicBezTo>
                  <a:cubicBezTo>
                    <a:pt x="24" y="76"/>
                    <a:pt x="44" y="39"/>
                    <a:pt x="60" y="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46" name="Freeform 26"/>
            <p:cNvSpPr>
              <a:spLocks/>
            </p:cNvSpPr>
            <p:nvPr/>
          </p:nvSpPr>
          <p:spPr bwMode="auto">
            <a:xfrm>
              <a:off x="4096858" y="2392362"/>
              <a:ext cx="117475" cy="188913"/>
            </a:xfrm>
            <a:custGeom>
              <a:avLst/>
              <a:gdLst>
                <a:gd name="T0" fmla="*/ 23 w 87"/>
                <a:gd name="T1" fmla="*/ 0 h 140"/>
                <a:gd name="T2" fmla="*/ 87 w 87"/>
                <a:gd name="T3" fmla="*/ 17 h 140"/>
                <a:gd name="T4" fmla="*/ 47 w 87"/>
                <a:gd name="T5" fmla="*/ 140 h 140"/>
                <a:gd name="T6" fmla="*/ 0 w 87"/>
                <a:gd name="T7" fmla="*/ 122 h 140"/>
                <a:gd name="T8" fmla="*/ 23 w 87"/>
                <a:gd name="T9" fmla="*/ 0 h 140"/>
              </a:gdLst>
              <a:ahLst/>
              <a:cxnLst>
                <a:cxn ang="0">
                  <a:pos x="T0" y="T1"/>
                </a:cxn>
                <a:cxn ang="0">
                  <a:pos x="T2" y="T3"/>
                </a:cxn>
                <a:cxn ang="0">
                  <a:pos x="T4" y="T5"/>
                </a:cxn>
                <a:cxn ang="0">
                  <a:pos x="T6" y="T7"/>
                </a:cxn>
                <a:cxn ang="0">
                  <a:pos x="T8" y="T9"/>
                </a:cxn>
              </a:cxnLst>
              <a:rect l="0" t="0" r="r" b="b"/>
              <a:pathLst>
                <a:path w="87" h="140">
                  <a:moveTo>
                    <a:pt x="23" y="0"/>
                  </a:moveTo>
                  <a:cubicBezTo>
                    <a:pt x="87" y="17"/>
                    <a:pt x="87" y="17"/>
                    <a:pt x="87" y="17"/>
                  </a:cubicBezTo>
                  <a:cubicBezTo>
                    <a:pt x="47" y="140"/>
                    <a:pt x="47" y="140"/>
                    <a:pt x="47" y="140"/>
                  </a:cubicBezTo>
                  <a:cubicBezTo>
                    <a:pt x="0" y="122"/>
                    <a:pt x="0" y="122"/>
                    <a:pt x="0" y="122"/>
                  </a:cubicBezTo>
                  <a:cubicBezTo>
                    <a:pt x="13" y="83"/>
                    <a:pt x="21" y="42"/>
                    <a:pt x="23" y="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47" name="Freeform 27"/>
            <p:cNvSpPr>
              <a:spLocks/>
            </p:cNvSpPr>
            <p:nvPr/>
          </p:nvSpPr>
          <p:spPr bwMode="auto">
            <a:xfrm>
              <a:off x="4107970" y="2173287"/>
              <a:ext cx="88900" cy="174625"/>
            </a:xfrm>
            <a:custGeom>
              <a:avLst/>
              <a:gdLst>
                <a:gd name="T0" fmla="*/ 0 w 66"/>
                <a:gd name="T1" fmla="*/ 4 h 130"/>
                <a:gd name="T2" fmla="*/ 66 w 66"/>
                <a:gd name="T3" fmla="*/ 0 h 130"/>
                <a:gd name="T4" fmla="*/ 66 w 66"/>
                <a:gd name="T5" fmla="*/ 130 h 130"/>
                <a:gd name="T6" fmla="*/ 16 w 66"/>
                <a:gd name="T7" fmla="*/ 127 h 130"/>
                <a:gd name="T8" fmla="*/ 0 w 66"/>
                <a:gd name="T9" fmla="*/ 4 h 130"/>
              </a:gdLst>
              <a:ahLst/>
              <a:cxnLst>
                <a:cxn ang="0">
                  <a:pos x="T0" y="T1"/>
                </a:cxn>
                <a:cxn ang="0">
                  <a:pos x="T2" y="T3"/>
                </a:cxn>
                <a:cxn ang="0">
                  <a:pos x="T4" y="T5"/>
                </a:cxn>
                <a:cxn ang="0">
                  <a:pos x="T6" y="T7"/>
                </a:cxn>
                <a:cxn ang="0">
                  <a:pos x="T8" y="T9"/>
                </a:cxn>
              </a:cxnLst>
              <a:rect l="0" t="0" r="r" b="b"/>
              <a:pathLst>
                <a:path w="66" h="130">
                  <a:moveTo>
                    <a:pt x="0" y="4"/>
                  </a:moveTo>
                  <a:cubicBezTo>
                    <a:pt x="66" y="0"/>
                    <a:pt x="66" y="0"/>
                    <a:pt x="66" y="0"/>
                  </a:cubicBezTo>
                  <a:cubicBezTo>
                    <a:pt x="66" y="130"/>
                    <a:pt x="66" y="130"/>
                    <a:pt x="66" y="130"/>
                  </a:cubicBezTo>
                  <a:cubicBezTo>
                    <a:pt x="16" y="127"/>
                    <a:pt x="16" y="127"/>
                    <a:pt x="16" y="127"/>
                  </a:cubicBezTo>
                  <a:cubicBezTo>
                    <a:pt x="16" y="85"/>
                    <a:pt x="10" y="44"/>
                    <a:pt x="0" y="4"/>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48" name="Freeform 28"/>
            <p:cNvSpPr>
              <a:spLocks/>
            </p:cNvSpPr>
            <p:nvPr/>
          </p:nvSpPr>
          <p:spPr bwMode="auto">
            <a:xfrm>
              <a:off x="4022245" y="1951037"/>
              <a:ext cx="138112" cy="182563"/>
            </a:xfrm>
            <a:custGeom>
              <a:avLst/>
              <a:gdLst>
                <a:gd name="T0" fmla="*/ 0 w 102"/>
                <a:gd name="T1" fmla="*/ 24 h 136"/>
                <a:gd name="T2" fmla="*/ 62 w 102"/>
                <a:gd name="T3" fmla="*/ 0 h 136"/>
                <a:gd name="T4" fmla="*/ 102 w 102"/>
                <a:gd name="T5" fmla="*/ 123 h 136"/>
                <a:gd name="T6" fmla="*/ 54 w 102"/>
                <a:gd name="T7" fmla="*/ 136 h 136"/>
                <a:gd name="T8" fmla="*/ 0 w 102"/>
                <a:gd name="T9" fmla="*/ 24 h 136"/>
              </a:gdLst>
              <a:ahLst/>
              <a:cxnLst>
                <a:cxn ang="0">
                  <a:pos x="T0" y="T1"/>
                </a:cxn>
                <a:cxn ang="0">
                  <a:pos x="T2" y="T3"/>
                </a:cxn>
                <a:cxn ang="0">
                  <a:pos x="T4" y="T5"/>
                </a:cxn>
                <a:cxn ang="0">
                  <a:pos x="T6" y="T7"/>
                </a:cxn>
                <a:cxn ang="0">
                  <a:pos x="T8" y="T9"/>
                </a:cxn>
              </a:cxnLst>
              <a:rect l="0" t="0" r="r" b="b"/>
              <a:pathLst>
                <a:path w="102" h="136">
                  <a:moveTo>
                    <a:pt x="0" y="24"/>
                  </a:moveTo>
                  <a:cubicBezTo>
                    <a:pt x="62" y="0"/>
                    <a:pt x="62" y="0"/>
                    <a:pt x="62" y="0"/>
                  </a:cubicBezTo>
                  <a:cubicBezTo>
                    <a:pt x="102" y="123"/>
                    <a:pt x="102" y="123"/>
                    <a:pt x="102" y="123"/>
                  </a:cubicBezTo>
                  <a:cubicBezTo>
                    <a:pt x="54" y="136"/>
                    <a:pt x="54" y="136"/>
                    <a:pt x="54" y="136"/>
                  </a:cubicBezTo>
                  <a:cubicBezTo>
                    <a:pt x="40" y="96"/>
                    <a:pt x="22" y="59"/>
                    <a:pt x="0" y="24"/>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49" name="Freeform 29"/>
            <p:cNvSpPr>
              <a:spLocks/>
            </p:cNvSpPr>
            <p:nvPr/>
          </p:nvSpPr>
          <p:spPr bwMode="auto">
            <a:xfrm>
              <a:off x="3882545" y="1765300"/>
              <a:ext cx="171450" cy="177800"/>
            </a:xfrm>
            <a:custGeom>
              <a:avLst/>
              <a:gdLst>
                <a:gd name="T0" fmla="*/ 0 w 127"/>
                <a:gd name="T1" fmla="*/ 42 h 132"/>
                <a:gd name="T2" fmla="*/ 51 w 127"/>
                <a:gd name="T3" fmla="*/ 0 h 132"/>
                <a:gd name="T4" fmla="*/ 127 w 127"/>
                <a:gd name="T5" fmla="*/ 105 h 132"/>
                <a:gd name="T6" fmla="*/ 85 w 127"/>
                <a:gd name="T7" fmla="*/ 132 h 132"/>
                <a:gd name="T8" fmla="*/ 0 w 127"/>
                <a:gd name="T9" fmla="*/ 42 h 132"/>
              </a:gdLst>
              <a:ahLst/>
              <a:cxnLst>
                <a:cxn ang="0">
                  <a:pos x="T0" y="T1"/>
                </a:cxn>
                <a:cxn ang="0">
                  <a:pos x="T2" y="T3"/>
                </a:cxn>
                <a:cxn ang="0">
                  <a:pos x="T4" y="T5"/>
                </a:cxn>
                <a:cxn ang="0">
                  <a:pos x="T6" y="T7"/>
                </a:cxn>
                <a:cxn ang="0">
                  <a:pos x="T8" y="T9"/>
                </a:cxn>
              </a:cxnLst>
              <a:rect l="0" t="0" r="r" b="b"/>
              <a:pathLst>
                <a:path w="127" h="132">
                  <a:moveTo>
                    <a:pt x="0" y="42"/>
                  </a:moveTo>
                  <a:cubicBezTo>
                    <a:pt x="51" y="0"/>
                    <a:pt x="51" y="0"/>
                    <a:pt x="51" y="0"/>
                  </a:cubicBezTo>
                  <a:cubicBezTo>
                    <a:pt x="127" y="105"/>
                    <a:pt x="127" y="105"/>
                    <a:pt x="127" y="105"/>
                  </a:cubicBezTo>
                  <a:cubicBezTo>
                    <a:pt x="85" y="132"/>
                    <a:pt x="85" y="132"/>
                    <a:pt x="85" y="132"/>
                  </a:cubicBezTo>
                  <a:cubicBezTo>
                    <a:pt x="60" y="99"/>
                    <a:pt x="32" y="68"/>
                    <a:pt x="0" y="42"/>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50" name="Freeform 30"/>
            <p:cNvSpPr>
              <a:spLocks/>
            </p:cNvSpPr>
            <p:nvPr/>
          </p:nvSpPr>
          <p:spPr bwMode="auto">
            <a:xfrm>
              <a:off x="3696808" y="1638300"/>
              <a:ext cx="190500" cy="155575"/>
            </a:xfrm>
            <a:custGeom>
              <a:avLst/>
              <a:gdLst>
                <a:gd name="T0" fmla="*/ 0 w 141"/>
                <a:gd name="T1" fmla="*/ 55 h 115"/>
                <a:gd name="T2" fmla="*/ 36 w 141"/>
                <a:gd name="T3" fmla="*/ 0 h 115"/>
                <a:gd name="T4" fmla="*/ 141 w 141"/>
                <a:gd name="T5" fmla="*/ 76 h 115"/>
                <a:gd name="T6" fmla="*/ 109 w 141"/>
                <a:gd name="T7" fmla="*/ 115 h 115"/>
                <a:gd name="T8" fmla="*/ 0 w 141"/>
                <a:gd name="T9" fmla="*/ 55 h 115"/>
              </a:gdLst>
              <a:ahLst/>
              <a:cxnLst>
                <a:cxn ang="0">
                  <a:pos x="T0" y="T1"/>
                </a:cxn>
                <a:cxn ang="0">
                  <a:pos x="T2" y="T3"/>
                </a:cxn>
                <a:cxn ang="0">
                  <a:pos x="T4" y="T5"/>
                </a:cxn>
                <a:cxn ang="0">
                  <a:pos x="T6" y="T7"/>
                </a:cxn>
                <a:cxn ang="0">
                  <a:pos x="T8" y="T9"/>
                </a:cxn>
              </a:cxnLst>
              <a:rect l="0" t="0" r="r" b="b"/>
              <a:pathLst>
                <a:path w="141" h="115">
                  <a:moveTo>
                    <a:pt x="0" y="55"/>
                  </a:moveTo>
                  <a:cubicBezTo>
                    <a:pt x="36" y="0"/>
                    <a:pt x="36" y="0"/>
                    <a:pt x="36" y="0"/>
                  </a:cubicBezTo>
                  <a:cubicBezTo>
                    <a:pt x="141" y="76"/>
                    <a:pt x="141" y="76"/>
                    <a:pt x="141" y="76"/>
                  </a:cubicBezTo>
                  <a:cubicBezTo>
                    <a:pt x="109" y="115"/>
                    <a:pt x="109" y="115"/>
                    <a:pt x="109" y="115"/>
                  </a:cubicBezTo>
                  <a:cubicBezTo>
                    <a:pt x="76" y="91"/>
                    <a:pt x="39" y="71"/>
                    <a:pt x="0" y="55"/>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51" name="Freeform 32"/>
            <p:cNvSpPr>
              <a:spLocks/>
            </p:cNvSpPr>
            <p:nvPr/>
          </p:nvSpPr>
          <p:spPr bwMode="auto">
            <a:xfrm>
              <a:off x="3269770" y="1598612"/>
              <a:ext cx="176212" cy="88900"/>
            </a:xfrm>
            <a:custGeom>
              <a:avLst/>
              <a:gdLst>
                <a:gd name="T0" fmla="*/ 0 w 130"/>
                <a:gd name="T1" fmla="*/ 0 h 66"/>
                <a:gd name="T2" fmla="*/ 130 w 130"/>
                <a:gd name="T3" fmla="*/ 0 h 66"/>
                <a:gd name="T4" fmla="*/ 127 w 130"/>
                <a:gd name="T5" fmla="*/ 50 h 66"/>
                <a:gd name="T6" fmla="*/ 4 w 130"/>
                <a:gd name="T7" fmla="*/ 66 h 66"/>
                <a:gd name="T8" fmla="*/ 0 w 130"/>
                <a:gd name="T9" fmla="*/ 0 h 66"/>
              </a:gdLst>
              <a:ahLst/>
              <a:cxnLst>
                <a:cxn ang="0">
                  <a:pos x="T0" y="T1"/>
                </a:cxn>
                <a:cxn ang="0">
                  <a:pos x="T2" y="T3"/>
                </a:cxn>
                <a:cxn ang="0">
                  <a:pos x="T4" y="T5"/>
                </a:cxn>
                <a:cxn ang="0">
                  <a:pos x="T6" y="T7"/>
                </a:cxn>
                <a:cxn ang="0">
                  <a:pos x="T8" y="T9"/>
                </a:cxn>
              </a:cxnLst>
              <a:rect l="0" t="0" r="r" b="b"/>
              <a:pathLst>
                <a:path w="130" h="66">
                  <a:moveTo>
                    <a:pt x="0" y="0"/>
                  </a:moveTo>
                  <a:cubicBezTo>
                    <a:pt x="130" y="0"/>
                    <a:pt x="130" y="0"/>
                    <a:pt x="130" y="0"/>
                  </a:cubicBezTo>
                  <a:cubicBezTo>
                    <a:pt x="127" y="50"/>
                    <a:pt x="127" y="50"/>
                    <a:pt x="127" y="50"/>
                  </a:cubicBezTo>
                  <a:cubicBezTo>
                    <a:pt x="85" y="50"/>
                    <a:pt x="43" y="56"/>
                    <a:pt x="4" y="66"/>
                  </a:cubicBezTo>
                  <a:lnTo>
                    <a:pt x="0" y="0"/>
                  </a:ln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grpSp>
      <p:grpSp>
        <p:nvGrpSpPr>
          <p:cNvPr id="52" name="Group 4"/>
          <p:cNvGrpSpPr/>
          <p:nvPr/>
        </p:nvGrpSpPr>
        <p:grpSpPr>
          <a:xfrm>
            <a:off x="4712617" y="1549431"/>
            <a:ext cx="1512689" cy="1504316"/>
            <a:chOff x="4787420" y="1581150"/>
            <a:chExt cx="1536700" cy="1535113"/>
          </a:xfrm>
          <a:solidFill>
            <a:schemeClr val="tx1">
              <a:lumMod val="65000"/>
              <a:lumOff val="35000"/>
            </a:schemeClr>
          </a:solidFill>
        </p:grpSpPr>
        <p:sp>
          <p:nvSpPr>
            <p:cNvPr id="53" name="Freeform 31"/>
            <p:cNvSpPr>
              <a:spLocks/>
            </p:cNvSpPr>
            <p:nvPr/>
          </p:nvSpPr>
          <p:spPr bwMode="auto">
            <a:xfrm>
              <a:off x="5598632" y="1581150"/>
              <a:ext cx="188912" cy="117475"/>
            </a:xfrm>
            <a:custGeom>
              <a:avLst/>
              <a:gdLst>
                <a:gd name="T0" fmla="*/ 0 w 140"/>
                <a:gd name="T1" fmla="*/ 64 h 87"/>
                <a:gd name="T2" fmla="*/ 16 w 140"/>
                <a:gd name="T3" fmla="*/ 0 h 87"/>
                <a:gd name="T4" fmla="*/ 140 w 140"/>
                <a:gd name="T5" fmla="*/ 40 h 87"/>
                <a:gd name="T6" fmla="*/ 122 w 140"/>
                <a:gd name="T7" fmla="*/ 87 h 87"/>
                <a:gd name="T8" fmla="*/ 0 w 140"/>
                <a:gd name="T9" fmla="*/ 64 h 87"/>
              </a:gdLst>
              <a:ahLst/>
              <a:cxnLst>
                <a:cxn ang="0">
                  <a:pos x="T0" y="T1"/>
                </a:cxn>
                <a:cxn ang="0">
                  <a:pos x="T2" y="T3"/>
                </a:cxn>
                <a:cxn ang="0">
                  <a:pos x="T4" y="T5"/>
                </a:cxn>
                <a:cxn ang="0">
                  <a:pos x="T6" y="T7"/>
                </a:cxn>
                <a:cxn ang="0">
                  <a:pos x="T8" y="T9"/>
                </a:cxn>
              </a:cxnLst>
              <a:rect l="0" t="0" r="r" b="b"/>
              <a:pathLst>
                <a:path w="140" h="87">
                  <a:moveTo>
                    <a:pt x="0" y="64"/>
                  </a:moveTo>
                  <a:cubicBezTo>
                    <a:pt x="16" y="0"/>
                    <a:pt x="16" y="0"/>
                    <a:pt x="16" y="0"/>
                  </a:cubicBezTo>
                  <a:cubicBezTo>
                    <a:pt x="140" y="40"/>
                    <a:pt x="140" y="40"/>
                    <a:pt x="140" y="40"/>
                  </a:cubicBezTo>
                  <a:cubicBezTo>
                    <a:pt x="122" y="87"/>
                    <a:pt x="122" y="87"/>
                    <a:pt x="122" y="87"/>
                  </a:cubicBezTo>
                  <a:cubicBezTo>
                    <a:pt x="83" y="74"/>
                    <a:pt x="42" y="67"/>
                    <a:pt x="0" y="64"/>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54" name="Freeform 13"/>
            <p:cNvSpPr>
              <a:spLocks/>
            </p:cNvSpPr>
            <p:nvPr/>
          </p:nvSpPr>
          <p:spPr bwMode="auto">
            <a:xfrm>
              <a:off x="5157307" y="1635125"/>
              <a:ext cx="184150" cy="138113"/>
            </a:xfrm>
            <a:custGeom>
              <a:avLst/>
              <a:gdLst>
                <a:gd name="T0" fmla="*/ 24 w 136"/>
                <a:gd name="T1" fmla="*/ 102 h 102"/>
                <a:gd name="T2" fmla="*/ 0 w 136"/>
                <a:gd name="T3" fmla="*/ 40 h 102"/>
                <a:gd name="T4" fmla="*/ 123 w 136"/>
                <a:gd name="T5" fmla="*/ 0 h 102"/>
                <a:gd name="T6" fmla="*/ 136 w 136"/>
                <a:gd name="T7" fmla="*/ 49 h 102"/>
                <a:gd name="T8" fmla="*/ 24 w 136"/>
                <a:gd name="T9" fmla="*/ 102 h 102"/>
              </a:gdLst>
              <a:ahLst/>
              <a:cxnLst>
                <a:cxn ang="0">
                  <a:pos x="T0" y="T1"/>
                </a:cxn>
                <a:cxn ang="0">
                  <a:pos x="T2" y="T3"/>
                </a:cxn>
                <a:cxn ang="0">
                  <a:pos x="T4" y="T5"/>
                </a:cxn>
                <a:cxn ang="0">
                  <a:pos x="T6" y="T7"/>
                </a:cxn>
                <a:cxn ang="0">
                  <a:pos x="T8" y="T9"/>
                </a:cxn>
              </a:cxnLst>
              <a:rect l="0" t="0" r="r" b="b"/>
              <a:pathLst>
                <a:path w="136" h="102">
                  <a:moveTo>
                    <a:pt x="24" y="102"/>
                  </a:moveTo>
                  <a:cubicBezTo>
                    <a:pt x="0" y="40"/>
                    <a:pt x="0" y="40"/>
                    <a:pt x="0" y="40"/>
                  </a:cubicBezTo>
                  <a:cubicBezTo>
                    <a:pt x="123" y="0"/>
                    <a:pt x="123" y="0"/>
                    <a:pt x="123" y="0"/>
                  </a:cubicBezTo>
                  <a:cubicBezTo>
                    <a:pt x="136" y="49"/>
                    <a:pt x="136" y="49"/>
                    <a:pt x="136" y="49"/>
                  </a:cubicBezTo>
                  <a:cubicBezTo>
                    <a:pt x="96" y="62"/>
                    <a:pt x="58" y="80"/>
                    <a:pt x="24" y="102"/>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55" name="Freeform 14"/>
            <p:cNvSpPr>
              <a:spLocks/>
            </p:cNvSpPr>
            <p:nvPr/>
          </p:nvSpPr>
          <p:spPr bwMode="auto">
            <a:xfrm>
              <a:off x="4973157" y="1741487"/>
              <a:ext cx="177800" cy="173038"/>
            </a:xfrm>
            <a:custGeom>
              <a:avLst/>
              <a:gdLst>
                <a:gd name="T0" fmla="*/ 42 w 132"/>
                <a:gd name="T1" fmla="*/ 128 h 128"/>
                <a:gd name="T2" fmla="*/ 0 w 132"/>
                <a:gd name="T3" fmla="*/ 76 h 128"/>
                <a:gd name="T4" fmla="*/ 105 w 132"/>
                <a:gd name="T5" fmla="*/ 0 h 128"/>
                <a:gd name="T6" fmla="*/ 132 w 132"/>
                <a:gd name="T7" fmla="*/ 42 h 128"/>
                <a:gd name="T8" fmla="*/ 42 w 132"/>
                <a:gd name="T9" fmla="*/ 128 h 128"/>
              </a:gdLst>
              <a:ahLst/>
              <a:cxnLst>
                <a:cxn ang="0">
                  <a:pos x="T0" y="T1"/>
                </a:cxn>
                <a:cxn ang="0">
                  <a:pos x="T2" y="T3"/>
                </a:cxn>
                <a:cxn ang="0">
                  <a:pos x="T4" y="T5"/>
                </a:cxn>
                <a:cxn ang="0">
                  <a:pos x="T6" y="T7"/>
                </a:cxn>
                <a:cxn ang="0">
                  <a:pos x="T8" y="T9"/>
                </a:cxn>
              </a:cxnLst>
              <a:rect l="0" t="0" r="r" b="b"/>
              <a:pathLst>
                <a:path w="132" h="128">
                  <a:moveTo>
                    <a:pt x="42" y="128"/>
                  </a:moveTo>
                  <a:cubicBezTo>
                    <a:pt x="0" y="76"/>
                    <a:pt x="0" y="76"/>
                    <a:pt x="0" y="76"/>
                  </a:cubicBezTo>
                  <a:cubicBezTo>
                    <a:pt x="105" y="0"/>
                    <a:pt x="105" y="0"/>
                    <a:pt x="105" y="0"/>
                  </a:cubicBezTo>
                  <a:cubicBezTo>
                    <a:pt x="132" y="42"/>
                    <a:pt x="132" y="42"/>
                    <a:pt x="132" y="42"/>
                  </a:cubicBezTo>
                  <a:cubicBezTo>
                    <a:pt x="99" y="67"/>
                    <a:pt x="68" y="96"/>
                    <a:pt x="42" y="128"/>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56" name="Freeform 15"/>
            <p:cNvSpPr>
              <a:spLocks/>
            </p:cNvSpPr>
            <p:nvPr/>
          </p:nvSpPr>
          <p:spPr bwMode="auto">
            <a:xfrm>
              <a:off x="4846157" y="1908175"/>
              <a:ext cx="153987" cy="188913"/>
            </a:xfrm>
            <a:custGeom>
              <a:avLst/>
              <a:gdLst>
                <a:gd name="T0" fmla="*/ 55 w 115"/>
                <a:gd name="T1" fmla="*/ 141 h 141"/>
                <a:gd name="T2" fmla="*/ 0 w 115"/>
                <a:gd name="T3" fmla="*/ 105 h 141"/>
                <a:gd name="T4" fmla="*/ 76 w 115"/>
                <a:gd name="T5" fmla="*/ 0 h 141"/>
                <a:gd name="T6" fmla="*/ 115 w 115"/>
                <a:gd name="T7" fmla="*/ 32 h 141"/>
                <a:gd name="T8" fmla="*/ 55 w 115"/>
                <a:gd name="T9" fmla="*/ 141 h 141"/>
              </a:gdLst>
              <a:ahLst/>
              <a:cxnLst>
                <a:cxn ang="0">
                  <a:pos x="T0" y="T1"/>
                </a:cxn>
                <a:cxn ang="0">
                  <a:pos x="T2" y="T3"/>
                </a:cxn>
                <a:cxn ang="0">
                  <a:pos x="T4" y="T5"/>
                </a:cxn>
                <a:cxn ang="0">
                  <a:pos x="T6" y="T7"/>
                </a:cxn>
                <a:cxn ang="0">
                  <a:pos x="T8" y="T9"/>
                </a:cxn>
              </a:cxnLst>
              <a:rect l="0" t="0" r="r" b="b"/>
              <a:pathLst>
                <a:path w="115" h="141">
                  <a:moveTo>
                    <a:pt x="55" y="141"/>
                  </a:moveTo>
                  <a:cubicBezTo>
                    <a:pt x="0" y="105"/>
                    <a:pt x="0" y="105"/>
                    <a:pt x="0" y="105"/>
                  </a:cubicBezTo>
                  <a:cubicBezTo>
                    <a:pt x="76" y="0"/>
                    <a:pt x="76" y="0"/>
                    <a:pt x="76" y="0"/>
                  </a:cubicBezTo>
                  <a:cubicBezTo>
                    <a:pt x="115" y="32"/>
                    <a:pt x="115" y="32"/>
                    <a:pt x="115" y="32"/>
                  </a:cubicBezTo>
                  <a:cubicBezTo>
                    <a:pt x="91" y="65"/>
                    <a:pt x="71" y="102"/>
                    <a:pt x="55" y="141"/>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57" name="Freeform 16"/>
            <p:cNvSpPr>
              <a:spLocks/>
            </p:cNvSpPr>
            <p:nvPr/>
          </p:nvSpPr>
          <p:spPr bwMode="auto">
            <a:xfrm>
              <a:off x="4787420" y="2116137"/>
              <a:ext cx="117475" cy="188913"/>
            </a:xfrm>
            <a:custGeom>
              <a:avLst/>
              <a:gdLst>
                <a:gd name="T0" fmla="*/ 64 w 87"/>
                <a:gd name="T1" fmla="*/ 140 h 140"/>
                <a:gd name="T2" fmla="*/ 0 w 87"/>
                <a:gd name="T3" fmla="*/ 124 h 140"/>
                <a:gd name="T4" fmla="*/ 40 w 87"/>
                <a:gd name="T5" fmla="*/ 0 h 140"/>
                <a:gd name="T6" fmla="*/ 87 w 87"/>
                <a:gd name="T7" fmla="*/ 18 h 140"/>
                <a:gd name="T8" fmla="*/ 64 w 87"/>
                <a:gd name="T9" fmla="*/ 140 h 140"/>
              </a:gdLst>
              <a:ahLst/>
              <a:cxnLst>
                <a:cxn ang="0">
                  <a:pos x="T0" y="T1"/>
                </a:cxn>
                <a:cxn ang="0">
                  <a:pos x="T2" y="T3"/>
                </a:cxn>
                <a:cxn ang="0">
                  <a:pos x="T4" y="T5"/>
                </a:cxn>
                <a:cxn ang="0">
                  <a:pos x="T6" y="T7"/>
                </a:cxn>
                <a:cxn ang="0">
                  <a:pos x="T8" y="T9"/>
                </a:cxn>
              </a:cxnLst>
              <a:rect l="0" t="0" r="r" b="b"/>
              <a:pathLst>
                <a:path w="87" h="140">
                  <a:moveTo>
                    <a:pt x="64" y="140"/>
                  </a:moveTo>
                  <a:cubicBezTo>
                    <a:pt x="0" y="124"/>
                    <a:pt x="0" y="124"/>
                    <a:pt x="0" y="124"/>
                  </a:cubicBezTo>
                  <a:cubicBezTo>
                    <a:pt x="40" y="0"/>
                    <a:pt x="40" y="0"/>
                    <a:pt x="40" y="0"/>
                  </a:cubicBezTo>
                  <a:cubicBezTo>
                    <a:pt x="87" y="18"/>
                    <a:pt x="87" y="18"/>
                    <a:pt x="87" y="18"/>
                  </a:cubicBezTo>
                  <a:cubicBezTo>
                    <a:pt x="74" y="57"/>
                    <a:pt x="66" y="98"/>
                    <a:pt x="64" y="14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58" name="Freeform 17"/>
            <p:cNvSpPr>
              <a:spLocks/>
            </p:cNvSpPr>
            <p:nvPr/>
          </p:nvSpPr>
          <p:spPr bwMode="auto">
            <a:xfrm>
              <a:off x="4804882" y="2347912"/>
              <a:ext cx="88900" cy="176213"/>
            </a:xfrm>
            <a:custGeom>
              <a:avLst/>
              <a:gdLst>
                <a:gd name="T0" fmla="*/ 66 w 66"/>
                <a:gd name="T1" fmla="*/ 126 h 130"/>
                <a:gd name="T2" fmla="*/ 0 w 66"/>
                <a:gd name="T3" fmla="*/ 130 h 130"/>
                <a:gd name="T4" fmla="*/ 0 w 66"/>
                <a:gd name="T5" fmla="*/ 0 h 130"/>
                <a:gd name="T6" fmla="*/ 50 w 66"/>
                <a:gd name="T7" fmla="*/ 3 h 130"/>
                <a:gd name="T8" fmla="*/ 66 w 66"/>
                <a:gd name="T9" fmla="*/ 126 h 130"/>
              </a:gdLst>
              <a:ahLst/>
              <a:cxnLst>
                <a:cxn ang="0">
                  <a:pos x="T0" y="T1"/>
                </a:cxn>
                <a:cxn ang="0">
                  <a:pos x="T2" y="T3"/>
                </a:cxn>
                <a:cxn ang="0">
                  <a:pos x="T4" y="T5"/>
                </a:cxn>
                <a:cxn ang="0">
                  <a:pos x="T6" y="T7"/>
                </a:cxn>
                <a:cxn ang="0">
                  <a:pos x="T8" y="T9"/>
                </a:cxn>
              </a:cxnLst>
              <a:rect l="0" t="0" r="r" b="b"/>
              <a:pathLst>
                <a:path w="66" h="130">
                  <a:moveTo>
                    <a:pt x="66" y="126"/>
                  </a:moveTo>
                  <a:cubicBezTo>
                    <a:pt x="0" y="130"/>
                    <a:pt x="0" y="130"/>
                    <a:pt x="0" y="130"/>
                  </a:cubicBezTo>
                  <a:cubicBezTo>
                    <a:pt x="0" y="0"/>
                    <a:pt x="0" y="0"/>
                    <a:pt x="0" y="0"/>
                  </a:cubicBezTo>
                  <a:cubicBezTo>
                    <a:pt x="50" y="3"/>
                    <a:pt x="50" y="3"/>
                    <a:pt x="50" y="3"/>
                  </a:cubicBezTo>
                  <a:cubicBezTo>
                    <a:pt x="50" y="45"/>
                    <a:pt x="56" y="87"/>
                    <a:pt x="66" y="126"/>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59" name="Freeform 18"/>
            <p:cNvSpPr>
              <a:spLocks/>
            </p:cNvSpPr>
            <p:nvPr/>
          </p:nvSpPr>
          <p:spPr bwMode="auto">
            <a:xfrm>
              <a:off x="4841395" y="2563812"/>
              <a:ext cx="138112" cy="184150"/>
            </a:xfrm>
            <a:custGeom>
              <a:avLst/>
              <a:gdLst>
                <a:gd name="T0" fmla="*/ 102 w 102"/>
                <a:gd name="T1" fmla="*/ 112 h 137"/>
                <a:gd name="T2" fmla="*/ 40 w 102"/>
                <a:gd name="T3" fmla="*/ 137 h 137"/>
                <a:gd name="T4" fmla="*/ 0 w 102"/>
                <a:gd name="T5" fmla="*/ 13 h 137"/>
                <a:gd name="T6" fmla="*/ 48 w 102"/>
                <a:gd name="T7" fmla="*/ 0 h 137"/>
                <a:gd name="T8" fmla="*/ 102 w 102"/>
                <a:gd name="T9" fmla="*/ 112 h 137"/>
              </a:gdLst>
              <a:ahLst/>
              <a:cxnLst>
                <a:cxn ang="0">
                  <a:pos x="T0" y="T1"/>
                </a:cxn>
                <a:cxn ang="0">
                  <a:pos x="T2" y="T3"/>
                </a:cxn>
                <a:cxn ang="0">
                  <a:pos x="T4" y="T5"/>
                </a:cxn>
                <a:cxn ang="0">
                  <a:pos x="T6" y="T7"/>
                </a:cxn>
                <a:cxn ang="0">
                  <a:pos x="T8" y="T9"/>
                </a:cxn>
              </a:cxnLst>
              <a:rect l="0" t="0" r="r" b="b"/>
              <a:pathLst>
                <a:path w="102" h="137">
                  <a:moveTo>
                    <a:pt x="102" y="112"/>
                  </a:moveTo>
                  <a:cubicBezTo>
                    <a:pt x="40" y="137"/>
                    <a:pt x="40" y="137"/>
                    <a:pt x="40" y="137"/>
                  </a:cubicBezTo>
                  <a:cubicBezTo>
                    <a:pt x="0" y="13"/>
                    <a:pt x="0" y="13"/>
                    <a:pt x="0" y="13"/>
                  </a:cubicBezTo>
                  <a:cubicBezTo>
                    <a:pt x="48" y="0"/>
                    <a:pt x="48" y="0"/>
                    <a:pt x="48" y="0"/>
                  </a:cubicBezTo>
                  <a:cubicBezTo>
                    <a:pt x="62" y="40"/>
                    <a:pt x="80" y="78"/>
                    <a:pt x="102" y="112"/>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60" name="Freeform 19"/>
            <p:cNvSpPr>
              <a:spLocks/>
            </p:cNvSpPr>
            <p:nvPr/>
          </p:nvSpPr>
          <p:spPr bwMode="auto">
            <a:xfrm>
              <a:off x="4947757" y="2752725"/>
              <a:ext cx="171450" cy="179388"/>
            </a:xfrm>
            <a:custGeom>
              <a:avLst/>
              <a:gdLst>
                <a:gd name="T0" fmla="*/ 127 w 127"/>
                <a:gd name="T1" fmla="*/ 90 h 132"/>
                <a:gd name="T2" fmla="*/ 76 w 127"/>
                <a:gd name="T3" fmla="*/ 132 h 132"/>
                <a:gd name="T4" fmla="*/ 0 w 127"/>
                <a:gd name="T5" fmla="*/ 27 h 132"/>
                <a:gd name="T6" fmla="*/ 42 w 127"/>
                <a:gd name="T7" fmla="*/ 0 h 132"/>
                <a:gd name="T8" fmla="*/ 127 w 127"/>
                <a:gd name="T9" fmla="*/ 90 h 132"/>
              </a:gdLst>
              <a:ahLst/>
              <a:cxnLst>
                <a:cxn ang="0">
                  <a:pos x="T0" y="T1"/>
                </a:cxn>
                <a:cxn ang="0">
                  <a:pos x="T2" y="T3"/>
                </a:cxn>
                <a:cxn ang="0">
                  <a:pos x="T4" y="T5"/>
                </a:cxn>
                <a:cxn ang="0">
                  <a:pos x="T6" y="T7"/>
                </a:cxn>
                <a:cxn ang="0">
                  <a:pos x="T8" y="T9"/>
                </a:cxn>
              </a:cxnLst>
              <a:rect l="0" t="0" r="r" b="b"/>
              <a:pathLst>
                <a:path w="127" h="132">
                  <a:moveTo>
                    <a:pt x="127" y="90"/>
                  </a:moveTo>
                  <a:cubicBezTo>
                    <a:pt x="76" y="132"/>
                    <a:pt x="76" y="132"/>
                    <a:pt x="76" y="132"/>
                  </a:cubicBezTo>
                  <a:cubicBezTo>
                    <a:pt x="0" y="27"/>
                    <a:pt x="0" y="27"/>
                    <a:pt x="0" y="27"/>
                  </a:cubicBezTo>
                  <a:cubicBezTo>
                    <a:pt x="42" y="0"/>
                    <a:pt x="42" y="0"/>
                    <a:pt x="42" y="0"/>
                  </a:cubicBezTo>
                  <a:cubicBezTo>
                    <a:pt x="67" y="33"/>
                    <a:pt x="96" y="64"/>
                    <a:pt x="127" y="9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61" name="Freeform 20"/>
            <p:cNvSpPr>
              <a:spLocks/>
            </p:cNvSpPr>
            <p:nvPr/>
          </p:nvSpPr>
          <p:spPr bwMode="auto">
            <a:xfrm>
              <a:off x="5114445" y="2903537"/>
              <a:ext cx="190500" cy="155575"/>
            </a:xfrm>
            <a:custGeom>
              <a:avLst/>
              <a:gdLst>
                <a:gd name="T0" fmla="*/ 141 w 141"/>
                <a:gd name="T1" fmla="*/ 60 h 116"/>
                <a:gd name="T2" fmla="*/ 105 w 141"/>
                <a:gd name="T3" fmla="*/ 116 h 116"/>
                <a:gd name="T4" fmla="*/ 0 w 141"/>
                <a:gd name="T5" fmla="*/ 39 h 116"/>
                <a:gd name="T6" fmla="*/ 32 w 141"/>
                <a:gd name="T7" fmla="*/ 0 h 116"/>
                <a:gd name="T8" fmla="*/ 141 w 141"/>
                <a:gd name="T9" fmla="*/ 60 h 116"/>
              </a:gdLst>
              <a:ahLst/>
              <a:cxnLst>
                <a:cxn ang="0">
                  <a:pos x="T0" y="T1"/>
                </a:cxn>
                <a:cxn ang="0">
                  <a:pos x="T2" y="T3"/>
                </a:cxn>
                <a:cxn ang="0">
                  <a:pos x="T4" y="T5"/>
                </a:cxn>
                <a:cxn ang="0">
                  <a:pos x="T6" y="T7"/>
                </a:cxn>
                <a:cxn ang="0">
                  <a:pos x="T8" y="T9"/>
                </a:cxn>
              </a:cxnLst>
              <a:rect l="0" t="0" r="r" b="b"/>
              <a:pathLst>
                <a:path w="141" h="116">
                  <a:moveTo>
                    <a:pt x="141" y="60"/>
                  </a:moveTo>
                  <a:cubicBezTo>
                    <a:pt x="105" y="116"/>
                    <a:pt x="105" y="116"/>
                    <a:pt x="105" y="116"/>
                  </a:cubicBezTo>
                  <a:cubicBezTo>
                    <a:pt x="0" y="39"/>
                    <a:pt x="0" y="39"/>
                    <a:pt x="0" y="39"/>
                  </a:cubicBezTo>
                  <a:cubicBezTo>
                    <a:pt x="32" y="0"/>
                    <a:pt x="32" y="0"/>
                    <a:pt x="32" y="0"/>
                  </a:cubicBezTo>
                  <a:cubicBezTo>
                    <a:pt x="65" y="24"/>
                    <a:pt x="102" y="45"/>
                    <a:pt x="141" y="6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62" name="Freeform 21"/>
            <p:cNvSpPr>
              <a:spLocks/>
            </p:cNvSpPr>
            <p:nvPr/>
          </p:nvSpPr>
          <p:spPr bwMode="auto">
            <a:xfrm>
              <a:off x="5323995" y="3000375"/>
              <a:ext cx="188912" cy="115888"/>
            </a:xfrm>
            <a:custGeom>
              <a:avLst/>
              <a:gdLst>
                <a:gd name="T0" fmla="*/ 140 w 140"/>
                <a:gd name="T1" fmla="*/ 22 h 86"/>
                <a:gd name="T2" fmla="*/ 124 w 140"/>
                <a:gd name="T3" fmla="*/ 86 h 86"/>
                <a:gd name="T4" fmla="*/ 0 w 140"/>
                <a:gd name="T5" fmla="*/ 46 h 86"/>
                <a:gd name="T6" fmla="*/ 18 w 140"/>
                <a:gd name="T7" fmla="*/ 0 h 86"/>
                <a:gd name="T8" fmla="*/ 140 w 140"/>
                <a:gd name="T9" fmla="*/ 22 h 86"/>
              </a:gdLst>
              <a:ahLst/>
              <a:cxnLst>
                <a:cxn ang="0">
                  <a:pos x="T0" y="T1"/>
                </a:cxn>
                <a:cxn ang="0">
                  <a:pos x="T2" y="T3"/>
                </a:cxn>
                <a:cxn ang="0">
                  <a:pos x="T4" y="T5"/>
                </a:cxn>
                <a:cxn ang="0">
                  <a:pos x="T6" y="T7"/>
                </a:cxn>
                <a:cxn ang="0">
                  <a:pos x="T8" y="T9"/>
                </a:cxn>
              </a:cxnLst>
              <a:rect l="0" t="0" r="r" b="b"/>
              <a:pathLst>
                <a:path w="140" h="86">
                  <a:moveTo>
                    <a:pt x="140" y="22"/>
                  </a:moveTo>
                  <a:cubicBezTo>
                    <a:pt x="124" y="86"/>
                    <a:pt x="124" y="86"/>
                    <a:pt x="124" y="86"/>
                  </a:cubicBezTo>
                  <a:cubicBezTo>
                    <a:pt x="0" y="46"/>
                    <a:pt x="0" y="46"/>
                    <a:pt x="0" y="46"/>
                  </a:cubicBezTo>
                  <a:cubicBezTo>
                    <a:pt x="18" y="0"/>
                    <a:pt x="18" y="0"/>
                    <a:pt x="18" y="0"/>
                  </a:cubicBezTo>
                  <a:cubicBezTo>
                    <a:pt x="57" y="12"/>
                    <a:pt x="98" y="20"/>
                    <a:pt x="140" y="22"/>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63" name="Freeform 22"/>
            <p:cNvSpPr>
              <a:spLocks/>
            </p:cNvSpPr>
            <p:nvPr/>
          </p:nvSpPr>
          <p:spPr bwMode="auto">
            <a:xfrm>
              <a:off x="5555770" y="3011487"/>
              <a:ext cx="176212" cy="88900"/>
            </a:xfrm>
            <a:custGeom>
              <a:avLst/>
              <a:gdLst>
                <a:gd name="T0" fmla="*/ 126 w 130"/>
                <a:gd name="T1" fmla="*/ 0 h 66"/>
                <a:gd name="T2" fmla="*/ 130 w 130"/>
                <a:gd name="T3" fmla="*/ 66 h 66"/>
                <a:gd name="T4" fmla="*/ 0 w 130"/>
                <a:gd name="T5" fmla="*/ 66 h 66"/>
                <a:gd name="T6" fmla="*/ 3 w 130"/>
                <a:gd name="T7" fmla="*/ 15 h 66"/>
                <a:gd name="T8" fmla="*/ 126 w 130"/>
                <a:gd name="T9" fmla="*/ 0 h 66"/>
              </a:gdLst>
              <a:ahLst/>
              <a:cxnLst>
                <a:cxn ang="0">
                  <a:pos x="T0" y="T1"/>
                </a:cxn>
                <a:cxn ang="0">
                  <a:pos x="T2" y="T3"/>
                </a:cxn>
                <a:cxn ang="0">
                  <a:pos x="T4" y="T5"/>
                </a:cxn>
                <a:cxn ang="0">
                  <a:pos x="T6" y="T7"/>
                </a:cxn>
                <a:cxn ang="0">
                  <a:pos x="T8" y="T9"/>
                </a:cxn>
              </a:cxnLst>
              <a:rect l="0" t="0" r="r" b="b"/>
              <a:pathLst>
                <a:path w="130" h="66">
                  <a:moveTo>
                    <a:pt x="126" y="0"/>
                  </a:moveTo>
                  <a:cubicBezTo>
                    <a:pt x="130" y="66"/>
                    <a:pt x="130" y="66"/>
                    <a:pt x="130" y="66"/>
                  </a:cubicBezTo>
                  <a:cubicBezTo>
                    <a:pt x="0" y="66"/>
                    <a:pt x="0" y="66"/>
                    <a:pt x="0" y="66"/>
                  </a:cubicBezTo>
                  <a:cubicBezTo>
                    <a:pt x="3" y="15"/>
                    <a:pt x="3" y="15"/>
                    <a:pt x="3" y="15"/>
                  </a:cubicBezTo>
                  <a:cubicBezTo>
                    <a:pt x="45" y="15"/>
                    <a:pt x="87" y="10"/>
                    <a:pt x="126" y="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64" name="Freeform 23"/>
            <p:cNvSpPr>
              <a:spLocks/>
            </p:cNvSpPr>
            <p:nvPr/>
          </p:nvSpPr>
          <p:spPr bwMode="auto">
            <a:xfrm>
              <a:off x="5770082" y="2925762"/>
              <a:ext cx="184150" cy="136525"/>
            </a:xfrm>
            <a:custGeom>
              <a:avLst/>
              <a:gdLst>
                <a:gd name="T0" fmla="*/ 112 w 136"/>
                <a:gd name="T1" fmla="*/ 0 h 101"/>
                <a:gd name="T2" fmla="*/ 136 w 136"/>
                <a:gd name="T3" fmla="*/ 61 h 101"/>
                <a:gd name="T4" fmla="*/ 13 w 136"/>
                <a:gd name="T5" fmla="*/ 101 h 101"/>
                <a:gd name="T6" fmla="*/ 0 w 136"/>
                <a:gd name="T7" fmla="*/ 53 h 101"/>
                <a:gd name="T8" fmla="*/ 112 w 136"/>
                <a:gd name="T9" fmla="*/ 0 h 101"/>
              </a:gdLst>
              <a:ahLst/>
              <a:cxnLst>
                <a:cxn ang="0">
                  <a:pos x="T0" y="T1"/>
                </a:cxn>
                <a:cxn ang="0">
                  <a:pos x="T2" y="T3"/>
                </a:cxn>
                <a:cxn ang="0">
                  <a:pos x="T4" y="T5"/>
                </a:cxn>
                <a:cxn ang="0">
                  <a:pos x="T6" y="T7"/>
                </a:cxn>
                <a:cxn ang="0">
                  <a:pos x="T8" y="T9"/>
                </a:cxn>
              </a:cxnLst>
              <a:rect l="0" t="0" r="r" b="b"/>
              <a:pathLst>
                <a:path w="136" h="101">
                  <a:moveTo>
                    <a:pt x="112" y="0"/>
                  </a:moveTo>
                  <a:cubicBezTo>
                    <a:pt x="136" y="61"/>
                    <a:pt x="136" y="61"/>
                    <a:pt x="136" y="61"/>
                  </a:cubicBezTo>
                  <a:cubicBezTo>
                    <a:pt x="13" y="101"/>
                    <a:pt x="13" y="101"/>
                    <a:pt x="13" y="101"/>
                  </a:cubicBezTo>
                  <a:cubicBezTo>
                    <a:pt x="0" y="53"/>
                    <a:pt x="0" y="53"/>
                    <a:pt x="0" y="53"/>
                  </a:cubicBezTo>
                  <a:cubicBezTo>
                    <a:pt x="40" y="40"/>
                    <a:pt x="78" y="22"/>
                    <a:pt x="112" y="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65" name="Freeform 24"/>
            <p:cNvSpPr>
              <a:spLocks/>
            </p:cNvSpPr>
            <p:nvPr/>
          </p:nvSpPr>
          <p:spPr bwMode="auto">
            <a:xfrm>
              <a:off x="5960582" y="2784475"/>
              <a:ext cx="177800" cy="171450"/>
            </a:xfrm>
            <a:custGeom>
              <a:avLst/>
              <a:gdLst>
                <a:gd name="T0" fmla="*/ 90 w 132"/>
                <a:gd name="T1" fmla="*/ 0 h 127"/>
                <a:gd name="T2" fmla="*/ 132 w 132"/>
                <a:gd name="T3" fmla="*/ 51 h 127"/>
                <a:gd name="T4" fmla="*/ 27 w 132"/>
                <a:gd name="T5" fmla="*/ 127 h 127"/>
                <a:gd name="T6" fmla="*/ 0 w 132"/>
                <a:gd name="T7" fmla="*/ 85 h 127"/>
                <a:gd name="T8" fmla="*/ 90 w 132"/>
                <a:gd name="T9" fmla="*/ 0 h 127"/>
              </a:gdLst>
              <a:ahLst/>
              <a:cxnLst>
                <a:cxn ang="0">
                  <a:pos x="T0" y="T1"/>
                </a:cxn>
                <a:cxn ang="0">
                  <a:pos x="T2" y="T3"/>
                </a:cxn>
                <a:cxn ang="0">
                  <a:pos x="T4" y="T5"/>
                </a:cxn>
                <a:cxn ang="0">
                  <a:pos x="T6" y="T7"/>
                </a:cxn>
                <a:cxn ang="0">
                  <a:pos x="T8" y="T9"/>
                </a:cxn>
              </a:cxnLst>
              <a:rect l="0" t="0" r="r" b="b"/>
              <a:pathLst>
                <a:path w="132" h="127">
                  <a:moveTo>
                    <a:pt x="90" y="0"/>
                  </a:moveTo>
                  <a:cubicBezTo>
                    <a:pt x="132" y="51"/>
                    <a:pt x="132" y="51"/>
                    <a:pt x="132" y="51"/>
                  </a:cubicBezTo>
                  <a:cubicBezTo>
                    <a:pt x="27" y="127"/>
                    <a:pt x="27" y="127"/>
                    <a:pt x="27" y="127"/>
                  </a:cubicBezTo>
                  <a:cubicBezTo>
                    <a:pt x="0" y="85"/>
                    <a:pt x="0" y="85"/>
                    <a:pt x="0" y="85"/>
                  </a:cubicBezTo>
                  <a:cubicBezTo>
                    <a:pt x="33" y="60"/>
                    <a:pt x="64" y="32"/>
                    <a:pt x="90" y="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66" name="Freeform 25"/>
            <p:cNvSpPr>
              <a:spLocks/>
            </p:cNvSpPr>
            <p:nvPr/>
          </p:nvSpPr>
          <p:spPr bwMode="auto">
            <a:xfrm>
              <a:off x="6111395" y="2600325"/>
              <a:ext cx="153987" cy="188913"/>
            </a:xfrm>
            <a:custGeom>
              <a:avLst/>
              <a:gdLst>
                <a:gd name="T0" fmla="*/ 60 w 115"/>
                <a:gd name="T1" fmla="*/ 0 h 141"/>
                <a:gd name="T2" fmla="*/ 115 w 115"/>
                <a:gd name="T3" fmla="*/ 36 h 141"/>
                <a:gd name="T4" fmla="*/ 39 w 115"/>
                <a:gd name="T5" fmla="*/ 141 h 141"/>
                <a:gd name="T6" fmla="*/ 0 w 115"/>
                <a:gd name="T7" fmla="*/ 109 h 141"/>
                <a:gd name="T8" fmla="*/ 60 w 115"/>
                <a:gd name="T9" fmla="*/ 0 h 141"/>
              </a:gdLst>
              <a:ahLst/>
              <a:cxnLst>
                <a:cxn ang="0">
                  <a:pos x="T0" y="T1"/>
                </a:cxn>
                <a:cxn ang="0">
                  <a:pos x="T2" y="T3"/>
                </a:cxn>
                <a:cxn ang="0">
                  <a:pos x="T4" y="T5"/>
                </a:cxn>
                <a:cxn ang="0">
                  <a:pos x="T6" y="T7"/>
                </a:cxn>
                <a:cxn ang="0">
                  <a:pos x="T8" y="T9"/>
                </a:cxn>
              </a:cxnLst>
              <a:rect l="0" t="0" r="r" b="b"/>
              <a:pathLst>
                <a:path w="115" h="141">
                  <a:moveTo>
                    <a:pt x="60" y="0"/>
                  </a:moveTo>
                  <a:cubicBezTo>
                    <a:pt x="115" y="36"/>
                    <a:pt x="115" y="36"/>
                    <a:pt x="115" y="36"/>
                  </a:cubicBezTo>
                  <a:cubicBezTo>
                    <a:pt x="39" y="141"/>
                    <a:pt x="39" y="141"/>
                    <a:pt x="39" y="141"/>
                  </a:cubicBezTo>
                  <a:cubicBezTo>
                    <a:pt x="0" y="109"/>
                    <a:pt x="0" y="109"/>
                    <a:pt x="0" y="109"/>
                  </a:cubicBezTo>
                  <a:cubicBezTo>
                    <a:pt x="24" y="76"/>
                    <a:pt x="44" y="39"/>
                    <a:pt x="60" y="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67" name="Freeform 26"/>
            <p:cNvSpPr>
              <a:spLocks/>
            </p:cNvSpPr>
            <p:nvPr/>
          </p:nvSpPr>
          <p:spPr bwMode="auto">
            <a:xfrm>
              <a:off x="6206645" y="2392362"/>
              <a:ext cx="117475" cy="188913"/>
            </a:xfrm>
            <a:custGeom>
              <a:avLst/>
              <a:gdLst>
                <a:gd name="T0" fmla="*/ 23 w 87"/>
                <a:gd name="T1" fmla="*/ 0 h 140"/>
                <a:gd name="T2" fmla="*/ 87 w 87"/>
                <a:gd name="T3" fmla="*/ 17 h 140"/>
                <a:gd name="T4" fmla="*/ 47 w 87"/>
                <a:gd name="T5" fmla="*/ 140 h 140"/>
                <a:gd name="T6" fmla="*/ 0 w 87"/>
                <a:gd name="T7" fmla="*/ 122 h 140"/>
                <a:gd name="T8" fmla="*/ 23 w 87"/>
                <a:gd name="T9" fmla="*/ 0 h 140"/>
              </a:gdLst>
              <a:ahLst/>
              <a:cxnLst>
                <a:cxn ang="0">
                  <a:pos x="T0" y="T1"/>
                </a:cxn>
                <a:cxn ang="0">
                  <a:pos x="T2" y="T3"/>
                </a:cxn>
                <a:cxn ang="0">
                  <a:pos x="T4" y="T5"/>
                </a:cxn>
                <a:cxn ang="0">
                  <a:pos x="T6" y="T7"/>
                </a:cxn>
                <a:cxn ang="0">
                  <a:pos x="T8" y="T9"/>
                </a:cxn>
              </a:cxnLst>
              <a:rect l="0" t="0" r="r" b="b"/>
              <a:pathLst>
                <a:path w="87" h="140">
                  <a:moveTo>
                    <a:pt x="23" y="0"/>
                  </a:moveTo>
                  <a:cubicBezTo>
                    <a:pt x="87" y="17"/>
                    <a:pt x="87" y="17"/>
                    <a:pt x="87" y="17"/>
                  </a:cubicBezTo>
                  <a:cubicBezTo>
                    <a:pt x="47" y="140"/>
                    <a:pt x="47" y="140"/>
                    <a:pt x="47" y="140"/>
                  </a:cubicBezTo>
                  <a:cubicBezTo>
                    <a:pt x="0" y="122"/>
                    <a:pt x="0" y="122"/>
                    <a:pt x="0" y="122"/>
                  </a:cubicBezTo>
                  <a:cubicBezTo>
                    <a:pt x="13" y="83"/>
                    <a:pt x="21" y="42"/>
                    <a:pt x="23" y="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68" name="Freeform 27"/>
            <p:cNvSpPr>
              <a:spLocks/>
            </p:cNvSpPr>
            <p:nvPr/>
          </p:nvSpPr>
          <p:spPr bwMode="auto">
            <a:xfrm>
              <a:off x="6217757" y="2173287"/>
              <a:ext cx="88900" cy="174625"/>
            </a:xfrm>
            <a:custGeom>
              <a:avLst/>
              <a:gdLst>
                <a:gd name="T0" fmla="*/ 0 w 66"/>
                <a:gd name="T1" fmla="*/ 4 h 130"/>
                <a:gd name="T2" fmla="*/ 66 w 66"/>
                <a:gd name="T3" fmla="*/ 0 h 130"/>
                <a:gd name="T4" fmla="*/ 66 w 66"/>
                <a:gd name="T5" fmla="*/ 130 h 130"/>
                <a:gd name="T6" fmla="*/ 16 w 66"/>
                <a:gd name="T7" fmla="*/ 127 h 130"/>
                <a:gd name="T8" fmla="*/ 0 w 66"/>
                <a:gd name="T9" fmla="*/ 4 h 130"/>
              </a:gdLst>
              <a:ahLst/>
              <a:cxnLst>
                <a:cxn ang="0">
                  <a:pos x="T0" y="T1"/>
                </a:cxn>
                <a:cxn ang="0">
                  <a:pos x="T2" y="T3"/>
                </a:cxn>
                <a:cxn ang="0">
                  <a:pos x="T4" y="T5"/>
                </a:cxn>
                <a:cxn ang="0">
                  <a:pos x="T6" y="T7"/>
                </a:cxn>
                <a:cxn ang="0">
                  <a:pos x="T8" y="T9"/>
                </a:cxn>
              </a:cxnLst>
              <a:rect l="0" t="0" r="r" b="b"/>
              <a:pathLst>
                <a:path w="66" h="130">
                  <a:moveTo>
                    <a:pt x="0" y="4"/>
                  </a:moveTo>
                  <a:cubicBezTo>
                    <a:pt x="66" y="0"/>
                    <a:pt x="66" y="0"/>
                    <a:pt x="66" y="0"/>
                  </a:cubicBezTo>
                  <a:cubicBezTo>
                    <a:pt x="66" y="130"/>
                    <a:pt x="66" y="130"/>
                    <a:pt x="66" y="130"/>
                  </a:cubicBezTo>
                  <a:cubicBezTo>
                    <a:pt x="16" y="127"/>
                    <a:pt x="16" y="127"/>
                    <a:pt x="16" y="127"/>
                  </a:cubicBezTo>
                  <a:cubicBezTo>
                    <a:pt x="16" y="85"/>
                    <a:pt x="10" y="44"/>
                    <a:pt x="0" y="4"/>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69" name="Freeform 28"/>
            <p:cNvSpPr>
              <a:spLocks/>
            </p:cNvSpPr>
            <p:nvPr/>
          </p:nvSpPr>
          <p:spPr bwMode="auto">
            <a:xfrm>
              <a:off x="6132032" y="1951037"/>
              <a:ext cx="138112" cy="182563"/>
            </a:xfrm>
            <a:custGeom>
              <a:avLst/>
              <a:gdLst>
                <a:gd name="T0" fmla="*/ 0 w 102"/>
                <a:gd name="T1" fmla="*/ 24 h 136"/>
                <a:gd name="T2" fmla="*/ 62 w 102"/>
                <a:gd name="T3" fmla="*/ 0 h 136"/>
                <a:gd name="T4" fmla="*/ 102 w 102"/>
                <a:gd name="T5" fmla="*/ 123 h 136"/>
                <a:gd name="T6" fmla="*/ 54 w 102"/>
                <a:gd name="T7" fmla="*/ 136 h 136"/>
                <a:gd name="T8" fmla="*/ 0 w 102"/>
                <a:gd name="T9" fmla="*/ 24 h 136"/>
              </a:gdLst>
              <a:ahLst/>
              <a:cxnLst>
                <a:cxn ang="0">
                  <a:pos x="T0" y="T1"/>
                </a:cxn>
                <a:cxn ang="0">
                  <a:pos x="T2" y="T3"/>
                </a:cxn>
                <a:cxn ang="0">
                  <a:pos x="T4" y="T5"/>
                </a:cxn>
                <a:cxn ang="0">
                  <a:pos x="T6" y="T7"/>
                </a:cxn>
                <a:cxn ang="0">
                  <a:pos x="T8" y="T9"/>
                </a:cxn>
              </a:cxnLst>
              <a:rect l="0" t="0" r="r" b="b"/>
              <a:pathLst>
                <a:path w="102" h="136">
                  <a:moveTo>
                    <a:pt x="0" y="24"/>
                  </a:moveTo>
                  <a:cubicBezTo>
                    <a:pt x="62" y="0"/>
                    <a:pt x="62" y="0"/>
                    <a:pt x="62" y="0"/>
                  </a:cubicBezTo>
                  <a:cubicBezTo>
                    <a:pt x="102" y="123"/>
                    <a:pt x="102" y="123"/>
                    <a:pt x="102" y="123"/>
                  </a:cubicBezTo>
                  <a:cubicBezTo>
                    <a:pt x="54" y="136"/>
                    <a:pt x="54" y="136"/>
                    <a:pt x="54" y="136"/>
                  </a:cubicBezTo>
                  <a:cubicBezTo>
                    <a:pt x="40" y="96"/>
                    <a:pt x="22" y="59"/>
                    <a:pt x="0" y="24"/>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70" name="Freeform 29"/>
            <p:cNvSpPr>
              <a:spLocks/>
            </p:cNvSpPr>
            <p:nvPr/>
          </p:nvSpPr>
          <p:spPr bwMode="auto">
            <a:xfrm>
              <a:off x="5992332" y="1765300"/>
              <a:ext cx="171450" cy="177800"/>
            </a:xfrm>
            <a:custGeom>
              <a:avLst/>
              <a:gdLst>
                <a:gd name="T0" fmla="*/ 0 w 127"/>
                <a:gd name="T1" fmla="*/ 42 h 132"/>
                <a:gd name="T2" fmla="*/ 51 w 127"/>
                <a:gd name="T3" fmla="*/ 0 h 132"/>
                <a:gd name="T4" fmla="*/ 127 w 127"/>
                <a:gd name="T5" fmla="*/ 105 h 132"/>
                <a:gd name="T6" fmla="*/ 85 w 127"/>
                <a:gd name="T7" fmla="*/ 132 h 132"/>
                <a:gd name="T8" fmla="*/ 0 w 127"/>
                <a:gd name="T9" fmla="*/ 42 h 132"/>
              </a:gdLst>
              <a:ahLst/>
              <a:cxnLst>
                <a:cxn ang="0">
                  <a:pos x="T0" y="T1"/>
                </a:cxn>
                <a:cxn ang="0">
                  <a:pos x="T2" y="T3"/>
                </a:cxn>
                <a:cxn ang="0">
                  <a:pos x="T4" y="T5"/>
                </a:cxn>
                <a:cxn ang="0">
                  <a:pos x="T6" y="T7"/>
                </a:cxn>
                <a:cxn ang="0">
                  <a:pos x="T8" y="T9"/>
                </a:cxn>
              </a:cxnLst>
              <a:rect l="0" t="0" r="r" b="b"/>
              <a:pathLst>
                <a:path w="127" h="132">
                  <a:moveTo>
                    <a:pt x="0" y="42"/>
                  </a:moveTo>
                  <a:cubicBezTo>
                    <a:pt x="51" y="0"/>
                    <a:pt x="51" y="0"/>
                    <a:pt x="51" y="0"/>
                  </a:cubicBezTo>
                  <a:cubicBezTo>
                    <a:pt x="127" y="105"/>
                    <a:pt x="127" y="105"/>
                    <a:pt x="127" y="105"/>
                  </a:cubicBezTo>
                  <a:cubicBezTo>
                    <a:pt x="85" y="132"/>
                    <a:pt x="85" y="132"/>
                    <a:pt x="85" y="132"/>
                  </a:cubicBezTo>
                  <a:cubicBezTo>
                    <a:pt x="60" y="99"/>
                    <a:pt x="32" y="68"/>
                    <a:pt x="0" y="42"/>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71" name="Freeform 30"/>
            <p:cNvSpPr>
              <a:spLocks/>
            </p:cNvSpPr>
            <p:nvPr/>
          </p:nvSpPr>
          <p:spPr bwMode="auto">
            <a:xfrm>
              <a:off x="5806595" y="1638300"/>
              <a:ext cx="190500" cy="155575"/>
            </a:xfrm>
            <a:custGeom>
              <a:avLst/>
              <a:gdLst>
                <a:gd name="T0" fmla="*/ 0 w 141"/>
                <a:gd name="T1" fmla="*/ 55 h 115"/>
                <a:gd name="T2" fmla="*/ 36 w 141"/>
                <a:gd name="T3" fmla="*/ 0 h 115"/>
                <a:gd name="T4" fmla="*/ 141 w 141"/>
                <a:gd name="T5" fmla="*/ 76 h 115"/>
                <a:gd name="T6" fmla="*/ 109 w 141"/>
                <a:gd name="T7" fmla="*/ 115 h 115"/>
                <a:gd name="T8" fmla="*/ 0 w 141"/>
                <a:gd name="T9" fmla="*/ 55 h 115"/>
              </a:gdLst>
              <a:ahLst/>
              <a:cxnLst>
                <a:cxn ang="0">
                  <a:pos x="T0" y="T1"/>
                </a:cxn>
                <a:cxn ang="0">
                  <a:pos x="T2" y="T3"/>
                </a:cxn>
                <a:cxn ang="0">
                  <a:pos x="T4" y="T5"/>
                </a:cxn>
                <a:cxn ang="0">
                  <a:pos x="T6" y="T7"/>
                </a:cxn>
                <a:cxn ang="0">
                  <a:pos x="T8" y="T9"/>
                </a:cxn>
              </a:cxnLst>
              <a:rect l="0" t="0" r="r" b="b"/>
              <a:pathLst>
                <a:path w="141" h="115">
                  <a:moveTo>
                    <a:pt x="0" y="55"/>
                  </a:moveTo>
                  <a:cubicBezTo>
                    <a:pt x="36" y="0"/>
                    <a:pt x="36" y="0"/>
                    <a:pt x="36" y="0"/>
                  </a:cubicBezTo>
                  <a:cubicBezTo>
                    <a:pt x="141" y="76"/>
                    <a:pt x="141" y="76"/>
                    <a:pt x="141" y="76"/>
                  </a:cubicBezTo>
                  <a:cubicBezTo>
                    <a:pt x="109" y="115"/>
                    <a:pt x="109" y="115"/>
                    <a:pt x="109" y="115"/>
                  </a:cubicBezTo>
                  <a:cubicBezTo>
                    <a:pt x="76" y="91"/>
                    <a:pt x="39" y="71"/>
                    <a:pt x="0" y="55"/>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72" name="Freeform 32"/>
            <p:cNvSpPr>
              <a:spLocks/>
            </p:cNvSpPr>
            <p:nvPr/>
          </p:nvSpPr>
          <p:spPr bwMode="auto">
            <a:xfrm>
              <a:off x="5379557" y="1598612"/>
              <a:ext cx="176212" cy="88900"/>
            </a:xfrm>
            <a:custGeom>
              <a:avLst/>
              <a:gdLst>
                <a:gd name="T0" fmla="*/ 0 w 130"/>
                <a:gd name="T1" fmla="*/ 0 h 66"/>
                <a:gd name="T2" fmla="*/ 130 w 130"/>
                <a:gd name="T3" fmla="*/ 0 h 66"/>
                <a:gd name="T4" fmla="*/ 127 w 130"/>
                <a:gd name="T5" fmla="*/ 50 h 66"/>
                <a:gd name="T6" fmla="*/ 4 w 130"/>
                <a:gd name="T7" fmla="*/ 66 h 66"/>
                <a:gd name="T8" fmla="*/ 0 w 130"/>
                <a:gd name="T9" fmla="*/ 0 h 66"/>
              </a:gdLst>
              <a:ahLst/>
              <a:cxnLst>
                <a:cxn ang="0">
                  <a:pos x="T0" y="T1"/>
                </a:cxn>
                <a:cxn ang="0">
                  <a:pos x="T2" y="T3"/>
                </a:cxn>
                <a:cxn ang="0">
                  <a:pos x="T4" y="T5"/>
                </a:cxn>
                <a:cxn ang="0">
                  <a:pos x="T6" y="T7"/>
                </a:cxn>
                <a:cxn ang="0">
                  <a:pos x="T8" y="T9"/>
                </a:cxn>
              </a:cxnLst>
              <a:rect l="0" t="0" r="r" b="b"/>
              <a:pathLst>
                <a:path w="130" h="66">
                  <a:moveTo>
                    <a:pt x="0" y="0"/>
                  </a:moveTo>
                  <a:cubicBezTo>
                    <a:pt x="130" y="0"/>
                    <a:pt x="130" y="0"/>
                    <a:pt x="130" y="0"/>
                  </a:cubicBezTo>
                  <a:cubicBezTo>
                    <a:pt x="127" y="50"/>
                    <a:pt x="127" y="50"/>
                    <a:pt x="127" y="50"/>
                  </a:cubicBezTo>
                  <a:cubicBezTo>
                    <a:pt x="85" y="50"/>
                    <a:pt x="43" y="56"/>
                    <a:pt x="4" y="66"/>
                  </a:cubicBezTo>
                  <a:lnTo>
                    <a:pt x="0" y="0"/>
                  </a:ln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grpSp>
      <p:grpSp>
        <p:nvGrpSpPr>
          <p:cNvPr id="73" name="Group 129"/>
          <p:cNvGrpSpPr/>
          <p:nvPr/>
        </p:nvGrpSpPr>
        <p:grpSpPr>
          <a:xfrm>
            <a:off x="600075" y="1549431"/>
            <a:ext cx="1512689" cy="1504316"/>
            <a:chOff x="598488" y="1582738"/>
            <a:chExt cx="1536700" cy="1535113"/>
          </a:xfrm>
          <a:solidFill>
            <a:schemeClr val="tx1">
              <a:lumMod val="65000"/>
              <a:lumOff val="35000"/>
            </a:schemeClr>
          </a:solidFill>
        </p:grpSpPr>
        <p:sp>
          <p:nvSpPr>
            <p:cNvPr id="74" name="Freeform 31"/>
            <p:cNvSpPr>
              <a:spLocks/>
            </p:cNvSpPr>
            <p:nvPr/>
          </p:nvSpPr>
          <p:spPr bwMode="auto">
            <a:xfrm>
              <a:off x="1409700" y="1582738"/>
              <a:ext cx="188912" cy="117475"/>
            </a:xfrm>
            <a:custGeom>
              <a:avLst/>
              <a:gdLst>
                <a:gd name="T0" fmla="*/ 0 w 140"/>
                <a:gd name="T1" fmla="*/ 64 h 87"/>
                <a:gd name="T2" fmla="*/ 16 w 140"/>
                <a:gd name="T3" fmla="*/ 0 h 87"/>
                <a:gd name="T4" fmla="*/ 140 w 140"/>
                <a:gd name="T5" fmla="*/ 40 h 87"/>
                <a:gd name="T6" fmla="*/ 122 w 140"/>
                <a:gd name="T7" fmla="*/ 87 h 87"/>
                <a:gd name="T8" fmla="*/ 0 w 140"/>
                <a:gd name="T9" fmla="*/ 64 h 87"/>
              </a:gdLst>
              <a:ahLst/>
              <a:cxnLst>
                <a:cxn ang="0">
                  <a:pos x="T0" y="T1"/>
                </a:cxn>
                <a:cxn ang="0">
                  <a:pos x="T2" y="T3"/>
                </a:cxn>
                <a:cxn ang="0">
                  <a:pos x="T4" y="T5"/>
                </a:cxn>
                <a:cxn ang="0">
                  <a:pos x="T6" y="T7"/>
                </a:cxn>
                <a:cxn ang="0">
                  <a:pos x="T8" y="T9"/>
                </a:cxn>
              </a:cxnLst>
              <a:rect l="0" t="0" r="r" b="b"/>
              <a:pathLst>
                <a:path w="140" h="87">
                  <a:moveTo>
                    <a:pt x="0" y="64"/>
                  </a:moveTo>
                  <a:cubicBezTo>
                    <a:pt x="16" y="0"/>
                    <a:pt x="16" y="0"/>
                    <a:pt x="16" y="0"/>
                  </a:cubicBezTo>
                  <a:cubicBezTo>
                    <a:pt x="140" y="40"/>
                    <a:pt x="140" y="40"/>
                    <a:pt x="140" y="40"/>
                  </a:cubicBezTo>
                  <a:cubicBezTo>
                    <a:pt x="122" y="87"/>
                    <a:pt x="122" y="87"/>
                    <a:pt x="122" y="87"/>
                  </a:cubicBezTo>
                  <a:cubicBezTo>
                    <a:pt x="83" y="74"/>
                    <a:pt x="42" y="67"/>
                    <a:pt x="0" y="64"/>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75" name="Freeform 13"/>
            <p:cNvSpPr>
              <a:spLocks/>
            </p:cNvSpPr>
            <p:nvPr/>
          </p:nvSpPr>
          <p:spPr bwMode="auto">
            <a:xfrm>
              <a:off x="968375" y="1636713"/>
              <a:ext cx="184150" cy="138113"/>
            </a:xfrm>
            <a:custGeom>
              <a:avLst/>
              <a:gdLst>
                <a:gd name="T0" fmla="*/ 24 w 136"/>
                <a:gd name="T1" fmla="*/ 102 h 102"/>
                <a:gd name="T2" fmla="*/ 0 w 136"/>
                <a:gd name="T3" fmla="*/ 40 h 102"/>
                <a:gd name="T4" fmla="*/ 123 w 136"/>
                <a:gd name="T5" fmla="*/ 0 h 102"/>
                <a:gd name="T6" fmla="*/ 136 w 136"/>
                <a:gd name="T7" fmla="*/ 49 h 102"/>
                <a:gd name="T8" fmla="*/ 24 w 136"/>
                <a:gd name="T9" fmla="*/ 102 h 102"/>
              </a:gdLst>
              <a:ahLst/>
              <a:cxnLst>
                <a:cxn ang="0">
                  <a:pos x="T0" y="T1"/>
                </a:cxn>
                <a:cxn ang="0">
                  <a:pos x="T2" y="T3"/>
                </a:cxn>
                <a:cxn ang="0">
                  <a:pos x="T4" y="T5"/>
                </a:cxn>
                <a:cxn ang="0">
                  <a:pos x="T6" y="T7"/>
                </a:cxn>
                <a:cxn ang="0">
                  <a:pos x="T8" y="T9"/>
                </a:cxn>
              </a:cxnLst>
              <a:rect l="0" t="0" r="r" b="b"/>
              <a:pathLst>
                <a:path w="136" h="102">
                  <a:moveTo>
                    <a:pt x="24" y="102"/>
                  </a:moveTo>
                  <a:cubicBezTo>
                    <a:pt x="0" y="40"/>
                    <a:pt x="0" y="40"/>
                    <a:pt x="0" y="40"/>
                  </a:cubicBezTo>
                  <a:cubicBezTo>
                    <a:pt x="123" y="0"/>
                    <a:pt x="123" y="0"/>
                    <a:pt x="123" y="0"/>
                  </a:cubicBezTo>
                  <a:cubicBezTo>
                    <a:pt x="136" y="49"/>
                    <a:pt x="136" y="49"/>
                    <a:pt x="136" y="49"/>
                  </a:cubicBezTo>
                  <a:cubicBezTo>
                    <a:pt x="96" y="62"/>
                    <a:pt x="58" y="80"/>
                    <a:pt x="24" y="102"/>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76" name="Freeform 14"/>
            <p:cNvSpPr>
              <a:spLocks/>
            </p:cNvSpPr>
            <p:nvPr/>
          </p:nvSpPr>
          <p:spPr bwMode="auto">
            <a:xfrm>
              <a:off x="784225" y="1743075"/>
              <a:ext cx="177800" cy="173038"/>
            </a:xfrm>
            <a:custGeom>
              <a:avLst/>
              <a:gdLst>
                <a:gd name="T0" fmla="*/ 42 w 132"/>
                <a:gd name="T1" fmla="*/ 128 h 128"/>
                <a:gd name="T2" fmla="*/ 0 w 132"/>
                <a:gd name="T3" fmla="*/ 76 h 128"/>
                <a:gd name="T4" fmla="*/ 105 w 132"/>
                <a:gd name="T5" fmla="*/ 0 h 128"/>
                <a:gd name="T6" fmla="*/ 132 w 132"/>
                <a:gd name="T7" fmla="*/ 42 h 128"/>
                <a:gd name="T8" fmla="*/ 42 w 132"/>
                <a:gd name="T9" fmla="*/ 128 h 128"/>
              </a:gdLst>
              <a:ahLst/>
              <a:cxnLst>
                <a:cxn ang="0">
                  <a:pos x="T0" y="T1"/>
                </a:cxn>
                <a:cxn ang="0">
                  <a:pos x="T2" y="T3"/>
                </a:cxn>
                <a:cxn ang="0">
                  <a:pos x="T4" y="T5"/>
                </a:cxn>
                <a:cxn ang="0">
                  <a:pos x="T6" y="T7"/>
                </a:cxn>
                <a:cxn ang="0">
                  <a:pos x="T8" y="T9"/>
                </a:cxn>
              </a:cxnLst>
              <a:rect l="0" t="0" r="r" b="b"/>
              <a:pathLst>
                <a:path w="132" h="128">
                  <a:moveTo>
                    <a:pt x="42" y="128"/>
                  </a:moveTo>
                  <a:cubicBezTo>
                    <a:pt x="0" y="76"/>
                    <a:pt x="0" y="76"/>
                    <a:pt x="0" y="76"/>
                  </a:cubicBezTo>
                  <a:cubicBezTo>
                    <a:pt x="105" y="0"/>
                    <a:pt x="105" y="0"/>
                    <a:pt x="105" y="0"/>
                  </a:cubicBezTo>
                  <a:cubicBezTo>
                    <a:pt x="132" y="42"/>
                    <a:pt x="132" y="42"/>
                    <a:pt x="132" y="42"/>
                  </a:cubicBezTo>
                  <a:cubicBezTo>
                    <a:pt x="99" y="67"/>
                    <a:pt x="68" y="96"/>
                    <a:pt x="42" y="128"/>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77" name="Freeform 15"/>
            <p:cNvSpPr>
              <a:spLocks/>
            </p:cNvSpPr>
            <p:nvPr/>
          </p:nvSpPr>
          <p:spPr bwMode="auto">
            <a:xfrm>
              <a:off x="657225" y="1909763"/>
              <a:ext cx="153987" cy="188913"/>
            </a:xfrm>
            <a:custGeom>
              <a:avLst/>
              <a:gdLst>
                <a:gd name="T0" fmla="*/ 55 w 115"/>
                <a:gd name="T1" fmla="*/ 141 h 141"/>
                <a:gd name="T2" fmla="*/ 0 w 115"/>
                <a:gd name="T3" fmla="*/ 105 h 141"/>
                <a:gd name="T4" fmla="*/ 76 w 115"/>
                <a:gd name="T5" fmla="*/ 0 h 141"/>
                <a:gd name="T6" fmla="*/ 115 w 115"/>
                <a:gd name="T7" fmla="*/ 32 h 141"/>
                <a:gd name="T8" fmla="*/ 55 w 115"/>
                <a:gd name="T9" fmla="*/ 141 h 141"/>
              </a:gdLst>
              <a:ahLst/>
              <a:cxnLst>
                <a:cxn ang="0">
                  <a:pos x="T0" y="T1"/>
                </a:cxn>
                <a:cxn ang="0">
                  <a:pos x="T2" y="T3"/>
                </a:cxn>
                <a:cxn ang="0">
                  <a:pos x="T4" y="T5"/>
                </a:cxn>
                <a:cxn ang="0">
                  <a:pos x="T6" y="T7"/>
                </a:cxn>
                <a:cxn ang="0">
                  <a:pos x="T8" y="T9"/>
                </a:cxn>
              </a:cxnLst>
              <a:rect l="0" t="0" r="r" b="b"/>
              <a:pathLst>
                <a:path w="115" h="141">
                  <a:moveTo>
                    <a:pt x="55" y="141"/>
                  </a:moveTo>
                  <a:cubicBezTo>
                    <a:pt x="0" y="105"/>
                    <a:pt x="0" y="105"/>
                    <a:pt x="0" y="105"/>
                  </a:cubicBezTo>
                  <a:cubicBezTo>
                    <a:pt x="76" y="0"/>
                    <a:pt x="76" y="0"/>
                    <a:pt x="76" y="0"/>
                  </a:cubicBezTo>
                  <a:cubicBezTo>
                    <a:pt x="115" y="32"/>
                    <a:pt x="115" y="32"/>
                    <a:pt x="115" y="32"/>
                  </a:cubicBezTo>
                  <a:cubicBezTo>
                    <a:pt x="91" y="65"/>
                    <a:pt x="71" y="102"/>
                    <a:pt x="55" y="141"/>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78" name="Freeform 16"/>
            <p:cNvSpPr>
              <a:spLocks/>
            </p:cNvSpPr>
            <p:nvPr/>
          </p:nvSpPr>
          <p:spPr bwMode="auto">
            <a:xfrm>
              <a:off x="598488" y="2117725"/>
              <a:ext cx="117475" cy="188913"/>
            </a:xfrm>
            <a:custGeom>
              <a:avLst/>
              <a:gdLst>
                <a:gd name="T0" fmla="*/ 64 w 87"/>
                <a:gd name="T1" fmla="*/ 140 h 140"/>
                <a:gd name="T2" fmla="*/ 0 w 87"/>
                <a:gd name="T3" fmla="*/ 124 h 140"/>
                <a:gd name="T4" fmla="*/ 40 w 87"/>
                <a:gd name="T5" fmla="*/ 0 h 140"/>
                <a:gd name="T6" fmla="*/ 87 w 87"/>
                <a:gd name="T7" fmla="*/ 18 h 140"/>
                <a:gd name="T8" fmla="*/ 64 w 87"/>
                <a:gd name="T9" fmla="*/ 140 h 140"/>
              </a:gdLst>
              <a:ahLst/>
              <a:cxnLst>
                <a:cxn ang="0">
                  <a:pos x="T0" y="T1"/>
                </a:cxn>
                <a:cxn ang="0">
                  <a:pos x="T2" y="T3"/>
                </a:cxn>
                <a:cxn ang="0">
                  <a:pos x="T4" y="T5"/>
                </a:cxn>
                <a:cxn ang="0">
                  <a:pos x="T6" y="T7"/>
                </a:cxn>
                <a:cxn ang="0">
                  <a:pos x="T8" y="T9"/>
                </a:cxn>
              </a:cxnLst>
              <a:rect l="0" t="0" r="r" b="b"/>
              <a:pathLst>
                <a:path w="87" h="140">
                  <a:moveTo>
                    <a:pt x="64" y="140"/>
                  </a:moveTo>
                  <a:cubicBezTo>
                    <a:pt x="0" y="124"/>
                    <a:pt x="0" y="124"/>
                    <a:pt x="0" y="124"/>
                  </a:cubicBezTo>
                  <a:cubicBezTo>
                    <a:pt x="40" y="0"/>
                    <a:pt x="40" y="0"/>
                    <a:pt x="40" y="0"/>
                  </a:cubicBezTo>
                  <a:cubicBezTo>
                    <a:pt x="87" y="18"/>
                    <a:pt x="87" y="18"/>
                    <a:pt x="87" y="18"/>
                  </a:cubicBezTo>
                  <a:cubicBezTo>
                    <a:pt x="74" y="57"/>
                    <a:pt x="66" y="98"/>
                    <a:pt x="64" y="14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79" name="Freeform 17"/>
            <p:cNvSpPr>
              <a:spLocks/>
            </p:cNvSpPr>
            <p:nvPr/>
          </p:nvSpPr>
          <p:spPr bwMode="auto">
            <a:xfrm>
              <a:off x="615950" y="2349500"/>
              <a:ext cx="88900" cy="176213"/>
            </a:xfrm>
            <a:custGeom>
              <a:avLst/>
              <a:gdLst>
                <a:gd name="T0" fmla="*/ 66 w 66"/>
                <a:gd name="T1" fmla="*/ 126 h 130"/>
                <a:gd name="T2" fmla="*/ 0 w 66"/>
                <a:gd name="T3" fmla="*/ 130 h 130"/>
                <a:gd name="T4" fmla="*/ 0 w 66"/>
                <a:gd name="T5" fmla="*/ 0 h 130"/>
                <a:gd name="T6" fmla="*/ 50 w 66"/>
                <a:gd name="T7" fmla="*/ 3 h 130"/>
                <a:gd name="T8" fmla="*/ 66 w 66"/>
                <a:gd name="T9" fmla="*/ 126 h 130"/>
              </a:gdLst>
              <a:ahLst/>
              <a:cxnLst>
                <a:cxn ang="0">
                  <a:pos x="T0" y="T1"/>
                </a:cxn>
                <a:cxn ang="0">
                  <a:pos x="T2" y="T3"/>
                </a:cxn>
                <a:cxn ang="0">
                  <a:pos x="T4" y="T5"/>
                </a:cxn>
                <a:cxn ang="0">
                  <a:pos x="T6" y="T7"/>
                </a:cxn>
                <a:cxn ang="0">
                  <a:pos x="T8" y="T9"/>
                </a:cxn>
              </a:cxnLst>
              <a:rect l="0" t="0" r="r" b="b"/>
              <a:pathLst>
                <a:path w="66" h="130">
                  <a:moveTo>
                    <a:pt x="66" y="126"/>
                  </a:moveTo>
                  <a:cubicBezTo>
                    <a:pt x="0" y="130"/>
                    <a:pt x="0" y="130"/>
                    <a:pt x="0" y="130"/>
                  </a:cubicBezTo>
                  <a:cubicBezTo>
                    <a:pt x="0" y="0"/>
                    <a:pt x="0" y="0"/>
                    <a:pt x="0" y="0"/>
                  </a:cubicBezTo>
                  <a:cubicBezTo>
                    <a:pt x="50" y="3"/>
                    <a:pt x="50" y="3"/>
                    <a:pt x="50" y="3"/>
                  </a:cubicBezTo>
                  <a:cubicBezTo>
                    <a:pt x="50" y="45"/>
                    <a:pt x="56" y="87"/>
                    <a:pt x="66" y="126"/>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80" name="Freeform 18"/>
            <p:cNvSpPr>
              <a:spLocks/>
            </p:cNvSpPr>
            <p:nvPr/>
          </p:nvSpPr>
          <p:spPr bwMode="auto">
            <a:xfrm>
              <a:off x="652463" y="2565400"/>
              <a:ext cx="138112" cy="184150"/>
            </a:xfrm>
            <a:custGeom>
              <a:avLst/>
              <a:gdLst>
                <a:gd name="T0" fmla="*/ 102 w 102"/>
                <a:gd name="T1" fmla="*/ 112 h 137"/>
                <a:gd name="T2" fmla="*/ 40 w 102"/>
                <a:gd name="T3" fmla="*/ 137 h 137"/>
                <a:gd name="T4" fmla="*/ 0 w 102"/>
                <a:gd name="T5" fmla="*/ 13 h 137"/>
                <a:gd name="T6" fmla="*/ 48 w 102"/>
                <a:gd name="T7" fmla="*/ 0 h 137"/>
                <a:gd name="T8" fmla="*/ 102 w 102"/>
                <a:gd name="T9" fmla="*/ 112 h 137"/>
              </a:gdLst>
              <a:ahLst/>
              <a:cxnLst>
                <a:cxn ang="0">
                  <a:pos x="T0" y="T1"/>
                </a:cxn>
                <a:cxn ang="0">
                  <a:pos x="T2" y="T3"/>
                </a:cxn>
                <a:cxn ang="0">
                  <a:pos x="T4" y="T5"/>
                </a:cxn>
                <a:cxn ang="0">
                  <a:pos x="T6" y="T7"/>
                </a:cxn>
                <a:cxn ang="0">
                  <a:pos x="T8" y="T9"/>
                </a:cxn>
              </a:cxnLst>
              <a:rect l="0" t="0" r="r" b="b"/>
              <a:pathLst>
                <a:path w="102" h="137">
                  <a:moveTo>
                    <a:pt x="102" y="112"/>
                  </a:moveTo>
                  <a:cubicBezTo>
                    <a:pt x="40" y="137"/>
                    <a:pt x="40" y="137"/>
                    <a:pt x="40" y="137"/>
                  </a:cubicBezTo>
                  <a:cubicBezTo>
                    <a:pt x="0" y="13"/>
                    <a:pt x="0" y="13"/>
                    <a:pt x="0" y="13"/>
                  </a:cubicBezTo>
                  <a:cubicBezTo>
                    <a:pt x="48" y="0"/>
                    <a:pt x="48" y="0"/>
                    <a:pt x="48" y="0"/>
                  </a:cubicBezTo>
                  <a:cubicBezTo>
                    <a:pt x="62" y="40"/>
                    <a:pt x="80" y="78"/>
                    <a:pt x="102" y="112"/>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81" name="Freeform 19"/>
            <p:cNvSpPr>
              <a:spLocks/>
            </p:cNvSpPr>
            <p:nvPr/>
          </p:nvSpPr>
          <p:spPr bwMode="auto">
            <a:xfrm>
              <a:off x="758825" y="2754313"/>
              <a:ext cx="171450" cy="179388"/>
            </a:xfrm>
            <a:custGeom>
              <a:avLst/>
              <a:gdLst>
                <a:gd name="T0" fmla="*/ 127 w 127"/>
                <a:gd name="T1" fmla="*/ 90 h 132"/>
                <a:gd name="T2" fmla="*/ 76 w 127"/>
                <a:gd name="T3" fmla="*/ 132 h 132"/>
                <a:gd name="T4" fmla="*/ 0 w 127"/>
                <a:gd name="T5" fmla="*/ 27 h 132"/>
                <a:gd name="T6" fmla="*/ 42 w 127"/>
                <a:gd name="T7" fmla="*/ 0 h 132"/>
                <a:gd name="T8" fmla="*/ 127 w 127"/>
                <a:gd name="T9" fmla="*/ 90 h 132"/>
              </a:gdLst>
              <a:ahLst/>
              <a:cxnLst>
                <a:cxn ang="0">
                  <a:pos x="T0" y="T1"/>
                </a:cxn>
                <a:cxn ang="0">
                  <a:pos x="T2" y="T3"/>
                </a:cxn>
                <a:cxn ang="0">
                  <a:pos x="T4" y="T5"/>
                </a:cxn>
                <a:cxn ang="0">
                  <a:pos x="T6" y="T7"/>
                </a:cxn>
                <a:cxn ang="0">
                  <a:pos x="T8" y="T9"/>
                </a:cxn>
              </a:cxnLst>
              <a:rect l="0" t="0" r="r" b="b"/>
              <a:pathLst>
                <a:path w="127" h="132">
                  <a:moveTo>
                    <a:pt x="127" y="90"/>
                  </a:moveTo>
                  <a:cubicBezTo>
                    <a:pt x="76" y="132"/>
                    <a:pt x="76" y="132"/>
                    <a:pt x="76" y="132"/>
                  </a:cubicBezTo>
                  <a:cubicBezTo>
                    <a:pt x="0" y="27"/>
                    <a:pt x="0" y="27"/>
                    <a:pt x="0" y="27"/>
                  </a:cubicBezTo>
                  <a:cubicBezTo>
                    <a:pt x="42" y="0"/>
                    <a:pt x="42" y="0"/>
                    <a:pt x="42" y="0"/>
                  </a:cubicBezTo>
                  <a:cubicBezTo>
                    <a:pt x="67" y="33"/>
                    <a:pt x="96" y="64"/>
                    <a:pt x="127" y="9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82" name="Freeform 20"/>
            <p:cNvSpPr>
              <a:spLocks/>
            </p:cNvSpPr>
            <p:nvPr/>
          </p:nvSpPr>
          <p:spPr bwMode="auto">
            <a:xfrm>
              <a:off x="925513" y="2905125"/>
              <a:ext cx="190500" cy="155575"/>
            </a:xfrm>
            <a:custGeom>
              <a:avLst/>
              <a:gdLst>
                <a:gd name="T0" fmla="*/ 141 w 141"/>
                <a:gd name="T1" fmla="*/ 60 h 116"/>
                <a:gd name="T2" fmla="*/ 105 w 141"/>
                <a:gd name="T3" fmla="*/ 116 h 116"/>
                <a:gd name="T4" fmla="*/ 0 w 141"/>
                <a:gd name="T5" fmla="*/ 39 h 116"/>
                <a:gd name="T6" fmla="*/ 32 w 141"/>
                <a:gd name="T7" fmla="*/ 0 h 116"/>
                <a:gd name="T8" fmla="*/ 141 w 141"/>
                <a:gd name="T9" fmla="*/ 60 h 116"/>
              </a:gdLst>
              <a:ahLst/>
              <a:cxnLst>
                <a:cxn ang="0">
                  <a:pos x="T0" y="T1"/>
                </a:cxn>
                <a:cxn ang="0">
                  <a:pos x="T2" y="T3"/>
                </a:cxn>
                <a:cxn ang="0">
                  <a:pos x="T4" y="T5"/>
                </a:cxn>
                <a:cxn ang="0">
                  <a:pos x="T6" y="T7"/>
                </a:cxn>
                <a:cxn ang="0">
                  <a:pos x="T8" y="T9"/>
                </a:cxn>
              </a:cxnLst>
              <a:rect l="0" t="0" r="r" b="b"/>
              <a:pathLst>
                <a:path w="141" h="116">
                  <a:moveTo>
                    <a:pt x="141" y="60"/>
                  </a:moveTo>
                  <a:cubicBezTo>
                    <a:pt x="105" y="116"/>
                    <a:pt x="105" y="116"/>
                    <a:pt x="105" y="116"/>
                  </a:cubicBezTo>
                  <a:cubicBezTo>
                    <a:pt x="0" y="39"/>
                    <a:pt x="0" y="39"/>
                    <a:pt x="0" y="39"/>
                  </a:cubicBezTo>
                  <a:cubicBezTo>
                    <a:pt x="32" y="0"/>
                    <a:pt x="32" y="0"/>
                    <a:pt x="32" y="0"/>
                  </a:cubicBezTo>
                  <a:cubicBezTo>
                    <a:pt x="65" y="24"/>
                    <a:pt x="102" y="45"/>
                    <a:pt x="141" y="6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83" name="Freeform 21"/>
            <p:cNvSpPr>
              <a:spLocks/>
            </p:cNvSpPr>
            <p:nvPr/>
          </p:nvSpPr>
          <p:spPr bwMode="auto">
            <a:xfrm>
              <a:off x="1135063" y="3001963"/>
              <a:ext cx="188912" cy="115888"/>
            </a:xfrm>
            <a:custGeom>
              <a:avLst/>
              <a:gdLst>
                <a:gd name="T0" fmla="*/ 140 w 140"/>
                <a:gd name="T1" fmla="*/ 22 h 86"/>
                <a:gd name="T2" fmla="*/ 124 w 140"/>
                <a:gd name="T3" fmla="*/ 86 h 86"/>
                <a:gd name="T4" fmla="*/ 0 w 140"/>
                <a:gd name="T5" fmla="*/ 46 h 86"/>
                <a:gd name="T6" fmla="*/ 18 w 140"/>
                <a:gd name="T7" fmla="*/ 0 h 86"/>
                <a:gd name="T8" fmla="*/ 140 w 140"/>
                <a:gd name="T9" fmla="*/ 22 h 86"/>
              </a:gdLst>
              <a:ahLst/>
              <a:cxnLst>
                <a:cxn ang="0">
                  <a:pos x="T0" y="T1"/>
                </a:cxn>
                <a:cxn ang="0">
                  <a:pos x="T2" y="T3"/>
                </a:cxn>
                <a:cxn ang="0">
                  <a:pos x="T4" y="T5"/>
                </a:cxn>
                <a:cxn ang="0">
                  <a:pos x="T6" y="T7"/>
                </a:cxn>
                <a:cxn ang="0">
                  <a:pos x="T8" y="T9"/>
                </a:cxn>
              </a:cxnLst>
              <a:rect l="0" t="0" r="r" b="b"/>
              <a:pathLst>
                <a:path w="140" h="86">
                  <a:moveTo>
                    <a:pt x="140" y="22"/>
                  </a:moveTo>
                  <a:cubicBezTo>
                    <a:pt x="124" y="86"/>
                    <a:pt x="124" y="86"/>
                    <a:pt x="124" y="86"/>
                  </a:cubicBezTo>
                  <a:cubicBezTo>
                    <a:pt x="0" y="46"/>
                    <a:pt x="0" y="46"/>
                    <a:pt x="0" y="46"/>
                  </a:cubicBezTo>
                  <a:cubicBezTo>
                    <a:pt x="18" y="0"/>
                    <a:pt x="18" y="0"/>
                    <a:pt x="18" y="0"/>
                  </a:cubicBezTo>
                  <a:cubicBezTo>
                    <a:pt x="57" y="12"/>
                    <a:pt x="98" y="20"/>
                    <a:pt x="140" y="22"/>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84" name="Freeform 22"/>
            <p:cNvSpPr>
              <a:spLocks/>
            </p:cNvSpPr>
            <p:nvPr/>
          </p:nvSpPr>
          <p:spPr bwMode="auto">
            <a:xfrm>
              <a:off x="1366838" y="3013075"/>
              <a:ext cx="176212" cy="88900"/>
            </a:xfrm>
            <a:custGeom>
              <a:avLst/>
              <a:gdLst>
                <a:gd name="T0" fmla="*/ 126 w 130"/>
                <a:gd name="T1" fmla="*/ 0 h 66"/>
                <a:gd name="T2" fmla="*/ 130 w 130"/>
                <a:gd name="T3" fmla="*/ 66 h 66"/>
                <a:gd name="T4" fmla="*/ 0 w 130"/>
                <a:gd name="T5" fmla="*/ 66 h 66"/>
                <a:gd name="T6" fmla="*/ 3 w 130"/>
                <a:gd name="T7" fmla="*/ 15 h 66"/>
                <a:gd name="T8" fmla="*/ 126 w 130"/>
                <a:gd name="T9" fmla="*/ 0 h 66"/>
              </a:gdLst>
              <a:ahLst/>
              <a:cxnLst>
                <a:cxn ang="0">
                  <a:pos x="T0" y="T1"/>
                </a:cxn>
                <a:cxn ang="0">
                  <a:pos x="T2" y="T3"/>
                </a:cxn>
                <a:cxn ang="0">
                  <a:pos x="T4" y="T5"/>
                </a:cxn>
                <a:cxn ang="0">
                  <a:pos x="T6" y="T7"/>
                </a:cxn>
                <a:cxn ang="0">
                  <a:pos x="T8" y="T9"/>
                </a:cxn>
              </a:cxnLst>
              <a:rect l="0" t="0" r="r" b="b"/>
              <a:pathLst>
                <a:path w="130" h="66">
                  <a:moveTo>
                    <a:pt x="126" y="0"/>
                  </a:moveTo>
                  <a:cubicBezTo>
                    <a:pt x="130" y="66"/>
                    <a:pt x="130" y="66"/>
                    <a:pt x="130" y="66"/>
                  </a:cubicBezTo>
                  <a:cubicBezTo>
                    <a:pt x="0" y="66"/>
                    <a:pt x="0" y="66"/>
                    <a:pt x="0" y="66"/>
                  </a:cubicBezTo>
                  <a:cubicBezTo>
                    <a:pt x="3" y="15"/>
                    <a:pt x="3" y="15"/>
                    <a:pt x="3" y="15"/>
                  </a:cubicBezTo>
                  <a:cubicBezTo>
                    <a:pt x="45" y="15"/>
                    <a:pt x="87" y="10"/>
                    <a:pt x="126" y="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85" name="Freeform 23"/>
            <p:cNvSpPr>
              <a:spLocks/>
            </p:cNvSpPr>
            <p:nvPr/>
          </p:nvSpPr>
          <p:spPr bwMode="auto">
            <a:xfrm>
              <a:off x="1581150" y="2927350"/>
              <a:ext cx="184150" cy="136525"/>
            </a:xfrm>
            <a:custGeom>
              <a:avLst/>
              <a:gdLst>
                <a:gd name="T0" fmla="*/ 112 w 136"/>
                <a:gd name="T1" fmla="*/ 0 h 101"/>
                <a:gd name="T2" fmla="*/ 136 w 136"/>
                <a:gd name="T3" fmla="*/ 61 h 101"/>
                <a:gd name="T4" fmla="*/ 13 w 136"/>
                <a:gd name="T5" fmla="*/ 101 h 101"/>
                <a:gd name="T6" fmla="*/ 0 w 136"/>
                <a:gd name="T7" fmla="*/ 53 h 101"/>
                <a:gd name="T8" fmla="*/ 112 w 136"/>
                <a:gd name="T9" fmla="*/ 0 h 101"/>
              </a:gdLst>
              <a:ahLst/>
              <a:cxnLst>
                <a:cxn ang="0">
                  <a:pos x="T0" y="T1"/>
                </a:cxn>
                <a:cxn ang="0">
                  <a:pos x="T2" y="T3"/>
                </a:cxn>
                <a:cxn ang="0">
                  <a:pos x="T4" y="T5"/>
                </a:cxn>
                <a:cxn ang="0">
                  <a:pos x="T6" y="T7"/>
                </a:cxn>
                <a:cxn ang="0">
                  <a:pos x="T8" y="T9"/>
                </a:cxn>
              </a:cxnLst>
              <a:rect l="0" t="0" r="r" b="b"/>
              <a:pathLst>
                <a:path w="136" h="101">
                  <a:moveTo>
                    <a:pt x="112" y="0"/>
                  </a:moveTo>
                  <a:cubicBezTo>
                    <a:pt x="136" y="61"/>
                    <a:pt x="136" y="61"/>
                    <a:pt x="136" y="61"/>
                  </a:cubicBezTo>
                  <a:cubicBezTo>
                    <a:pt x="13" y="101"/>
                    <a:pt x="13" y="101"/>
                    <a:pt x="13" y="101"/>
                  </a:cubicBezTo>
                  <a:cubicBezTo>
                    <a:pt x="0" y="53"/>
                    <a:pt x="0" y="53"/>
                    <a:pt x="0" y="53"/>
                  </a:cubicBezTo>
                  <a:cubicBezTo>
                    <a:pt x="40" y="40"/>
                    <a:pt x="78" y="22"/>
                    <a:pt x="112" y="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86" name="Freeform 24"/>
            <p:cNvSpPr>
              <a:spLocks/>
            </p:cNvSpPr>
            <p:nvPr/>
          </p:nvSpPr>
          <p:spPr bwMode="auto">
            <a:xfrm>
              <a:off x="1771650" y="2786063"/>
              <a:ext cx="177800" cy="171450"/>
            </a:xfrm>
            <a:custGeom>
              <a:avLst/>
              <a:gdLst>
                <a:gd name="T0" fmla="*/ 90 w 132"/>
                <a:gd name="T1" fmla="*/ 0 h 127"/>
                <a:gd name="T2" fmla="*/ 132 w 132"/>
                <a:gd name="T3" fmla="*/ 51 h 127"/>
                <a:gd name="T4" fmla="*/ 27 w 132"/>
                <a:gd name="T5" fmla="*/ 127 h 127"/>
                <a:gd name="T6" fmla="*/ 0 w 132"/>
                <a:gd name="T7" fmla="*/ 85 h 127"/>
                <a:gd name="T8" fmla="*/ 90 w 132"/>
                <a:gd name="T9" fmla="*/ 0 h 127"/>
              </a:gdLst>
              <a:ahLst/>
              <a:cxnLst>
                <a:cxn ang="0">
                  <a:pos x="T0" y="T1"/>
                </a:cxn>
                <a:cxn ang="0">
                  <a:pos x="T2" y="T3"/>
                </a:cxn>
                <a:cxn ang="0">
                  <a:pos x="T4" y="T5"/>
                </a:cxn>
                <a:cxn ang="0">
                  <a:pos x="T6" y="T7"/>
                </a:cxn>
                <a:cxn ang="0">
                  <a:pos x="T8" y="T9"/>
                </a:cxn>
              </a:cxnLst>
              <a:rect l="0" t="0" r="r" b="b"/>
              <a:pathLst>
                <a:path w="132" h="127">
                  <a:moveTo>
                    <a:pt x="90" y="0"/>
                  </a:moveTo>
                  <a:cubicBezTo>
                    <a:pt x="132" y="51"/>
                    <a:pt x="132" y="51"/>
                    <a:pt x="132" y="51"/>
                  </a:cubicBezTo>
                  <a:cubicBezTo>
                    <a:pt x="27" y="127"/>
                    <a:pt x="27" y="127"/>
                    <a:pt x="27" y="127"/>
                  </a:cubicBezTo>
                  <a:cubicBezTo>
                    <a:pt x="0" y="85"/>
                    <a:pt x="0" y="85"/>
                    <a:pt x="0" y="85"/>
                  </a:cubicBezTo>
                  <a:cubicBezTo>
                    <a:pt x="33" y="60"/>
                    <a:pt x="64" y="32"/>
                    <a:pt x="90" y="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87" name="Freeform 25"/>
            <p:cNvSpPr>
              <a:spLocks/>
            </p:cNvSpPr>
            <p:nvPr/>
          </p:nvSpPr>
          <p:spPr bwMode="auto">
            <a:xfrm>
              <a:off x="1922463" y="2601913"/>
              <a:ext cx="153987" cy="188913"/>
            </a:xfrm>
            <a:custGeom>
              <a:avLst/>
              <a:gdLst>
                <a:gd name="T0" fmla="*/ 60 w 115"/>
                <a:gd name="T1" fmla="*/ 0 h 141"/>
                <a:gd name="T2" fmla="*/ 115 w 115"/>
                <a:gd name="T3" fmla="*/ 36 h 141"/>
                <a:gd name="T4" fmla="*/ 39 w 115"/>
                <a:gd name="T5" fmla="*/ 141 h 141"/>
                <a:gd name="T6" fmla="*/ 0 w 115"/>
                <a:gd name="T7" fmla="*/ 109 h 141"/>
                <a:gd name="T8" fmla="*/ 60 w 115"/>
                <a:gd name="T9" fmla="*/ 0 h 141"/>
              </a:gdLst>
              <a:ahLst/>
              <a:cxnLst>
                <a:cxn ang="0">
                  <a:pos x="T0" y="T1"/>
                </a:cxn>
                <a:cxn ang="0">
                  <a:pos x="T2" y="T3"/>
                </a:cxn>
                <a:cxn ang="0">
                  <a:pos x="T4" y="T5"/>
                </a:cxn>
                <a:cxn ang="0">
                  <a:pos x="T6" y="T7"/>
                </a:cxn>
                <a:cxn ang="0">
                  <a:pos x="T8" y="T9"/>
                </a:cxn>
              </a:cxnLst>
              <a:rect l="0" t="0" r="r" b="b"/>
              <a:pathLst>
                <a:path w="115" h="141">
                  <a:moveTo>
                    <a:pt x="60" y="0"/>
                  </a:moveTo>
                  <a:cubicBezTo>
                    <a:pt x="115" y="36"/>
                    <a:pt x="115" y="36"/>
                    <a:pt x="115" y="36"/>
                  </a:cubicBezTo>
                  <a:cubicBezTo>
                    <a:pt x="39" y="141"/>
                    <a:pt x="39" y="141"/>
                    <a:pt x="39" y="141"/>
                  </a:cubicBezTo>
                  <a:cubicBezTo>
                    <a:pt x="0" y="109"/>
                    <a:pt x="0" y="109"/>
                    <a:pt x="0" y="109"/>
                  </a:cubicBezTo>
                  <a:cubicBezTo>
                    <a:pt x="24" y="76"/>
                    <a:pt x="44" y="39"/>
                    <a:pt x="60" y="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88" name="Freeform 26"/>
            <p:cNvSpPr>
              <a:spLocks/>
            </p:cNvSpPr>
            <p:nvPr/>
          </p:nvSpPr>
          <p:spPr bwMode="auto">
            <a:xfrm>
              <a:off x="2017713" y="2393950"/>
              <a:ext cx="117475" cy="188913"/>
            </a:xfrm>
            <a:custGeom>
              <a:avLst/>
              <a:gdLst>
                <a:gd name="T0" fmla="*/ 23 w 87"/>
                <a:gd name="T1" fmla="*/ 0 h 140"/>
                <a:gd name="T2" fmla="*/ 87 w 87"/>
                <a:gd name="T3" fmla="*/ 17 h 140"/>
                <a:gd name="T4" fmla="*/ 47 w 87"/>
                <a:gd name="T5" fmla="*/ 140 h 140"/>
                <a:gd name="T6" fmla="*/ 0 w 87"/>
                <a:gd name="T7" fmla="*/ 122 h 140"/>
                <a:gd name="T8" fmla="*/ 23 w 87"/>
                <a:gd name="T9" fmla="*/ 0 h 140"/>
              </a:gdLst>
              <a:ahLst/>
              <a:cxnLst>
                <a:cxn ang="0">
                  <a:pos x="T0" y="T1"/>
                </a:cxn>
                <a:cxn ang="0">
                  <a:pos x="T2" y="T3"/>
                </a:cxn>
                <a:cxn ang="0">
                  <a:pos x="T4" y="T5"/>
                </a:cxn>
                <a:cxn ang="0">
                  <a:pos x="T6" y="T7"/>
                </a:cxn>
                <a:cxn ang="0">
                  <a:pos x="T8" y="T9"/>
                </a:cxn>
              </a:cxnLst>
              <a:rect l="0" t="0" r="r" b="b"/>
              <a:pathLst>
                <a:path w="87" h="140">
                  <a:moveTo>
                    <a:pt x="23" y="0"/>
                  </a:moveTo>
                  <a:cubicBezTo>
                    <a:pt x="87" y="17"/>
                    <a:pt x="87" y="17"/>
                    <a:pt x="87" y="17"/>
                  </a:cubicBezTo>
                  <a:cubicBezTo>
                    <a:pt x="47" y="140"/>
                    <a:pt x="47" y="140"/>
                    <a:pt x="47" y="140"/>
                  </a:cubicBezTo>
                  <a:cubicBezTo>
                    <a:pt x="0" y="122"/>
                    <a:pt x="0" y="122"/>
                    <a:pt x="0" y="122"/>
                  </a:cubicBezTo>
                  <a:cubicBezTo>
                    <a:pt x="13" y="83"/>
                    <a:pt x="21" y="42"/>
                    <a:pt x="23" y="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89" name="Freeform 27"/>
            <p:cNvSpPr>
              <a:spLocks/>
            </p:cNvSpPr>
            <p:nvPr/>
          </p:nvSpPr>
          <p:spPr bwMode="auto">
            <a:xfrm>
              <a:off x="2028825" y="2174875"/>
              <a:ext cx="88900" cy="174625"/>
            </a:xfrm>
            <a:custGeom>
              <a:avLst/>
              <a:gdLst>
                <a:gd name="T0" fmla="*/ 0 w 66"/>
                <a:gd name="T1" fmla="*/ 4 h 130"/>
                <a:gd name="T2" fmla="*/ 66 w 66"/>
                <a:gd name="T3" fmla="*/ 0 h 130"/>
                <a:gd name="T4" fmla="*/ 66 w 66"/>
                <a:gd name="T5" fmla="*/ 130 h 130"/>
                <a:gd name="T6" fmla="*/ 16 w 66"/>
                <a:gd name="T7" fmla="*/ 127 h 130"/>
                <a:gd name="T8" fmla="*/ 0 w 66"/>
                <a:gd name="T9" fmla="*/ 4 h 130"/>
              </a:gdLst>
              <a:ahLst/>
              <a:cxnLst>
                <a:cxn ang="0">
                  <a:pos x="T0" y="T1"/>
                </a:cxn>
                <a:cxn ang="0">
                  <a:pos x="T2" y="T3"/>
                </a:cxn>
                <a:cxn ang="0">
                  <a:pos x="T4" y="T5"/>
                </a:cxn>
                <a:cxn ang="0">
                  <a:pos x="T6" y="T7"/>
                </a:cxn>
                <a:cxn ang="0">
                  <a:pos x="T8" y="T9"/>
                </a:cxn>
              </a:cxnLst>
              <a:rect l="0" t="0" r="r" b="b"/>
              <a:pathLst>
                <a:path w="66" h="130">
                  <a:moveTo>
                    <a:pt x="0" y="4"/>
                  </a:moveTo>
                  <a:cubicBezTo>
                    <a:pt x="66" y="0"/>
                    <a:pt x="66" y="0"/>
                    <a:pt x="66" y="0"/>
                  </a:cubicBezTo>
                  <a:cubicBezTo>
                    <a:pt x="66" y="130"/>
                    <a:pt x="66" y="130"/>
                    <a:pt x="66" y="130"/>
                  </a:cubicBezTo>
                  <a:cubicBezTo>
                    <a:pt x="16" y="127"/>
                    <a:pt x="16" y="127"/>
                    <a:pt x="16" y="127"/>
                  </a:cubicBezTo>
                  <a:cubicBezTo>
                    <a:pt x="16" y="85"/>
                    <a:pt x="10" y="44"/>
                    <a:pt x="0" y="4"/>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90" name="Freeform 28"/>
            <p:cNvSpPr>
              <a:spLocks/>
            </p:cNvSpPr>
            <p:nvPr/>
          </p:nvSpPr>
          <p:spPr bwMode="auto">
            <a:xfrm>
              <a:off x="1943100" y="1952625"/>
              <a:ext cx="138112" cy="182563"/>
            </a:xfrm>
            <a:custGeom>
              <a:avLst/>
              <a:gdLst>
                <a:gd name="T0" fmla="*/ 0 w 102"/>
                <a:gd name="T1" fmla="*/ 24 h 136"/>
                <a:gd name="T2" fmla="*/ 62 w 102"/>
                <a:gd name="T3" fmla="*/ 0 h 136"/>
                <a:gd name="T4" fmla="*/ 102 w 102"/>
                <a:gd name="T5" fmla="*/ 123 h 136"/>
                <a:gd name="T6" fmla="*/ 54 w 102"/>
                <a:gd name="T7" fmla="*/ 136 h 136"/>
                <a:gd name="T8" fmla="*/ 0 w 102"/>
                <a:gd name="T9" fmla="*/ 24 h 136"/>
              </a:gdLst>
              <a:ahLst/>
              <a:cxnLst>
                <a:cxn ang="0">
                  <a:pos x="T0" y="T1"/>
                </a:cxn>
                <a:cxn ang="0">
                  <a:pos x="T2" y="T3"/>
                </a:cxn>
                <a:cxn ang="0">
                  <a:pos x="T4" y="T5"/>
                </a:cxn>
                <a:cxn ang="0">
                  <a:pos x="T6" y="T7"/>
                </a:cxn>
                <a:cxn ang="0">
                  <a:pos x="T8" y="T9"/>
                </a:cxn>
              </a:cxnLst>
              <a:rect l="0" t="0" r="r" b="b"/>
              <a:pathLst>
                <a:path w="102" h="136">
                  <a:moveTo>
                    <a:pt x="0" y="24"/>
                  </a:moveTo>
                  <a:cubicBezTo>
                    <a:pt x="62" y="0"/>
                    <a:pt x="62" y="0"/>
                    <a:pt x="62" y="0"/>
                  </a:cubicBezTo>
                  <a:cubicBezTo>
                    <a:pt x="102" y="123"/>
                    <a:pt x="102" y="123"/>
                    <a:pt x="102" y="123"/>
                  </a:cubicBezTo>
                  <a:cubicBezTo>
                    <a:pt x="54" y="136"/>
                    <a:pt x="54" y="136"/>
                    <a:pt x="54" y="136"/>
                  </a:cubicBezTo>
                  <a:cubicBezTo>
                    <a:pt x="40" y="96"/>
                    <a:pt x="22" y="59"/>
                    <a:pt x="0" y="24"/>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91" name="Freeform 29"/>
            <p:cNvSpPr>
              <a:spLocks/>
            </p:cNvSpPr>
            <p:nvPr/>
          </p:nvSpPr>
          <p:spPr bwMode="auto">
            <a:xfrm>
              <a:off x="1803400" y="1766888"/>
              <a:ext cx="171450" cy="177800"/>
            </a:xfrm>
            <a:custGeom>
              <a:avLst/>
              <a:gdLst>
                <a:gd name="T0" fmla="*/ 0 w 127"/>
                <a:gd name="T1" fmla="*/ 42 h 132"/>
                <a:gd name="T2" fmla="*/ 51 w 127"/>
                <a:gd name="T3" fmla="*/ 0 h 132"/>
                <a:gd name="T4" fmla="*/ 127 w 127"/>
                <a:gd name="T5" fmla="*/ 105 h 132"/>
                <a:gd name="T6" fmla="*/ 85 w 127"/>
                <a:gd name="T7" fmla="*/ 132 h 132"/>
                <a:gd name="T8" fmla="*/ 0 w 127"/>
                <a:gd name="T9" fmla="*/ 42 h 132"/>
              </a:gdLst>
              <a:ahLst/>
              <a:cxnLst>
                <a:cxn ang="0">
                  <a:pos x="T0" y="T1"/>
                </a:cxn>
                <a:cxn ang="0">
                  <a:pos x="T2" y="T3"/>
                </a:cxn>
                <a:cxn ang="0">
                  <a:pos x="T4" y="T5"/>
                </a:cxn>
                <a:cxn ang="0">
                  <a:pos x="T6" y="T7"/>
                </a:cxn>
                <a:cxn ang="0">
                  <a:pos x="T8" y="T9"/>
                </a:cxn>
              </a:cxnLst>
              <a:rect l="0" t="0" r="r" b="b"/>
              <a:pathLst>
                <a:path w="127" h="132">
                  <a:moveTo>
                    <a:pt x="0" y="42"/>
                  </a:moveTo>
                  <a:cubicBezTo>
                    <a:pt x="51" y="0"/>
                    <a:pt x="51" y="0"/>
                    <a:pt x="51" y="0"/>
                  </a:cubicBezTo>
                  <a:cubicBezTo>
                    <a:pt x="127" y="105"/>
                    <a:pt x="127" y="105"/>
                    <a:pt x="127" y="105"/>
                  </a:cubicBezTo>
                  <a:cubicBezTo>
                    <a:pt x="85" y="132"/>
                    <a:pt x="85" y="132"/>
                    <a:pt x="85" y="132"/>
                  </a:cubicBezTo>
                  <a:cubicBezTo>
                    <a:pt x="60" y="99"/>
                    <a:pt x="32" y="68"/>
                    <a:pt x="0" y="42"/>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92" name="Freeform 30"/>
            <p:cNvSpPr>
              <a:spLocks/>
            </p:cNvSpPr>
            <p:nvPr/>
          </p:nvSpPr>
          <p:spPr bwMode="auto">
            <a:xfrm>
              <a:off x="1617663" y="1639888"/>
              <a:ext cx="190500" cy="155575"/>
            </a:xfrm>
            <a:custGeom>
              <a:avLst/>
              <a:gdLst>
                <a:gd name="T0" fmla="*/ 0 w 141"/>
                <a:gd name="T1" fmla="*/ 55 h 115"/>
                <a:gd name="T2" fmla="*/ 36 w 141"/>
                <a:gd name="T3" fmla="*/ 0 h 115"/>
                <a:gd name="T4" fmla="*/ 141 w 141"/>
                <a:gd name="T5" fmla="*/ 76 h 115"/>
                <a:gd name="T6" fmla="*/ 109 w 141"/>
                <a:gd name="T7" fmla="*/ 115 h 115"/>
                <a:gd name="T8" fmla="*/ 0 w 141"/>
                <a:gd name="T9" fmla="*/ 55 h 115"/>
              </a:gdLst>
              <a:ahLst/>
              <a:cxnLst>
                <a:cxn ang="0">
                  <a:pos x="T0" y="T1"/>
                </a:cxn>
                <a:cxn ang="0">
                  <a:pos x="T2" y="T3"/>
                </a:cxn>
                <a:cxn ang="0">
                  <a:pos x="T4" y="T5"/>
                </a:cxn>
                <a:cxn ang="0">
                  <a:pos x="T6" y="T7"/>
                </a:cxn>
                <a:cxn ang="0">
                  <a:pos x="T8" y="T9"/>
                </a:cxn>
              </a:cxnLst>
              <a:rect l="0" t="0" r="r" b="b"/>
              <a:pathLst>
                <a:path w="141" h="115">
                  <a:moveTo>
                    <a:pt x="0" y="55"/>
                  </a:moveTo>
                  <a:cubicBezTo>
                    <a:pt x="36" y="0"/>
                    <a:pt x="36" y="0"/>
                    <a:pt x="36" y="0"/>
                  </a:cubicBezTo>
                  <a:cubicBezTo>
                    <a:pt x="141" y="76"/>
                    <a:pt x="141" y="76"/>
                    <a:pt x="141" y="76"/>
                  </a:cubicBezTo>
                  <a:cubicBezTo>
                    <a:pt x="109" y="115"/>
                    <a:pt x="109" y="115"/>
                    <a:pt x="109" y="115"/>
                  </a:cubicBezTo>
                  <a:cubicBezTo>
                    <a:pt x="76" y="91"/>
                    <a:pt x="39" y="71"/>
                    <a:pt x="0" y="55"/>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93" name="Freeform 32"/>
            <p:cNvSpPr>
              <a:spLocks/>
            </p:cNvSpPr>
            <p:nvPr/>
          </p:nvSpPr>
          <p:spPr bwMode="auto">
            <a:xfrm>
              <a:off x="1190625" y="1600200"/>
              <a:ext cx="176212" cy="88900"/>
            </a:xfrm>
            <a:custGeom>
              <a:avLst/>
              <a:gdLst>
                <a:gd name="T0" fmla="*/ 0 w 130"/>
                <a:gd name="T1" fmla="*/ 0 h 66"/>
                <a:gd name="T2" fmla="*/ 130 w 130"/>
                <a:gd name="T3" fmla="*/ 0 h 66"/>
                <a:gd name="T4" fmla="*/ 127 w 130"/>
                <a:gd name="T5" fmla="*/ 50 h 66"/>
                <a:gd name="T6" fmla="*/ 4 w 130"/>
                <a:gd name="T7" fmla="*/ 66 h 66"/>
                <a:gd name="T8" fmla="*/ 0 w 130"/>
                <a:gd name="T9" fmla="*/ 0 h 66"/>
              </a:gdLst>
              <a:ahLst/>
              <a:cxnLst>
                <a:cxn ang="0">
                  <a:pos x="T0" y="T1"/>
                </a:cxn>
                <a:cxn ang="0">
                  <a:pos x="T2" y="T3"/>
                </a:cxn>
                <a:cxn ang="0">
                  <a:pos x="T4" y="T5"/>
                </a:cxn>
                <a:cxn ang="0">
                  <a:pos x="T6" y="T7"/>
                </a:cxn>
                <a:cxn ang="0">
                  <a:pos x="T8" y="T9"/>
                </a:cxn>
              </a:cxnLst>
              <a:rect l="0" t="0" r="r" b="b"/>
              <a:pathLst>
                <a:path w="130" h="66">
                  <a:moveTo>
                    <a:pt x="0" y="0"/>
                  </a:moveTo>
                  <a:cubicBezTo>
                    <a:pt x="130" y="0"/>
                    <a:pt x="130" y="0"/>
                    <a:pt x="130" y="0"/>
                  </a:cubicBezTo>
                  <a:cubicBezTo>
                    <a:pt x="127" y="50"/>
                    <a:pt x="127" y="50"/>
                    <a:pt x="127" y="50"/>
                  </a:cubicBezTo>
                  <a:cubicBezTo>
                    <a:pt x="85" y="50"/>
                    <a:pt x="43" y="56"/>
                    <a:pt x="4" y="66"/>
                  </a:cubicBezTo>
                  <a:lnTo>
                    <a:pt x="0" y="0"/>
                  </a:ln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gr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250" fill="hold"/>
                                        <p:tgtEl>
                                          <p:spTgt spid="73"/>
                                        </p:tgtEl>
                                        <p:attrNameLst>
                                          <p:attrName>ppt_x</p:attrName>
                                        </p:attrNameLst>
                                      </p:cBhvr>
                                      <p:tavLst>
                                        <p:tav tm="0">
                                          <p:val>
                                            <p:strVal val="#ppt_x"/>
                                          </p:val>
                                        </p:tav>
                                        <p:tav tm="100000">
                                          <p:val>
                                            <p:strVal val="#ppt_x"/>
                                          </p:val>
                                        </p:tav>
                                      </p:tavLst>
                                    </p:anim>
                                    <p:anim calcmode="lin" valueType="num">
                                      <p:cBhvr additive="base">
                                        <p:cTn id="8" dur="250" fill="hold"/>
                                        <p:tgtEl>
                                          <p:spTgt spid="73"/>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250" fill="hold"/>
                                        <p:tgtEl>
                                          <p:spTgt spid="2"/>
                                        </p:tgtEl>
                                        <p:attrNameLst>
                                          <p:attrName>ppt_x</p:attrName>
                                        </p:attrNameLst>
                                      </p:cBhvr>
                                      <p:tavLst>
                                        <p:tav tm="0">
                                          <p:val>
                                            <p:strVal val="#ppt_x"/>
                                          </p:val>
                                        </p:tav>
                                        <p:tav tm="100000">
                                          <p:val>
                                            <p:strVal val="#ppt_x"/>
                                          </p:val>
                                        </p:tav>
                                      </p:tavLst>
                                    </p:anim>
                                    <p:anim calcmode="lin" valueType="num">
                                      <p:cBhvr additive="base">
                                        <p:cTn id="13" dur="250" fill="hold"/>
                                        <p:tgtEl>
                                          <p:spTgt spid="2"/>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250" fill="hold"/>
                                        <p:tgtEl>
                                          <p:spTgt spid="3"/>
                                        </p:tgtEl>
                                        <p:attrNameLst>
                                          <p:attrName>ppt_x</p:attrName>
                                        </p:attrNameLst>
                                      </p:cBhvr>
                                      <p:tavLst>
                                        <p:tav tm="0">
                                          <p:val>
                                            <p:strVal val="#ppt_x"/>
                                          </p:val>
                                        </p:tav>
                                        <p:tav tm="100000">
                                          <p:val>
                                            <p:strVal val="#ppt_x"/>
                                          </p:val>
                                        </p:tav>
                                      </p:tavLst>
                                    </p:anim>
                                    <p:anim calcmode="lin" valueType="num">
                                      <p:cBhvr additive="base">
                                        <p:cTn id="18" dur="250" fill="hold"/>
                                        <p:tgtEl>
                                          <p:spTgt spid="3"/>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nodeType="after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additive="base">
                                        <p:cTn id="22" dur="250" fill="hold"/>
                                        <p:tgtEl>
                                          <p:spTgt spid="31"/>
                                        </p:tgtEl>
                                        <p:attrNameLst>
                                          <p:attrName>ppt_x</p:attrName>
                                        </p:attrNameLst>
                                      </p:cBhvr>
                                      <p:tavLst>
                                        <p:tav tm="0">
                                          <p:val>
                                            <p:strVal val="#ppt_x"/>
                                          </p:val>
                                        </p:tav>
                                        <p:tav tm="100000">
                                          <p:val>
                                            <p:strVal val="#ppt_x"/>
                                          </p:val>
                                        </p:tav>
                                      </p:tavLst>
                                    </p:anim>
                                    <p:anim calcmode="lin" valueType="num">
                                      <p:cBhvr additive="base">
                                        <p:cTn id="23" dur="250" fill="hold"/>
                                        <p:tgtEl>
                                          <p:spTgt spid="31"/>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250" fill="hold"/>
                                        <p:tgtEl>
                                          <p:spTgt spid="4"/>
                                        </p:tgtEl>
                                        <p:attrNameLst>
                                          <p:attrName>ppt_x</p:attrName>
                                        </p:attrNameLst>
                                      </p:cBhvr>
                                      <p:tavLst>
                                        <p:tav tm="0">
                                          <p:val>
                                            <p:strVal val="#ppt_x"/>
                                          </p:val>
                                        </p:tav>
                                        <p:tav tm="100000">
                                          <p:val>
                                            <p:strVal val="#ppt_x"/>
                                          </p:val>
                                        </p:tav>
                                      </p:tavLst>
                                    </p:anim>
                                    <p:anim calcmode="lin" valueType="num">
                                      <p:cBhvr additive="base">
                                        <p:cTn id="28" dur="250" fill="hold"/>
                                        <p:tgtEl>
                                          <p:spTgt spid="4"/>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250" fill="hold"/>
                                        <p:tgtEl>
                                          <p:spTgt spid="5"/>
                                        </p:tgtEl>
                                        <p:attrNameLst>
                                          <p:attrName>ppt_x</p:attrName>
                                        </p:attrNameLst>
                                      </p:cBhvr>
                                      <p:tavLst>
                                        <p:tav tm="0">
                                          <p:val>
                                            <p:strVal val="#ppt_x"/>
                                          </p:val>
                                        </p:tav>
                                        <p:tav tm="100000">
                                          <p:val>
                                            <p:strVal val="#ppt_x"/>
                                          </p:val>
                                        </p:tav>
                                      </p:tavLst>
                                    </p:anim>
                                    <p:anim calcmode="lin" valueType="num">
                                      <p:cBhvr additive="base">
                                        <p:cTn id="33" dur="250" fill="hold"/>
                                        <p:tgtEl>
                                          <p:spTgt spid="5"/>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nodeType="afterEffect">
                                  <p:stCondLst>
                                    <p:cond delay="0"/>
                                  </p:stCondLst>
                                  <p:childTnLst>
                                    <p:set>
                                      <p:cBhvr>
                                        <p:cTn id="36" dur="1" fill="hold">
                                          <p:stCondLst>
                                            <p:cond delay="0"/>
                                          </p:stCondLst>
                                        </p:cTn>
                                        <p:tgtEl>
                                          <p:spTgt spid="52"/>
                                        </p:tgtEl>
                                        <p:attrNameLst>
                                          <p:attrName>style.visibility</p:attrName>
                                        </p:attrNameLst>
                                      </p:cBhvr>
                                      <p:to>
                                        <p:strVal val="visible"/>
                                      </p:to>
                                    </p:set>
                                    <p:anim calcmode="lin" valueType="num">
                                      <p:cBhvr additive="base">
                                        <p:cTn id="37" dur="250" fill="hold"/>
                                        <p:tgtEl>
                                          <p:spTgt spid="52"/>
                                        </p:tgtEl>
                                        <p:attrNameLst>
                                          <p:attrName>ppt_x</p:attrName>
                                        </p:attrNameLst>
                                      </p:cBhvr>
                                      <p:tavLst>
                                        <p:tav tm="0">
                                          <p:val>
                                            <p:strVal val="#ppt_x"/>
                                          </p:val>
                                        </p:tav>
                                        <p:tav tm="100000">
                                          <p:val>
                                            <p:strVal val="#ppt_x"/>
                                          </p:val>
                                        </p:tav>
                                      </p:tavLst>
                                    </p:anim>
                                    <p:anim calcmode="lin" valueType="num">
                                      <p:cBhvr additive="base">
                                        <p:cTn id="38" dur="250" fill="hold"/>
                                        <p:tgtEl>
                                          <p:spTgt spid="52"/>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250" fill="hold"/>
                                        <p:tgtEl>
                                          <p:spTgt spid="6"/>
                                        </p:tgtEl>
                                        <p:attrNameLst>
                                          <p:attrName>ppt_x</p:attrName>
                                        </p:attrNameLst>
                                      </p:cBhvr>
                                      <p:tavLst>
                                        <p:tav tm="0">
                                          <p:val>
                                            <p:strVal val="#ppt_x"/>
                                          </p:val>
                                        </p:tav>
                                        <p:tav tm="100000">
                                          <p:val>
                                            <p:strVal val="#ppt_x"/>
                                          </p:val>
                                        </p:tav>
                                      </p:tavLst>
                                    </p:anim>
                                    <p:anim calcmode="lin" valueType="num">
                                      <p:cBhvr additive="base">
                                        <p:cTn id="43" dur="250" fill="hold"/>
                                        <p:tgtEl>
                                          <p:spTgt spid="6"/>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250" fill="hold"/>
                                        <p:tgtEl>
                                          <p:spTgt spid="7"/>
                                        </p:tgtEl>
                                        <p:attrNameLst>
                                          <p:attrName>ppt_x</p:attrName>
                                        </p:attrNameLst>
                                      </p:cBhvr>
                                      <p:tavLst>
                                        <p:tav tm="0">
                                          <p:val>
                                            <p:strVal val="#ppt_x"/>
                                          </p:val>
                                        </p:tav>
                                        <p:tav tm="100000">
                                          <p:val>
                                            <p:strVal val="#ppt_x"/>
                                          </p:val>
                                        </p:tav>
                                      </p:tavLst>
                                    </p:anim>
                                    <p:anim calcmode="lin" valueType="num">
                                      <p:cBhvr additive="base">
                                        <p:cTn id="48" dur="250" fill="hold"/>
                                        <p:tgtEl>
                                          <p:spTgt spid="7"/>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nodeType="after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250" fill="hold"/>
                                        <p:tgtEl>
                                          <p:spTgt spid="10"/>
                                        </p:tgtEl>
                                        <p:attrNameLst>
                                          <p:attrName>ppt_x</p:attrName>
                                        </p:attrNameLst>
                                      </p:cBhvr>
                                      <p:tavLst>
                                        <p:tav tm="0">
                                          <p:val>
                                            <p:strVal val="#ppt_x"/>
                                          </p:val>
                                        </p:tav>
                                        <p:tav tm="100000">
                                          <p:val>
                                            <p:strVal val="#ppt_x"/>
                                          </p:val>
                                        </p:tav>
                                      </p:tavLst>
                                    </p:anim>
                                    <p:anim calcmode="lin" valueType="num">
                                      <p:cBhvr additive="base">
                                        <p:cTn id="53" dur="250" fill="hold"/>
                                        <p:tgtEl>
                                          <p:spTgt spid="10"/>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additive="base">
                                        <p:cTn id="57" dur="250" fill="hold"/>
                                        <p:tgtEl>
                                          <p:spTgt spid="8"/>
                                        </p:tgtEl>
                                        <p:attrNameLst>
                                          <p:attrName>ppt_x</p:attrName>
                                        </p:attrNameLst>
                                      </p:cBhvr>
                                      <p:tavLst>
                                        <p:tav tm="0">
                                          <p:val>
                                            <p:strVal val="#ppt_x"/>
                                          </p:val>
                                        </p:tav>
                                        <p:tav tm="100000">
                                          <p:val>
                                            <p:strVal val="#ppt_x"/>
                                          </p:val>
                                        </p:tav>
                                      </p:tavLst>
                                    </p:anim>
                                    <p:anim calcmode="lin" valueType="num">
                                      <p:cBhvr additive="base">
                                        <p:cTn id="58" dur="250" fill="hold"/>
                                        <p:tgtEl>
                                          <p:spTgt spid="8"/>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stCondLst>
                                    <p:cond delay="0"/>
                                  </p:stCondLst>
                                  <p:childTnLst>
                                    <p:set>
                                      <p:cBhvr>
                                        <p:cTn id="61" dur="1" fill="hold">
                                          <p:stCondLst>
                                            <p:cond delay="0"/>
                                          </p:stCondLst>
                                        </p:cTn>
                                        <p:tgtEl>
                                          <p:spTgt spid="9"/>
                                        </p:tgtEl>
                                        <p:attrNameLst>
                                          <p:attrName>style.visibility</p:attrName>
                                        </p:attrNameLst>
                                      </p:cBhvr>
                                      <p:to>
                                        <p:strVal val="visible"/>
                                      </p:to>
                                    </p:set>
                                    <p:anim calcmode="lin" valueType="num">
                                      <p:cBhvr additive="base">
                                        <p:cTn id="62" dur="250" fill="hold"/>
                                        <p:tgtEl>
                                          <p:spTgt spid="9"/>
                                        </p:tgtEl>
                                        <p:attrNameLst>
                                          <p:attrName>ppt_x</p:attrName>
                                        </p:attrNameLst>
                                      </p:cBhvr>
                                      <p:tavLst>
                                        <p:tav tm="0">
                                          <p:val>
                                            <p:strVal val="#ppt_x"/>
                                          </p:val>
                                        </p:tav>
                                        <p:tav tm="100000">
                                          <p:val>
                                            <p:strVal val="#ppt_x"/>
                                          </p:val>
                                        </p:tav>
                                      </p:tavLst>
                                    </p:anim>
                                    <p:anim calcmode="lin" valueType="num">
                                      <p:cBhvr additive="base">
                                        <p:cTn id="63" dur="2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99241">
            <a:off x="1417956" y="24613"/>
            <a:ext cx="10491782" cy="593374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2902501">
            <a:off x="-2054485" y="-476069"/>
            <a:ext cx="8492607" cy="5933740"/>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61"/>
          <p:cNvSpPr txBox="1">
            <a:spLocks noChangeArrowheads="1"/>
          </p:cNvSpPr>
          <p:nvPr/>
        </p:nvSpPr>
        <p:spPr bwMode="gray">
          <a:xfrm>
            <a:off x="3707864" y="1516353"/>
            <a:ext cx="1527668" cy="769441"/>
          </a:xfrm>
          <a:prstGeom prst="rect">
            <a:avLst/>
          </a:prstGeom>
          <a:solidFill>
            <a:schemeClr val="tx1"/>
          </a:solid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en-US" altLang="zh-CN" sz="4400" dirty="0">
                <a:solidFill>
                  <a:schemeClr val="bg1"/>
                </a:solidFill>
                <a:latin typeface="微软雅黑" panose="020B0503020204020204" pitchFamily="34" charset="-122"/>
                <a:ea typeface="微软雅黑" panose="020B0503020204020204" pitchFamily="34" charset="-122"/>
                <a:cs typeface="Arial" pitchFamily="34" charset="0"/>
              </a:rPr>
              <a:t>04</a:t>
            </a:r>
            <a:endParaRPr lang="zh-CN" altLang="en-US" sz="44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5" name="Text Box 61"/>
          <p:cNvSpPr txBox="1">
            <a:spLocks noChangeArrowheads="1"/>
          </p:cNvSpPr>
          <p:nvPr/>
        </p:nvSpPr>
        <p:spPr bwMode="gray">
          <a:xfrm>
            <a:off x="3060402" y="2592164"/>
            <a:ext cx="2736304" cy="400110"/>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20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单击添加标题</a:t>
            </a:r>
          </a:p>
        </p:txBody>
      </p:sp>
      <p:sp>
        <p:nvSpPr>
          <p:cNvPr id="6" name="Text Box 61"/>
          <p:cNvSpPr txBox="1">
            <a:spLocks noChangeArrowheads="1"/>
          </p:cNvSpPr>
          <p:nvPr/>
        </p:nvSpPr>
        <p:spPr bwMode="gray">
          <a:xfrm>
            <a:off x="2709738" y="3004467"/>
            <a:ext cx="3735040" cy="307777"/>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Simple fashion creative ink </a:t>
            </a:r>
            <a:r>
              <a:rPr lang="en-US" altLang="zh-CN" sz="14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Feng</a:t>
            </a:r>
            <a:r>
              <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a:t>
            </a:r>
            <a:r>
              <a:rPr lang="en-US" altLang="zh-CN" sz="14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Shuia</a:t>
            </a:r>
            <a:endPar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endParaRPr>
          </a:p>
        </p:txBody>
      </p:sp>
      <p:cxnSp>
        <p:nvCxnSpPr>
          <p:cNvPr id="3" name="直接连接符 2"/>
          <p:cNvCxnSpPr/>
          <p:nvPr/>
        </p:nvCxnSpPr>
        <p:spPr>
          <a:xfrm>
            <a:off x="4284538" y="3600276"/>
            <a:ext cx="432048"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1365436"/>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1500"/>
                            </p:stCondLst>
                            <p:childTnLst>
                              <p:par>
                                <p:cTn id="21" presetID="16" presetClass="entr" presetSubtype="21"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inVertical)">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718384">
            <a:off x="3239990" y="1132338"/>
            <a:ext cx="8235078" cy="4657436"/>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2902501">
            <a:off x="-2034190" y="-460505"/>
            <a:ext cx="6665912" cy="4657438"/>
          </a:xfrm>
          <a:prstGeom prst="rect">
            <a:avLst/>
          </a:prstGeom>
          <a:noFill/>
          <a:extLst>
            <a:ext uri="{909E8E84-426E-40DD-AFC4-6F175D3DCCD1}">
              <a14:hiddenFill xmlns:a14="http://schemas.microsoft.com/office/drawing/2010/main">
                <a:solidFill>
                  <a:srgbClr val="FFFFFF"/>
                </a:solidFill>
              </a14:hiddenFill>
            </a:ext>
          </a:extLst>
        </p:spPr>
      </p:pic>
      <p:sp>
        <p:nvSpPr>
          <p:cNvPr id="37" name="Text Box 61"/>
          <p:cNvSpPr txBox="1">
            <a:spLocks noChangeArrowheads="1"/>
          </p:cNvSpPr>
          <p:nvPr/>
        </p:nvSpPr>
        <p:spPr bwMode="gray">
          <a:xfrm>
            <a:off x="3132410" y="287908"/>
            <a:ext cx="2736304" cy="307777"/>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单击添加标题</a:t>
            </a:r>
          </a:p>
        </p:txBody>
      </p:sp>
      <p:sp>
        <p:nvSpPr>
          <p:cNvPr id="38" name="Text Box 61"/>
          <p:cNvSpPr txBox="1">
            <a:spLocks noChangeArrowheads="1"/>
          </p:cNvSpPr>
          <p:nvPr/>
        </p:nvSpPr>
        <p:spPr bwMode="gray">
          <a:xfrm>
            <a:off x="3500091" y="545743"/>
            <a:ext cx="3448743" cy="215444"/>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Simple fashion creative ink </a:t>
            </a:r>
            <a:r>
              <a:rPr lang="en-US" altLang="zh-CN" sz="8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Feng</a:t>
            </a: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a:t>
            </a:r>
            <a:r>
              <a:rPr lang="en-US" altLang="zh-CN" sz="8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Shuia</a:t>
            </a:r>
            <a:endParaRPr lang="zh-CN" altLang="en-US"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endParaRPr>
          </a:p>
        </p:txBody>
      </p:sp>
      <p:sp>
        <p:nvSpPr>
          <p:cNvPr id="2" name="Freeform 5"/>
          <p:cNvSpPr>
            <a:spLocks/>
          </p:cNvSpPr>
          <p:nvPr/>
        </p:nvSpPr>
        <p:spPr bwMode="auto">
          <a:xfrm>
            <a:off x="475652" y="2296144"/>
            <a:ext cx="1039363" cy="746712"/>
          </a:xfrm>
          <a:custGeom>
            <a:avLst/>
            <a:gdLst>
              <a:gd name="T0" fmla="*/ 0 w 803"/>
              <a:gd name="T1" fmla="*/ 892 h 892"/>
              <a:gd name="T2" fmla="*/ 803 w 803"/>
              <a:gd name="T3" fmla="*/ 888 h 892"/>
              <a:gd name="T4" fmla="*/ 397 w 803"/>
              <a:gd name="T5" fmla="*/ 0 h 892"/>
              <a:gd name="T6" fmla="*/ 0 w 803"/>
              <a:gd name="T7" fmla="*/ 892 h 892"/>
            </a:gdLst>
            <a:ahLst/>
            <a:cxnLst>
              <a:cxn ang="0">
                <a:pos x="T0" y="T1"/>
              </a:cxn>
              <a:cxn ang="0">
                <a:pos x="T2" y="T3"/>
              </a:cxn>
              <a:cxn ang="0">
                <a:pos x="T4" y="T5"/>
              </a:cxn>
              <a:cxn ang="0">
                <a:pos x="T6" y="T7"/>
              </a:cxn>
            </a:cxnLst>
            <a:rect l="0" t="0" r="r" b="b"/>
            <a:pathLst>
              <a:path w="803" h="892">
                <a:moveTo>
                  <a:pt x="0" y="892"/>
                </a:moveTo>
                <a:cubicBezTo>
                  <a:pt x="803" y="888"/>
                  <a:pt x="803" y="888"/>
                  <a:pt x="803" y="888"/>
                </a:cubicBezTo>
                <a:cubicBezTo>
                  <a:pt x="616" y="756"/>
                  <a:pt x="631" y="17"/>
                  <a:pt x="397" y="0"/>
                </a:cubicBezTo>
                <a:cubicBezTo>
                  <a:pt x="140" y="28"/>
                  <a:pt x="202" y="734"/>
                  <a:pt x="0" y="892"/>
                </a:cubicBezTo>
                <a:close/>
              </a:path>
            </a:pathLst>
          </a:custGeom>
          <a:solidFill>
            <a:schemeClr val="tx1">
              <a:lumMod val="65000"/>
              <a:lumOff val="35000"/>
            </a:schemeClr>
          </a:solidFill>
          <a:ln>
            <a:noFill/>
          </a:ln>
        </p:spPr>
        <p:txBody>
          <a:bodyPr vert="horz" wrap="square" lIns="89855" tIns="44928" rIns="89855" bIns="44928" numCol="1" anchor="t" anchorCtr="0" compatLnSpc="1">
            <a:prstTxWarp prst="textNoShape">
              <a:avLst/>
            </a:prstTxWarp>
          </a:bodyPr>
          <a:lstStyle/>
          <a:p>
            <a:endParaRPr lang="en-US" sz="1800">
              <a:cs typeface="+mn-ea"/>
              <a:sym typeface="+mn-lt"/>
            </a:endParaRPr>
          </a:p>
        </p:txBody>
      </p:sp>
      <p:sp>
        <p:nvSpPr>
          <p:cNvPr id="3" name="Freeform 5"/>
          <p:cNvSpPr>
            <a:spLocks/>
          </p:cNvSpPr>
          <p:nvPr/>
        </p:nvSpPr>
        <p:spPr bwMode="auto">
          <a:xfrm>
            <a:off x="1541320" y="1549430"/>
            <a:ext cx="1039363" cy="1493426"/>
          </a:xfrm>
          <a:custGeom>
            <a:avLst/>
            <a:gdLst>
              <a:gd name="T0" fmla="*/ 0 w 803"/>
              <a:gd name="T1" fmla="*/ 892 h 892"/>
              <a:gd name="T2" fmla="*/ 803 w 803"/>
              <a:gd name="T3" fmla="*/ 888 h 892"/>
              <a:gd name="T4" fmla="*/ 397 w 803"/>
              <a:gd name="T5" fmla="*/ 0 h 892"/>
              <a:gd name="T6" fmla="*/ 0 w 803"/>
              <a:gd name="T7" fmla="*/ 892 h 892"/>
            </a:gdLst>
            <a:ahLst/>
            <a:cxnLst>
              <a:cxn ang="0">
                <a:pos x="T0" y="T1"/>
              </a:cxn>
              <a:cxn ang="0">
                <a:pos x="T2" y="T3"/>
              </a:cxn>
              <a:cxn ang="0">
                <a:pos x="T4" y="T5"/>
              </a:cxn>
              <a:cxn ang="0">
                <a:pos x="T6" y="T7"/>
              </a:cxn>
            </a:cxnLst>
            <a:rect l="0" t="0" r="r" b="b"/>
            <a:pathLst>
              <a:path w="803" h="892">
                <a:moveTo>
                  <a:pt x="0" y="892"/>
                </a:moveTo>
                <a:cubicBezTo>
                  <a:pt x="803" y="888"/>
                  <a:pt x="803" y="888"/>
                  <a:pt x="803" y="888"/>
                </a:cubicBezTo>
                <a:cubicBezTo>
                  <a:pt x="616" y="756"/>
                  <a:pt x="631" y="17"/>
                  <a:pt x="397" y="0"/>
                </a:cubicBezTo>
                <a:cubicBezTo>
                  <a:pt x="140" y="28"/>
                  <a:pt x="202" y="734"/>
                  <a:pt x="0" y="892"/>
                </a:cubicBezTo>
                <a:close/>
              </a:path>
            </a:pathLst>
          </a:custGeom>
          <a:solidFill>
            <a:schemeClr val="tx1">
              <a:lumMod val="65000"/>
              <a:lumOff val="35000"/>
            </a:schemeClr>
          </a:solidFill>
          <a:ln>
            <a:noFill/>
          </a:ln>
        </p:spPr>
        <p:txBody>
          <a:bodyPr vert="horz" wrap="square" lIns="89855" tIns="44928" rIns="89855" bIns="44928" numCol="1" anchor="t" anchorCtr="0" compatLnSpc="1">
            <a:prstTxWarp prst="textNoShape">
              <a:avLst/>
            </a:prstTxWarp>
          </a:bodyPr>
          <a:lstStyle/>
          <a:p>
            <a:endParaRPr lang="en-US" sz="1800">
              <a:cs typeface="+mn-ea"/>
              <a:sym typeface="+mn-lt"/>
            </a:endParaRPr>
          </a:p>
        </p:txBody>
      </p:sp>
      <p:sp>
        <p:nvSpPr>
          <p:cNvPr id="4" name="Freeform 5"/>
          <p:cNvSpPr>
            <a:spLocks/>
          </p:cNvSpPr>
          <p:nvPr/>
        </p:nvSpPr>
        <p:spPr bwMode="auto">
          <a:xfrm>
            <a:off x="2582625" y="1922785"/>
            <a:ext cx="1039363" cy="1120070"/>
          </a:xfrm>
          <a:custGeom>
            <a:avLst/>
            <a:gdLst>
              <a:gd name="T0" fmla="*/ 0 w 803"/>
              <a:gd name="T1" fmla="*/ 892 h 892"/>
              <a:gd name="T2" fmla="*/ 803 w 803"/>
              <a:gd name="T3" fmla="*/ 888 h 892"/>
              <a:gd name="T4" fmla="*/ 397 w 803"/>
              <a:gd name="T5" fmla="*/ 0 h 892"/>
              <a:gd name="T6" fmla="*/ 0 w 803"/>
              <a:gd name="T7" fmla="*/ 892 h 892"/>
            </a:gdLst>
            <a:ahLst/>
            <a:cxnLst>
              <a:cxn ang="0">
                <a:pos x="T0" y="T1"/>
              </a:cxn>
              <a:cxn ang="0">
                <a:pos x="T2" y="T3"/>
              </a:cxn>
              <a:cxn ang="0">
                <a:pos x="T4" y="T5"/>
              </a:cxn>
              <a:cxn ang="0">
                <a:pos x="T6" y="T7"/>
              </a:cxn>
            </a:cxnLst>
            <a:rect l="0" t="0" r="r" b="b"/>
            <a:pathLst>
              <a:path w="803" h="892">
                <a:moveTo>
                  <a:pt x="0" y="892"/>
                </a:moveTo>
                <a:cubicBezTo>
                  <a:pt x="803" y="888"/>
                  <a:pt x="803" y="888"/>
                  <a:pt x="803" y="888"/>
                </a:cubicBezTo>
                <a:cubicBezTo>
                  <a:pt x="616" y="756"/>
                  <a:pt x="631" y="17"/>
                  <a:pt x="397" y="0"/>
                </a:cubicBezTo>
                <a:cubicBezTo>
                  <a:pt x="140" y="28"/>
                  <a:pt x="202" y="734"/>
                  <a:pt x="0" y="892"/>
                </a:cubicBezTo>
                <a:close/>
              </a:path>
            </a:pathLst>
          </a:custGeom>
          <a:solidFill>
            <a:schemeClr val="tx1">
              <a:lumMod val="65000"/>
              <a:lumOff val="35000"/>
            </a:schemeClr>
          </a:solidFill>
          <a:ln>
            <a:noFill/>
          </a:ln>
        </p:spPr>
        <p:txBody>
          <a:bodyPr vert="horz" wrap="square" lIns="89855" tIns="44928" rIns="89855" bIns="44928" numCol="1" anchor="t" anchorCtr="0" compatLnSpc="1">
            <a:prstTxWarp prst="textNoShape">
              <a:avLst/>
            </a:prstTxWarp>
          </a:bodyPr>
          <a:lstStyle/>
          <a:p>
            <a:endParaRPr lang="en-US" sz="1800">
              <a:cs typeface="+mn-ea"/>
              <a:sym typeface="+mn-lt"/>
            </a:endParaRPr>
          </a:p>
        </p:txBody>
      </p:sp>
      <p:sp>
        <p:nvSpPr>
          <p:cNvPr id="5" name="Freeform 5"/>
          <p:cNvSpPr>
            <a:spLocks/>
          </p:cNvSpPr>
          <p:nvPr/>
        </p:nvSpPr>
        <p:spPr bwMode="auto">
          <a:xfrm>
            <a:off x="3621988" y="1624101"/>
            <a:ext cx="1039363" cy="1418755"/>
          </a:xfrm>
          <a:custGeom>
            <a:avLst/>
            <a:gdLst>
              <a:gd name="T0" fmla="*/ 0 w 803"/>
              <a:gd name="T1" fmla="*/ 892 h 892"/>
              <a:gd name="T2" fmla="*/ 803 w 803"/>
              <a:gd name="T3" fmla="*/ 888 h 892"/>
              <a:gd name="T4" fmla="*/ 397 w 803"/>
              <a:gd name="T5" fmla="*/ 0 h 892"/>
              <a:gd name="T6" fmla="*/ 0 w 803"/>
              <a:gd name="T7" fmla="*/ 892 h 892"/>
            </a:gdLst>
            <a:ahLst/>
            <a:cxnLst>
              <a:cxn ang="0">
                <a:pos x="T0" y="T1"/>
              </a:cxn>
              <a:cxn ang="0">
                <a:pos x="T2" y="T3"/>
              </a:cxn>
              <a:cxn ang="0">
                <a:pos x="T4" y="T5"/>
              </a:cxn>
              <a:cxn ang="0">
                <a:pos x="T6" y="T7"/>
              </a:cxn>
            </a:cxnLst>
            <a:rect l="0" t="0" r="r" b="b"/>
            <a:pathLst>
              <a:path w="803" h="892">
                <a:moveTo>
                  <a:pt x="0" y="892"/>
                </a:moveTo>
                <a:cubicBezTo>
                  <a:pt x="803" y="888"/>
                  <a:pt x="803" y="888"/>
                  <a:pt x="803" y="888"/>
                </a:cubicBezTo>
                <a:cubicBezTo>
                  <a:pt x="616" y="756"/>
                  <a:pt x="631" y="17"/>
                  <a:pt x="397" y="0"/>
                </a:cubicBezTo>
                <a:cubicBezTo>
                  <a:pt x="140" y="28"/>
                  <a:pt x="202" y="734"/>
                  <a:pt x="0" y="892"/>
                </a:cubicBezTo>
                <a:close/>
              </a:path>
            </a:pathLst>
          </a:custGeom>
          <a:solidFill>
            <a:schemeClr val="tx1">
              <a:lumMod val="65000"/>
              <a:lumOff val="35000"/>
            </a:schemeClr>
          </a:solidFill>
          <a:ln>
            <a:noFill/>
          </a:ln>
        </p:spPr>
        <p:txBody>
          <a:bodyPr vert="horz" wrap="square" lIns="89855" tIns="44928" rIns="89855" bIns="44928" numCol="1" anchor="t" anchorCtr="0" compatLnSpc="1">
            <a:prstTxWarp prst="textNoShape">
              <a:avLst/>
            </a:prstTxWarp>
          </a:bodyPr>
          <a:lstStyle/>
          <a:p>
            <a:endParaRPr lang="en-US" sz="1800">
              <a:cs typeface="+mn-ea"/>
              <a:sym typeface="+mn-lt"/>
            </a:endParaRPr>
          </a:p>
        </p:txBody>
      </p:sp>
      <p:sp>
        <p:nvSpPr>
          <p:cNvPr id="6" name="Freeform 5"/>
          <p:cNvSpPr>
            <a:spLocks/>
          </p:cNvSpPr>
          <p:nvPr/>
        </p:nvSpPr>
        <p:spPr bwMode="auto">
          <a:xfrm>
            <a:off x="4661350" y="1994346"/>
            <a:ext cx="1039363" cy="1048509"/>
          </a:xfrm>
          <a:custGeom>
            <a:avLst/>
            <a:gdLst>
              <a:gd name="T0" fmla="*/ 0 w 803"/>
              <a:gd name="T1" fmla="*/ 892 h 892"/>
              <a:gd name="T2" fmla="*/ 803 w 803"/>
              <a:gd name="T3" fmla="*/ 888 h 892"/>
              <a:gd name="T4" fmla="*/ 397 w 803"/>
              <a:gd name="T5" fmla="*/ 0 h 892"/>
              <a:gd name="T6" fmla="*/ 0 w 803"/>
              <a:gd name="T7" fmla="*/ 892 h 892"/>
            </a:gdLst>
            <a:ahLst/>
            <a:cxnLst>
              <a:cxn ang="0">
                <a:pos x="T0" y="T1"/>
              </a:cxn>
              <a:cxn ang="0">
                <a:pos x="T2" y="T3"/>
              </a:cxn>
              <a:cxn ang="0">
                <a:pos x="T4" y="T5"/>
              </a:cxn>
              <a:cxn ang="0">
                <a:pos x="T6" y="T7"/>
              </a:cxn>
            </a:cxnLst>
            <a:rect l="0" t="0" r="r" b="b"/>
            <a:pathLst>
              <a:path w="803" h="892">
                <a:moveTo>
                  <a:pt x="0" y="892"/>
                </a:moveTo>
                <a:cubicBezTo>
                  <a:pt x="803" y="888"/>
                  <a:pt x="803" y="888"/>
                  <a:pt x="803" y="888"/>
                </a:cubicBezTo>
                <a:cubicBezTo>
                  <a:pt x="616" y="756"/>
                  <a:pt x="631" y="17"/>
                  <a:pt x="397" y="0"/>
                </a:cubicBezTo>
                <a:cubicBezTo>
                  <a:pt x="140" y="28"/>
                  <a:pt x="202" y="734"/>
                  <a:pt x="0" y="892"/>
                </a:cubicBezTo>
                <a:close/>
              </a:path>
            </a:pathLst>
          </a:custGeom>
          <a:solidFill>
            <a:schemeClr val="tx1">
              <a:lumMod val="65000"/>
              <a:lumOff val="35000"/>
            </a:schemeClr>
          </a:solidFill>
          <a:ln>
            <a:noFill/>
          </a:ln>
        </p:spPr>
        <p:txBody>
          <a:bodyPr vert="horz" wrap="square" lIns="89855" tIns="44928" rIns="89855" bIns="44928" numCol="1" anchor="t" anchorCtr="0" compatLnSpc="1">
            <a:prstTxWarp prst="textNoShape">
              <a:avLst/>
            </a:prstTxWarp>
          </a:bodyPr>
          <a:lstStyle/>
          <a:p>
            <a:endParaRPr lang="en-US" sz="1800">
              <a:cs typeface="+mn-ea"/>
              <a:sym typeface="+mn-lt"/>
            </a:endParaRPr>
          </a:p>
        </p:txBody>
      </p:sp>
      <p:cxnSp>
        <p:nvCxnSpPr>
          <p:cNvPr id="7" name="Straight Connector 13"/>
          <p:cNvCxnSpPr/>
          <p:nvPr/>
        </p:nvCxnSpPr>
        <p:spPr>
          <a:xfrm>
            <a:off x="6225778" y="1624101"/>
            <a:ext cx="0" cy="298685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 name="Text Box 10"/>
          <p:cNvSpPr txBox="1">
            <a:spLocks noChangeArrowheads="1"/>
          </p:cNvSpPr>
          <p:nvPr/>
        </p:nvSpPr>
        <p:spPr bwMode="auto">
          <a:xfrm>
            <a:off x="450056" y="3501837"/>
            <a:ext cx="2618351" cy="1025635"/>
          </a:xfrm>
          <a:prstGeom prst="rect">
            <a:avLst/>
          </a:prstGeom>
          <a:noFill/>
          <a:ln w="9525">
            <a:noFill/>
            <a:miter lim="800000"/>
            <a:headEnd/>
            <a:tailEnd/>
          </a:ln>
        </p:spPr>
        <p:txBody>
          <a:bodyPr wrap="square" lIns="44928" tIns="22464" rIns="44928" bIns="22464">
            <a:spAutoFit/>
          </a:bodyPr>
          <a:lstStyle/>
          <a:p>
            <a:pPr defTabSz="1069316">
              <a:lnSpc>
                <a:spcPct val="130000"/>
              </a:lnSpc>
            </a:pPr>
            <a:r>
              <a:rPr lang="zh-CN" altLang="en-US" b="1" dirty="0">
                <a:solidFill>
                  <a:schemeClr val="tx1">
                    <a:lumMod val="75000"/>
                    <a:lumOff val="25000"/>
                  </a:schemeClr>
                </a:solidFill>
                <a:cs typeface="+mn-ea"/>
                <a:sym typeface="+mn-lt"/>
              </a:rPr>
              <a:t>添加你的标题</a:t>
            </a:r>
            <a:endParaRPr lang="en-US" altLang="zh-CN" b="1" dirty="0">
              <a:solidFill>
                <a:schemeClr val="tx1">
                  <a:lumMod val="75000"/>
                  <a:lumOff val="25000"/>
                </a:schemeClr>
              </a:solidFill>
              <a:cs typeface="+mn-ea"/>
              <a:sym typeface="+mn-lt"/>
            </a:endParaRPr>
          </a:p>
          <a:p>
            <a:pPr defTabSz="1069316">
              <a:lnSpc>
                <a:spcPct val="130000"/>
              </a:lnSpc>
            </a:pPr>
            <a:r>
              <a:rPr lang="en-US" altLang="zh-CN" sz="900" dirty="0">
                <a:solidFill>
                  <a:schemeClr val="tx1">
                    <a:lumMod val="75000"/>
                    <a:lumOff val="25000"/>
                  </a:schemeClr>
                </a:solidFill>
                <a:cs typeface="+mn-ea"/>
                <a:sym typeface="+mn-lt"/>
              </a:rPr>
              <a:t>PPT</a:t>
            </a:r>
            <a:r>
              <a:rPr lang="zh-CN" altLang="en-US" sz="900" dirty="0">
                <a:solidFill>
                  <a:schemeClr val="tx1">
                    <a:lumMod val="75000"/>
                    <a:lumOff val="25000"/>
                  </a:schemeClr>
                </a:solidFill>
                <a:cs typeface="+mn-ea"/>
                <a:sym typeface="+mn-lt"/>
              </a:rPr>
              <a:t>模板对于</a:t>
            </a:r>
            <a:r>
              <a:rPr lang="en-US" altLang="zh-CN" sz="900" dirty="0">
                <a:solidFill>
                  <a:schemeClr val="tx1">
                    <a:lumMod val="75000"/>
                    <a:lumOff val="25000"/>
                  </a:schemeClr>
                </a:solidFill>
                <a:cs typeface="+mn-ea"/>
                <a:sym typeface="+mn-lt"/>
              </a:rPr>
              <a:t>PPT</a:t>
            </a:r>
            <a:r>
              <a:rPr lang="zh-CN" altLang="en-US" sz="900" dirty="0">
                <a:solidFill>
                  <a:schemeClr val="tx1">
                    <a:lumMod val="75000"/>
                    <a:lumOff val="25000"/>
                  </a:schemeClr>
                </a:solidFill>
                <a:cs typeface="+mn-ea"/>
                <a:sym typeface="+mn-lt"/>
              </a:rPr>
              <a:t>就像衣服对于人。一套好的</a:t>
            </a:r>
            <a:r>
              <a:rPr lang="en-US" altLang="zh-CN" sz="900" dirty="0">
                <a:solidFill>
                  <a:schemeClr val="tx1">
                    <a:lumMod val="75000"/>
                    <a:lumOff val="25000"/>
                  </a:schemeClr>
                </a:solidFill>
                <a:cs typeface="+mn-ea"/>
                <a:sym typeface="+mn-lt"/>
              </a:rPr>
              <a:t>PPT</a:t>
            </a:r>
            <a:r>
              <a:rPr lang="zh-CN" altLang="en-US" sz="900" dirty="0">
                <a:solidFill>
                  <a:schemeClr val="tx1">
                    <a:lumMod val="75000"/>
                    <a:lumOff val="25000"/>
                  </a:schemeClr>
                </a:solidFill>
                <a:cs typeface="+mn-ea"/>
                <a:sym typeface="+mn-lt"/>
              </a:rPr>
              <a:t>模板可以让一篇</a:t>
            </a:r>
            <a:r>
              <a:rPr lang="en-US" altLang="zh-CN" sz="900" dirty="0">
                <a:solidFill>
                  <a:schemeClr val="tx1">
                    <a:lumMod val="75000"/>
                    <a:lumOff val="25000"/>
                  </a:schemeClr>
                </a:solidFill>
                <a:cs typeface="+mn-ea"/>
                <a:sym typeface="+mn-lt"/>
              </a:rPr>
              <a:t>PPT</a:t>
            </a:r>
            <a:r>
              <a:rPr lang="zh-CN" altLang="en-US" sz="900" dirty="0">
                <a:solidFill>
                  <a:schemeClr val="tx1">
                    <a:lumMod val="75000"/>
                    <a:lumOff val="25000"/>
                  </a:schemeClr>
                </a:solidFill>
                <a:cs typeface="+mn-ea"/>
                <a:sym typeface="+mn-lt"/>
              </a:rPr>
              <a:t>文稿的形象迅速提升，大大增加可观赏性。同时</a:t>
            </a:r>
            <a:r>
              <a:rPr lang="en-US" altLang="zh-CN" sz="900" dirty="0">
                <a:solidFill>
                  <a:schemeClr val="tx1">
                    <a:lumMod val="75000"/>
                    <a:lumOff val="25000"/>
                  </a:schemeClr>
                </a:solidFill>
                <a:cs typeface="+mn-ea"/>
                <a:sym typeface="+mn-lt"/>
              </a:rPr>
              <a:t>PPT</a:t>
            </a:r>
            <a:r>
              <a:rPr lang="zh-CN" altLang="en-US" sz="900" dirty="0">
                <a:solidFill>
                  <a:schemeClr val="tx1">
                    <a:lumMod val="75000"/>
                    <a:lumOff val="25000"/>
                  </a:schemeClr>
                </a:solidFill>
                <a:cs typeface="+mn-ea"/>
                <a:sym typeface="+mn-lt"/>
              </a:rPr>
              <a:t>模板可以让</a:t>
            </a:r>
            <a:r>
              <a:rPr lang="en-US" altLang="zh-CN" sz="900" dirty="0">
                <a:solidFill>
                  <a:schemeClr val="tx1">
                    <a:lumMod val="75000"/>
                    <a:lumOff val="25000"/>
                  </a:schemeClr>
                </a:solidFill>
                <a:cs typeface="+mn-ea"/>
                <a:sym typeface="+mn-lt"/>
              </a:rPr>
              <a:t>PPT</a:t>
            </a:r>
            <a:r>
              <a:rPr lang="zh-CN" altLang="en-US" sz="900" dirty="0">
                <a:solidFill>
                  <a:schemeClr val="tx1">
                    <a:lumMod val="75000"/>
                    <a:lumOff val="25000"/>
                  </a:schemeClr>
                </a:solidFill>
                <a:cs typeface="+mn-ea"/>
                <a:sym typeface="+mn-lt"/>
              </a:rPr>
              <a:t>思路更清晰、逻辑更严谨，更方便处理图表、文字、图片等内容。</a:t>
            </a:r>
            <a:endParaRPr lang="en-US" altLang="zh-CN" sz="900" i="1" dirty="0">
              <a:solidFill>
                <a:schemeClr val="tx1">
                  <a:lumMod val="75000"/>
                  <a:lumOff val="25000"/>
                </a:schemeClr>
              </a:solidFill>
              <a:cs typeface="+mn-ea"/>
              <a:sym typeface="+mn-lt"/>
            </a:endParaRPr>
          </a:p>
        </p:txBody>
      </p:sp>
      <p:sp>
        <p:nvSpPr>
          <p:cNvPr id="9" name="Text Box 10"/>
          <p:cNvSpPr txBox="1">
            <a:spLocks noChangeArrowheads="1"/>
          </p:cNvSpPr>
          <p:nvPr/>
        </p:nvSpPr>
        <p:spPr bwMode="auto">
          <a:xfrm>
            <a:off x="3307390" y="3501837"/>
            <a:ext cx="2618351" cy="1025635"/>
          </a:xfrm>
          <a:prstGeom prst="rect">
            <a:avLst/>
          </a:prstGeom>
          <a:noFill/>
          <a:ln w="9525">
            <a:noFill/>
            <a:miter lim="800000"/>
            <a:headEnd/>
            <a:tailEnd/>
          </a:ln>
        </p:spPr>
        <p:txBody>
          <a:bodyPr wrap="square" lIns="44928" tIns="22464" rIns="44928" bIns="22464">
            <a:spAutoFit/>
          </a:bodyPr>
          <a:lstStyle/>
          <a:p>
            <a:pPr defTabSz="1069316">
              <a:lnSpc>
                <a:spcPct val="130000"/>
              </a:lnSpc>
            </a:pPr>
            <a:r>
              <a:rPr lang="zh-CN" altLang="en-US" b="1" dirty="0">
                <a:solidFill>
                  <a:schemeClr val="tx1">
                    <a:lumMod val="75000"/>
                    <a:lumOff val="25000"/>
                  </a:schemeClr>
                </a:solidFill>
                <a:cs typeface="+mn-ea"/>
                <a:sym typeface="+mn-lt"/>
              </a:rPr>
              <a:t>添加你的标题</a:t>
            </a:r>
            <a:endParaRPr lang="en-US" altLang="zh-CN" b="1" dirty="0">
              <a:solidFill>
                <a:schemeClr val="tx1">
                  <a:lumMod val="75000"/>
                  <a:lumOff val="25000"/>
                </a:schemeClr>
              </a:solidFill>
              <a:cs typeface="+mn-ea"/>
              <a:sym typeface="+mn-lt"/>
            </a:endParaRPr>
          </a:p>
          <a:p>
            <a:pPr defTabSz="1069316">
              <a:lnSpc>
                <a:spcPct val="130000"/>
              </a:lnSpc>
            </a:pPr>
            <a:r>
              <a:rPr lang="en-US" altLang="zh-CN" sz="900" dirty="0">
                <a:solidFill>
                  <a:schemeClr val="tx1">
                    <a:lumMod val="75000"/>
                    <a:lumOff val="25000"/>
                  </a:schemeClr>
                </a:solidFill>
                <a:cs typeface="+mn-ea"/>
                <a:sym typeface="+mn-lt"/>
              </a:rPr>
              <a:t>PPT</a:t>
            </a:r>
            <a:r>
              <a:rPr lang="zh-CN" altLang="en-US" sz="900" dirty="0">
                <a:solidFill>
                  <a:schemeClr val="tx1">
                    <a:lumMod val="75000"/>
                    <a:lumOff val="25000"/>
                  </a:schemeClr>
                </a:solidFill>
                <a:cs typeface="+mn-ea"/>
                <a:sym typeface="+mn-lt"/>
              </a:rPr>
              <a:t>模板对于</a:t>
            </a:r>
            <a:r>
              <a:rPr lang="en-US" altLang="zh-CN" sz="900" dirty="0">
                <a:solidFill>
                  <a:schemeClr val="tx1">
                    <a:lumMod val="75000"/>
                    <a:lumOff val="25000"/>
                  </a:schemeClr>
                </a:solidFill>
                <a:cs typeface="+mn-ea"/>
                <a:sym typeface="+mn-lt"/>
              </a:rPr>
              <a:t>PPT</a:t>
            </a:r>
            <a:r>
              <a:rPr lang="zh-CN" altLang="en-US" sz="900" dirty="0">
                <a:solidFill>
                  <a:schemeClr val="tx1">
                    <a:lumMod val="75000"/>
                    <a:lumOff val="25000"/>
                  </a:schemeClr>
                </a:solidFill>
                <a:cs typeface="+mn-ea"/>
                <a:sym typeface="+mn-lt"/>
              </a:rPr>
              <a:t>就像衣服对于人。一套好的</a:t>
            </a:r>
            <a:r>
              <a:rPr lang="en-US" altLang="zh-CN" sz="900" dirty="0">
                <a:solidFill>
                  <a:schemeClr val="tx1">
                    <a:lumMod val="75000"/>
                    <a:lumOff val="25000"/>
                  </a:schemeClr>
                </a:solidFill>
                <a:cs typeface="+mn-ea"/>
                <a:sym typeface="+mn-lt"/>
              </a:rPr>
              <a:t>PPT</a:t>
            </a:r>
            <a:r>
              <a:rPr lang="zh-CN" altLang="en-US" sz="900" dirty="0">
                <a:solidFill>
                  <a:schemeClr val="tx1">
                    <a:lumMod val="75000"/>
                    <a:lumOff val="25000"/>
                  </a:schemeClr>
                </a:solidFill>
                <a:cs typeface="+mn-ea"/>
                <a:sym typeface="+mn-lt"/>
              </a:rPr>
              <a:t>模板可以让一篇</a:t>
            </a:r>
            <a:r>
              <a:rPr lang="en-US" altLang="zh-CN" sz="900" dirty="0">
                <a:solidFill>
                  <a:schemeClr val="tx1">
                    <a:lumMod val="75000"/>
                    <a:lumOff val="25000"/>
                  </a:schemeClr>
                </a:solidFill>
                <a:cs typeface="+mn-ea"/>
                <a:sym typeface="+mn-lt"/>
              </a:rPr>
              <a:t>PPT</a:t>
            </a:r>
            <a:r>
              <a:rPr lang="zh-CN" altLang="en-US" sz="900" dirty="0">
                <a:solidFill>
                  <a:schemeClr val="tx1">
                    <a:lumMod val="75000"/>
                    <a:lumOff val="25000"/>
                  </a:schemeClr>
                </a:solidFill>
                <a:cs typeface="+mn-ea"/>
                <a:sym typeface="+mn-lt"/>
              </a:rPr>
              <a:t>文稿的形象迅速提升，大大增加可观赏性。同时</a:t>
            </a:r>
            <a:r>
              <a:rPr lang="en-US" altLang="zh-CN" sz="900" dirty="0">
                <a:solidFill>
                  <a:schemeClr val="tx1">
                    <a:lumMod val="75000"/>
                    <a:lumOff val="25000"/>
                  </a:schemeClr>
                </a:solidFill>
                <a:cs typeface="+mn-ea"/>
                <a:sym typeface="+mn-lt"/>
              </a:rPr>
              <a:t>PPT</a:t>
            </a:r>
            <a:r>
              <a:rPr lang="zh-CN" altLang="en-US" sz="900" dirty="0">
                <a:solidFill>
                  <a:schemeClr val="tx1">
                    <a:lumMod val="75000"/>
                    <a:lumOff val="25000"/>
                  </a:schemeClr>
                </a:solidFill>
                <a:cs typeface="+mn-ea"/>
                <a:sym typeface="+mn-lt"/>
              </a:rPr>
              <a:t>模板可以让</a:t>
            </a:r>
            <a:r>
              <a:rPr lang="en-US" altLang="zh-CN" sz="900" dirty="0">
                <a:solidFill>
                  <a:schemeClr val="tx1">
                    <a:lumMod val="75000"/>
                    <a:lumOff val="25000"/>
                  </a:schemeClr>
                </a:solidFill>
                <a:cs typeface="+mn-ea"/>
                <a:sym typeface="+mn-lt"/>
              </a:rPr>
              <a:t>PPT</a:t>
            </a:r>
            <a:r>
              <a:rPr lang="zh-CN" altLang="en-US" sz="900" dirty="0">
                <a:solidFill>
                  <a:schemeClr val="tx1">
                    <a:lumMod val="75000"/>
                    <a:lumOff val="25000"/>
                  </a:schemeClr>
                </a:solidFill>
                <a:cs typeface="+mn-ea"/>
                <a:sym typeface="+mn-lt"/>
              </a:rPr>
              <a:t>思路更清晰、逻辑更严谨，更方便处理图表、文字、图片等内容。</a:t>
            </a:r>
            <a:endParaRPr lang="en-US" altLang="zh-CN" sz="900" i="1" dirty="0">
              <a:solidFill>
                <a:schemeClr val="tx1">
                  <a:lumMod val="75000"/>
                  <a:lumOff val="25000"/>
                </a:schemeClr>
              </a:solidFill>
              <a:cs typeface="+mn-ea"/>
              <a:sym typeface="+mn-lt"/>
            </a:endParaRPr>
          </a:p>
        </p:txBody>
      </p:sp>
      <p:sp>
        <p:nvSpPr>
          <p:cNvPr id="10" name="Text Box 7"/>
          <p:cNvSpPr txBox="1">
            <a:spLocks noChangeArrowheads="1"/>
          </p:cNvSpPr>
          <p:nvPr/>
        </p:nvSpPr>
        <p:spPr bwMode="auto">
          <a:xfrm>
            <a:off x="1783440" y="2601948"/>
            <a:ext cx="547142" cy="353143"/>
          </a:xfrm>
          <a:prstGeom prst="rect">
            <a:avLst/>
          </a:prstGeom>
          <a:noFill/>
          <a:ln w="9525">
            <a:noFill/>
            <a:miter lim="800000"/>
            <a:headEnd/>
            <a:tailEnd/>
          </a:ln>
        </p:spPr>
        <p:txBody>
          <a:bodyPr wrap="none" lIns="44928" tIns="22464" rIns="44928" bIns="22464">
            <a:spAutoFit/>
          </a:bodyPr>
          <a:lstStyle/>
          <a:p>
            <a:pPr algn="ctr" defTabSz="1069343"/>
            <a:r>
              <a:rPr lang="en-CA" sz="2000" spc="-147">
                <a:solidFill>
                  <a:schemeClr val="bg1"/>
                </a:solidFill>
                <a:cs typeface="+mn-ea"/>
                <a:sym typeface="+mn-lt"/>
              </a:rPr>
              <a:t>85%</a:t>
            </a:r>
          </a:p>
        </p:txBody>
      </p:sp>
      <p:sp>
        <p:nvSpPr>
          <p:cNvPr id="11" name="Text Box 7"/>
          <p:cNvSpPr txBox="1">
            <a:spLocks noChangeArrowheads="1"/>
          </p:cNvSpPr>
          <p:nvPr/>
        </p:nvSpPr>
        <p:spPr bwMode="auto">
          <a:xfrm>
            <a:off x="2828735" y="2601948"/>
            <a:ext cx="547142" cy="353143"/>
          </a:xfrm>
          <a:prstGeom prst="rect">
            <a:avLst/>
          </a:prstGeom>
          <a:noFill/>
          <a:ln w="9525">
            <a:noFill/>
            <a:miter lim="800000"/>
            <a:headEnd/>
            <a:tailEnd/>
          </a:ln>
        </p:spPr>
        <p:txBody>
          <a:bodyPr wrap="none" lIns="44928" tIns="22464" rIns="44928" bIns="22464">
            <a:spAutoFit/>
          </a:bodyPr>
          <a:lstStyle/>
          <a:p>
            <a:pPr algn="ctr" defTabSz="1069343"/>
            <a:r>
              <a:rPr lang="en-CA" sz="2000" spc="-147">
                <a:solidFill>
                  <a:schemeClr val="bg1"/>
                </a:solidFill>
                <a:cs typeface="+mn-ea"/>
                <a:sym typeface="+mn-lt"/>
              </a:rPr>
              <a:t>70%</a:t>
            </a:r>
          </a:p>
        </p:txBody>
      </p:sp>
      <p:sp>
        <p:nvSpPr>
          <p:cNvPr id="12" name="Text Box 7"/>
          <p:cNvSpPr txBox="1">
            <a:spLocks noChangeArrowheads="1"/>
          </p:cNvSpPr>
          <p:nvPr/>
        </p:nvSpPr>
        <p:spPr bwMode="auto">
          <a:xfrm>
            <a:off x="3868098" y="2601948"/>
            <a:ext cx="547142" cy="353143"/>
          </a:xfrm>
          <a:prstGeom prst="rect">
            <a:avLst/>
          </a:prstGeom>
          <a:noFill/>
          <a:ln w="9525">
            <a:noFill/>
            <a:miter lim="800000"/>
            <a:headEnd/>
            <a:tailEnd/>
          </a:ln>
        </p:spPr>
        <p:txBody>
          <a:bodyPr wrap="none" lIns="44928" tIns="22464" rIns="44928" bIns="22464">
            <a:spAutoFit/>
          </a:bodyPr>
          <a:lstStyle/>
          <a:p>
            <a:pPr algn="ctr" defTabSz="1069343"/>
            <a:r>
              <a:rPr lang="en-CA" sz="2000" spc="-147">
                <a:solidFill>
                  <a:schemeClr val="bg1"/>
                </a:solidFill>
                <a:cs typeface="+mn-ea"/>
                <a:sym typeface="+mn-lt"/>
              </a:rPr>
              <a:t>78%</a:t>
            </a:r>
          </a:p>
        </p:txBody>
      </p:sp>
      <p:sp>
        <p:nvSpPr>
          <p:cNvPr id="13" name="Text Box 7"/>
          <p:cNvSpPr txBox="1">
            <a:spLocks noChangeArrowheads="1"/>
          </p:cNvSpPr>
          <p:nvPr/>
        </p:nvSpPr>
        <p:spPr bwMode="auto">
          <a:xfrm>
            <a:off x="4907460" y="2601948"/>
            <a:ext cx="547142" cy="353143"/>
          </a:xfrm>
          <a:prstGeom prst="rect">
            <a:avLst/>
          </a:prstGeom>
          <a:noFill/>
          <a:ln w="9525">
            <a:noFill/>
            <a:miter lim="800000"/>
            <a:headEnd/>
            <a:tailEnd/>
          </a:ln>
        </p:spPr>
        <p:txBody>
          <a:bodyPr wrap="none" lIns="44928" tIns="22464" rIns="44928" bIns="22464">
            <a:spAutoFit/>
          </a:bodyPr>
          <a:lstStyle/>
          <a:p>
            <a:pPr algn="ctr" defTabSz="1069343"/>
            <a:r>
              <a:rPr lang="en-CA" sz="2000" spc="-147">
                <a:solidFill>
                  <a:schemeClr val="bg1"/>
                </a:solidFill>
                <a:cs typeface="+mn-ea"/>
                <a:sym typeface="+mn-lt"/>
              </a:rPr>
              <a:t>60%</a:t>
            </a:r>
          </a:p>
        </p:txBody>
      </p:sp>
      <p:sp>
        <p:nvSpPr>
          <p:cNvPr id="14" name="Text Box 7"/>
          <p:cNvSpPr txBox="1">
            <a:spLocks noChangeArrowheads="1"/>
          </p:cNvSpPr>
          <p:nvPr/>
        </p:nvSpPr>
        <p:spPr bwMode="auto">
          <a:xfrm>
            <a:off x="721762" y="2601948"/>
            <a:ext cx="547142" cy="353143"/>
          </a:xfrm>
          <a:prstGeom prst="rect">
            <a:avLst/>
          </a:prstGeom>
          <a:noFill/>
          <a:ln w="9525">
            <a:noFill/>
            <a:miter lim="800000"/>
            <a:headEnd/>
            <a:tailEnd/>
          </a:ln>
        </p:spPr>
        <p:txBody>
          <a:bodyPr wrap="none" lIns="44928" tIns="22464" rIns="44928" bIns="22464">
            <a:spAutoFit/>
          </a:bodyPr>
          <a:lstStyle/>
          <a:p>
            <a:pPr algn="ctr" defTabSz="1069343"/>
            <a:r>
              <a:rPr lang="en-CA" sz="2000" spc="-147">
                <a:solidFill>
                  <a:schemeClr val="bg1"/>
                </a:solidFill>
                <a:cs typeface="+mn-ea"/>
                <a:sym typeface="+mn-lt"/>
              </a:rPr>
              <a:t>45%</a:t>
            </a:r>
          </a:p>
        </p:txBody>
      </p:sp>
      <p:sp>
        <p:nvSpPr>
          <p:cNvPr id="15" name="Text Box 7"/>
          <p:cNvSpPr txBox="1">
            <a:spLocks noChangeArrowheads="1"/>
          </p:cNvSpPr>
          <p:nvPr/>
        </p:nvSpPr>
        <p:spPr bwMode="auto">
          <a:xfrm>
            <a:off x="765939" y="3097664"/>
            <a:ext cx="399536" cy="260810"/>
          </a:xfrm>
          <a:prstGeom prst="rect">
            <a:avLst/>
          </a:prstGeom>
          <a:noFill/>
          <a:ln w="9525">
            <a:noFill/>
            <a:miter lim="800000"/>
            <a:headEnd/>
            <a:tailEnd/>
          </a:ln>
        </p:spPr>
        <p:txBody>
          <a:bodyPr wrap="none" lIns="44928" tIns="22464" rIns="44928" bIns="22464">
            <a:spAutoFit/>
          </a:bodyPr>
          <a:lstStyle/>
          <a:p>
            <a:pPr algn="ctr" defTabSz="1069343"/>
            <a:r>
              <a:rPr lang="en-CA" sz="1400" spc="-147">
                <a:solidFill>
                  <a:schemeClr val="tx1">
                    <a:lumMod val="75000"/>
                    <a:lumOff val="25000"/>
                  </a:schemeClr>
                </a:solidFill>
                <a:cs typeface="+mn-ea"/>
                <a:sym typeface="+mn-lt"/>
              </a:rPr>
              <a:t>2011</a:t>
            </a:r>
          </a:p>
        </p:txBody>
      </p:sp>
      <p:sp>
        <p:nvSpPr>
          <p:cNvPr id="16" name="Text Box 7"/>
          <p:cNvSpPr txBox="1">
            <a:spLocks noChangeArrowheads="1"/>
          </p:cNvSpPr>
          <p:nvPr/>
        </p:nvSpPr>
        <p:spPr bwMode="auto">
          <a:xfrm>
            <a:off x="1850573" y="3097664"/>
            <a:ext cx="412873" cy="260810"/>
          </a:xfrm>
          <a:prstGeom prst="rect">
            <a:avLst/>
          </a:prstGeom>
          <a:noFill/>
          <a:ln w="9525">
            <a:noFill/>
            <a:miter lim="800000"/>
            <a:headEnd/>
            <a:tailEnd/>
          </a:ln>
        </p:spPr>
        <p:txBody>
          <a:bodyPr wrap="none" lIns="44928" tIns="22464" rIns="44928" bIns="22464">
            <a:spAutoFit/>
          </a:bodyPr>
          <a:lstStyle/>
          <a:p>
            <a:pPr algn="ctr" defTabSz="1069343"/>
            <a:r>
              <a:rPr lang="en-CA" sz="1400" spc="-147">
                <a:solidFill>
                  <a:schemeClr val="tx1">
                    <a:lumMod val="75000"/>
                    <a:lumOff val="25000"/>
                  </a:schemeClr>
                </a:solidFill>
                <a:cs typeface="+mn-ea"/>
                <a:sym typeface="+mn-lt"/>
              </a:rPr>
              <a:t>2012</a:t>
            </a:r>
          </a:p>
        </p:txBody>
      </p:sp>
      <p:sp>
        <p:nvSpPr>
          <p:cNvPr id="17" name="Text Box 7"/>
          <p:cNvSpPr txBox="1">
            <a:spLocks noChangeArrowheads="1"/>
          </p:cNvSpPr>
          <p:nvPr/>
        </p:nvSpPr>
        <p:spPr bwMode="auto">
          <a:xfrm>
            <a:off x="2883954" y="3097664"/>
            <a:ext cx="412873" cy="260810"/>
          </a:xfrm>
          <a:prstGeom prst="rect">
            <a:avLst/>
          </a:prstGeom>
          <a:noFill/>
          <a:ln w="9525">
            <a:noFill/>
            <a:miter lim="800000"/>
            <a:headEnd/>
            <a:tailEnd/>
          </a:ln>
        </p:spPr>
        <p:txBody>
          <a:bodyPr wrap="none" lIns="44928" tIns="22464" rIns="44928" bIns="22464">
            <a:spAutoFit/>
          </a:bodyPr>
          <a:lstStyle/>
          <a:p>
            <a:pPr algn="ctr" defTabSz="1069343"/>
            <a:r>
              <a:rPr lang="en-CA" sz="1400" spc="-147">
                <a:solidFill>
                  <a:schemeClr val="tx1">
                    <a:lumMod val="75000"/>
                    <a:lumOff val="25000"/>
                  </a:schemeClr>
                </a:solidFill>
                <a:cs typeface="+mn-ea"/>
                <a:sym typeface="+mn-lt"/>
              </a:rPr>
              <a:t>2013</a:t>
            </a:r>
          </a:p>
        </p:txBody>
      </p:sp>
      <p:sp>
        <p:nvSpPr>
          <p:cNvPr id="18" name="Text Box 7"/>
          <p:cNvSpPr txBox="1">
            <a:spLocks noChangeArrowheads="1"/>
          </p:cNvSpPr>
          <p:nvPr/>
        </p:nvSpPr>
        <p:spPr bwMode="auto">
          <a:xfrm>
            <a:off x="3935231" y="3097664"/>
            <a:ext cx="412873" cy="260810"/>
          </a:xfrm>
          <a:prstGeom prst="rect">
            <a:avLst/>
          </a:prstGeom>
          <a:noFill/>
          <a:ln w="9525">
            <a:noFill/>
            <a:miter lim="800000"/>
            <a:headEnd/>
            <a:tailEnd/>
          </a:ln>
        </p:spPr>
        <p:txBody>
          <a:bodyPr wrap="none" lIns="44928" tIns="22464" rIns="44928" bIns="22464">
            <a:spAutoFit/>
          </a:bodyPr>
          <a:lstStyle/>
          <a:p>
            <a:pPr algn="ctr" defTabSz="1069343"/>
            <a:r>
              <a:rPr lang="en-CA" sz="1400" spc="-147">
                <a:solidFill>
                  <a:schemeClr val="tx1">
                    <a:lumMod val="75000"/>
                    <a:lumOff val="25000"/>
                  </a:schemeClr>
                </a:solidFill>
                <a:cs typeface="+mn-ea"/>
                <a:sym typeface="+mn-lt"/>
              </a:rPr>
              <a:t>2014</a:t>
            </a:r>
          </a:p>
        </p:txBody>
      </p:sp>
      <p:sp>
        <p:nvSpPr>
          <p:cNvPr id="19" name="Text Box 7"/>
          <p:cNvSpPr txBox="1">
            <a:spLocks noChangeArrowheads="1"/>
          </p:cNvSpPr>
          <p:nvPr/>
        </p:nvSpPr>
        <p:spPr bwMode="auto">
          <a:xfrm>
            <a:off x="4974595" y="3097664"/>
            <a:ext cx="412873" cy="260810"/>
          </a:xfrm>
          <a:prstGeom prst="rect">
            <a:avLst/>
          </a:prstGeom>
          <a:noFill/>
          <a:ln w="9525">
            <a:noFill/>
            <a:miter lim="800000"/>
            <a:headEnd/>
            <a:tailEnd/>
          </a:ln>
        </p:spPr>
        <p:txBody>
          <a:bodyPr wrap="none" lIns="44928" tIns="22464" rIns="44928" bIns="22464">
            <a:spAutoFit/>
          </a:bodyPr>
          <a:lstStyle/>
          <a:p>
            <a:pPr algn="ctr" defTabSz="1069343"/>
            <a:r>
              <a:rPr lang="en-CA" sz="1400" spc="-147">
                <a:solidFill>
                  <a:schemeClr val="tx1">
                    <a:lumMod val="75000"/>
                    <a:lumOff val="25000"/>
                  </a:schemeClr>
                </a:solidFill>
                <a:cs typeface="+mn-ea"/>
                <a:sym typeface="+mn-lt"/>
              </a:rPr>
              <a:t>2015</a:t>
            </a:r>
          </a:p>
        </p:txBody>
      </p:sp>
      <p:sp>
        <p:nvSpPr>
          <p:cNvPr id="20" name="Rectangle 9"/>
          <p:cNvSpPr>
            <a:spLocks noChangeArrowheads="1"/>
          </p:cNvSpPr>
          <p:nvPr/>
        </p:nvSpPr>
        <p:spPr bwMode="auto">
          <a:xfrm>
            <a:off x="6452370" y="2511691"/>
            <a:ext cx="159395" cy="233348"/>
          </a:xfrm>
          <a:prstGeom prst="rect">
            <a:avLst/>
          </a:prstGeom>
          <a:solidFill>
            <a:schemeClr val="tx1">
              <a:lumMod val="65000"/>
              <a:lumOff val="35000"/>
            </a:schemeClr>
          </a:solidFill>
          <a:ln>
            <a:noFill/>
          </a:ln>
        </p:spPr>
        <p:txBody>
          <a:bodyPr vert="horz" wrap="square" lIns="89855" tIns="44928" rIns="89855" bIns="44928" numCol="1" anchor="t" anchorCtr="0" compatLnSpc="1">
            <a:prstTxWarp prst="textNoShape">
              <a:avLst/>
            </a:prstTxWarp>
          </a:bodyPr>
          <a:lstStyle/>
          <a:p>
            <a:endParaRPr lang="en-US" sz="1800">
              <a:cs typeface="+mn-ea"/>
              <a:sym typeface="+mn-lt"/>
            </a:endParaRPr>
          </a:p>
        </p:txBody>
      </p:sp>
      <p:sp>
        <p:nvSpPr>
          <p:cNvPr id="21" name="Rectangle 10"/>
          <p:cNvSpPr>
            <a:spLocks noChangeArrowheads="1"/>
          </p:cNvSpPr>
          <p:nvPr/>
        </p:nvSpPr>
        <p:spPr bwMode="auto">
          <a:xfrm>
            <a:off x="6655521" y="2511691"/>
            <a:ext cx="159395" cy="233348"/>
          </a:xfrm>
          <a:prstGeom prst="rect">
            <a:avLst/>
          </a:prstGeom>
          <a:solidFill>
            <a:schemeClr val="tx1">
              <a:lumMod val="65000"/>
              <a:lumOff val="35000"/>
            </a:schemeClr>
          </a:solidFill>
          <a:ln>
            <a:noFill/>
          </a:ln>
        </p:spPr>
        <p:txBody>
          <a:bodyPr vert="horz" wrap="square" lIns="89855" tIns="44928" rIns="89855" bIns="44928" numCol="1" anchor="t" anchorCtr="0" compatLnSpc="1">
            <a:prstTxWarp prst="textNoShape">
              <a:avLst/>
            </a:prstTxWarp>
          </a:bodyPr>
          <a:lstStyle/>
          <a:p>
            <a:endParaRPr lang="en-US" sz="1800">
              <a:cs typeface="+mn-ea"/>
              <a:sym typeface="+mn-lt"/>
            </a:endParaRPr>
          </a:p>
        </p:txBody>
      </p:sp>
      <p:sp>
        <p:nvSpPr>
          <p:cNvPr id="22" name="Rectangle 11"/>
          <p:cNvSpPr>
            <a:spLocks noChangeArrowheads="1"/>
          </p:cNvSpPr>
          <p:nvPr/>
        </p:nvSpPr>
        <p:spPr bwMode="auto">
          <a:xfrm>
            <a:off x="6863358" y="2511691"/>
            <a:ext cx="157833" cy="233348"/>
          </a:xfrm>
          <a:prstGeom prst="rect">
            <a:avLst/>
          </a:prstGeom>
          <a:solidFill>
            <a:schemeClr val="tx1">
              <a:lumMod val="65000"/>
              <a:lumOff val="35000"/>
            </a:schemeClr>
          </a:solidFill>
          <a:ln>
            <a:noFill/>
          </a:ln>
        </p:spPr>
        <p:txBody>
          <a:bodyPr vert="horz" wrap="square" lIns="89855" tIns="44928" rIns="89855" bIns="44928" numCol="1" anchor="t" anchorCtr="0" compatLnSpc="1">
            <a:prstTxWarp prst="textNoShape">
              <a:avLst/>
            </a:prstTxWarp>
          </a:bodyPr>
          <a:lstStyle/>
          <a:p>
            <a:endParaRPr lang="en-US" sz="1800">
              <a:cs typeface="+mn-ea"/>
              <a:sym typeface="+mn-lt"/>
            </a:endParaRPr>
          </a:p>
        </p:txBody>
      </p:sp>
      <p:sp>
        <p:nvSpPr>
          <p:cNvPr id="23" name="Rectangle 12"/>
          <p:cNvSpPr>
            <a:spLocks noChangeArrowheads="1"/>
          </p:cNvSpPr>
          <p:nvPr/>
        </p:nvSpPr>
        <p:spPr bwMode="auto">
          <a:xfrm>
            <a:off x="7066508" y="2511691"/>
            <a:ext cx="157833" cy="233348"/>
          </a:xfrm>
          <a:prstGeom prst="rect">
            <a:avLst/>
          </a:prstGeom>
          <a:solidFill>
            <a:schemeClr val="tx1">
              <a:lumMod val="65000"/>
              <a:lumOff val="35000"/>
            </a:schemeClr>
          </a:solidFill>
          <a:ln>
            <a:noFill/>
          </a:ln>
        </p:spPr>
        <p:txBody>
          <a:bodyPr vert="horz" wrap="square" lIns="89855" tIns="44928" rIns="89855" bIns="44928" numCol="1" anchor="t" anchorCtr="0" compatLnSpc="1">
            <a:prstTxWarp prst="textNoShape">
              <a:avLst/>
            </a:prstTxWarp>
          </a:bodyPr>
          <a:lstStyle/>
          <a:p>
            <a:endParaRPr lang="en-US" sz="1800">
              <a:cs typeface="+mn-ea"/>
              <a:sym typeface="+mn-lt"/>
            </a:endParaRPr>
          </a:p>
        </p:txBody>
      </p:sp>
      <p:sp>
        <p:nvSpPr>
          <p:cNvPr id="24" name="Rectangle 13"/>
          <p:cNvSpPr>
            <a:spLocks noChangeArrowheads="1"/>
          </p:cNvSpPr>
          <p:nvPr/>
        </p:nvSpPr>
        <p:spPr bwMode="auto">
          <a:xfrm>
            <a:off x="7271222" y="2511691"/>
            <a:ext cx="159395" cy="233348"/>
          </a:xfrm>
          <a:prstGeom prst="rect">
            <a:avLst/>
          </a:prstGeom>
          <a:solidFill>
            <a:schemeClr val="tx1">
              <a:lumMod val="65000"/>
              <a:lumOff val="35000"/>
            </a:schemeClr>
          </a:solidFill>
          <a:ln>
            <a:noFill/>
          </a:ln>
        </p:spPr>
        <p:txBody>
          <a:bodyPr vert="horz" wrap="square" lIns="89855" tIns="44928" rIns="89855" bIns="44928" numCol="1" anchor="t" anchorCtr="0" compatLnSpc="1">
            <a:prstTxWarp prst="textNoShape">
              <a:avLst/>
            </a:prstTxWarp>
          </a:bodyPr>
          <a:lstStyle/>
          <a:p>
            <a:endParaRPr lang="en-US" sz="1800">
              <a:cs typeface="+mn-ea"/>
              <a:sym typeface="+mn-lt"/>
            </a:endParaRPr>
          </a:p>
        </p:txBody>
      </p:sp>
      <p:sp>
        <p:nvSpPr>
          <p:cNvPr id="25" name="Rectangle 14"/>
          <p:cNvSpPr>
            <a:spLocks noChangeArrowheads="1"/>
          </p:cNvSpPr>
          <p:nvPr/>
        </p:nvSpPr>
        <p:spPr bwMode="auto">
          <a:xfrm>
            <a:off x="7474373" y="2511691"/>
            <a:ext cx="159395" cy="233348"/>
          </a:xfrm>
          <a:prstGeom prst="rect">
            <a:avLst/>
          </a:prstGeom>
          <a:solidFill>
            <a:schemeClr val="tx1">
              <a:lumMod val="65000"/>
              <a:lumOff val="35000"/>
            </a:schemeClr>
          </a:solidFill>
          <a:ln>
            <a:noFill/>
          </a:ln>
        </p:spPr>
        <p:txBody>
          <a:bodyPr vert="horz" wrap="square" lIns="89855" tIns="44928" rIns="89855" bIns="44928" numCol="1" anchor="t" anchorCtr="0" compatLnSpc="1">
            <a:prstTxWarp prst="textNoShape">
              <a:avLst/>
            </a:prstTxWarp>
          </a:bodyPr>
          <a:lstStyle/>
          <a:p>
            <a:endParaRPr lang="en-US" sz="1800">
              <a:cs typeface="+mn-ea"/>
              <a:sym typeface="+mn-lt"/>
            </a:endParaRPr>
          </a:p>
        </p:txBody>
      </p:sp>
      <p:sp>
        <p:nvSpPr>
          <p:cNvPr id="26" name="Rectangle 15"/>
          <p:cNvSpPr>
            <a:spLocks noChangeArrowheads="1"/>
          </p:cNvSpPr>
          <p:nvPr/>
        </p:nvSpPr>
        <p:spPr bwMode="auto">
          <a:xfrm>
            <a:off x="7682210" y="2511691"/>
            <a:ext cx="157833" cy="233348"/>
          </a:xfrm>
          <a:prstGeom prst="rect">
            <a:avLst/>
          </a:prstGeom>
          <a:solidFill>
            <a:schemeClr val="tx1">
              <a:lumMod val="65000"/>
              <a:lumOff val="35000"/>
            </a:schemeClr>
          </a:solidFill>
          <a:ln>
            <a:noFill/>
          </a:ln>
        </p:spPr>
        <p:txBody>
          <a:bodyPr vert="horz" wrap="square" lIns="89855" tIns="44928" rIns="89855" bIns="44928" numCol="1" anchor="t" anchorCtr="0" compatLnSpc="1">
            <a:prstTxWarp prst="textNoShape">
              <a:avLst/>
            </a:prstTxWarp>
          </a:bodyPr>
          <a:lstStyle/>
          <a:p>
            <a:endParaRPr lang="en-US" sz="1800">
              <a:cs typeface="+mn-ea"/>
              <a:sym typeface="+mn-lt"/>
            </a:endParaRPr>
          </a:p>
        </p:txBody>
      </p:sp>
      <p:sp>
        <p:nvSpPr>
          <p:cNvPr id="27" name="Rectangle 16"/>
          <p:cNvSpPr>
            <a:spLocks noChangeArrowheads="1"/>
          </p:cNvSpPr>
          <p:nvPr/>
        </p:nvSpPr>
        <p:spPr bwMode="auto">
          <a:xfrm>
            <a:off x="7885361" y="2511691"/>
            <a:ext cx="159395" cy="233348"/>
          </a:xfrm>
          <a:prstGeom prst="rect">
            <a:avLst/>
          </a:prstGeom>
          <a:solidFill>
            <a:schemeClr val="bg1">
              <a:lumMod val="85000"/>
            </a:schemeClr>
          </a:solidFill>
          <a:ln>
            <a:noFill/>
          </a:ln>
        </p:spPr>
        <p:txBody>
          <a:bodyPr vert="horz" wrap="square" lIns="89855" tIns="44928" rIns="89855" bIns="44928" numCol="1" anchor="t" anchorCtr="0" compatLnSpc="1">
            <a:prstTxWarp prst="textNoShape">
              <a:avLst/>
            </a:prstTxWarp>
          </a:bodyPr>
          <a:lstStyle/>
          <a:p>
            <a:endParaRPr lang="en-US" sz="1800">
              <a:cs typeface="+mn-ea"/>
              <a:sym typeface="+mn-lt"/>
            </a:endParaRPr>
          </a:p>
        </p:txBody>
      </p:sp>
      <p:sp>
        <p:nvSpPr>
          <p:cNvPr id="28" name="Rectangle 17"/>
          <p:cNvSpPr>
            <a:spLocks noChangeArrowheads="1"/>
          </p:cNvSpPr>
          <p:nvPr/>
        </p:nvSpPr>
        <p:spPr bwMode="auto">
          <a:xfrm>
            <a:off x="8080699" y="2511691"/>
            <a:ext cx="159395" cy="233348"/>
          </a:xfrm>
          <a:prstGeom prst="rect">
            <a:avLst/>
          </a:prstGeom>
          <a:solidFill>
            <a:schemeClr val="bg1">
              <a:lumMod val="85000"/>
            </a:schemeClr>
          </a:solidFill>
          <a:ln>
            <a:noFill/>
          </a:ln>
        </p:spPr>
        <p:txBody>
          <a:bodyPr vert="horz" wrap="square" lIns="89855" tIns="44928" rIns="89855" bIns="44928" numCol="1" anchor="t" anchorCtr="0" compatLnSpc="1">
            <a:prstTxWarp prst="textNoShape">
              <a:avLst/>
            </a:prstTxWarp>
          </a:bodyPr>
          <a:lstStyle/>
          <a:p>
            <a:endParaRPr lang="en-US" sz="1800">
              <a:cs typeface="+mn-ea"/>
              <a:sym typeface="+mn-lt"/>
            </a:endParaRPr>
          </a:p>
        </p:txBody>
      </p:sp>
      <p:sp>
        <p:nvSpPr>
          <p:cNvPr id="29" name="Rectangle 18"/>
          <p:cNvSpPr>
            <a:spLocks noChangeArrowheads="1"/>
          </p:cNvSpPr>
          <p:nvPr/>
        </p:nvSpPr>
        <p:spPr bwMode="auto">
          <a:xfrm>
            <a:off x="8283849" y="2511691"/>
            <a:ext cx="159395" cy="233348"/>
          </a:xfrm>
          <a:prstGeom prst="rect">
            <a:avLst/>
          </a:prstGeom>
          <a:solidFill>
            <a:schemeClr val="bg1">
              <a:lumMod val="85000"/>
            </a:schemeClr>
          </a:solidFill>
          <a:ln>
            <a:noFill/>
          </a:ln>
        </p:spPr>
        <p:txBody>
          <a:bodyPr vert="horz" wrap="square" lIns="89855" tIns="44928" rIns="89855" bIns="44928" numCol="1" anchor="t" anchorCtr="0" compatLnSpc="1">
            <a:prstTxWarp prst="textNoShape">
              <a:avLst/>
            </a:prstTxWarp>
          </a:bodyPr>
          <a:lstStyle/>
          <a:p>
            <a:endParaRPr lang="en-US" sz="1800">
              <a:cs typeface="+mn-ea"/>
              <a:sym typeface="+mn-lt"/>
            </a:endParaRPr>
          </a:p>
        </p:txBody>
      </p:sp>
      <p:grpSp>
        <p:nvGrpSpPr>
          <p:cNvPr id="30" name="Group 51"/>
          <p:cNvGrpSpPr/>
          <p:nvPr/>
        </p:nvGrpSpPr>
        <p:grpSpPr>
          <a:xfrm>
            <a:off x="6886726" y="1549430"/>
            <a:ext cx="1025128" cy="825363"/>
            <a:chOff x="941388" y="803275"/>
            <a:chExt cx="506413" cy="409575"/>
          </a:xfrm>
          <a:solidFill>
            <a:schemeClr val="tx1">
              <a:lumMod val="65000"/>
              <a:lumOff val="35000"/>
            </a:schemeClr>
          </a:solidFill>
        </p:grpSpPr>
        <p:sp>
          <p:nvSpPr>
            <p:cNvPr id="31" name="Freeform 10"/>
            <p:cNvSpPr>
              <a:spLocks noEditPoints="1"/>
            </p:cNvSpPr>
            <p:nvPr/>
          </p:nvSpPr>
          <p:spPr bwMode="auto">
            <a:xfrm>
              <a:off x="941388" y="803275"/>
              <a:ext cx="506413" cy="409575"/>
            </a:xfrm>
            <a:custGeom>
              <a:avLst/>
              <a:gdLst>
                <a:gd name="T0" fmla="*/ 78 w 153"/>
                <a:gd name="T1" fmla="*/ 0 h 124"/>
                <a:gd name="T2" fmla="*/ 0 w 153"/>
                <a:gd name="T3" fmla="*/ 68 h 124"/>
                <a:gd name="T4" fmla="*/ 15 w 153"/>
                <a:gd name="T5" fmla="*/ 68 h 124"/>
                <a:gd name="T6" fmla="*/ 21 w 153"/>
                <a:gd name="T7" fmla="*/ 64 h 124"/>
                <a:gd name="T8" fmla="*/ 21 w 153"/>
                <a:gd name="T9" fmla="*/ 121 h 124"/>
                <a:gd name="T10" fmla="*/ 24 w 153"/>
                <a:gd name="T11" fmla="*/ 124 h 124"/>
                <a:gd name="T12" fmla="*/ 63 w 153"/>
                <a:gd name="T13" fmla="*/ 124 h 124"/>
                <a:gd name="T14" fmla="*/ 63 w 153"/>
                <a:gd name="T15" fmla="*/ 92 h 124"/>
                <a:gd name="T16" fmla="*/ 67 w 153"/>
                <a:gd name="T17" fmla="*/ 87 h 124"/>
                <a:gd name="T18" fmla="*/ 83 w 153"/>
                <a:gd name="T19" fmla="*/ 87 h 124"/>
                <a:gd name="T20" fmla="*/ 89 w 153"/>
                <a:gd name="T21" fmla="*/ 92 h 124"/>
                <a:gd name="T22" fmla="*/ 89 w 153"/>
                <a:gd name="T23" fmla="*/ 124 h 124"/>
                <a:gd name="T24" fmla="*/ 127 w 153"/>
                <a:gd name="T25" fmla="*/ 124 h 124"/>
                <a:gd name="T26" fmla="*/ 131 w 153"/>
                <a:gd name="T27" fmla="*/ 120 h 124"/>
                <a:gd name="T28" fmla="*/ 131 w 153"/>
                <a:gd name="T29" fmla="*/ 63 h 124"/>
                <a:gd name="T30" fmla="*/ 136 w 153"/>
                <a:gd name="T31" fmla="*/ 68 h 124"/>
                <a:gd name="T32" fmla="*/ 153 w 153"/>
                <a:gd name="T33" fmla="*/ 68 h 124"/>
                <a:gd name="T34" fmla="*/ 78 w 153"/>
                <a:gd name="T35" fmla="*/ 0 h 124"/>
                <a:gd name="T36" fmla="*/ 76 w 153"/>
                <a:gd name="T37" fmla="*/ 75 h 124"/>
                <a:gd name="T38" fmla="*/ 60 w 153"/>
                <a:gd name="T39" fmla="*/ 59 h 124"/>
                <a:gd name="T40" fmla="*/ 76 w 153"/>
                <a:gd name="T41" fmla="*/ 42 h 124"/>
                <a:gd name="T42" fmla="*/ 92 w 153"/>
                <a:gd name="T43" fmla="*/ 59 h 124"/>
                <a:gd name="T44" fmla="*/ 76 w 153"/>
                <a:gd name="T45" fmla="*/ 7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4">
                  <a:moveTo>
                    <a:pt x="78" y="0"/>
                  </a:moveTo>
                  <a:cubicBezTo>
                    <a:pt x="0" y="68"/>
                    <a:pt x="0" y="68"/>
                    <a:pt x="0" y="68"/>
                  </a:cubicBezTo>
                  <a:cubicBezTo>
                    <a:pt x="0" y="68"/>
                    <a:pt x="5" y="77"/>
                    <a:pt x="15" y="68"/>
                  </a:cubicBezTo>
                  <a:cubicBezTo>
                    <a:pt x="21" y="64"/>
                    <a:pt x="21" y="64"/>
                    <a:pt x="21" y="64"/>
                  </a:cubicBezTo>
                  <a:cubicBezTo>
                    <a:pt x="21" y="121"/>
                    <a:pt x="21" y="121"/>
                    <a:pt x="21" y="121"/>
                  </a:cubicBezTo>
                  <a:cubicBezTo>
                    <a:pt x="21" y="121"/>
                    <a:pt x="21" y="124"/>
                    <a:pt x="24" y="124"/>
                  </a:cubicBezTo>
                  <a:cubicBezTo>
                    <a:pt x="28" y="124"/>
                    <a:pt x="63" y="124"/>
                    <a:pt x="63" y="124"/>
                  </a:cubicBezTo>
                  <a:cubicBezTo>
                    <a:pt x="63" y="92"/>
                    <a:pt x="63" y="92"/>
                    <a:pt x="63" y="92"/>
                  </a:cubicBezTo>
                  <a:cubicBezTo>
                    <a:pt x="63" y="92"/>
                    <a:pt x="62" y="87"/>
                    <a:pt x="67" y="87"/>
                  </a:cubicBezTo>
                  <a:cubicBezTo>
                    <a:pt x="83" y="87"/>
                    <a:pt x="83" y="87"/>
                    <a:pt x="83" y="87"/>
                  </a:cubicBezTo>
                  <a:cubicBezTo>
                    <a:pt x="89" y="87"/>
                    <a:pt x="89" y="92"/>
                    <a:pt x="89" y="92"/>
                  </a:cubicBezTo>
                  <a:cubicBezTo>
                    <a:pt x="89" y="124"/>
                    <a:pt x="89" y="124"/>
                    <a:pt x="89" y="124"/>
                  </a:cubicBezTo>
                  <a:cubicBezTo>
                    <a:pt x="89" y="124"/>
                    <a:pt x="121" y="124"/>
                    <a:pt x="127" y="124"/>
                  </a:cubicBezTo>
                  <a:cubicBezTo>
                    <a:pt x="131" y="124"/>
                    <a:pt x="131" y="120"/>
                    <a:pt x="131" y="120"/>
                  </a:cubicBezTo>
                  <a:cubicBezTo>
                    <a:pt x="131" y="63"/>
                    <a:pt x="131" y="63"/>
                    <a:pt x="131" y="63"/>
                  </a:cubicBezTo>
                  <a:cubicBezTo>
                    <a:pt x="136" y="68"/>
                    <a:pt x="136" y="68"/>
                    <a:pt x="136" y="68"/>
                  </a:cubicBezTo>
                  <a:cubicBezTo>
                    <a:pt x="149" y="77"/>
                    <a:pt x="153" y="68"/>
                    <a:pt x="153" y="68"/>
                  </a:cubicBezTo>
                  <a:lnTo>
                    <a:pt x="78" y="0"/>
                  </a:lnTo>
                  <a:close/>
                  <a:moveTo>
                    <a:pt x="76" y="75"/>
                  </a:moveTo>
                  <a:cubicBezTo>
                    <a:pt x="67" y="75"/>
                    <a:pt x="60" y="68"/>
                    <a:pt x="60" y="59"/>
                  </a:cubicBezTo>
                  <a:cubicBezTo>
                    <a:pt x="60" y="50"/>
                    <a:pt x="67" y="42"/>
                    <a:pt x="76" y="42"/>
                  </a:cubicBezTo>
                  <a:cubicBezTo>
                    <a:pt x="85" y="42"/>
                    <a:pt x="92" y="50"/>
                    <a:pt x="92" y="59"/>
                  </a:cubicBezTo>
                  <a:cubicBezTo>
                    <a:pt x="92" y="68"/>
                    <a:pt x="85" y="75"/>
                    <a:pt x="76"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32" name="Freeform 11"/>
            <p:cNvSpPr>
              <a:spLocks/>
            </p:cNvSpPr>
            <p:nvPr/>
          </p:nvSpPr>
          <p:spPr bwMode="auto">
            <a:xfrm>
              <a:off x="1338263" y="852488"/>
              <a:ext cx="49213" cy="103188"/>
            </a:xfrm>
            <a:custGeom>
              <a:avLst/>
              <a:gdLst>
                <a:gd name="T0" fmla="*/ 31 w 31"/>
                <a:gd name="T1" fmla="*/ 65 h 65"/>
                <a:gd name="T2" fmla="*/ 31 w 31"/>
                <a:gd name="T3" fmla="*/ 0 h 65"/>
                <a:gd name="T4" fmla="*/ 0 w 31"/>
                <a:gd name="T5" fmla="*/ 0 h 65"/>
                <a:gd name="T6" fmla="*/ 0 w 31"/>
                <a:gd name="T7" fmla="*/ 38 h 65"/>
                <a:gd name="T8" fmla="*/ 31 w 31"/>
                <a:gd name="T9" fmla="*/ 65 h 65"/>
              </a:gdLst>
              <a:ahLst/>
              <a:cxnLst>
                <a:cxn ang="0">
                  <a:pos x="T0" y="T1"/>
                </a:cxn>
                <a:cxn ang="0">
                  <a:pos x="T2" y="T3"/>
                </a:cxn>
                <a:cxn ang="0">
                  <a:pos x="T4" y="T5"/>
                </a:cxn>
                <a:cxn ang="0">
                  <a:pos x="T6" y="T7"/>
                </a:cxn>
                <a:cxn ang="0">
                  <a:pos x="T8" y="T9"/>
                </a:cxn>
              </a:cxnLst>
              <a:rect l="0" t="0" r="r" b="b"/>
              <a:pathLst>
                <a:path w="31" h="65">
                  <a:moveTo>
                    <a:pt x="31" y="65"/>
                  </a:moveTo>
                  <a:lnTo>
                    <a:pt x="31" y="0"/>
                  </a:lnTo>
                  <a:lnTo>
                    <a:pt x="0" y="0"/>
                  </a:lnTo>
                  <a:lnTo>
                    <a:pt x="0" y="38"/>
                  </a:lnTo>
                  <a:lnTo>
                    <a:pt x="31" y="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33" name="Oval 12"/>
            <p:cNvSpPr>
              <a:spLocks noChangeArrowheads="1"/>
            </p:cNvSpPr>
            <p:nvPr/>
          </p:nvSpPr>
          <p:spPr bwMode="auto">
            <a:xfrm>
              <a:off x="1166813" y="971550"/>
              <a:ext cx="52388" cy="539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grpSp>
      <p:sp>
        <p:nvSpPr>
          <p:cNvPr id="34" name="Text Box 10"/>
          <p:cNvSpPr txBox="1">
            <a:spLocks noChangeArrowheads="1"/>
          </p:cNvSpPr>
          <p:nvPr/>
        </p:nvSpPr>
        <p:spPr bwMode="auto">
          <a:xfrm>
            <a:off x="6467372" y="2893514"/>
            <a:ext cx="2075060" cy="1325717"/>
          </a:xfrm>
          <a:prstGeom prst="rect">
            <a:avLst/>
          </a:prstGeom>
          <a:noFill/>
          <a:ln w="9525">
            <a:noFill/>
            <a:miter lim="800000"/>
            <a:headEnd/>
            <a:tailEnd/>
          </a:ln>
        </p:spPr>
        <p:txBody>
          <a:bodyPr wrap="square" lIns="44928" tIns="22464" rIns="44928" bIns="22464">
            <a:spAutoFit/>
          </a:bodyPr>
          <a:lstStyle/>
          <a:p>
            <a:pPr defTabSz="1069343"/>
            <a:r>
              <a:rPr lang="en-US" sz="3900" dirty="0">
                <a:solidFill>
                  <a:schemeClr val="tx1">
                    <a:lumMod val="75000"/>
                    <a:lumOff val="25000"/>
                  </a:schemeClr>
                </a:solidFill>
                <a:cs typeface="+mn-ea"/>
                <a:sym typeface="+mn-lt"/>
              </a:rPr>
              <a:t>70%</a:t>
            </a:r>
          </a:p>
          <a:p>
            <a:pPr defTabSz="1069316">
              <a:lnSpc>
                <a:spcPct val="130000"/>
              </a:lnSpc>
            </a:pPr>
            <a:r>
              <a:rPr lang="zh-CN" altLang="en-US" b="1" dirty="0">
                <a:solidFill>
                  <a:schemeClr val="tx1">
                    <a:lumMod val="75000"/>
                    <a:lumOff val="25000"/>
                  </a:schemeClr>
                </a:solidFill>
                <a:cs typeface="+mn-ea"/>
                <a:sym typeface="+mn-lt"/>
              </a:rPr>
              <a:t>添加标题</a:t>
            </a:r>
            <a:endParaRPr lang="en-US" altLang="zh-CN" b="1" dirty="0">
              <a:solidFill>
                <a:schemeClr val="tx1">
                  <a:lumMod val="75000"/>
                  <a:lumOff val="25000"/>
                </a:schemeClr>
              </a:solidFill>
              <a:cs typeface="+mn-ea"/>
              <a:sym typeface="+mn-lt"/>
            </a:endParaRPr>
          </a:p>
          <a:p>
            <a:pPr defTabSz="1069316">
              <a:lnSpc>
                <a:spcPct val="130000"/>
              </a:lnSpc>
            </a:pPr>
            <a:r>
              <a:rPr lang="zh-CN" altLang="en-US" sz="900" dirty="0">
                <a:solidFill>
                  <a:schemeClr val="tx1">
                    <a:lumMod val="75000"/>
                    <a:lumOff val="25000"/>
                  </a:schemeClr>
                </a:solidFill>
                <a:cs typeface="+mn-ea"/>
                <a:sym typeface="+mn-lt"/>
              </a:rPr>
              <a:t>一套好的</a:t>
            </a:r>
            <a:r>
              <a:rPr lang="en-US" altLang="zh-CN" sz="900" dirty="0">
                <a:solidFill>
                  <a:schemeClr val="tx1">
                    <a:lumMod val="75000"/>
                    <a:lumOff val="25000"/>
                  </a:schemeClr>
                </a:solidFill>
                <a:cs typeface="+mn-ea"/>
                <a:sym typeface="+mn-lt"/>
              </a:rPr>
              <a:t>PPT</a:t>
            </a:r>
            <a:r>
              <a:rPr lang="zh-CN" altLang="en-US" sz="900" dirty="0">
                <a:solidFill>
                  <a:schemeClr val="tx1">
                    <a:lumMod val="75000"/>
                    <a:lumOff val="25000"/>
                  </a:schemeClr>
                </a:solidFill>
                <a:cs typeface="+mn-ea"/>
                <a:sym typeface="+mn-lt"/>
              </a:rPr>
              <a:t>模板可以让一篇</a:t>
            </a:r>
            <a:r>
              <a:rPr lang="en-US" altLang="zh-CN" sz="900" dirty="0">
                <a:solidFill>
                  <a:schemeClr val="tx1">
                    <a:lumMod val="75000"/>
                    <a:lumOff val="25000"/>
                  </a:schemeClr>
                </a:solidFill>
                <a:cs typeface="+mn-ea"/>
                <a:sym typeface="+mn-lt"/>
              </a:rPr>
              <a:t>PPT</a:t>
            </a:r>
            <a:r>
              <a:rPr lang="zh-CN" altLang="en-US" sz="900" dirty="0">
                <a:solidFill>
                  <a:schemeClr val="tx1">
                    <a:lumMod val="75000"/>
                    <a:lumOff val="25000"/>
                  </a:schemeClr>
                </a:solidFill>
                <a:cs typeface="+mn-ea"/>
                <a:sym typeface="+mn-lt"/>
              </a:rPr>
              <a:t>文稿的形象迅速提升，大大增加可观赏性。</a:t>
            </a:r>
            <a:endParaRPr lang="en-US" altLang="zh-CN" sz="900" i="1"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ppt_x"/>
                                          </p:val>
                                        </p:tav>
                                        <p:tav tm="100000">
                                          <p:val>
                                            <p:strVal val="#ppt_x"/>
                                          </p:val>
                                        </p:tav>
                                      </p:tavLst>
                                    </p:anim>
                                    <p:anim calcmode="lin" valueType="num">
                                      <p:cBhvr additive="base">
                                        <p:cTn id="8" dur="25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250" fill="hold"/>
                                        <p:tgtEl>
                                          <p:spTgt spid="14"/>
                                        </p:tgtEl>
                                        <p:attrNameLst>
                                          <p:attrName>ppt_x</p:attrName>
                                        </p:attrNameLst>
                                      </p:cBhvr>
                                      <p:tavLst>
                                        <p:tav tm="0">
                                          <p:val>
                                            <p:strVal val="#ppt_x"/>
                                          </p:val>
                                        </p:tav>
                                        <p:tav tm="100000">
                                          <p:val>
                                            <p:strVal val="#ppt_x"/>
                                          </p:val>
                                        </p:tav>
                                      </p:tavLst>
                                    </p:anim>
                                    <p:anim calcmode="lin" valueType="num">
                                      <p:cBhvr additive="base">
                                        <p:cTn id="13" dur="25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250" fill="hold"/>
                                        <p:tgtEl>
                                          <p:spTgt spid="15"/>
                                        </p:tgtEl>
                                        <p:attrNameLst>
                                          <p:attrName>ppt_x</p:attrName>
                                        </p:attrNameLst>
                                      </p:cBhvr>
                                      <p:tavLst>
                                        <p:tav tm="0">
                                          <p:val>
                                            <p:strVal val="#ppt_x"/>
                                          </p:val>
                                        </p:tav>
                                        <p:tav tm="100000">
                                          <p:val>
                                            <p:strVal val="#ppt_x"/>
                                          </p:val>
                                        </p:tav>
                                      </p:tavLst>
                                    </p:anim>
                                    <p:anim calcmode="lin" valueType="num">
                                      <p:cBhvr additive="base">
                                        <p:cTn id="18" dur="250" fill="hold"/>
                                        <p:tgtEl>
                                          <p:spTgt spid="15"/>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250" fill="hold"/>
                                        <p:tgtEl>
                                          <p:spTgt spid="3"/>
                                        </p:tgtEl>
                                        <p:attrNameLst>
                                          <p:attrName>ppt_x</p:attrName>
                                        </p:attrNameLst>
                                      </p:cBhvr>
                                      <p:tavLst>
                                        <p:tav tm="0">
                                          <p:val>
                                            <p:strVal val="#ppt_x"/>
                                          </p:val>
                                        </p:tav>
                                        <p:tav tm="100000">
                                          <p:val>
                                            <p:strVal val="#ppt_x"/>
                                          </p:val>
                                        </p:tav>
                                      </p:tavLst>
                                    </p:anim>
                                    <p:anim calcmode="lin" valueType="num">
                                      <p:cBhvr additive="base">
                                        <p:cTn id="23" dur="250" fill="hold"/>
                                        <p:tgtEl>
                                          <p:spTgt spid="3"/>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250" fill="hold"/>
                                        <p:tgtEl>
                                          <p:spTgt spid="10"/>
                                        </p:tgtEl>
                                        <p:attrNameLst>
                                          <p:attrName>ppt_x</p:attrName>
                                        </p:attrNameLst>
                                      </p:cBhvr>
                                      <p:tavLst>
                                        <p:tav tm="0">
                                          <p:val>
                                            <p:strVal val="#ppt_x"/>
                                          </p:val>
                                        </p:tav>
                                        <p:tav tm="100000">
                                          <p:val>
                                            <p:strVal val="#ppt_x"/>
                                          </p:val>
                                        </p:tav>
                                      </p:tavLst>
                                    </p:anim>
                                    <p:anim calcmode="lin" valueType="num">
                                      <p:cBhvr additive="base">
                                        <p:cTn id="28" dur="250" fill="hold"/>
                                        <p:tgtEl>
                                          <p:spTgt spid="10"/>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250" fill="hold"/>
                                        <p:tgtEl>
                                          <p:spTgt spid="16"/>
                                        </p:tgtEl>
                                        <p:attrNameLst>
                                          <p:attrName>ppt_x</p:attrName>
                                        </p:attrNameLst>
                                      </p:cBhvr>
                                      <p:tavLst>
                                        <p:tav tm="0">
                                          <p:val>
                                            <p:strVal val="#ppt_x"/>
                                          </p:val>
                                        </p:tav>
                                        <p:tav tm="100000">
                                          <p:val>
                                            <p:strVal val="#ppt_x"/>
                                          </p:val>
                                        </p:tav>
                                      </p:tavLst>
                                    </p:anim>
                                    <p:anim calcmode="lin" valueType="num">
                                      <p:cBhvr additive="base">
                                        <p:cTn id="33" dur="250" fill="hold"/>
                                        <p:tgtEl>
                                          <p:spTgt spid="16"/>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250" fill="hold"/>
                                        <p:tgtEl>
                                          <p:spTgt spid="4"/>
                                        </p:tgtEl>
                                        <p:attrNameLst>
                                          <p:attrName>ppt_x</p:attrName>
                                        </p:attrNameLst>
                                      </p:cBhvr>
                                      <p:tavLst>
                                        <p:tav tm="0">
                                          <p:val>
                                            <p:strVal val="#ppt_x"/>
                                          </p:val>
                                        </p:tav>
                                        <p:tav tm="100000">
                                          <p:val>
                                            <p:strVal val="#ppt_x"/>
                                          </p:val>
                                        </p:tav>
                                      </p:tavLst>
                                    </p:anim>
                                    <p:anim calcmode="lin" valueType="num">
                                      <p:cBhvr additive="base">
                                        <p:cTn id="38" dur="250" fill="hold"/>
                                        <p:tgtEl>
                                          <p:spTgt spid="4"/>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250" fill="hold"/>
                                        <p:tgtEl>
                                          <p:spTgt spid="11"/>
                                        </p:tgtEl>
                                        <p:attrNameLst>
                                          <p:attrName>ppt_x</p:attrName>
                                        </p:attrNameLst>
                                      </p:cBhvr>
                                      <p:tavLst>
                                        <p:tav tm="0">
                                          <p:val>
                                            <p:strVal val="#ppt_x"/>
                                          </p:val>
                                        </p:tav>
                                        <p:tav tm="100000">
                                          <p:val>
                                            <p:strVal val="#ppt_x"/>
                                          </p:val>
                                        </p:tav>
                                      </p:tavLst>
                                    </p:anim>
                                    <p:anim calcmode="lin" valueType="num">
                                      <p:cBhvr additive="base">
                                        <p:cTn id="43" dur="250" fill="hold"/>
                                        <p:tgtEl>
                                          <p:spTgt spid="11"/>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250" fill="hold"/>
                                        <p:tgtEl>
                                          <p:spTgt spid="17"/>
                                        </p:tgtEl>
                                        <p:attrNameLst>
                                          <p:attrName>ppt_x</p:attrName>
                                        </p:attrNameLst>
                                      </p:cBhvr>
                                      <p:tavLst>
                                        <p:tav tm="0">
                                          <p:val>
                                            <p:strVal val="#ppt_x"/>
                                          </p:val>
                                        </p:tav>
                                        <p:tav tm="100000">
                                          <p:val>
                                            <p:strVal val="#ppt_x"/>
                                          </p:val>
                                        </p:tav>
                                      </p:tavLst>
                                    </p:anim>
                                    <p:anim calcmode="lin" valueType="num">
                                      <p:cBhvr additive="base">
                                        <p:cTn id="48" dur="250" fill="hold"/>
                                        <p:tgtEl>
                                          <p:spTgt spid="17"/>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additive="base">
                                        <p:cTn id="52" dur="250" fill="hold"/>
                                        <p:tgtEl>
                                          <p:spTgt spid="5"/>
                                        </p:tgtEl>
                                        <p:attrNameLst>
                                          <p:attrName>ppt_x</p:attrName>
                                        </p:attrNameLst>
                                      </p:cBhvr>
                                      <p:tavLst>
                                        <p:tav tm="0">
                                          <p:val>
                                            <p:strVal val="#ppt_x"/>
                                          </p:val>
                                        </p:tav>
                                        <p:tav tm="100000">
                                          <p:val>
                                            <p:strVal val="#ppt_x"/>
                                          </p:val>
                                        </p:tav>
                                      </p:tavLst>
                                    </p:anim>
                                    <p:anim calcmode="lin" valueType="num">
                                      <p:cBhvr additive="base">
                                        <p:cTn id="53" dur="250" fill="hold"/>
                                        <p:tgtEl>
                                          <p:spTgt spid="5"/>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250" fill="hold"/>
                                        <p:tgtEl>
                                          <p:spTgt spid="12"/>
                                        </p:tgtEl>
                                        <p:attrNameLst>
                                          <p:attrName>ppt_x</p:attrName>
                                        </p:attrNameLst>
                                      </p:cBhvr>
                                      <p:tavLst>
                                        <p:tav tm="0">
                                          <p:val>
                                            <p:strVal val="#ppt_x"/>
                                          </p:val>
                                        </p:tav>
                                        <p:tav tm="100000">
                                          <p:val>
                                            <p:strVal val="#ppt_x"/>
                                          </p:val>
                                        </p:tav>
                                      </p:tavLst>
                                    </p:anim>
                                    <p:anim calcmode="lin" valueType="num">
                                      <p:cBhvr additive="base">
                                        <p:cTn id="58" dur="250" fill="hold"/>
                                        <p:tgtEl>
                                          <p:spTgt spid="12"/>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250" fill="hold"/>
                                        <p:tgtEl>
                                          <p:spTgt spid="18"/>
                                        </p:tgtEl>
                                        <p:attrNameLst>
                                          <p:attrName>ppt_x</p:attrName>
                                        </p:attrNameLst>
                                      </p:cBhvr>
                                      <p:tavLst>
                                        <p:tav tm="0">
                                          <p:val>
                                            <p:strVal val="#ppt_x"/>
                                          </p:val>
                                        </p:tav>
                                        <p:tav tm="100000">
                                          <p:val>
                                            <p:strVal val="#ppt_x"/>
                                          </p:val>
                                        </p:tav>
                                      </p:tavLst>
                                    </p:anim>
                                    <p:anim calcmode="lin" valueType="num">
                                      <p:cBhvr additive="base">
                                        <p:cTn id="63" dur="250" fill="hold"/>
                                        <p:tgtEl>
                                          <p:spTgt spid="18"/>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stCondLst>
                                    <p:cond delay="0"/>
                                  </p:stCondLst>
                                  <p:childTnLst>
                                    <p:set>
                                      <p:cBhvr>
                                        <p:cTn id="66" dur="1" fill="hold">
                                          <p:stCondLst>
                                            <p:cond delay="0"/>
                                          </p:stCondLst>
                                        </p:cTn>
                                        <p:tgtEl>
                                          <p:spTgt spid="6"/>
                                        </p:tgtEl>
                                        <p:attrNameLst>
                                          <p:attrName>style.visibility</p:attrName>
                                        </p:attrNameLst>
                                      </p:cBhvr>
                                      <p:to>
                                        <p:strVal val="visible"/>
                                      </p:to>
                                    </p:set>
                                    <p:anim calcmode="lin" valueType="num">
                                      <p:cBhvr additive="base">
                                        <p:cTn id="67" dur="250" fill="hold"/>
                                        <p:tgtEl>
                                          <p:spTgt spid="6"/>
                                        </p:tgtEl>
                                        <p:attrNameLst>
                                          <p:attrName>ppt_x</p:attrName>
                                        </p:attrNameLst>
                                      </p:cBhvr>
                                      <p:tavLst>
                                        <p:tav tm="0">
                                          <p:val>
                                            <p:strVal val="#ppt_x"/>
                                          </p:val>
                                        </p:tav>
                                        <p:tav tm="100000">
                                          <p:val>
                                            <p:strVal val="#ppt_x"/>
                                          </p:val>
                                        </p:tav>
                                      </p:tavLst>
                                    </p:anim>
                                    <p:anim calcmode="lin" valueType="num">
                                      <p:cBhvr additive="base">
                                        <p:cTn id="68" dur="250" fill="hold"/>
                                        <p:tgtEl>
                                          <p:spTgt spid="6"/>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grpId="0" nodeType="afterEffect">
                                  <p:stCondLst>
                                    <p:cond delay="0"/>
                                  </p:stCondLst>
                                  <p:childTnLst>
                                    <p:set>
                                      <p:cBhvr>
                                        <p:cTn id="71" dur="1" fill="hold">
                                          <p:stCondLst>
                                            <p:cond delay="0"/>
                                          </p:stCondLst>
                                        </p:cTn>
                                        <p:tgtEl>
                                          <p:spTgt spid="13"/>
                                        </p:tgtEl>
                                        <p:attrNameLst>
                                          <p:attrName>style.visibility</p:attrName>
                                        </p:attrNameLst>
                                      </p:cBhvr>
                                      <p:to>
                                        <p:strVal val="visible"/>
                                      </p:to>
                                    </p:set>
                                    <p:anim calcmode="lin" valueType="num">
                                      <p:cBhvr additive="base">
                                        <p:cTn id="72" dur="250" fill="hold"/>
                                        <p:tgtEl>
                                          <p:spTgt spid="13"/>
                                        </p:tgtEl>
                                        <p:attrNameLst>
                                          <p:attrName>ppt_x</p:attrName>
                                        </p:attrNameLst>
                                      </p:cBhvr>
                                      <p:tavLst>
                                        <p:tav tm="0">
                                          <p:val>
                                            <p:strVal val="#ppt_x"/>
                                          </p:val>
                                        </p:tav>
                                        <p:tav tm="100000">
                                          <p:val>
                                            <p:strVal val="#ppt_x"/>
                                          </p:val>
                                        </p:tav>
                                      </p:tavLst>
                                    </p:anim>
                                    <p:anim calcmode="lin" valueType="num">
                                      <p:cBhvr additive="base">
                                        <p:cTn id="73" dur="250" fill="hold"/>
                                        <p:tgtEl>
                                          <p:spTgt spid="13"/>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grpId="0" nodeType="afterEffect">
                                  <p:stCondLst>
                                    <p:cond delay="0"/>
                                  </p:stCondLst>
                                  <p:childTnLst>
                                    <p:set>
                                      <p:cBhvr>
                                        <p:cTn id="76" dur="1" fill="hold">
                                          <p:stCondLst>
                                            <p:cond delay="0"/>
                                          </p:stCondLst>
                                        </p:cTn>
                                        <p:tgtEl>
                                          <p:spTgt spid="19"/>
                                        </p:tgtEl>
                                        <p:attrNameLst>
                                          <p:attrName>style.visibility</p:attrName>
                                        </p:attrNameLst>
                                      </p:cBhvr>
                                      <p:to>
                                        <p:strVal val="visible"/>
                                      </p:to>
                                    </p:set>
                                    <p:anim calcmode="lin" valueType="num">
                                      <p:cBhvr additive="base">
                                        <p:cTn id="77" dur="250" fill="hold"/>
                                        <p:tgtEl>
                                          <p:spTgt spid="19"/>
                                        </p:tgtEl>
                                        <p:attrNameLst>
                                          <p:attrName>ppt_x</p:attrName>
                                        </p:attrNameLst>
                                      </p:cBhvr>
                                      <p:tavLst>
                                        <p:tav tm="0">
                                          <p:val>
                                            <p:strVal val="#ppt_x"/>
                                          </p:val>
                                        </p:tav>
                                        <p:tav tm="100000">
                                          <p:val>
                                            <p:strVal val="#ppt_x"/>
                                          </p:val>
                                        </p:tav>
                                      </p:tavLst>
                                    </p:anim>
                                    <p:anim calcmode="lin" valueType="num">
                                      <p:cBhvr additive="base">
                                        <p:cTn id="78" dur="250" fill="hold"/>
                                        <p:tgtEl>
                                          <p:spTgt spid="19"/>
                                        </p:tgtEl>
                                        <p:attrNameLst>
                                          <p:attrName>ppt_y</p:attrName>
                                        </p:attrNameLst>
                                      </p:cBhvr>
                                      <p:tavLst>
                                        <p:tav tm="0">
                                          <p:val>
                                            <p:strVal val="1+#ppt_h/2"/>
                                          </p:val>
                                        </p:tav>
                                        <p:tav tm="100000">
                                          <p:val>
                                            <p:strVal val="#ppt_y"/>
                                          </p:val>
                                        </p:tav>
                                      </p:tavLst>
                                    </p:anim>
                                  </p:childTnLst>
                                </p:cTn>
                              </p:par>
                            </p:childTnLst>
                          </p:cTn>
                        </p:par>
                        <p:par>
                          <p:cTn id="79" fill="hold">
                            <p:stCondLst>
                              <p:cond delay="3750"/>
                            </p:stCondLst>
                            <p:childTnLst>
                              <p:par>
                                <p:cTn id="80" presetID="2" presetClass="entr" presetSubtype="4" fill="hold" grpId="0" nodeType="afterEffect">
                                  <p:stCondLst>
                                    <p:cond delay="0"/>
                                  </p:stCondLst>
                                  <p:childTnLst>
                                    <p:set>
                                      <p:cBhvr>
                                        <p:cTn id="81" dur="1" fill="hold">
                                          <p:stCondLst>
                                            <p:cond delay="0"/>
                                          </p:stCondLst>
                                        </p:cTn>
                                        <p:tgtEl>
                                          <p:spTgt spid="8"/>
                                        </p:tgtEl>
                                        <p:attrNameLst>
                                          <p:attrName>style.visibility</p:attrName>
                                        </p:attrNameLst>
                                      </p:cBhvr>
                                      <p:to>
                                        <p:strVal val="visible"/>
                                      </p:to>
                                    </p:set>
                                    <p:anim calcmode="lin" valueType="num">
                                      <p:cBhvr additive="base">
                                        <p:cTn id="82" dur="250" fill="hold"/>
                                        <p:tgtEl>
                                          <p:spTgt spid="8"/>
                                        </p:tgtEl>
                                        <p:attrNameLst>
                                          <p:attrName>ppt_x</p:attrName>
                                        </p:attrNameLst>
                                      </p:cBhvr>
                                      <p:tavLst>
                                        <p:tav tm="0">
                                          <p:val>
                                            <p:strVal val="#ppt_x"/>
                                          </p:val>
                                        </p:tav>
                                        <p:tav tm="100000">
                                          <p:val>
                                            <p:strVal val="#ppt_x"/>
                                          </p:val>
                                        </p:tav>
                                      </p:tavLst>
                                    </p:anim>
                                    <p:anim calcmode="lin" valueType="num">
                                      <p:cBhvr additive="base">
                                        <p:cTn id="83" dur="250" fill="hold"/>
                                        <p:tgtEl>
                                          <p:spTgt spid="8"/>
                                        </p:tgtEl>
                                        <p:attrNameLst>
                                          <p:attrName>ppt_y</p:attrName>
                                        </p:attrNameLst>
                                      </p:cBhvr>
                                      <p:tavLst>
                                        <p:tav tm="0">
                                          <p:val>
                                            <p:strVal val="1+#ppt_h/2"/>
                                          </p:val>
                                        </p:tav>
                                        <p:tav tm="100000">
                                          <p:val>
                                            <p:strVal val="#ppt_y"/>
                                          </p:val>
                                        </p:tav>
                                      </p:tavLst>
                                    </p:anim>
                                  </p:childTnLst>
                                </p:cTn>
                              </p:par>
                            </p:childTnLst>
                          </p:cTn>
                        </p:par>
                        <p:par>
                          <p:cTn id="84" fill="hold">
                            <p:stCondLst>
                              <p:cond delay="4000"/>
                            </p:stCondLst>
                            <p:childTnLst>
                              <p:par>
                                <p:cTn id="85" presetID="2" presetClass="entr" presetSubtype="4" fill="hold" grpId="0" nodeType="afterEffect">
                                  <p:stCondLst>
                                    <p:cond delay="0"/>
                                  </p:stCondLst>
                                  <p:childTnLst>
                                    <p:set>
                                      <p:cBhvr>
                                        <p:cTn id="86" dur="1" fill="hold">
                                          <p:stCondLst>
                                            <p:cond delay="0"/>
                                          </p:stCondLst>
                                        </p:cTn>
                                        <p:tgtEl>
                                          <p:spTgt spid="9"/>
                                        </p:tgtEl>
                                        <p:attrNameLst>
                                          <p:attrName>style.visibility</p:attrName>
                                        </p:attrNameLst>
                                      </p:cBhvr>
                                      <p:to>
                                        <p:strVal val="visible"/>
                                      </p:to>
                                    </p:set>
                                    <p:anim calcmode="lin" valueType="num">
                                      <p:cBhvr additive="base">
                                        <p:cTn id="87" dur="250" fill="hold"/>
                                        <p:tgtEl>
                                          <p:spTgt spid="9"/>
                                        </p:tgtEl>
                                        <p:attrNameLst>
                                          <p:attrName>ppt_x</p:attrName>
                                        </p:attrNameLst>
                                      </p:cBhvr>
                                      <p:tavLst>
                                        <p:tav tm="0">
                                          <p:val>
                                            <p:strVal val="#ppt_x"/>
                                          </p:val>
                                        </p:tav>
                                        <p:tav tm="100000">
                                          <p:val>
                                            <p:strVal val="#ppt_x"/>
                                          </p:val>
                                        </p:tav>
                                      </p:tavLst>
                                    </p:anim>
                                    <p:anim calcmode="lin" valueType="num">
                                      <p:cBhvr additive="base">
                                        <p:cTn id="88" dur="250" fill="hold"/>
                                        <p:tgtEl>
                                          <p:spTgt spid="9"/>
                                        </p:tgtEl>
                                        <p:attrNameLst>
                                          <p:attrName>ppt_y</p:attrName>
                                        </p:attrNameLst>
                                      </p:cBhvr>
                                      <p:tavLst>
                                        <p:tav tm="0">
                                          <p:val>
                                            <p:strVal val="1+#ppt_h/2"/>
                                          </p:val>
                                        </p:tav>
                                        <p:tav tm="100000">
                                          <p:val>
                                            <p:strVal val="#ppt_y"/>
                                          </p:val>
                                        </p:tav>
                                      </p:tavLst>
                                    </p:anim>
                                  </p:childTnLst>
                                </p:cTn>
                              </p:par>
                            </p:childTnLst>
                          </p:cTn>
                        </p:par>
                        <p:par>
                          <p:cTn id="89" fill="hold">
                            <p:stCondLst>
                              <p:cond delay="4250"/>
                            </p:stCondLst>
                            <p:childTnLst>
                              <p:par>
                                <p:cTn id="90" presetID="2" presetClass="entr" presetSubtype="4" fill="hold" nodeType="afterEffect">
                                  <p:stCondLst>
                                    <p:cond delay="0"/>
                                  </p:stCondLst>
                                  <p:childTnLst>
                                    <p:set>
                                      <p:cBhvr>
                                        <p:cTn id="91" dur="1" fill="hold">
                                          <p:stCondLst>
                                            <p:cond delay="0"/>
                                          </p:stCondLst>
                                        </p:cTn>
                                        <p:tgtEl>
                                          <p:spTgt spid="7"/>
                                        </p:tgtEl>
                                        <p:attrNameLst>
                                          <p:attrName>style.visibility</p:attrName>
                                        </p:attrNameLst>
                                      </p:cBhvr>
                                      <p:to>
                                        <p:strVal val="visible"/>
                                      </p:to>
                                    </p:set>
                                    <p:anim calcmode="lin" valueType="num">
                                      <p:cBhvr additive="base">
                                        <p:cTn id="92" dur="250" fill="hold"/>
                                        <p:tgtEl>
                                          <p:spTgt spid="7"/>
                                        </p:tgtEl>
                                        <p:attrNameLst>
                                          <p:attrName>ppt_x</p:attrName>
                                        </p:attrNameLst>
                                      </p:cBhvr>
                                      <p:tavLst>
                                        <p:tav tm="0">
                                          <p:val>
                                            <p:strVal val="#ppt_x"/>
                                          </p:val>
                                        </p:tav>
                                        <p:tav tm="100000">
                                          <p:val>
                                            <p:strVal val="#ppt_x"/>
                                          </p:val>
                                        </p:tav>
                                      </p:tavLst>
                                    </p:anim>
                                    <p:anim calcmode="lin" valueType="num">
                                      <p:cBhvr additive="base">
                                        <p:cTn id="93" dur="250" fill="hold"/>
                                        <p:tgtEl>
                                          <p:spTgt spid="7"/>
                                        </p:tgtEl>
                                        <p:attrNameLst>
                                          <p:attrName>ppt_y</p:attrName>
                                        </p:attrNameLst>
                                      </p:cBhvr>
                                      <p:tavLst>
                                        <p:tav tm="0">
                                          <p:val>
                                            <p:strVal val="1+#ppt_h/2"/>
                                          </p:val>
                                        </p:tav>
                                        <p:tav tm="100000">
                                          <p:val>
                                            <p:strVal val="#ppt_y"/>
                                          </p:val>
                                        </p:tav>
                                      </p:tavLst>
                                    </p:anim>
                                  </p:childTnLst>
                                </p:cTn>
                              </p:par>
                            </p:childTnLst>
                          </p:cTn>
                        </p:par>
                        <p:par>
                          <p:cTn id="94" fill="hold">
                            <p:stCondLst>
                              <p:cond delay="4500"/>
                            </p:stCondLst>
                            <p:childTnLst>
                              <p:par>
                                <p:cTn id="95" presetID="2" presetClass="entr" presetSubtype="4" fill="hold" nodeType="afterEffect">
                                  <p:stCondLst>
                                    <p:cond delay="0"/>
                                  </p:stCondLst>
                                  <p:childTnLst>
                                    <p:set>
                                      <p:cBhvr>
                                        <p:cTn id="96" dur="1" fill="hold">
                                          <p:stCondLst>
                                            <p:cond delay="0"/>
                                          </p:stCondLst>
                                        </p:cTn>
                                        <p:tgtEl>
                                          <p:spTgt spid="30"/>
                                        </p:tgtEl>
                                        <p:attrNameLst>
                                          <p:attrName>style.visibility</p:attrName>
                                        </p:attrNameLst>
                                      </p:cBhvr>
                                      <p:to>
                                        <p:strVal val="visible"/>
                                      </p:to>
                                    </p:set>
                                    <p:anim calcmode="lin" valueType="num">
                                      <p:cBhvr additive="base">
                                        <p:cTn id="97" dur="250" fill="hold"/>
                                        <p:tgtEl>
                                          <p:spTgt spid="30"/>
                                        </p:tgtEl>
                                        <p:attrNameLst>
                                          <p:attrName>ppt_x</p:attrName>
                                        </p:attrNameLst>
                                      </p:cBhvr>
                                      <p:tavLst>
                                        <p:tav tm="0">
                                          <p:val>
                                            <p:strVal val="#ppt_x"/>
                                          </p:val>
                                        </p:tav>
                                        <p:tav tm="100000">
                                          <p:val>
                                            <p:strVal val="#ppt_x"/>
                                          </p:val>
                                        </p:tav>
                                      </p:tavLst>
                                    </p:anim>
                                    <p:anim calcmode="lin" valueType="num">
                                      <p:cBhvr additive="base">
                                        <p:cTn id="98" dur="250" fill="hold"/>
                                        <p:tgtEl>
                                          <p:spTgt spid="30"/>
                                        </p:tgtEl>
                                        <p:attrNameLst>
                                          <p:attrName>ppt_y</p:attrName>
                                        </p:attrNameLst>
                                      </p:cBhvr>
                                      <p:tavLst>
                                        <p:tav tm="0">
                                          <p:val>
                                            <p:strVal val="1+#ppt_h/2"/>
                                          </p:val>
                                        </p:tav>
                                        <p:tav tm="100000">
                                          <p:val>
                                            <p:strVal val="#ppt_y"/>
                                          </p:val>
                                        </p:tav>
                                      </p:tavLst>
                                    </p:anim>
                                  </p:childTnLst>
                                </p:cTn>
                              </p:par>
                            </p:childTnLst>
                          </p:cTn>
                        </p:par>
                        <p:par>
                          <p:cTn id="99" fill="hold">
                            <p:stCondLst>
                              <p:cond delay="4750"/>
                            </p:stCondLst>
                            <p:childTnLst>
                              <p:par>
                                <p:cTn id="100" presetID="2" presetClass="entr" presetSubtype="4" fill="hold" grpId="0" nodeType="afterEffect">
                                  <p:stCondLst>
                                    <p:cond delay="0"/>
                                  </p:stCondLst>
                                  <p:childTnLst>
                                    <p:set>
                                      <p:cBhvr>
                                        <p:cTn id="101" dur="1" fill="hold">
                                          <p:stCondLst>
                                            <p:cond delay="0"/>
                                          </p:stCondLst>
                                        </p:cTn>
                                        <p:tgtEl>
                                          <p:spTgt spid="20"/>
                                        </p:tgtEl>
                                        <p:attrNameLst>
                                          <p:attrName>style.visibility</p:attrName>
                                        </p:attrNameLst>
                                      </p:cBhvr>
                                      <p:to>
                                        <p:strVal val="visible"/>
                                      </p:to>
                                    </p:set>
                                    <p:anim calcmode="lin" valueType="num">
                                      <p:cBhvr additive="base">
                                        <p:cTn id="102" dur="250" fill="hold"/>
                                        <p:tgtEl>
                                          <p:spTgt spid="20"/>
                                        </p:tgtEl>
                                        <p:attrNameLst>
                                          <p:attrName>ppt_x</p:attrName>
                                        </p:attrNameLst>
                                      </p:cBhvr>
                                      <p:tavLst>
                                        <p:tav tm="0">
                                          <p:val>
                                            <p:strVal val="#ppt_x"/>
                                          </p:val>
                                        </p:tav>
                                        <p:tav tm="100000">
                                          <p:val>
                                            <p:strVal val="#ppt_x"/>
                                          </p:val>
                                        </p:tav>
                                      </p:tavLst>
                                    </p:anim>
                                    <p:anim calcmode="lin" valueType="num">
                                      <p:cBhvr additive="base">
                                        <p:cTn id="103" dur="250" fill="hold"/>
                                        <p:tgtEl>
                                          <p:spTgt spid="20"/>
                                        </p:tgtEl>
                                        <p:attrNameLst>
                                          <p:attrName>ppt_y</p:attrName>
                                        </p:attrNameLst>
                                      </p:cBhvr>
                                      <p:tavLst>
                                        <p:tav tm="0">
                                          <p:val>
                                            <p:strVal val="1+#ppt_h/2"/>
                                          </p:val>
                                        </p:tav>
                                        <p:tav tm="100000">
                                          <p:val>
                                            <p:strVal val="#ppt_y"/>
                                          </p:val>
                                        </p:tav>
                                      </p:tavLst>
                                    </p:anim>
                                  </p:childTnLst>
                                </p:cTn>
                              </p:par>
                            </p:childTnLst>
                          </p:cTn>
                        </p:par>
                        <p:par>
                          <p:cTn id="104" fill="hold">
                            <p:stCondLst>
                              <p:cond delay="5000"/>
                            </p:stCondLst>
                            <p:childTnLst>
                              <p:par>
                                <p:cTn id="105" presetID="2" presetClass="entr" presetSubtype="4" fill="hold" grpId="0" nodeType="afterEffect">
                                  <p:stCondLst>
                                    <p:cond delay="0"/>
                                  </p:stCondLst>
                                  <p:childTnLst>
                                    <p:set>
                                      <p:cBhvr>
                                        <p:cTn id="106" dur="1" fill="hold">
                                          <p:stCondLst>
                                            <p:cond delay="0"/>
                                          </p:stCondLst>
                                        </p:cTn>
                                        <p:tgtEl>
                                          <p:spTgt spid="21"/>
                                        </p:tgtEl>
                                        <p:attrNameLst>
                                          <p:attrName>style.visibility</p:attrName>
                                        </p:attrNameLst>
                                      </p:cBhvr>
                                      <p:to>
                                        <p:strVal val="visible"/>
                                      </p:to>
                                    </p:set>
                                    <p:anim calcmode="lin" valueType="num">
                                      <p:cBhvr additive="base">
                                        <p:cTn id="107" dur="250" fill="hold"/>
                                        <p:tgtEl>
                                          <p:spTgt spid="21"/>
                                        </p:tgtEl>
                                        <p:attrNameLst>
                                          <p:attrName>ppt_x</p:attrName>
                                        </p:attrNameLst>
                                      </p:cBhvr>
                                      <p:tavLst>
                                        <p:tav tm="0">
                                          <p:val>
                                            <p:strVal val="#ppt_x"/>
                                          </p:val>
                                        </p:tav>
                                        <p:tav tm="100000">
                                          <p:val>
                                            <p:strVal val="#ppt_x"/>
                                          </p:val>
                                        </p:tav>
                                      </p:tavLst>
                                    </p:anim>
                                    <p:anim calcmode="lin" valueType="num">
                                      <p:cBhvr additive="base">
                                        <p:cTn id="108" dur="250" fill="hold"/>
                                        <p:tgtEl>
                                          <p:spTgt spid="21"/>
                                        </p:tgtEl>
                                        <p:attrNameLst>
                                          <p:attrName>ppt_y</p:attrName>
                                        </p:attrNameLst>
                                      </p:cBhvr>
                                      <p:tavLst>
                                        <p:tav tm="0">
                                          <p:val>
                                            <p:strVal val="1+#ppt_h/2"/>
                                          </p:val>
                                        </p:tav>
                                        <p:tav tm="100000">
                                          <p:val>
                                            <p:strVal val="#ppt_y"/>
                                          </p:val>
                                        </p:tav>
                                      </p:tavLst>
                                    </p:anim>
                                  </p:childTnLst>
                                </p:cTn>
                              </p:par>
                            </p:childTnLst>
                          </p:cTn>
                        </p:par>
                        <p:par>
                          <p:cTn id="109" fill="hold">
                            <p:stCondLst>
                              <p:cond delay="5250"/>
                            </p:stCondLst>
                            <p:childTnLst>
                              <p:par>
                                <p:cTn id="110" presetID="2" presetClass="entr" presetSubtype="4" fill="hold" grpId="0" nodeType="afterEffect">
                                  <p:stCondLst>
                                    <p:cond delay="0"/>
                                  </p:stCondLst>
                                  <p:childTnLst>
                                    <p:set>
                                      <p:cBhvr>
                                        <p:cTn id="111" dur="1" fill="hold">
                                          <p:stCondLst>
                                            <p:cond delay="0"/>
                                          </p:stCondLst>
                                        </p:cTn>
                                        <p:tgtEl>
                                          <p:spTgt spid="22"/>
                                        </p:tgtEl>
                                        <p:attrNameLst>
                                          <p:attrName>style.visibility</p:attrName>
                                        </p:attrNameLst>
                                      </p:cBhvr>
                                      <p:to>
                                        <p:strVal val="visible"/>
                                      </p:to>
                                    </p:set>
                                    <p:anim calcmode="lin" valueType="num">
                                      <p:cBhvr additive="base">
                                        <p:cTn id="112" dur="250" fill="hold"/>
                                        <p:tgtEl>
                                          <p:spTgt spid="22"/>
                                        </p:tgtEl>
                                        <p:attrNameLst>
                                          <p:attrName>ppt_x</p:attrName>
                                        </p:attrNameLst>
                                      </p:cBhvr>
                                      <p:tavLst>
                                        <p:tav tm="0">
                                          <p:val>
                                            <p:strVal val="#ppt_x"/>
                                          </p:val>
                                        </p:tav>
                                        <p:tav tm="100000">
                                          <p:val>
                                            <p:strVal val="#ppt_x"/>
                                          </p:val>
                                        </p:tav>
                                      </p:tavLst>
                                    </p:anim>
                                    <p:anim calcmode="lin" valueType="num">
                                      <p:cBhvr additive="base">
                                        <p:cTn id="113" dur="250" fill="hold"/>
                                        <p:tgtEl>
                                          <p:spTgt spid="22"/>
                                        </p:tgtEl>
                                        <p:attrNameLst>
                                          <p:attrName>ppt_y</p:attrName>
                                        </p:attrNameLst>
                                      </p:cBhvr>
                                      <p:tavLst>
                                        <p:tav tm="0">
                                          <p:val>
                                            <p:strVal val="1+#ppt_h/2"/>
                                          </p:val>
                                        </p:tav>
                                        <p:tav tm="100000">
                                          <p:val>
                                            <p:strVal val="#ppt_y"/>
                                          </p:val>
                                        </p:tav>
                                      </p:tavLst>
                                    </p:anim>
                                  </p:childTnLst>
                                </p:cTn>
                              </p:par>
                            </p:childTnLst>
                          </p:cTn>
                        </p:par>
                        <p:par>
                          <p:cTn id="114" fill="hold">
                            <p:stCondLst>
                              <p:cond delay="5500"/>
                            </p:stCondLst>
                            <p:childTnLst>
                              <p:par>
                                <p:cTn id="115" presetID="2" presetClass="entr" presetSubtype="4" fill="hold" grpId="0" nodeType="afterEffect">
                                  <p:stCondLst>
                                    <p:cond delay="0"/>
                                  </p:stCondLst>
                                  <p:childTnLst>
                                    <p:set>
                                      <p:cBhvr>
                                        <p:cTn id="116" dur="1" fill="hold">
                                          <p:stCondLst>
                                            <p:cond delay="0"/>
                                          </p:stCondLst>
                                        </p:cTn>
                                        <p:tgtEl>
                                          <p:spTgt spid="23"/>
                                        </p:tgtEl>
                                        <p:attrNameLst>
                                          <p:attrName>style.visibility</p:attrName>
                                        </p:attrNameLst>
                                      </p:cBhvr>
                                      <p:to>
                                        <p:strVal val="visible"/>
                                      </p:to>
                                    </p:set>
                                    <p:anim calcmode="lin" valueType="num">
                                      <p:cBhvr additive="base">
                                        <p:cTn id="117" dur="250" fill="hold"/>
                                        <p:tgtEl>
                                          <p:spTgt spid="23"/>
                                        </p:tgtEl>
                                        <p:attrNameLst>
                                          <p:attrName>ppt_x</p:attrName>
                                        </p:attrNameLst>
                                      </p:cBhvr>
                                      <p:tavLst>
                                        <p:tav tm="0">
                                          <p:val>
                                            <p:strVal val="#ppt_x"/>
                                          </p:val>
                                        </p:tav>
                                        <p:tav tm="100000">
                                          <p:val>
                                            <p:strVal val="#ppt_x"/>
                                          </p:val>
                                        </p:tav>
                                      </p:tavLst>
                                    </p:anim>
                                    <p:anim calcmode="lin" valueType="num">
                                      <p:cBhvr additive="base">
                                        <p:cTn id="118" dur="250" fill="hold"/>
                                        <p:tgtEl>
                                          <p:spTgt spid="23"/>
                                        </p:tgtEl>
                                        <p:attrNameLst>
                                          <p:attrName>ppt_y</p:attrName>
                                        </p:attrNameLst>
                                      </p:cBhvr>
                                      <p:tavLst>
                                        <p:tav tm="0">
                                          <p:val>
                                            <p:strVal val="1+#ppt_h/2"/>
                                          </p:val>
                                        </p:tav>
                                        <p:tav tm="100000">
                                          <p:val>
                                            <p:strVal val="#ppt_y"/>
                                          </p:val>
                                        </p:tav>
                                      </p:tavLst>
                                    </p:anim>
                                  </p:childTnLst>
                                </p:cTn>
                              </p:par>
                            </p:childTnLst>
                          </p:cTn>
                        </p:par>
                        <p:par>
                          <p:cTn id="119" fill="hold">
                            <p:stCondLst>
                              <p:cond delay="5750"/>
                            </p:stCondLst>
                            <p:childTnLst>
                              <p:par>
                                <p:cTn id="120" presetID="2" presetClass="entr" presetSubtype="4" fill="hold" grpId="0" nodeType="afterEffect">
                                  <p:stCondLst>
                                    <p:cond delay="0"/>
                                  </p:stCondLst>
                                  <p:childTnLst>
                                    <p:set>
                                      <p:cBhvr>
                                        <p:cTn id="121" dur="1" fill="hold">
                                          <p:stCondLst>
                                            <p:cond delay="0"/>
                                          </p:stCondLst>
                                        </p:cTn>
                                        <p:tgtEl>
                                          <p:spTgt spid="24"/>
                                        </p:tgtEl>
                                        <p:attrNameLst>
                                          <p:attrName>style.visibility</p:attrName>
                                        </p:attrNameLst>
                                      </p:cBhvr>
                                      <p:to>
                                        <p:strVal val="visible"/>
                                      </p:to>
                                    </p:set>
                                    <p:anim calcmode="lin" valueType="num">
                                      <p:cBhvr additive="base">
                                        <p:cTn id="122" dur="250" fill="hold"/>
                                        <p:tgtEl>
                                          <p:spTgt spid="24"/>
                                        </p:tgtEl>
                                        <p:attrNameLst>
                                          <p:attrName>ppt_x</p:attrName>
                                        </p:attrNameLst>
                                      </p:cBhvr>
                                      <p:tavLst>
                                        <p:tav tm="0">
                                          <p:val>
                                            <p:strVal val="#ppt_x"/>
                                          </p:val>
                                        </p:tav>
                                        <p:tav tm="100000">
                                          <p:val>
                                            <p:strVal val="#ppt_x"/>
                                          </p:val>
                                        </p:tav>
                                      </p:tavLst>
                                    </p:anim>
                                    <p:anim calcmode="lin" valueType="num">
                                      <p:cBhvr additive="base">
                                        <p:cTn id="123" dur="250" fill="hold"/>
                                        <p:tgtEl>
                                          <p:spTgt spid="24"/>
                                        </p:tgtEl>
                                        <p:attrNameLst>
                                          <p:attrName>ppt_y</p:attrName>
                                        </p:attrNameLst>
                                      </p:cBhvr>
                                      <p:tavLst>
                                        <p:tav tm="0">
                                          <p:val>
                                            <p:strVal val="1+#ppt_h/2"/>
                                          </p:val>
                                        </p:tav>
                                        <p:tav tm="100000">
                                          <p:val>
                                            <p:strVal val="#ppt_y"/>
                                          </p:val>
                                        </p:tav>
                                      </p:tavLst>
                                    </p:anim>
                                  </p:childTnLst>
                                </p:cTn>
                              </p:par>
                            </p:childTnLst>
                          </p:cTn>
                        </p:par>
                        <p:par>
                          <p:cTn id="124" fill="hold">
                            <p:stCondLst>
                              <p:cond delay="6000"/>
                            </p:stCondLst>
                            <p:childTnLst>
                              <p:par>
                                <p:cTn id="125" presetID="2" presetClass="entr" presetSubtype="4" fill="hold" grpId="0" nodeType="afterEffect">
                                  <p:stCondLst>
                                    <p:cond delay="0"/>
                                  </p:stCondLst>
                                  <p:childTnLst>
                                    <p:set>
                                      <p:cBhvr>
                                        <p:cTn id="126" dur="1" fill="hold">
                                          <p:stCondLst>
                                            <p:cond delay="0"/>
                                          </p:stCondLst>
                                        </p:cTn>
                                        <p:tgtEl>
                                          <p:spTgt spid="25"/>
                                        </p:tgtEl>
                                        <p:attrNameLst>
                                          <p:attrName>style.visibility</p:attrName>
                                        </p:attrNameLst>
                                      </p:cBhvr>
                                      <p:to>
                                        <p:strVal val="visible"/>
                                      </p:to>
                                    </p:set>
                                    <p:anim calcmode="lin" valueType="num">
                                      <p:cBhvr additive="base">
                                        <p:cTn id="127" dur="250" fill="hold"/>
                                        <p:tgtEl>
                                          <p:spTgt spid="25"/>
                                        </p:tgtEl>
                                        <p:attrNameLst>
                                          <p:attrName>ppt_x</p:attrName>
                                        </p:attrNameLst>
                                      </p:cBhvr>
                                      <p:tavLst>
                                        <p:tav tm="0">
                                          <p:val>
                                            <p:strVal val="#ppt_x"/>
                                          </p:val>
                                        </p:tav>
                                        <p:tav tm="100000">
                                          <p:val>
                                            <p:strVal val="#ppt_x"/>
                                          </p:val>
                                        </p:tav>
                                      </p:tavLst>
                                    </p:anim>
                                    <p:anim calcmode="lin" valueType="num">
                                      <p:cBhvr additive="base">
                                        <p:cTn id="128" dur="250" fill="hold"/>
                                        <p:tgtEl>
                                          <p:spTgt spid="25"/>
                                        </p:tgtEl>
                                        <p:attrNameLst>
                                          <p:attrName>ppt_y</p:attrName>
                                        </p:attrNameLst>
                                      </p:cBhvr>
                                      <p:tavLst>
                                        <p:tav tm="0">
                                          <p:val>
                                            <p:strVal val="1+#ppt_h/2"/>
                                          </p:val>
                                        </p:tav>
                                        <p:tav tm="100000">
                                          <p:val>
                                            <p:strVal val="#ppt_y"/>
                                          </p:val>
                                        </p:tav>
                                      </p:tavLst>
                                    </p:anim>
                                  </p:childTnLst>
                                </p:cTn>
                              </p:par>
                            </p:childTnLst>
                          </p:cTn>
                        </p:par>
                        <p:par>
                          <p:cTn id="129" fill="hold">
                            <p:stCondLst>
                              <p:cond delay="6250"/>
                            </p:stCondLst>
                            <p:childTnLst>
                              <p:par>
                                <p:cTn id="130" presetID="2" presetClass="entr" presetSubtype="4" fill="hold" grpId="0" nodeType="afterEffect">
                                  <p:stCondLst>
                                    <p:cond delay="0"/>
                                  </p:stCondLst>
                                  <p:childTnLst>
                                    <p:set>
                                      <p:cBhvr>
                                        <p:cTn id="131" dur="1" fill="hold">
                                          <p:stCondLst>
                                            <p:cond delay="0"/>
                                          </p:stCondLst>
                                        </p:cTn>
                                        <p:tgtEl>
                                          <p:spTgt spid="26"/>
                                        </p:tgtEl>
                                        <p:attrNameLst>
                                          <p:attrName>style.visibility</p:attrName>
                                        </p:attrNameLst>
                                      </p:cBhvr>
                                      <p:to>
                                        <p:strVal val="visible"/>
                                      </p:to>
                                    </p:set>
                                    <p:anim calcmode="lin" valueType="num">
                                      <p:cBhvr additive="base">
                                        <p:cTn id="132" dur="250" fill="hold"/>
                                        <p:tgtEl>
                                          <p:spTgt spid="26"/>
                                        </p:tgtEl>
                                        <p:attrNameLst>
                                          <p:attrName>ppt_x</p:attrName>
                                        </p:attrNameLst>
                                      </p:cBhvr>
                                      <p:tavLst>
                                        <p:tav tm="0">
                                          <p:val>
                                            <p:strVal val="#ppt_x"/>
                                          </p:val>
                                        </p:tav>
                                        <p:tav tm="100000">
                                          <p:val>
                                            <p:strVal val="#ppt_x"/>
                                          </p:val>
                                        </p:tav>
                                      </p:tavLst>
                                    </p:anim>
                                    <p:anim calcmode="lin" valueType="num">
                                      <p:cBhvr additive="base">
                                        <p:cTn id="133" dur="250" fill="hold"/>
                                        <p:tgtEl>
                                          <p:spTgt spid="26"/>
                                        </p:tgtEl>
                                        <p:attrNameLst>
                                          <p:attrName>ppt_y</p:attrName>
                                        </p:attrNameLst>
                                      </p:cBhvr>
                                      <p:tavLst>
                                        <p:tav tm="0">
                                          <p:val>
                                            <p:strVal val="1+#ppt_h/2"/>
                                          </p:val>
                                        </p:tav>
                                        <p:tav tm="100000">
                                          <p:val>
                                            <p:strVal val="#ppt_y"/>
                                          </p:val>
                                        </p:tav>
                                      </p:tavLst>
                                    </p:anim>
                                  </p:childTnLst>
                                </p:cTn>
                              </p:par>
                            </p:childTnLst>
                          </p:cTn>
                        </p:par>
                        <p:par>
                          <p:cTn id="134" fill="hold">
                            <p:stCondLst>
                              <p:cond delay="6500"/>
                            </p:stCondLst>
                            <p:childTnLst>
                              <p:par>
                                <p:cTn id="135" presetID="2" presetClass="entr" presetSubtype="4" fill="hold" grpId="0" nodeType="afterEffect">
                                  <p:stCondLst>
                                    <p:cond delay="0"/>
                                  </p:stCondLst>
                                  <p:childTnLst>
                                    <p:set>
                                      <p:cBhvr>
                                        <p:cTn id="136" dur="1" fill="hold">
                                          <p:stCondLst>
                                            <p:cond delay="0"/>
                                          </p:stCondLst>
                                        </p:cTn>
                                        <p:tgtEl>
                                          <p:spTgt spid="27"/>
                                        </p:tgtEl>
                                        <p:attrNameLst>
                                          <p:attrName>style.visibility</p:attrName>
                                        </p:attrNameLst>
                                      </p:cBhvr>
                                      <p:to>
                                        <p:strVal val="visible"/>
                                      </p:to>
                                    </p:set>
                                    <p:anim calcmode="lin" valueType="num">
                                      <p:cBhvr additive="base">
                                        <p:cTn id="137" dur="250" fill="hold"/>
                                        <p:tgtEl>
                                          <p:spTgt spid="27"/>
                                        </p:tgtEl>
                                        <p:attrNameLst>
                                          <p:attrName>ppt_x</p:attrName>
                                        </p:attrNameLst>
                                      </p:cBhvr>
                                      <p:tavLst>
                                        <p:tav tm="0">
                                          <p:val>
                                            <p:strVal val="#ppt_x"/>
                                          </p:val>
                                        </p:tav>
                                        <p:tav tm="100000">
                                          <p:val>
                                            <p:strVal val="#ppt_x"/>
                                          </p:val>
                                        </p:tav>
                                      </p:tavLst>
                                    </p:anim>
                                    <p:anim calcmode="lin" valueType="num">
                                      <p:cBhvr additive="base">
                                        <p:cTn id="138" dur="250" fill="hold"/>
                                        <p:tgtEl>
                                          <p:spTgt spid="27"/>
                                        </p:tgtEl>
                                        <p:attrNameLst>
                                          <p:attrName>ppt_y</p:attrName>
                                        </p:attrNameLst>
                                      </p:cBhvr>
                                      <p:tavLst>
                                        <p:tav tm="0">
                                          <p:val>
                                            <p:strVal val="1+#ppt_h/2"/>
                                          </p:val>
                                        </p:tav>
                                        <p:tav tm="100000">
                                          <p:val>
                                            <p:strVal val="#ppt_y"/>
                                          </p:val>
                                        </p:tav>
                                      </p:tavLst>
                                    </p:anim>
                                  </p:childTnLst>
                                </p:cTn>
                              </p:par>
                            </p:childTnLst>
                          </p:cTn>
                        </p:par>
                        <p:par>
                          <p:cTn id="139" fill="hold">
                            <p:stCondLst>
                              <p:cond delay="6750"/>
                            </p:stCondLst>
                            <p:childTnLst>
                              <p:par>
                                <p:cTn id="140" presetID="2" presetClass="entr" presetSubtype="4" fill="hold" grpId="0" nodeType="afterEffect">
                                  <p:stCondLst>
                                    <p:cond delay="0"/>
                                  </p:stCondLst>
                                  <p:childTnLst>
                                    <p:set>
                                      <p:cBhvr>
                                        <p:cTn id="141" dur="1" fill="hold">
                                          <p:stCondLst>
                                            <p:cond delay="0"/>
                                          </p:stCondLst>
                                        </p:cTn>
                                        <p:tgtEl>
                                          <p:spTgt spid="28"/>
                                        </p:tgtEl>
                                        <p:attrNameLst>
                                          <p:attrName>style.visibility</p:attrName>
                                        </p:attrNameLst>
                                      </p:cBhvr>
                                      <p:to>
                                        <p:strVal val="visible"/>
                                      </p:to>
                                    </p:set>
                                    <p:anim calcmode="lin" valueType="num">
                                      <p:cBhvr additive="base">
                                        <p:cTn id="142" dur="250" fill="hold"/>
                                        <p:tgtEl>
                                          <p:spTgt spid="28"/>
                                        </p:tgtEl>
                                        <p:attrNameLst>
                                          <p:attrName>ppt_x</p:attrName>
                                        </p:attrNameLst>
                                      </p:cBhvr>
                                      <p:tavLst>
                                        <p:tav tm="0">
                                          <p:val>
                                            <p:strVal val="#ppt_x"/>
                                          </p:val>
                                        </p:tav>
                                        <p:tav tm="100000">
                                          <p:val>
                                            <p:strVal val="#ppt_x"/>
                                          </p:val>
                                        </p:tav>
                                      </p:tavLst>
                                    </p:anim>
                                    <p:anim calcmode="lin" valueType="num">
                                      <p:cBhvr additive="base">
                                        <p:cTn id="143" dur="250" fill="hold"/>
                                        <p:tgtEl>
                                          <p:spTgt spid="28"/>
                                        </p:tgtEl>
                                        <p:attrNameLst>
                                          <p:attrName>ppt_y</p:attrName>
                                        </p:attrNameLst>
                                      </p:cBhvr>
                                      <p:tavLst>
                                        <p:tav tm="0">
                                          <p:val>
                                            <p:strVal val="1+#ppt_h/2"/>
                                          </p:val>
                                        </p:tav>
                                        <p:tav tm="100000">
                                          <p:val>
                                            <p:strVal val="#ppt_y"/>
                                          </p:val>
                                        </p:tav>
                                      </p:tavLst>
                                    </p:anim>
                                  </p:childTnLst>
                                </p:cTn>
                              </p:par>
                            </p:childTnLst>
                          </p:cTn>
                        </p:par>
                        <p:par>
                          <p:cTn id="144" fill="hold">
                            <p:stCondLst>
                              <p:cond delay="7000"/>
                            </p:stCondLst>
                            <p:childTnLst>
                              <p:par>
                                <p:cTn id="145" presetID="2" presetClass="entr" presetSubtype="4" fill="hold" grpId="0" nodeType="afterEffect">
                                  <p:stCondLst>
                                    <p:cond delay="0"/>
                                  </p:stCondLst>
                                  <p:childTnLst>
                                    <p:set>
                                      <p:cBhvr>
                                        <p:cTn id="146" dur="1" fill="hold">
                                          <p:stCondLst>
                                            <p:cond delay="0"/>
                                          </p:stCondLst>
                                        </p:cTn>
                                        <p:tgtEl>
                                          <p:spTgt spid="29"/>
                                        </p:tgtEl>
                                        <p:attrNameLst>
                                          <p:attrName>style.visibility</p:attrName>
                                        </p:attrNameLst>
                                      </p:cBhvr>
                                      <p:to>
                                        <p:strVal val="visible"/>
                                      </p:to>
                                    </p:set>
                                    <p:anim calcmode="lin" valueType="num">
                                      <p:cBhvr additive="base">
                                        <p:cTn id="147" dur="250" fill="hold"/>
                                        <p:tgtEl>
                                          <p:spTgt spid="29"/>
                                        </p:tgtEl>
                                        <p:attrNameLst>
                                          <p:attrName>ppt_x</p:attrName>
                                        </p:attrNameLst>
                                      </p:cBhvr>
                                      <p:tavLst>
                                        <p:tav tm="0">
                                          <p:val>
                                            <p:strVal val="#ppt_x"/>
                                          </p:val>
                                        </p:tav>
                                        <p:tav tm="100000">
                                          <p:val>
                                            <p:strVal val="#ppt_x"/>
                                          </p:val>
                                        </p:tav>
                                      </p:tavLst>
                                    </p:anim>
                                    <p:anim calcmode="lin" valueType="num">
                                      <p:cBhvr additive="base">
                                        <p:cTn id="148" dur="250" fill="hold"/>
                                        <p:tgtEl>
                                          <p:spTgt spid="29"/>
                                        </p:tgtEl>
                                        <p:attrNameLst>
                                          <p:attrName>ppt_y</p:attrName>
                                        </p:attrNameLst>
                                      </p:cBhvr>
                                      <p:tavLst>
                                        <p:tav tm="0">
                                          <p:val>
                                            <p:strVal val="1+#ppt_h/2"/>
                                          </p:val>
                                        </p:tav>
                                        <p:tav tm="100000">
                                          <p:val>
                                            <p:strVal val="#ppt_y"/>
                                          </p:val>
                                        </p:tav>
                                      </p:tavLst>
                                    </p:anim>
                                  </p:childTnLst>
                                </p:cTn>
                              </p:par>
                            </p:childTnLst>
                          </p:cTn>
                        </p:par>
                        <p:par>
                          <p:cTn id="149" fill="hold">
                            <p:stCondLst>
                              <p:cond delay="7250"/>
                            </p:stCondLst>
                            <p:childTnLst>
                              <p:par>
                                <p:cTn id="150" presetID="2" presetClass="entr" presetSubtype="4" fill="hold" grpId="0" nodeType="afterEffect">
                                  <p:stCondLst>
                                    <p:cond delay="0"/>
                                  </p:stCondLst>
                                  <p:childTnLst>
                                    <p:set>
                                      <p:cBhvr>
                                        <p:cTn id="151" dur="1" fill="hold">
                                          <p:stCondLst>
                                            <p:cond delay="0"/>
                                          </p:stCondLst>
                                        </p:cTn>
                                        <p:tgtEl>
                                          <p:spTgt spid="34"/>
                                        </p:tgtEl>
                                        <p:attrNameLst>
                                          <p:attrName>style.visibility</p:attrName>
                                        </p:attrNameLst>
                                      </p:cBhvr>
                                      <p:to>
                                        <p:strVal val="visible"/>
                                      </p:to>
                                    </p:set>
                                    <p:anim calcmode="lin" valueType="num">
                                      <p:cBhvr additive="base">
                                        <p:cTn id="152" dur="250" fill="hold"/>
                                        <p:tgtEl>
                                          <p:spTgt spid="34"/>
                                        </p:tgtEl>
                                        <p:attrNameLst>
                                          <p:attrName>ppt_x</p:attrName>
                                        </p:attrNameLst>
                                      </p:cBhvr>
                                      <p:tavLst>
                                        <p:tav tm="0">
                                          <p:val>
                                            <p:strVal val="#ppt_x"/>
                                          </p:val>
                                        </p:tav>
                                        <p:tav tm="100000">
                                          <p:val>
                                            <p:strVal val="#ppt_x"/>
                                          </p:val>
                                        </p:tav>
                                      </p:tavLst>
                                    </p:anim>
                                    <p:anim calcmode="lin" valueType="num">
                                      <p:cBhvr additive="base">
                                        <p:cTn id="153" dur="25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8" grpId="0"/>
      <p:bldP spid="9" grpId="0"/>
      <p:bldP spid="10" grpId="0"/>
      <p:bldP spid="11" grpId="0"/>
      <p:bldP spid="12" grpId="0"/>
      <p:bldP spid="13" grpId="0"/>
      <p:bldP spid="14" grpId="0"/>
      <p:bldP spid="15" grpId="0"/>
      <p:bldP spid="16" grpId="0"/>
      <p:bldP spid="17" grpId="0"/>
      <p:bldP spid="18" grpId="0"/>
      <p:bldP spid="19" grpId="0"/>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718384">
            <a:off x="3239990" y="1132338"/>
            <a:ext cx="8235078" cy="4657436"/>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2902501">
            <a:off x="-2034190" y="-460505"/>
            <a:ext cx="6665912" cy="4657438"/>
          </a:xfrm>
          <a:prstGeom prst="rect">
            <a:avLst/>
          </a:prstGeom>
          <a:noFill/>
          <a:extLst>
            <a:ext uri="{909E8E84-426E-40DD-AFC4-6F175D3DCCD1}">
              <a14:hiddenFill xmlns:a14="http://schemas.microsoft.com/office/drawing/2010/main">
                <a:solidFill>
                  <a:srgbClr val="FFFFFF"/>
                </a:solidFill>
              </a14:hiddenFill>
            </a:ext>
          </a:extLst>
        </p:spPr>
      </p:pic>
      <p:sp>
        <p:nvSpPr>
          <p:cNvPr id="24" name="Text Box 61"/>
          <p:cNvSpPr txBox="1">
            <a:spLocks noChangeArrowheads="1"/>
          </p:cNvSpPr>
          <p:nvPr/>
        </p:nvSpPr>
        <p:spPr bwMode="gray">
          <a:xfrm>
            <a:off x="3132410" y="287908"/>
            <a:ext cx="2736304" cy="307777"/>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单击添加标题</a:t>
            </a:r>
          </a:p>
        </p:txBody>
      </p:sp>
      <p:sp>
        <p:nvSpPr>
          <p:cNvPr id="25" name="Text Box 61"/>
          <p:cNvSpPr txBox="1">
            <a:spLocks noChangeArrowheads="1"/>
          </p:cNvSpPr>
          <p:nvPr/>
        </p:nvSpPr>
        <p:spPr bwMode="gray">
          <a:xfrm>
            <a:off x="3500091" y="545743"/>
            <a:ext cx="3448743" cy="215444"/>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Simple fashion creative ink </a:t>
            </a:r>
            <a:r>
              <a:rPr lang="en-US" altLang="zh-CN" sz="8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Feng</a:t>
            </a: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a:t>
            </a:r>
            <a:r>
              <a:rPr lang="en-US" altLang="zh-CN" sz="8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Shuia</a:t>
            </a:r>
            <a:endParaRPr lang="zh-CN" altLang="en-US"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endParaRPr>
          </a:p>
        </p:txBody>
      </p:sp>
      <p:grpSp>
        <p:nvGrpSpPr>
          <p:cNvPr id="3" name="组合 2"/>
          <p:cNvGrpSpPr/>
          <p:nvPr/>
        </p:nvGrpSpPr>
        <p:grpSpPr>
          <a:xfrm>
            <a:off x="3854170" y="838396"/>
            <a:ext cx="1337500" cy="899683"/>
            <a:chOff x="3696463" y="1140746"/>
            <a:chExt cx="1811640" cy="1224136"/>
          </a:xfrm>
        </p:grpSpPr>
        <p:sp>
          <p:nvSpPr>
            <p:cNvPr id="4" name="五边形 3"/>
            <p:cNvSpPr/>
            <p:nvPr/>
          </p:nvSpPr>
          <p:spPr>
            <a:xfrm rot="16200000">
              <a:off x="3990215" y="846994"/>
              <a:ext cx="1224136" cy="1811640"/>
            </a:xfrm>
            <a:prstGeom prst="homePlate">
              <a:avLst>
                <a:gd name="adj" fmla="val 3102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dirty="0">
                <a:solidFill>
                  <a:schemeClr val="accent1"/>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4139952" y="1644801"/>
              <a:ext cx="1049837" cy="460647"/>
            </a:xfrm>
            <a:prstGeom prst="rect">
              <a:avLst/>
            </a:prstGeom>
            <a:noFill/>
          </p:spPr>
          <p:txBody>
            <a:bodyPr wrap="square" rtlCol="0">
              <a:spAutoFit/>
            </a:bodyPr>
            <a:lstStyle/>
            <a:p>
              <a:pPr algn="ct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20%</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3854171" y="1843925"/>
            <a:ext cx="1337500" cy="1734683"/>
            <a:chOff x="3696464" y="2508898"/>
            <a:chExt cx="1811640" cy="2360261"/>
          </a:xfrm>
        </p:grpSpPr>
        <p:sp>
          <p:nvSpPr>
            <p:cNvPr id="7" name="五边形 6"/>
            <p:cNvSpPr/>
            <p:nvPr/>
          </p:nvSpPr>
          <p:spPr>
            <a:xfrm rot="5400000">
              <a:off x="3422153" y="2783209"/>
              <a:ext cx="2360261" cy="1811640"/>
            </a:xfrm>
            <a:prstGeom prst="homePlate">
              <a:avLst>
                <a:gd name="adj" fmla="val 27567"/>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chemeClr val="bg1"/>
                </a:solidFill>
                <a:latin typeface="微软雅黑" panose="020B0503020204020204" pitchFamily="34" charset="-122"/>
                <a:ea typeface="微软雅黑" panose="020B0503020204020204" pitchFamily="34" charset="-122"/>
              </a:endParaRPr>
            </a:p>
          </p:txBody>
        </p:sp>
        <p:sp>
          <p:nvSpPr>
            <p:cNvPr id="8" name="TextBox 5"/>
            <p:cNvSpPr txBox="1"/>
            <p:nvPr/>
          </p:nvSpPr>
          <p:spPr>
            <a:xfrm>
              <a:off x="4077364" y="2767313"/>
              <a:ext cx="1049837" cy="460647"/>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80%</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9" name="矩形 8"/>
          <p:cNvSpPr/>
          <p:nvPr/>
        </p:nvSpPr>
        <p:spPr>
          <a:xfrm>
            <a:off x="3854170" y="2472593"/>
            <a:ext cx="1337500" cy="829399"/>
          </a:xfrm>
          <a:prstGeom prst="rect">
            <a:avLst/>
          </a:prstGeom>
        </p:spPr>
        <p:txBody>
          <a:bodyPr wrap="square" lIns="89858" tIns="44929" rIns="89858" bIns="44929">
            <a:spAutoFit/>
          </a:bodyPr>
          <a:lstStyle/>
          <a:p>
            <a:pPr lvl="0" algn="ctr"/>
            <a:r>
              <a:rPr lang="zh-CN" altLang="en-US" sz="1200" dirty="0">
                <a:solidFill>
                  <a:schemeClr val="bg1"/>
                </a:solidFill>
                <a:latin typeface="微软雅黑" panose="020B0503020204020204" pitchFamily="34" charset="-122"/>
                <a:ea typeface="微软雅黑" panose="020B0503020204020204" pitchFamily="34" charset="-122"/>
              </a:rPr>
              <a:t>单击此处添加文本</a:t>
            </a:r>
            <a:endParaRPr lang="en-US" altLang="zh-CN" sz="1200" dirty="0">
              <a:solidFill>
                <a:schemeClr val="bg1"/>
              </a:solidFill>
              <a:latin typeface="微软雅黑" panose="020B0503020204020204" pitchFamily="34" charset="-122"/>
              <a:ea typeface="微软雅黑" panose="020B0503020204020204" pitchFamily="34" charset="-122"/>
            </a:endParaRPr>
          </a:p>
          <a:p>
            <a:pPr lvl="0" algn="ctr"/>
            <a:r>
              <a:rPr lang="zh-CN" altLang="en-US" sz="1200" dirty="0">
                <a:solidFill>
                  <a:schemeClr val="bg1"/>
                </a:solidFill>
                <a:latin typeface="微软雅黑" panose="020B0503020204020204" pitchFamily="34" charset="-122"/>
                <a:ea typeface="微软雅黑" panose="020B0503020204020204" pitchFamily="34" charset="-122"/>
              </a:rPr>
              <a:t>单击此处添加文本</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1810408" y="1110260"/>
            <a:ext cx="1663311" cy="321144"/>
            <a:chOff x="928192" y="1510651"/>
            <a:chExt cx="2252950" cy="436959"/>
          </a:xfrm>
        </p:grpSpPr>
        <p:sp>
          <p:nvSpPr>
            <p:cNvPr id="11" name="矩形 3"/>
            <p:cNvSpPr/>
            <p:nvPr/>
          </p:nvSpPr>
          <p:spPr>
            <a:xfrm rot="5400000" flipH="1" flipV="1">
              <a:off x="1849649" y="589194"/>
              <a:ext cx="410035" cy="2252950"/>
            </a:xfrm>
            <a:custGeom>
              <a:avLst/>
              <a:gdLst/>
              <a:ahLst/>
              <a:cxnLst/>
              <a:rect l="l" t="t" r="r" b="b"/>
              <a:pathLst>
                <a:path w="280750" h="1542591">
                  <a:moveTo>
                    <a:pt x="280750" y="1391049"/>
                  </a:moveTo>
                  <a:lnTo>
                    <a:pt x="280750" y="151543"/>
                  </a:lnTo>
                  <a:lnTo>
                    <a:pt x="280733" y="151543"/>
                  </a:lnTo>
                  <a:cubicBezTo>
                    <a:pt x="280668" y="100709"/>
                    <a:pt x="280191" y="44276"/>
                    <a:pt x="280591" y="0"/>
                  </a:cubicBezTo>
                  <a:lnTo>
                    <a:pt x="140374" y="102981"/>
                  </a:lnTo>
                  <a:lnTo>
                    <a:pt x="158" y="0"/>
                  </a:lnTo>
                  <a:lnTo>
                    <a:pt x="158" y="151543"/>
                  </a:lnTo>
                  <a:lnTo>
                    <a:pt x="0" y="151543"/>
                  </a:lnTo>
                  <a:lnTo>
                    <a:pt x="0" y="1391049"/>
                  </a:lnTo>
                  <a:lnTo>
                    <a:pt x="158" y="1391049"/>
                  </a:lnTo>
                  <a:lnTo>
                    <a:pt x="158" y="1436588"/>
                  </a:lnTo>
                  <a:lnTo>
                    <a:pt x="138730" y="1542591"/>
                  </a:lnTo>
                  <a:lnTo>
                    <a:pt x="280591" y="1444187"/>
                  </a:lnTo>
                  <a:cubicBezTo>
                    <a:pt x="280728" y="1429030"/>
                    <a:pt x="280763" y="1412448"/>
                    <a:pt x="280745" y="1395154"/>
                  </a:cubicBezTo>
                  <a:lnTo>
                    <a:pt x="280733" y="139104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TextBox 7"/>
            <p:cNvSpPr txBox="1"/>
            <p:nvPr/>
          </p:nvSpPr>
          <p:spPr>
            <a:xfrm>
              <a:off x="971600" y="1547500"/>
              <a:ext cx="2108931" cy="400110"/>
            </a:xfrm>
            <a:prstGeom prst="rect">
              <a:avLst/>
            </a:prstGeom>
            <a:noFill/>
          </p:spPr>
          <p:txBody>
            <a:bodyPr wrap="square" rtlCol="0">
              <a:spAutoFit/>
            </a:bodyPr>
            <a:lstStyle/>
            <a:p>
              <a:pPr algn="ctr"/>
              <a:r>
                <a:rPr lang="zh-CN" altLang="en-US" sz="1300" b="1"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grpSp>
      <p:sp>
        <p:nvSpPr>
          <p:cNvPr id="13" name="矩形 12"/>
          <p:cNvSpPr/>
          <p:nvPr/>
        </p:nvSpPr>
        <p:spPr>
          <a:xfrm>
            <a:off x="1789293" y="1523399"/>
            <a:ext cx="1663309" cy="1752729"/>
          </a:xfrm>
          <a:prstGeom prst="rect">
            <a:avLst/>
          </a:prstGeom>
        </p:spPr>
        <p:txBody>
          <a:bodyPr wrap="square" lIns="89858" tIns="44929" rIns="89858" bIns="44929">
            <a:spAutoFit/>
          </a:bodyPr>
          <a:lstStyle/>
          <a:p>
            <a:pPr lvl="0" algn="ct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lvl="0" algn="ct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lvl="0" algn="ct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lvl="0" algn="ct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lvl="0" algn="ct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lvl="0" algn="ct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lvl="0" algn="ct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lvl="0" algn="ct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lvl="0" algn="ct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p>
        </p:txBody>
      </p:sp>
      <p:sp>
        <p:nvSpPr>
          <p:cNvPr id="14" name="矩形 13"/>
          <p:cNvSpPr/>
          <p:nvPr/>
        </p:nvSpPr>
        <p:spPr>
          <a:xfrm>
            <a:off x="5450331" y="1091248"/>
            <a:ext cx="1663309" cy="1752729"/>
          </a:xfrm>
          <a:prstGeom prst="rect">
            <a:avLst/>
          </a:prstGeom>
        </p:spPr>
        <p:txBody>
          <a:bodyPr wrap="square" lIns="89858" tIns="44929" rIns="89858" bIns="44929">
            <a:spAutoFit/>
          </a:bodyPr>
          <a:lstStyle/>
          <a:p>
            <a:pPr lvl="0" algn="ct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lvl="0" algn="ct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lvl="0" algn="ct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lvl="0" algn="ct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lvl="0" algn="ct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lvl="0" algn="ct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lvl="0" algn="ct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lvl="0" algn="ct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lvl="0" algn="ct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p>
        </p:txBody>
      </p:sp>
      <p:cxnSp>
        <p:nvCxnSpPr>
          <p:cNvPr id="15" name="直接连接符 14"/>
          <p:cNvCxnSpPr/>
          <p:nvPr/>
        </p:nvCxnSpPr>
        <p:spPr>
          <a:xfrm>
            <a:off x="1428965" y="3684453"/>
            <a:ext cx="6155003"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2108266" y="3894045"/>
            <a:ext cx="430953" cy="42901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89858" tIns="44929" rIns="89858" bIns="44929" rtlCol="0" anchor="ctr"/>
          <a:lstStyle/>
          <a:p>
            <a:pPr algn="ctr"/>
            <a:endParaRPr lang="zh-CN" altLang="en-US" sz="1500">
              <a:solidFill>
                <a:schemeClr val="accent1"/>
              </a:solidFill>
              <a:latin typeface="微软雅黑" panose="020B0503020204020204" pitchFamily="34" charset="-122"/>
              <a:ea typeface="微软雅黑" panose="020B0503020204020204" pitchFamily="34" charset="-122"/>
            </a:endParaRPr>
          </a:p>
        </p:txBody>
      </p:sp>
      <p:sp>
        <p:nvSpPr>
          <p:cNvPr id="17" name="Freeform 14"/>
          <p:cNvSpPr>
            <a:spLocks noEditPoints="1"/>
          </p:cNvSpPr>
          <p:nvPr/>
        </p:nvSpPr>
        <p:spPr bwMode="auto">
          <a:xfrm>
            <a:off x="2222594" y="4001988"/>
            <a:ext cx="202297" cy="213124"/>
          </a:xfrm>
          <a:custGeom>
            <a:avLst/>
            <a:gdLst>
              <a:gd name="T0" fmla="*/ 0 w 383"/>
              <a:gd name="T1" fmla="*/ 378 h 405"/>
              <a:gd name="T2" fmla="*/ 0 w 383"/>
              <a:gd name="T3" fmla="*/ 163 h 405"/>
              <a:gd name="T4" fmla="*/ 39 w 383"/>
              <a:gd name="T5" fmla="*/ 163 h 405"/>
              <a:gd name="T6" fmla="*/ 39 w 383"/>
              <a:gd name="T7" fmla="*/ 378 h 405"/>
              <a:gd name="T8" fmla="*/ 0 w 383"/>
              <a:gd name="T9" fmla="*/ 378 h 405"/>
              <a:gd name="T10" fmla="*/ 357 w 383"/>
              <a:gd name="T11" fmla="*/ 158 h 405"/>
              <a:gd name="T12" fmla="*/ 263 w 383"/>
              <a:gd name="T13" fmla="*/ 156 h 405"/>
              <a:gd name="T14" fmla="*/ 286 w 383"/>
              <a:gd name="T15" fmla="*/ 97 h 405"/>
              <a:gd name="T16" fmla="*/ 260 w 383"/>
              <a:gd name="T17" fmla="*/ 0 h 405"/>
              <a:gd name="T18" fmla="*/ 233 w 383"/>
              <a:gd name="T19" fmla="*/ 26 h 405"/>
              <a:gd name="T20" fmla="*/ 131 w 383"/>
              <a:gd name="T21" fmla="*/ 145 h 405"/>
              <a:gd name="T22" fmla="*/ 59 w 383"/>
              <a:gd name="T23" fmla="*/ 185 h 405"/>
              <a:gd name="T24" fmla="*/ 59 w 383"/>
              <a:gd name="T25" fmla="*/ 364 h 405"/>
              <a:gd name="T26" fmla="*/ 162 w 383"/>
              <a:gd name="T27" fmla="*/ 405 h 405"/>
              <a:gd name="T28" fmla="*/ 276 w 383"/>
              <a:gd name="T29" fmla="*/ 403 h 405"/>
              <a:gd name="T30" fmla="*/ 305 w 383"/>
              <a:gd name="T31" fmla="*/ 377 h 405"/>
              <a:gd name="T32" fmla="*/ 291 w 383"/>
              <a:gd name="T33" fmla="*/ 351 h 405"/>
              <a:gd name="T34" fmla="*/ 291 w 383"/>
              <a:gd name="T35" fmla="*/ 351 h 405"/>
              <a:gd name="T36" fmla="*/ 290 w 383"/>
              <a:gd name="T37" fmla="*/ 351 h 405"/>
              <a:gd name="T38" fmla="*/ 286 w 383"/>
              <a:gd name="T39" fmla="*/ 346 h 405"/>
              <a:gd name="T40" fmla="*/ 291 w 383"/>
              <a:gd name="T41" fmla="*/ 340 h 405"/>
              <a:gd name="T42" fmla="*/ 302 w 383"/>
              <a:gd name="T43" fmla="*/ 340 h 405"/>
              <a:gd name="T44" fmla="*/ 331 w 383"/>
              <a:gd name="T45" fmla="*/ 314 h 405"/>
              <a:gd name="T46" fmla="*/ 317 w 383"/>
              <a:gd name="T47" fmla="*/ 288 h 405"/>
              <a:gd name="T48" fmla="*/ 317 w 383"/>
              <a:gd name="T49" fmla="*/ 288 h 405"/>
              <a:gd name="T50" fmla="*/ 316 w 383"/>
              <a:gd name="T51" fmla="*/ 287 h 405"/>
              <a:gd name="T52" fmla="*/ 312 w 383"/>
              <a:gd name="T53" fmla="*/ 282 h 405"/>
              <a:gd name="T54" fmla="*/ 317 w 383"/>
              <a:gd name="T55" fmla="*/ 277 h 405"/>
              <a:gd name="T56" fmla="*/ 328 w 383"/>
              <a:gd name="T57" fmla="*/ 276 h 405"/>
              <a:gd name="T58" fmla="*/ 357 w 383"/>
              <a:gd name="T59" fmla="*/ 250 h 405"/>
              <a:gd name="T60" fmla="*/ 343 w 383"/>
              <a:gd name="T61" fmla="*/ 225 h 405"/>
              <a:gd name="T62" fmla="*/ 343 w 383"/>
              <a:gd name="T63" fmla="*/ 225 h 405"/>
              <a:gd name="T64" fmla="*/ 342 w 383"/>
              <a:gd name="T65" fmla="*/ 224 h 405"/>
              <a:gd name="T66" fmla="*/ 338 w 383"/>
              <a:gd name="T67" fmla="*/ 219 h 405"/>
              <a:gd name="T68" fmla="*/ 343 w 383"/>
              <a:gd name="T69" fmla="*/ 213 h 405"/>
              <a:gd name="T70" fmla="*/ 354 w 383"/>
              <a:gd name="T71" fmla="*/ 213 h 405"/>
              <a:gd name="T72" fmla="*/ 383 w 383"/>
              <a:gd name="T73" fmla="*/ 187 h 405"/>
              <a:gd name="T74" fmla="*/ 357 w 383"/>
              <a:gd name="T75" fmla="*/ 158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3" h="405">
                <a:moveTo>
                  <a:pt x="0" y="378"/>
                </a:moveTo>
                <a:cubicBezTo>
                  <a:pt x="0" y="163"/>
                  <a:pt x="0" y="163"/>
                  <a:pt x="0" y="163"/>
                </a:cubicBezTo>
                <a:cubicBezTo>
                  <a:pt x="39" y="163"/>
                  <a:pt x="39" y="163"/>
                  <a:pt x="39" y="163"/>
                </a:cubicBezTo>
                <a:cubicBezTo>
                  <a:pt x="39" y="378"/>
                  <a:pt x="39" y="378"/>
                  <a:pt x="39" y="378"/>
                </a:cubicBezTo>
                <a:cubicBezTo>
                  <a:pt x="0" y="378"/>
                  <a:pt x="0" y="378"/>
                  <a:pt x="0" y="378"/>
                </a:cubicBezTo>
                <a:close/>
                <a:moveTo>
                  <a:pt x="357" y="158"/>
                </a:moveTo>
                <a:cubicBezTo>
                  <a:pt x="357" y="158"/>
                  <a:pt x="309" y="157"/>
                  <a:pt x="263" y="156"/>
                </a:cubicBezTo>
                <a:cubicBezTo>
                  <a:pt x="271" y="137"/>
                  <a:pt x="281" y="113"/>
                  <a:pt x="286" y="97"/>
                </a:cubicBezTo>
                <a:cubicBezTo>
                  <a:pt x="295" y="65"/>
                  <a:pt x="299" y="1"/>
                  <a:pt x="260" y="0"/>
                </a:cubicBezTo>
                <a:cubicBezTo>
                  <a:pt x="245" y="0"/>
                  <a:pt x="233" y="11"/>
                  <a:pt x="233" y="26"/>
                </a:cubicBezTo>
                <a:cubicBezTo>
                  <a:pt x="233" y="83"/>
                  <a:pt x="197" y="131"/>
                  <a:pt x="131" y="145"/>
                </a:cubicBezTo>
                <a:cubicBezTo>
                  <a:pt x="100" y="152"/>
                  <a:pt x="69" y="169"/>
                  <a:pt x="59" y="185"/>
                </a:cubicBezTo>
                <a:cubicBezTo>
                  <a:pt x="59" y="223"/>
                  <a:pt x="59" y="364"/>
                  <a:pt x="59" y="364"/>
                </a:cubicBezTo>
                <a:cubicBezTo>
                  <a:pt x="59" y="364"/>
                  <a:pt x="127" y="405"/>
                  <a:pt x="162" y="405"/>
                </a:cubicBezTo>
                <a:cubicBezTo>
                  <a:pt x="163" y="405"/>
                  <a:pt x="276" y="403"/>
                  <a:pt x="276" y="403"/>
                </a:cubicBezTo>
                <a:cubicBezTo>
                  <a:pt x="291" y="404"/>
                  <a:pt x="304" y="392"/>
                  <a:pt x="305" y="377"/>
                </a:cubicBezTo>
                <a:cubicBezTo>
                  <a:pt x="305" y="366"/>
                  <a:pt x="300" y="356"/>
                  <a:pt x="291" y="351"/>
                </a:cubicBezTo>
                <a:cubicBezTo>
                  <a:pt x="291" y="351"/>
                  <a:pt x="291" y="351"/>
                  <a:pt x="291" y="351"/>
                </a:cubicBezTo>
                <a:cubicBezTo>
                  <a:pt x="290" y="351"/>
                  <a:pt x="290" y="351"/>
                  <a:pt x="290" y="351"/>
                </a:cubicBezTo>
                <a:cubicBezTo>
                  <a:pt x="287" y="350"/>
                  <a:pt x="286" y="348"/>
                  <a:pt x="286" y="346"/>
                </a:cubicBezTo>
                <a:cubicBezTo>
                  <a:pt x="286" y="342"/>
                  <a:pt x="288" y="340"/>
                  <a:pt x="291" y="340"/>
                </a:cubicBezTo>
                <a:cubicBezTo>
                  <a:pt x="302" y="340"/>
                  <a:pt x="302" y="340"/>
                  <a:pt x="302" y="340"/>
                </a:cubicBezTo>
                <a:cubicBezTo>
                  <a:pt x="317" y="340"/>
                  <a:pt x="330" y="329"/>
                  <a:pt x="331" y="314"/>
                </a:cubicBezTo>
                <a:cubicBezTo>
                  <a:pt x="331" y="303"/>
                  <a:pt x="326" y="293"/>
                  <a:pt x="317" y="288"/>
                </a:cubicBezTo>
                <a:cubicBezTo>
                  <a:pt x="317" y="288"/>
                  <a:pt x="317" y="288"/>
                  <a:pt x="317" y="288"/>
                </a:cubicBezTo>
                <a:cubicBezTo>
                  <a:pt x="316" y="288"/>
                  <a:pt x="316" y="288"/>
                  <a:pt x="316" y="287"/>
                </a:cubicBezTo>
                <a:cubicBezTo>
                  <a:pt x="313" y="287"/>
                  <a:pt x="312" y="285"/>
                  <a:pt x="312" y="282"/>
                </a:cubicBezTo>
                <a:cubicBezTo>
                  <a:pt x="312" y="279"/>
                  <a:pt x="314" y="277"/>
                  <a:pt x="317" y="277"/>
                </a:cubicBezTo>
                <a:cubicBezTo>
                  <a:pt x="328" y="276"/>
                  <a:pt x="328" y="276"/>
                  <a:pt x="328" y="276"/>
                </a:cubicBezTo>
                <a:cubicBezTo>
                  <a:pt x="343" y="277"/>
                  <a:pt x="356" y="265"/>
                  <a:pt x="357" y="250"/>
                </a:cubicBezTo>
                <a:cubicBezTo>
                  <a:pt x="357" y="239"/>
                  <a:pt x="352" y="229"/>
                  <a:pt x="343" y="225"/>
                </a:cubicBezTo>
                <a:cubicBezTo>
                  <a:pt x="343" y="225"/>
                  <a:pt x="343" y="225"/>
                  <a:pt x="343" y="225"/>
                </a:cubicBezTo>
                <a:cubicBezTo>
                  <a:pt x="342" y="224"/>
                  <a:pt x="342" y="224"/>
                  <a:pt x="342" y="224"/>
                </a:cubicBezTo>
                <a:cubicBezTo>
                  <a:pt x="339" y="223"/>
                  <a:pt x="338" y="221"/>
                  <a:pt x="338" y="219"/>
                </a:cubicBezTo>
                <a:cubicBezTo>
                  <a:pt x="338" y="216"/>
                  <a:pt x="340" y="213"/>
                  <a:pt x="343" y="213"/>
                </a:cubicBezTo>
                <a:cubicBezTo>
                  <a:pt x="354" y="213"/>
                  <a:pt x="354" y="213"/>
                  <a:pt x="354" y="213"/>
                </a:cubicBezTo>
                <a:cubicBezTo>
                  <a:pt x="369" y="214"/>
                  <a:pt x="382" y="202"/>
                  <a:pt x="383" y="187"/>
                </a:cubicBezTo>
                <a:cubicBezTo>
                  <a:pt x="383" y="172"/>
                  <a:pt x="374" y="159"/>
                  <a:pt x="357" y="158"/>
                </a:cubicBezTo>
                <a:close/>
              </a:path>
            </a:pathLst>
          </a:custGeom>
          <a:solidFill>
            <a:srgbClr val="FFFFFF"/>
          </a:solidFill>
          <a:ln w="38100" cap="flat" cmpd="sng" algn="ctr">
            <a:noFill/>
            <a:prstDash val="solid"/>
            <a:headEnd type="none" w="med" len="med"/>
            <a:tailEnd type="none" w="med" len="med"/>
          </a:ln>
          <a:effectLst/>
        </p:spPr>
        <p:txBody>
          <a:bodyPr vert="horz" wrap="square" lIns="50547" tIns="25274" rIns="50547" bIns="25274" numCol="1" rtlCol="0" anchor="ctr" anchorCtr="0" compatLnSpc="1">
            <a:prstTxWarp prst="textNoShape">
              <a:avLst/>
            </a:prstTxWarp>
          </a:bodyPr>
          <a:lstStyle/>
          <a:p>
            <a:pPr defTabSz="454945">
              <a:defRPr/>
            </a:pPr>
            <a:endParaRPr lang="en-US" sz="1300" kern="0" spc="-75" dirty="0">
              <a:solidFill>
                <a:schemeClr val="accent1"/>
              </a:solidFill>
              <a:latin typeface="微软雅黑" panose="020B0503020204020204" pitchFamily="34" charset="-122"/>
              <a:ea typeface="微软雅黑" panose="020B0503020204020204" pitchFamily="34" charset="-122"/>
            </a:endParaRPr>
          </a:p>
        </p:txBody>
      </p:sp>
      <p:sp>
        <p:nvSpPr>
          <p:cNvPr id="18" name="Rectangle 12"/>
          <p:cNvSpPr>
            <a:spLocks noChangeArrowheads="1"/>
          </p:cNvSpPr>
          <p:nvPr/>
        </p:nvSpPr>
        <p:spPr bwMode="auto">
          <a:xfrm>
            <a:off x="2651186" y="3819153"/>
            <a:ext cx="4879620" cy="644733"/>
          </a:xfrm>
          <a:prstGeom prst="rect">
            <a:avLst/>
          </a:prstGeom>
          <a:noFill/>
          <a:ln w="9525" algn="ctr">
            <a:noFill/>
            <a:miter lim="800000"/>
            <a:headEnd/>
            <a:tailEnd/>
          </a:ln>
        </p:spPr>
        <p:txBody>
          <a:bodyPr wrap="square" lIns="89858" tIns="44929" rIns="89858" bIns="44929">
            <a:spAutoFit/>
          </a:bodyPr>
          <a:lstStyle/>
          <a:p>
            <a:pPr indent="-88923" algn="ctr" fontAlgn="base">
              <a:lnSpc>
                <a:spcPct val="150000"/>
              </a:lnSpc>
              <a:spcAft>
                <a:spcPct val="0"/>
              </a:spcAft>
              <a:buClr>
                <a:srgbClr val="1F3F5F"/>
              </a:buCl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indent="-88923" algn="ctr" fontAlgn="base">
              <a:lnSpc>
                <a:spcPct val="150000"/>
              </a:lnSpc>
              <a:spcAft>
                <a:spcPct val="0"/>
              </a:spcAft>
              <a:buClr>
                <a:srgbClr val="1F3F5F"/>
              </a:buCl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单击此处添加文本，单击此处添加文本，单击此处添加文本。</a:t>
            </a:r>
          </a:p>
        </p:txBody>
      </p:sp>
      <p:grpSp>
        <p:nvGrpSpPr>
          <p:cNvPr id="19" name="组合 18"/>
          <p:cNvGrpSpPr/>
          <p:nvPr/>
        </p:nvGrpSpPr>
        <p:grpSpPr>
          <a:xfrm>
            <a:off x="5450329" y="2881036"/>
            <a:ext cx="1663311" cy="301358"/>
            <a:chOff x="5858456" y="3920029"/>
            <a:chExt cx="2252950" cy="410037"/>
          </a:xfrm>
        </p:grpSpPr>
        <p:sp>
          <p:nvSpPr>
            <p:cNvPr id="20" name="矩形 3"/>
            <p:cNvSpPr/>
            <p:nvPr/>
          </p:nvSpPr>
          <p:spPr>
            <a:xfrm rot="16200000" flipV="1">
              <a:off x="6779913" y="2998572"/>
              <a:ext cx="410035" cy="2252950"/>
            </a:xfrm>
            <a:custGeom>
              <a:avLst/>
              <a:gdLst/>
              <a:ahLst/>
              <a:cxnLst/>
              <a:rect l="l" t="t" r="r" b="b"/>
              <a:pathLst>
                <a:path w="280750" h="1542591">
                  <a:moveTo>
                    <a:pt x="280750" y="1391049"/>
                  </a:moveTo>
                  <a:lnTo>
                    <a:pt x="280750" y="151543"/>
                  </a:lnTo>
                  <a:lnTo>
                    <a:pt x="280733" y="151543"/>
                  </a:lnTo>
                  <a:cubicBezTo>
                    <a:pt x="280668" y="100709"/>
                    <a:pt x="280191" y="44276"/>
                    <a:pt x="280591" y="0"/>
                  </a:cubicBezTo>
                  <a:lnTo>
                    <a:pt x="140374" y="102981"/>
                  </a:lnTo>
                  <a:lnTo>
                    <a:pt x="158" y="0"/>
                  </a:lnTo>
                  <a:lnTo>
                    <a:pt x="158" y="151543"/>
                  </a:lnTo>
                  <a:lnTo>
                    <a:pt x="0" y="151543"/>
                  </a:lnTo>
                  <a:lnTo>
                    <a:pt x="0" y="1391049"/>
                  </a:lnTo>
                  <a:lnTo>
                    <a:pt x="158" y="1391049"/>
                  </a:lnTo>
                  <a:lnTo>
                    <a:pt x="158" y="1436588"/>
                  </a:lnTo>
                  <a:lnTo>
                    <a:pt x="138730" y="1542591"/>
                  </a:lnTo>
                  <a:lnTo>
                    <a:pt x="280591" y="1444187"/>
                  </a:lnTo>
                  <a:cubicBezTo>
                    <a:pt x="280728" y="1429030"/>
                    <a:pt x="280763" y="1412448"/>
                    <a:pt x="280745" y="1395154"/>
                  </a:cubicBezTo>
                  <a:lnTo>
                    <a:pt x="280733" y="1391049"/>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21" name="TextBox 9"/>
            <p:cNvSpPr txBox="1"/>
            <p:nvPr/>
          </p:nvSpPr>
          <p:spPr>
            <a:xfrm>
              <a:off x="6002475" y="3929956"/>
              <a:ext cx="2108931" cy="400110"/>
            </a:xfrm>
            <a:prstGeom prst="rect">
              <a:avLst/>
            </a:prstGeom>
            <a:solidFill>
              <a:schemeClr val="tx1">
                <a:lumMod val="65000"/>
                <a:lumOff val="35000"/>
              </a:schemeClr>
            </a:solidFill>
          </p:spPr>
          <p:txBody>
            <a:bodyPr wrap="square" rtlCol="0">
              <a:spAutoFit/>
            </a:bodyPr>
            <a:lstStyle/>
            <a:p>
              <a:pPr algn="ctr"/>
              <a:r>
                <a:rPr lang="zh-CN" altLang="en-US" sz="1300" b="1" dirty="0">
                  <a:solidFill>
                    <a:schemeClr val="bg1"/>
                  </a:solidFill>
                  <a:latin typeface="微软雅黑" panose="020B0503020204020204" pitchFamily="34" charset="-122"/>
                  <a:ea typeface="微软雅黑" panose="020B0503020204020204" pitchFamily="34" charset="-122"/>
                </a:rPr>
                <a:t>单击添加标题</a:t>
              </a:r>
            </a:p>
          </p:txBody>
        </p:sp>
      </p:gr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2"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1+#ppt_w/2"/>
                                          </p:val>
                                        </p:tav>
                                        <p:tav tm="100000">
                                          <p:val>
                                            <p:strVal val="#ppt_x"/>
                                          </p:val>
                                        </p:tav>
                                      </p:tavLst>
                                    </p:anim>
                                    <p:anim calcmode="lin" valueType="num">
                                      <p:cBhvr additive="base">
                                        <p:cTn id="17" dur="500" fill="hold"/>
                                        <p:tgtEl>
                                          <p:spTgt spid="19"/>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0-#ppt_w/2"/>
                                          </p:val>
                                        </p:tav>
                                        <p:tav tm="100000">
                                          <p:val>
                                            <p:strVal val="#ppt_x"/>
                                          </p:val>
                                        </p:tav>
                                      </p:tavLst>
                                    </p:anim>
                                    <p:anim calcmode="lin" valueType="num">
                                      <p:cBhvr additive="base">
                                        <p:cTn id="21" dur="500" fill="hold"/>
                                        <p:tgtEl>
                                          <p:spTgt spid="10"/>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2" presetClass="entr" presetSubtype="1"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up)">
                                      <p:cBhvr>
                                        <p:cTn id="25" dur="500"/>
                                        <p:tgtEl>
                                          <p:spTgt spid="13"/>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childTnLst>
                          </p:cTn>
                        </p:par>
                        <p:par>
                          <p:cTn id="29" fill="hold">
                            <p:stCondLst>
                              <p:cond delay="1500"/>
                            </p:stCondLst>
                            <p:childTnLst>
                              <p:par>
                                <p:cTn id="30" presetID="22" presetClass="entr" presetSubtype="8"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childTnLst>
                          </p:cTn>
                        </p:par>
                        <p:par>
                          <p:cTn id="40" fill="hold">
                            <p:stCondLst>
                              <p:cond delay="2500"/>
                            </p:stCondLst>
                            <p:childTnLst>
                              <p:par>
                                <p:cTn id="41" presetID="22" presetClass="entr" presetSubtype="1"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up)">
                                      <p:cBhvr>
                                        <p:cTn id="4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animBg="1"/>
      <p:bldP spid="17" grpId="0" animBg="1"/>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descr="C:\Documents and Settings\Administrator\桌面\新建文件夹 (2)\5.15封面参考\复件 (17) 复件 4\b27de631dc9d4080_看图王.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718384">
            <a:off x="3239990" y="1132338"/>
            <a:ext cx="8235078" cy="4657436"/>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C:\Documents and Settings\Administrator\桌面\新建文件夹 (2)\5.15封面参考\复件 (17) 复件 4\b27de631dc9d4080_看图王.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2902501">
            <a:off x="-2034190" y="-460505"/>
            <a:ext cx="6665912" cy="4657438"/>
          </a:xfrm>
          <a:prstGeom prst="rect">
            <a:avLst/>
          </a:prstGeom>
          <a:noFill/>
          <a:extLst>
            <a:ext uri="{909E8E84-426E-40DD-AFC4-6F175D3DCCD1}">
              <a14:hiddenFill xmlns:a14="http://schemas.microsoft.com/office/drawing/2010/main">
                <a:solidFill>
                  <a:srgbClr val="FFFFFF"/>
                </a:solidFill>
              </a14:hiddenFill>
            </a:ext>
          </a:extLst>
        </p:spPr>
      </p:pic>
      <p:sp>
        <p:nvSpPr>
          <p:cNvPr id="26" name="Text Box 61"/>
          <p:cNvSpPr txBox="1">
            <a:spLocks noChangeArrowheads="1"/>
          </p:cNvSpPr>
          <p:nvPr/>
        </p:nvSpPr>
        <p:spPr bwMode="gray">
          <a:xfrm>
            <a:off x="3132410" y="287908"/>
            <a:ext cx="2736304" cy="307777"/>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单击添加标题</a:t>
            </a:r>
          </a:p>
        </p:txBody>
      </p:sp>
      <p:sp>
        <p:nvSpPr>
          <p:cNvPr id="27" name="Text Box 61"/>
          <p:cNvSpPr txBox="1">
            <a:spLocks noChangeArrowheads="1"/>
          </p:cNvSpPr>
          <p:nvPr/>
        </p:nvSpPr>
        <p:spPr bwMode="gray">
          <a:xfrm>
            <a:off x="3500091" y="545743"/>
            <a:ext cx="3448743" cy="215444"/>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Simple fashion creative ink </a:t>
            </a:r>
            <a:r>
              <a:rPr lang="en-US" altLang="zh-CN" sz="8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Feng</a:t>
            </a: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a:t>
            </a:r>
            <a:r>
              <a:rPr lang="en-US" altLang="zh-CN" sz="8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Shuia</a:t>
            </a:r>
            <a:endParaRPr lang="zh-CN" altLang="en-US"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endParaRPr>
          </a:p>
        </p:txBody>
      </p:sp>
      <p:grpSp>
        <p:nvGrpSpPr>
          <p:cNvPr id="3" name="组合 2"/>
          <p:cNvGrpSpPr>
            <a:grpSpLocks noChangeAspect="1"/>
          </p:cNvGrpSpPr>
          <p:nvPr/>
        </p:nvGrpSpPr>
        <p:grpSpPr>
          <a:xfrm>
            <a:off x="1117315" y="1214000"/>
            <a:ext cx="3191248" cy="3826313"/>
            <a:chOff x="1141364" y="649312"/>
            <a:chExt cx="4276566" cy="5150844"/>
          </a:xfrm>
          <a:solidFill>
            <a:schemeClr val="tx1">
              <a:lumMod val="65000"/>
              <a:lumOff val="35000"/>
            </a:schemeClr>
          </a:solidFill>
        </p:grpSpPr>
        <p:sp>
          <p:nvSpPr>
            <p:cNvPr id="4" name="任意多边形 3"/>
            <p:cNvSpPr/>
            <p:nvPr/>
          </p:nvSpPr>
          <p:spPr>
            <a:xfrm>
              <a:off x="1491356" y="1307806"/>
              <a:ext cx="3638574" cy="4492350"/>
            </a:xfrm>
            <a:custGeom>
              <a:avLst/>
              <a:gdLst>
                <a:gd name="connsiteX0" fmla="*/ 1743740 w 3742661"/>
                <a:gd name="connsiteY0" fmla="*/ 4476307 h 4476307"/>
                <a:gd name="connsiteX1" fmla="*/ 1796903 w 3742661"/>
                <a:gd name="connsiteY1" fmla="*/ 3785190 h 4476307"/>
                <a:gd name="connsiteX2" fmla="*/ 1307805 w 3742661"/>
                <a:gd name="connsiteY2" fmla="*/ 3381153 h 4476307"/>
                <a:gd name="connsiteX3" fmla="*/ 31898 w 3742661"/>
                <a:gd name="connsiteY3" fmla="*/ 2945218 h 4476307"/>
                <a:gd name="connsiteX4" fmla="*/ 1127052 w 3742661"/>
                <a:gd name="connsiteY4" fmla="*/ 3242930 h 4476307"/>
                <a:gd name="connsiteX5" fmla="*/ 393405 w 3742661"/>
                <a:gd name="connsiteY5" fmla="*/ 2456121 h 4476307"/>
                <a:gd name="connsiteX6" fmla="*/ 1775638 w 3742661"/>
                <a:gd name="connsiteY6" fmla="*/ 3519376 h 4476307"/>
                <a:gd name="connsiteX7" fmla="*/ 1679945 w 3742661"/>
                <a:gd name="connsiteY7" fmla="*/ 2392325 h 4476307"/>
                <a:gd name="connsiteX8" fmla="*/ 0 w 3742661"/>
                <a:gd name="connsiteY8" fmla="*/ 754911 h 4476307"/>
                <a:gd name="connsiteX9" fmla="*/ 988828 w 3742661"/>
                <a:gd name="connsiteY9" fmla="*/ 1924493 h 4476307"/>
                <a:gd name="connsiteX10" fmla="*/ 1137684 w 3742661"/>
                <a:gd name="connsiteY10" fmla="*/ 861237 h 4476307"/>
                <a:gd name="connsiteX11" fmla="*/ 1222745 w 3742661"/>
                <a:gd name="connsiteY11" fmla="*/ 2062716 h 4476307"/>
                <a:gd name="connsiteX12" fmla="*/ 1690577 w 3742661"/>
                <a:gd name="connsiteY12" fmla="*/ 2190307 h 4476307"/>
                <a:gd name="connsiteX13" fmla="*/ 1956391 w 3742661"/>
                <a:gd name="connsiteY13" fmla="*/ 0 h 4476307"/>
                <a:gd name="connsiteX14" fmla="*/ 2083982 w 3742661"/>
                <a:gd name="connsiteY14" fmla="*/ 978195 h 4476307"/>
                <a:gd name="connsiteX15" fmla="*/ 1881963 w 3742661"/>
                <a:gd name="connsiteY15" fmla="*/ 2232837 h 4476307"/>
                <a:gd name="connsiteX16" fmla="*/ 2041452 w 3742661"/>
                <a:gd name="connsiteY16" fmla="*/ 3030279 h 4476307"/>
                <a:gd name="connsiteX17" fmla="*/ 2647507 w 3742661"/>
                <a:gd name="connsiteY17" fmla="*/ 2519916 h 4476307"/>
                <a:gd name="connsiteX18" fmla="*/ 2849526 w 3742661"/>
                <a:gd name="connsiteY18" fmla="*/ 1307804 h 4476307"/>
                <a:gd name="connsiteX19" fmla="*/ 2838893 w 3742661"/>
                <a:gd name="connsiteY19" fmla="*/ 2371060 h 4476307"/>
                <a:gd name="connsiteX20" fmla="*/ 3742661 w 3742661"/>
                <a:gd name="connsiteY20" fmla="*/ 1148316 h 4476307"/>
                <a:gd name="connsiteX21" fmla="*/ 2222205 w 3742661"/>
                <a:gd name="connsiteY21" fmla="*/ 3370521 h 4476307"/>
                <a:gd name="connsiteX22" fmla="*/ 2169042 w 3742661"/>
                <a:gd name="connsiteY22" fmla="*/ 3817088 h 4476307"/>
                <a:gd name="connsiteX23" fmla="*/ 3317358 w 3742661"/>
                <a:gd name="connsiteY23" fmla="*/ 3094074 h 4476307"/>
                <a:gd name="connsiteX24" fmla="*/ 2190307 w 3742661"/>
                <a:gd name="connsiteY24" fmla="*/ 4051004 h 4476307"/>
                <a:gd name="connsiteX25" fmla="*/ 2232838 w 3742661"/>
                <a:gd name="connsiteY25" fmla="*/ 4476307 h 4476307"/>
                <a:gd name="connsiteX26" fmla="*/ 1743740 w 3742661"/>
                <a:gd name="connsiteY26" fmla="*/ 4476307 h 4476307"/>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0307 w 3742661"/>
                <a:gd name="connsiteY24" fmla="*/ 4051004 h 4492350"/>
                <a:gd name="connsiteX25" fmla="*/ 2232838 w 3742661"/>
                <a:gd name="connsiteY25" fmla="*/ 4476307 h 4492350"/>
                <a:gd name="connsiteX26" fmla="*/ 1743740 w 3742661"/>
                <a:gd name="connsiteY26"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0307 w 3742661"/>
                <a:gd name="connsiteY24" fmla="*/ 4051004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0307 w 3742661"/>
                <a:gd name="connsiteY24" fmla="*/ 4051004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0307 w 3742661"/>
                <a:gd name="connsiteY24" fmla="*/ 4051004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0307 w 3742661"/>
                <a:gd name="connsiteY24" fmla="*/ 4051004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06809 w 3742661"/>
                <a:gd name="connsiteY19" fmla="*/ 2383091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06809 w 3742661"/>
                <a:gd name="connsiteY19" fmla="*/ 2383091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06809 w 3742661"/>
                <a:gd name="connsiteY19" fmla="*/ 2383091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06809 w 3742661"/>
                <a:gd name="connsiteY19" fmla="*/ 2383091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06809 w 3742661"/>
                <a:gd name="connsiteY19" fmla="*/ 2383091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18598"/>
                <a:gd name="connsiteY0" fmla="*/ 4492350 h 4492350"/>
                <a:gd name="connsiteX1" fmla="*/ 1796903 w 3718598"/>
                <a:gd name="connsiteY1" fmla="*/ 3785190 h 4492350"/>
                <a:gd name="connsiteX2" fmla="*/ 1307805 w 3718598"/>
                <a:gd name="connsiteY2" fmla="*/ 3381153 h 4492350"/>
                <a:gd name="connsiteX3" fmla="*/ 31898 w 3718598"/>
                <a:gd name="connsiteY3" fmla="*/ 2945218 h 4492350"/>
                <a:gd name="connsiteX4" fmla="*/ 1127052 w 3718598"/>
                <a:gd name="connsiteY4" fmla="*/ 3242930 h 4492350"/>
                <a:gd name="connsiteX5" fmla="*/ 393405 w 3718598"/>
                <a:gd name="connsiteY5" fmla="*/ 2456121 h 4492350"/>
                <a:gd name="connsiteX6" fmla="*/ 1775638 w 3718598"/>
                <a:gd name="connsiteY6" fmla="*/ 3519376 h 4492350"/>
                <a:gd name="connsiteX7" fmla="*/ 1679945 w 3718598"/>
                <a:gd name="connsiteY7" fmla="*/ 2392325 h 4492350"/>
                <a:gd name="connsiteX8" fmla="*/ 0 w 3718598"/>
                <a:gd name="connsiteY8" fmla="*/ 754911 h 4492350"/>
                <a:gd name="connsiteX9" fmla="*/ 988828 w 3718598"/>
                <a:gd name="connsiteY9" fmla="*/ 1924493 h 4492350"/>
                <a:gd name="connsiteX10" fmla="*/ 1137684 w 3718598"/>
                <a:gd name="connsiteY10" fmla="*/ 861237 h 4492350"/>
                <a:gd name="connsiteX11" fmla="*/ 1222745 w 3718598"/>
                <a:gd name="connsiteY11" fmla="*/ 2062716 h 4492350"/>
                <a:gd name="connsiteX12" fmla="*/ 1690577 w 3718598"/>
                <a:gd name="connsiteY12" fmla="*/ 2190307 h 4492350"/>
                <a:gd name="connsiteX13" fmla="*/ 1956391 w 3718598"/>
                <a:gd name="connsiteY13" fmla="*/ 0 h 4492350"/>
                <a:gd name="connsiteX14" fmla="*/ 2083982 w 3718598"/>
                <a:gd name="connsiteY14" fmla="*/ 978195 h 4492350"/>
                <a:gd name="connsiteX15" fmla="*/ 1881963 w 3718598"/>
                <a:gd name="connsiteY15" fmla="*/ 2232837 h 4492350"/>
                <a:gd name="connsiteX16" fmla="*/ 2057494 w 3718598"/>
                <a:gd name="connsiteY16" fmla="*/ 3046321 h 4492350"/>
                <a:gd name="connsiteX17" fmla="*/ 2647507 w 3718598"/>
                <a:gd name="connsiteY17" fmla="*/ 2519916 h 4492350"/>
                <a:gd name="connsiteX18" fmla="*/ 2913694 w 3718598"/>
                <a:gd name="connsiteY18" fmla="*/ 1291762 h 4492350"/>
                <a:gd name="connsiteX19" fmla="*/ 2806809 w 3718598"/>
                <a:gd name="connsiteY19" fmla="*/ 2383091 h 4492350"/>
                <a:gd name="connsiteX20" fmla="*/ 3718598 w 3718598"/>
                <a:gd name="connsiteY20" fmla="*/ 1120242 h 4492350"/>
                <a:gd name="connsiteX21" fmla="*/ 2222205 w 3718598"/>
                <a:gd name="connsiteY21" fmla="*/ 3370521 h 4492350"/>
                <a:gd name="connsiteX22" fmla="*/ 2169042 w 3718598"/>
                <a:gd name="connsiteY22" fmla="*/ 3817088 h 4492350"/>
                <a:gd name="connsiteX23" fmla="*/ 3317358 w 3718598"/>
                <a:gd name="connsiteY23" fmla="*/ 3094074 h 4492350"/>
                <a:gd name="connsiteX24" fmla="*/ 2194317 w 3718598"/>
                <a:gd name="connsiteY24" fmla="*/ 4030951 h 4492350"/>
                <a:gd name="connsiteX25" fmla="*/ 2232838 w 3718598"/>
                <a:gd name="connsiteY25" fmla="*/ 4476307 h 4492350"/>
                <a:gd name="connsiteX26" fmla="*/ 2218194 w 3718598"/>
                <a:gd name="connsiteY26" fmla="*/ 4491415 h 4492350"/>
                <a:gd name="connsiteX27" fmla="*/ 1743740 w 3718598"/>
                <a:gd name="connsiteY27" fmla="*/ 4492350 h 4492350"/>
                <a:gd name="connsiteX0" fmla="*/ 1743740 w 3718598"/>
                <a:gd name="connsiteY0" fmla="*/ 4492350 h 4492350"/>
                <a:gd name="connsiteX1" fmla="*/ 1796903 w 3718598"/>
                <a:gd name="connsiteY1" fmla="*/ 3785190 h 4492350"/>
                <a:gd name="connsiteX2" fmla="*/ 1307805 w 3718598"/>
                <a:gd name="connsiteY2" fmla="*/ 3381153 h 4492350"/>
                <a:gd name="connsiteX3" fmla="*/ 31898 w 3718598"/>
                <a:gd name="connsiteY3" fmla="*/ 2945218 h 4492350"/>
                <a:gd name="connsiteX4" fmla="*/ 1127052 w 3718598"/>
                <a:gd name="connsiteY4" fmla="*/ 3242930 h 4492350"/>
                <a:gd name="connsiteX5" fmla="*/ 393405 w 3718598"/>
                <a:gd name="connsiteY5" fmla="*/ 2456121 h 4492350"/>
                <a:gd name="connsiteX6" fmla="*/ 1775638 w 3718598"/>
                <a:gd name="connsiteY6" fmla="*/ 3519376 h 4492350"/>
                <a:gd name="connsiteX7" fmla="*/ 1679945 w 3718598"/>
                <a:gd name="connsiteY7" fmla="*/ 2392325 h 4492350"/>
                <a:gd name="connsiteX8" fmla="*/ 0 w 3718598"/>
                <a:gd name="connsiteY8" fmla="*/ 754911 h 4492350"/>
                <a:gd name="connsiteX9" fmla="*/ 988828 w 3718598"/>
                <a:gd name="connsiteY9" fmla="*/ 1924493 h 4492350"/>
                <a:gd name="connsiteX10" fmla="*/ 1137684 w 3718598"/>
                <a:gd name="connsiteY10" fmla="*/ 861237 h 4492350"/>
                <a:gd name="connsiteX11" fmla="*/ 1222745 w 3718598"/>
                <a:gd name="connsiteY11" fmla="*/ 2062716 h 4492350"/>
                <a:gd name="connsiteX12" fmla="*/ 1690577 w 3718598"/>
                <a:gd name="connsiteY12" fmla="*/ 2190307 h 4492350"/>
                <a:gd name="connsiteX13" fmla="*/ 1956391 w 3718598"/>
                <a:gd name="connsiteY13" fmla="*/ 0 h 4492350"/>
                <a:gd name="connsiteX14" fmla="*/ 2083982 w 3718598"/>
                <a:gd name="connsiteY14" fmla="*/ 978195 h 4492350"/>
                <a:gd name="connsiteX15" fmla="*/ 1881963 w 3718598"/>
                <a:gd name="connsiteY15" fmla="*/ 2232837 h 4492350"/>
                <a:gd name="connsiteX16" fmla="*/ 2057494 w 3718598"/>
                <a:gd name="connsiteY16" fmla="*/ 3046321 h 4492350"/>
                <a:gd name="connsiteX17" fmla="*/ 2647507 w 3718598"/>
                <a:gd name="connsiteY17" fmla="*/ 2519916 h 4492350"/>
                <a:gd name="connsiteX18" fmla="*/ 2913694 w 3718598"/>
                <a:gd name="connsiteY18" fmla="*/ 1291762 h 4492350"/>
                <a:gd name="connsiteX19" fmla="*/ 2806809 w 3718598"/>
                <a:gd name="connsiteY19" fmla="*/ 2383091 h 4492350"/>
                <a:gd name="connsiteX20" fmla="*/ 3718598 w 3718598"/>
                <a:gd name="connsiteY20" fmla="*/ 1120242 h 4492350"/>
                <a:gd name="connsiteX21" fmla="*/ 2222205 w 3718598"/>
                <a:gd name="connsiteY21" fmla="*/ 3370521 h 4492350"/>
                <a:gd name="connsiteX22" fmla="*/ 2169042 w 3718598"/>
                <a:gd name="connsiteY22" fmla="*/ 3817088 h 4492350"/>
                <a:gd name="connsiteX23" fmla="*/ 3317358 w 3718598"/>
                <a:gd name="connsiteY23" fmla="*/ 3094074 h 4492350"/>
                <a:gd name="connsiteX24" fmla="*/ 2194317 w 3718598"/>
                <a:gd name="connsiteY24" fmla="*/ 4030951 h 4492350"/>
                <a:gd name="connsiteX25" fmla="*/ 2232838 w 3718598"/>
                <a:gd name="connsiteY25" fmla="*/ 4476307 h 4492350"/>
                <a:gd name="connsiteX26" fmla="*/ 2218194 w 3718598"/>
                <a:gd name="connsiteY26" fmla="*/ 4491415 h 4492350"/>
                <a:gd name="connsiteX27" fmla="*/ 1743740 w 3718598"/>
                <a:gd name="connsiteY27" fmla="*/ 4492350 h 4492350"/>
                <a:gd name="connsiteX0" fmla="*/ 1743740 w 3718598"/>
                <a:gd name="connsiteY0" fmla="*/ 4492350 h 4492350"/>
                <a:gd name="connsiteX1" fmla="*/ 1796903 w 3718598"/>
                <a:gd name="connsiteY1" fmla="*/ 3785190 h 4492350"/>
                <a:gd name="connsiteX2" fmla="*/ 1307805 w 3718598"/>
                <a:gd name="connsiteY2" fmla="*/ 3381153 h 4492350"/>
                <a:gd name="connsiteX3" fmla="*/ 31898 w 3718598"/>
                <a:gd name="connsiteY3" fmla="*/ 2945218 h 4492350"/>
                <a:gd name="connsiteX4" fmla="*/ 1127052 w 3718598"/>
                <a:gd name="connsiteY4" fmla="*/ 3242930 h 4492350"/>
                <a:gd name="connsiteX5" fmla="*/ 393405 w 3718598"/>
                <a:gd name="connsiteY5" fmla="*/ 2456121 h 4492350"/>
                <a:gd name="connsiteX6" fmla="*/ 1775638 w 3718598"/>
                <a:gd name="connsiteY6" fmla="*/ 3519376 h 4492350"/>
                <a:gd name="connsiteX7" fmla="*/ 1679945 w 3718598"/>
                <a:gd name="connsiteY7" fmla="*/ 2392325 h 4492350"/>
                <a:gd name="connsiteX8" fmla="*/ 0 w 3718598"/>
                <a:gd name="connsiteY8" fmla="*/ 754911 h 4492350"/>
                <a:gd name="connsiteX9" fmla="*/ 988828 w 3718598"/>
                <a:gd name="connsiteY9" fmla="*/ 1924493 h 4492350"/>
                <a:gd name="connsiteX10" fmla="*/ 1137684 w 3718598"/>
                <a:gd name="connsiteY10" fmla="*/ 861237 h 4492350"/>
                <a:gd name="connsiteX11" fmla="*/ 1222745 w 3718598"/>
                <a:gd name="connsiteY11" fmla="*/ 2062716 h 4492350"/>
                <a:gd name="connsiteX12" fmla="*/ 1690577 w 3718598"/>
                <a:gd name="connsiteY12" fmla="*/ 2190307 h 4492350"/>
                <a:gd name="connsiteX13" fmla="*/ 1956391 w 3718598"/>
                <a:gd name="connsiteY13" fmla="*/ 0 h 4492350"/>
                <a:gd name="connsiteX14" fmla="*/ 2083982 w 3718598"/>
                <a:gd name="connsiteY14" fmla="*/ 978195 h 4492350"/>
                <a:gd name="connsiteX15" fmla="*/ 1881963 w 3718598"/>
                <a:gd name="connsiteY15" fmla="*/ 2232837 h 4492350"/>
                <a:gd name="connsiteX16" fmla="*/ 2057494 w 3718598"/>
                <a:gd name="connsiteY16" fmla="*/ 3046321 h 4492350"/>
                <a:gd name="connsiteX17" fmla="*/ 2647507 w 3718598"/>
                <a:gd name="connsiteY17" fmla="*/ 2519916 h 4492350"/>
                <a:gd name="connsiteX18" fmla="*/ 2913694 w 3718598"/>
                <a:gd name="connsiteY18" fmla="*/ 1291762 h 4492350"/>
                <a:gd name="connsiteX19" fmla="*/ 2806809 w 3718598"/>
                <a:gd name="connsiteY19" fmla="*/ 2383091 h 4492350"/>
                <a:gd name="connsiteX20" fmla="*/ 3718598 w 3718598"/>
                <a:gd name="connsiteY20" fmla="*/ 1120242 h 4492350"/>
                <a:gd name="connsiteX21" fmla="*/ 2222205 w 3718598"/>
                <a:gd name="connsiteY21" fmla="*/ 3370521 h 4492350"/>
                <a:gd name="connsiteX22" fmla="*/ 2169042 w 3718598"/>
                <a:gd name="connsiteY22" fmla="*/ 3817088 h 4492350"/>
                <a:gd name="connsiteX23" fmla="*/ 3317358 w 3718598"/>
                <a:gd name="connsiteY23" fmla="*/ 3094074 h 4492350"/>
                <a:gd name="connsiteX24" fmla="*/ 2194317 w 3718598"/>
                <a:gd name="connsiteY24" fmla="*/ 4030951 h 4492350"/>
                <a:gd name="connsiteX25" fmla="*/ 2232838 w 3718598"/>
                <a:gd name="connsiteY25" fmla="*/ 4476307 h 4492350"/>
                <a:gd name="connsiteX26" fmla="*/ 2218194 w 3718598"/>
                <a:gd name="connsiteY26" fmla="*/ 4491415 h 4492350"/>
                <a:gd name="connsiteX27" fmla="*/ 1743740 w 3718598"/>
                <a:gd name="connsiteY27" fmla="*/ 4492350 h 4492350"/>
                <a:gd name="connsiteX0" fmla="*/ 1743740 w 3718598"/>
                <a:gd name="connsiteY0" fmla="*/ 4492350 h 4492350"/>
                <a:gd name="connsiteX1" fmla="*/ 1796903 w 3718598"/>
                <a:gd name="connsiteY1" fmla="*/ 3785190 h 4492350"/>
                <a:gd name="connsiteX2" fmla="*/ 1307805 w 3718598"/>
                <a:gd name="connsiteY2" fmla="*/ 3381153 h 4492350"/>
                <a:gd name="connsiteX3" fmla="*/ 31898 w 3718598"/>
                <a:gd name="connsiteY3" fmla="*/ 2945218 h 4492350"/>
                <a:gd name="connsiteX4" fmla="*/ 1127052 w 3718598"/>
                <a:gd name="connsiteY4" fmla="*/ 3242930 h 4492350"/>
                <a:gd name="connsiteX5" fmla="*/ 393405 w 3718598"/>
                <a:gd name="connsiteY5" fmla="*/ 2456121 h 4492350"/>
                <a:gd name="connsiteX6" fmla="*/ 1775638 w 3718598"/>
                <a:gd name="connsiteY6" fmla="*/ 3519376 h 4492350"/>
                <a:gd name="connsiteX7" fmla="*/ 1679945 w 3718598"/>
                <a:gd name="connsiteY7" fmla="*/ 2392325 h 4492350"/>
                <a:gd name="connsiteX8" fmla="*/ 0 w 3718598"/>
                <a:gd name="connsiteY8" fmla="*/ 754911 h 4492350"/>
                <a:gd name="connsiteX9" fmla="*/ 988828 w 3718598"/>
                <a:gd name="connsiteY9" fmla="*/ 1924493 h 4492350"/>
                <a:gd name="connsiteX10" fmla="*/ 1137684 w 3718598"/>
                <a:gd name="connsiteY10" fmla="*/ 861237 h 4492350"/>
                <a:gd name="connsiteX11" fmla="*/ 1222745 w 3718598"/>
                <a:gd name="connsiteY11" fmla="*/ 2062716 h 4492350"/>
                <a:gd name="connsiteX12" fmla="*/ 1690577 w 3718598"/>
                <a:gd name="connsiteY12" fmla="*/ 2190307 h 4492350"/>
                <a:gd name="connsiteX13" fmla="*/ 1956391 w 3718598"/>
                <a:gd name="connsiteY13" fmla="*/ 0 h 4492350"/>
                <a:gd name="connsiteX14" fmla="*/ 2083982 w 3718598"/>
                <a:gd name="connsiteY14" fmla="*/ 978195 h 4492350"/>
                <a:gd name="connsiteX15" fmla="*/ 1881963 w 3718598"/>
                <a:gd name="connsiteY15" fmla="*/ 2232837 h 4492350"/>
                <a:gd name="connsiteX16" fmla="*/ 2057494 w 3718598"/>
                <a:gd name="connsiteY16" fmla="*/ 3046321 h 4492350"/>
                <a:gd name="connsiteX17" fmla="*/ 2647507 w 3718598"/>
                <a:gd name="connsiteY17" fmla="*/ 2519916 h 4492350"/>
                <a:gd name="connsiteX18" fmla="*/ 2913694 w 3718598"/>
                <a:gd name="connsiteY18" fmla="*/ 1291762 h 4492350"/>
                <a:gd name="connsiteX19" fmla="*/ 2806809 w 3718598"/>
                <a:gd name="connsiteY19" fmla="*/ 2383091 h 4492350"/>
                <a:gd name="connsiteX20" fmla="*/ 3718598 w 3718598"/>
                <a:gd name="connsiteY20" fmla="*/ 1120242 h 4492350"/>
                <a:gd name="connsiteX21" fmla="*/ 2222205 w 3718598"/>
                <a:gd name="connsiteY21" fmla="*/ 3370521 h 4492350"/>
                <a:gd name="connsiteX22" fmla="*/ 2169042 w 3718598"/>
                <a:gd name="connsiteY22" fmla="*/ 3817088 h 4492350"/>
                <a:gd name="connsiteX23" fmla="*/ 3317358 w 3718598"/>
                <a:gd name="connsiteY23" fmla="*/ 3094074 h 4492350"/>
                <a:gd name="connsiteX24" fmla="*/ 2194317 w 3718598"/>
                <a:gd name="connsiteY24" fmla="*/ 4030951 h 4492350"/>
                <a:gd name="connsiteX25" fmla="*/ 2232838 w 3718598"/>
                <a:gd name="connsiteY25" fmla="*/ 4476307 h 4492350"/>
                <a:gd name="connsiteX26" fmla="*/ 2218194 w 3718598"/>
                <a:gd name="connsiteY26" fmla="*/ 4491415 h 4492350"/>
                <a:gd name="connsiteX27" fmla="*/ 1743740 w 3718598"/>
                <a:gd name="connsiteY27" fmla="*/ 4492350 h 4492350"/>
                <a:gd name="connsiteX0" fmla="*/ 1743740 w 3718598"/>
                <a:gd name="connsiteY0" fmla="*/ 4492350 h 4492350"/>
                <a:gd name="connsiteX1" fmla="*/ 1796903 w 3718598"/>
                <a:gd name="connsiteY1" fmla="*/ 3785190 h 4492350"/>
                <a:gd name="connsiteX2" fmla="*/ 1307805 w 3718598"/>
                <a:gd name="connsiteY2" fmla="*/ 3381153 h 4492350"/>
                <a:gd name="connsiteX3" fmla="*/ 31898 w 3718598"/>
                <a:gd name="connsiteY3" fmla="*/ 2945218 h 4492350"/>
                <a:gd name="connsiteX4" fmla="*/ 1127052 w 3718598"/>
                <a:gd name="connsiteY4" fmla="*/ 3242930 h 4492350"/>
                <a:gd name="connsiteX5" fmla="*/ 393405 w 3718598"/>
                <a:gd name="connsiteY5" fmla="*/ 2456121 h 4492350"/>
                <a:gd name="connsiteX6" fmla="*/ 1775638 w 3718598"/>
                <a:gd name="connsiteY6" fmla="*/ 3519376 h 4492350"/>
                <a:gd name="connsiteX7" fmla="*/ 1679945 w 3718598"/>
                <a:gd name="connsiteY7" fmla="*/ 2392325 h 4492350"/>
                <a:gd name="connsiteX8" fmla="*/ 0 w 3718598"/>
                <a:gd name="connsiteY8" fmla="*/ 754911 h 4492350"/>
                <a:gd name="connsiteX9" fmla="*/ 988828 w 3718598"/>
                <a:gd name="connsiteY9" fmla="*/ 1924493 h 4492350"/>
                <a:gd name="connsiteX10" fmla="*/ 1137684 w 3718598"/>
                <a:gd name="connsiteY10" fmla="*/ 861237 h 4492350"/>
                <a:gd name="connsiteX11" fmla="*/ 1222745 w 3718598"/>
                <a:gd name="connsiteY11" fmla="*/ 2062716 h 4492350"/>
                <a:gd name="connsiteX12" fmla="*/ 1690577 w 3718598"/>
                <a:gd name="connsiteY12" fmla="*/ 2190307 h 4492350"/>
                <a:gd name="connsiteX13" fmla="*/ 1956391 w 3718598"/>
                <a:gd name="connsiteY13" fmla="*/ 0 h 4492350"/>
                <a:gd name="connsiteX14" fmla="*/ 2083982 w 3718598"/>
                <a:gd name="connsiteY14" fmla="*/ 978195 h 4492350"/>
                <a:gd name="connsiteX15" fmla="*/ 1881963 w 3718598"/>
                <a:gd name="connsiteY15" fmla="*/ 2232837 h 4492350"/>
                <a:gd name="connsiteX16" fmla="*/ 2057494 w 3718598"/>
                <a:gd name="connsiteY16" fmla="*/ 3046321 h 4492350"/>
                <a:gd name="connsiteX17" fmla="*/ 2647507 w 3718598"/>
                <a:gd name="connsiteY17" fmla="*/ 2519916 h 4492350"/>
                <a:gd name="connsiteX18" fmla="*/ 2913694 w 3718598"/>
                <a:gd name="connsiteY18" fmla="*/ 1291762 h 4492350"/>
                <a:gd name="connsiteX19" fmla="*/ 2806809 w 3718598"/>
                <a:gd name="connsiteY19" fmla="*/ 2383091 h 4492350"/>
                <a:gd name="connsiteX20" fmla="*/ 3718598 w 3718598"/>
                <a:gd name="connsiteY20" fmla="*/ 1120242 h 4492350"/>
                <a:gd name="connsiteX21" fmla="*/ 2222205 w 3718598"/>
                <a:gd name="connsiteY21" fmla="*/ 3370521 h 4492350"/>
                <a:gd name="connsiteX22" fmla="*/ 2169042 w 3718598"/>
                <a:gd name="connsiteY22" fmla="*/ 3817088 h 4492350"/>
                <a:gd name="connsiteX23" fmla="*/ 3317358 w 3718598"/>
                <a:gd name="connsiteY23" fmla="*/ 3094074 h 4492350"/>
                <a:gd name="connsiteX24" fmla="*/ 2194317 w 3718598"/>
                <a:gd name="connsiteY24" fmla="*/ 4030951 h 4492350"/>
                <a:gd name="connsiteX25" fmla="*/ 2232838 w 3718598"/>
                <a:gd name="connsiteY25" fmla="*/ 4476307 h 4492350"/>
                <a:gd name="connsiteX26" fmla="*/ 2218194 w 3718598"/>
                <a:gd name="connsiteY26" fmla="*/ 4491415 h 4492350"/>
                <a:gd name="connsiteX27" fmla="*/ 1743740 w 3718598"/>
                <a:gd name="connsiteY27" fmla="*/ 4492350 h 4492350"/>
                <a:gd name="connsiteX0" fmla="*/ 1743740 w 3718598"/>
                <a:gd name="connsiteY0" fmla="*/ 4492350 h 4492350"/>
                <a:gd name="connsiteX1" fmla="*/ 1796903 w 3718598"/>
                <a:gd name="connsiteY1" fmla="*/ 3785190 h 4492350"/>
                <a:gd name="connsiteX2" fmla="*/ 1307805 w 3718598"/>
                <a:gd name="connsiteY2" fmla="*/ 3381153 h 4492350"/>
                <a:gd name="connsiteX3" fmla="*/ 31898 w 3718598"/>
                <a:gd name="connsiteY3" fmla="*/ 2945218 h 4492350"/>
                <a:gd name="connsiteX4" fmla="*/ 1127052 w 3718598"/>
                <a:gd name="connsiteY4" fmla="*/ 3242930 h 4492350"/>
                <a:gd name="connsiteX5" fmla="*/ 393405 w 3718598"/>
                <a:gd name="connsiteY5" fmla="*/ 2456121 h 4492350"/>
                <a:gd name="connsiteX6" fmla="*/ 1775638 w 3718598"/>
                <a:gd name="connsiteY6" fmla="*/ 3519376 h 4492350"/>
                <a:gd name="connsiteX7" fmla="*/ 1679945 w 3718598"/>
                <a:gd name="connsiteY7" fmla="*/ 2392325 h 4492350"/>
                <a:gd name="connsiteX8" fmla="*/ 0 w 3718598"/>
                <a:gd name="connsiteY8" fmla="*/ 754911 h 4492350"/>
                <a:gd name="connsiteX9" fmla="*/ 988828 w 3718598"/>
                <a:gd name="connsiteY9" fmla="*/ 1924493 h 4492350"/>
                <a:gd name="connsiteX10" fmla="*/ 1137684 w 3718598"/>
                <a:gd name="connsiteY10" fmla="*/ 861237 h 4492350"/>
                <a:gd name="connsiteX11" fmla="*/ 1222745 w 3718598"/>
                <a:gd name="connsiteY11" fmla="*/ 2062716 h 4492350"/>
                <a:gd name="connsiteX12" fmla="*/ 1690577 w 3718598"/>
                <a:gd name="connsiteY12" fmla="*/ 2190307 h 4492350"/>
                <a:gd name="connsiteX13" fmla="*/ 1956391 w 3718598"/>
                <a:gd name="connsiteY13" fmla="*/ 0 h 4492350"/>
                <a:gd name="connsiteX14" fmla="*/ 2083982 w 3718598"/>
                <a:gd name="connsiteY14" fmla="*/ 978195 h 4492350"/>
                <a:gd name="connsiteX15" fmla="*/ 1881963 w 3718598"/>
                <a:gd name="connsiteY15" fmla="*/ 2232837 h 4492350"/>
                <a:gd name="connsiteX16" fmla="*/ 2057494 w 3718598"/>
                <a:gd name="connsiteY16" fmla="*/ 3046321 h 4492350"/>
                <a:gd name="connsiteX17" fmla="*/ 2647507 w 3718598"/>
                <a:gd name="connsiteY17" fmla="*/ 2519916 h 4492350"/>
                <a:gd name="connsiteX18" fmla="*/ 2913694 w 3718598"/>
                <a:gd name="connsiteY18" fmla="*/ 1291762 h 4492350"/>
                <a:gd name="connsiteX19" fmla="*/ 2806809 w 3718598"/>
                <a:gd name="connsiteY19" fmla="*/ 2383091 h 4492350"/>
                <a:gd name="connsiteX20" fmla="*/ 3718598 w 3718598"/>
                <a:gd name="connsiteY20" fmla="*/ 1120242 h 4492350"/>
                <a:gd name="connsiteX21" fmla="*/ 2222205 w 3718598"/>
                <a:gd name="connsiteY21" fmla="*/ 3370521 h 4492350"/>
                <a:gd name="connsiteX22" fmla="*/ 2169042 w 3718598"/>
                <a:gd name="connsiteY22" fmla="*/ 3817088 h 4492350"/>
                <a:gd name="connsiteX23" fmla="*/ 3317358 w 3718598"/>
                <a:gd name="connsiteY23" fmla="*/ 3094074 h 4492350"/>
                <a:gd name="connsiteX24" fmla="*/ 2194317 w 3718598"/>
                <a:gd name="connsiteY24" fmla="*/ 4030951 h 4492350"/>
                <a:gd name="connsiteX25" fmla="*/ 2232838 w 3718598"/>
                <a:gd name="connsiteY25" fmla="*/ 4476307 h 4492350"/>
                <a:gd name="connsiteX26" fmla="*/ 2218194 w 3718598"/>
                <a:gd name="connsiteY26" fmla="*/ 4491415 h 4492350"/>
                <a:gd name="connsiteX27" fmla="*/ 1743740 w 3718598"/>
                <a:gd name="connsiteY27" fmla="*/ 4492350 h 4492350"/>
                <a:gd name="connsiteX0" fmla="*/ 1743740 w 3718598"/>
                <a:gd name="connsiteY0" fmla="*/ 4492350 h 4492350"/>
                <a:gd name="connsiteX1" fmla="*/ 1796903 w 3718598"/>
                <a:gd name="connsiteY1" fmla="*/ 3785190 h 4492350"/>
                <a:gd name="connsiteX2" fmla="*/ 1307805 w 3718598"/>
                <a:gd name="connsiteY2" fmla="*/ 3381153 h 4492350"/>
                <a:gd name="connsiteX3" fmla="*/ 31898 w 3718598"/>
                <a:gd name="connsiteY3" fmla="*/ 2945218 h 4492350"/>
                <a:gd name="connsiteX4" fmla="*/ 1127052 w 3718598"/>
                <a:gd name="connsiteY4" fmla="*/ 3242930 h 4492350"/>
                <a:gd name="connsiteX5" fmla="*/ 393405 w 3718598"/>
                <a:gd name="connsiteY5" fmla="*/ 2456121 h 4492350"/>
                <a:gd name="connsiteX6" fmla="*/ 1775638 w 3718598"/>
                <a:gd name="connsiteY6" fmla="*/ 3519376 h 4492350"/>
                <a:gd name="connsiteX7" fmla="*/ 1679945 w 3718598"/>
                <a:gd name="connsiteY7" fmla="*/ 2392325 h 4492350"/>
                <a:gd name="connsiteX8" fmla="*/ 0 w 3718598"/>
                <a:gd name="connsiteY8" fmla="*/ 754911 h 4492350"/>
                <a:gd name="connsiteX9" fmla="*/ 988828 w 3718598"/>
                <a:gd name="connsiteY9" fmla="*/ 1924493 h 4492350"/>
                <a:gd name="connsiteX10" fmla="*/ 1137684 w 3718598"/>
                <a:gd name="connsiteY10" fmla="*/ 861237 h 4492350"/>
                <a:gd name="connsiteX11" fmla="*/ 1222745 w 3718598"/>
                <a:gd name="connsiteY11" fmla="*/ 2062716 h 4492350"/>
                <a:gd name="connsiteX12" fmla="*/ 1690577 w 3718598"/>
                <a:gd name="connsiteY12" fmla="*/ 2190307 h 4492350"/>
                <a:gd name="connsiteX13" fmla="*/ 1956391 w 3718598"/>
                <a:gd name="connsiteY13" fmla="*/ 0 h 4492350"/>
                <a:gd name="connsiteX14" fmla="*/ 2083982 w 3718598"/>
                <a:gd name="connsiteY14" fmla="*/ 978195 h 4492350"/>
                <a:gd name="connsiteX15" fmla="*/ 1881963 w 3718598"/>
                <a:gd name="connsiteY15" fmla="*/ 2232837 h 4492350"/>
                <a:gd name="connsiteX16" fmla="*/ 2057494 w 3718598"/>
                <a:gd name="connsiteY16" fmla="*/ 3046321 h 4492350"/>
                <a:gd name="connsiteX17" fmla="*/ 2647507 w 3718598"/>
                <a:gd name="connsiteY17" fmla="*/ 2519916 h 4492350"/>
                <a:gd name="connsiteX18" fmla="*/ 2913694 w 3718598"/>
                <a:gd name="connsiteY18" fmla="*/ 1291762 h 4492350"/>
                <a:gd name="connsiteX19" fmla="*/ 2806809 w 3718598"/>
                <a:gd name="connsiteY19" fmla="*/ 2383091 h 4492350"/>
                <a:gd name="connsiteX20" fmla="*/ 3718598 w 3718598"/>
                <a:gd name="connsiteY20" fmla="*/ 1120242 h 4492350"/>
                <a:gd name="connsiteX21" fmla="*/ 2222205 w 3718598"/>
                <a:gd name="connsiteY21" fmla="*/ 3370521 h 4492350"/>
                <a:gd name="connsiteX22" fmla="*/ 2169042 w 3718598"/>
                <a:gd name="connsiteY22" fmla="*/ 3817088 h 4492350"/>
                <a:gd name="connsiteX23" fmla="*/ 3317358 w 3718598"/>
                <a:gd name="connsiteY23" fmla="*/ 3094074 h 4492350"/>
                <a:gd name="connsiteX24" fmla="*/ 2194317 w 3718598"/>
                <a:gd name="connsiteY24" fmla="*/ 4030951 h 4492350"/>
                <a:gd name="connsiteX25" fmla="*/ 2232838 w 3718598"/>
                <a:gd name="connsiteY25" fmla="*/ 4476307 h 4492350"/>
                <a:gd name="connsiteX26" fmla="*/ 2218194 w 3718598"/>
                <a:gd name="connsiteY26" fmla="*/ 4491415 h 4492350"/>
                <a:gd name="connsiteX27" fmla="*/ 1743740 w 3718598"/>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523651 h 4523651"/>
                <a:gd name="connsiteX1" fmla="*/ 1796903 w 3694535"/>
                <a:gd name="connsiteY1" fmla="*/ 3816491 h 4523651"/>
                <a:gd name="connsiteX2" fmla="*/ 1307805 w 3694535"/>
                <a:gd name="connsiteY2" fmla="*/ 3412454 h 4523651"/>
                <a:gd name="connsiteX3" fmla="*/ 31898 w 3694535"/>
                <a:gd name="connsiteY3" fmla="*/ 2976519 h 4523651"/>
                <a:gd name="connsiteX4" fmla="*/ 1127052 w 3694535"/>
                <a:gd name="connsiteY4" fmla="*/ 3274231 h 4523651"/>
                <a:gd name="connsiteX5" fmla="*/ 393405 w 3694535"/>
                <a:gd name="connsiteY5" fmla="*/ 2487422 h 4523651"/>
                <a:gd name="connsiteX6" fmla="*/ 1775638 w 3694535"/>
                <a:gd name="connsiteY6" fmla="*/ 3550677 h 4523651"/>
                <a:gd name="connsiteX7" fmla="*/ 1679945 w 3694535"/>
                <a:gd name="connsiteY7" fmla="*/ 2423626 h 4523651"/>
                <a:gd name="connsiteX8" fmla="*/ 0 w 3694535"/>
                <a:gd name="connsiteY8" fmla="*/ 786212 h 4523651"/>
                <a:gd name="connsiteX9" fmla="*/ 988828 w 3694535"/>
                <a:gd name="connsiteY9" fmla="*/ 1955794 h 4523651"/>
                <a:gd name="connsiteX10" fmla="*/ 1137684 w 3694535"/>
                <a:gd name="connsiteY10" fmla="*/ 892538 h 4523651"/>
                <a:gd name="connsiteX11" fmla="*/ 1222745 w 3694535"/>
                <a:gd name="connsiteY11" fmla="*/ 2094017 h 4523651"/>
                <a:gd name="connsiteX12" fmla="*/ 1690577 w 3694535"/>
                <a:gd name="connsiteY12" fmla="*/ 2221608 h 4523651"/>
                <a:gd name="connsiteX13" fmla="*/ 1956391 w 3694535"/>
                <a:gd name="connsiteY13" fmla="*/ 31301 h 4523651"/>
                <a:gd name="connsiteX14" fmla="*/ 2027834 w 3694535"/>
                <a:gd name="connsiteY14" fmla="*/ 1017517 h 4523651"/>
                <a:gd name="connsiteX15" fmla="*/ 1881963 w 3694535"/>
                <a:gd name="connsiteY15" fmla="*/ 2264138 h 4523651"/>
                <a:gd name="connsiteX16" fmla="*/ 2057494 w 3694535"/>
                <a:gd name="connsiteY16" fmla="*/ 3077622 h 4523651"/>
                <a:gd name="connsiteX17" fmla="*/ 2647507 w 3694535"/>
                <a:gd name="connsiteY17" fmla="*/ 2551217 h 4523651"/>
                <a:gd name="connsiteX18" fmla="*/ 2913694 w 3694535"/>
                <a:gd name="connsiteY18" fmla="*/ 1323063 h 4523651"/>
                <a:gd name="connsiteX19" fmla="*/ 2806809 w 3694535"/>
                <a:gd name="connsiteY19" fmla="*/ 2414392 h 4523651"/>
                <a:gd name="connsiteX20" fmla="*/ 3694535 w 3694535"/>
                <a:gd name="connsiteY20" fmla="*/ 1155553 h 4523651"/>
                <a:gd name="connsiteX21" fmla="*/ 2222205 w 3694535"/>
                <a:gd name="connsiteY21" fmla="*/ 3401822 h 4523651"/>
                <a:gd name="connsiteX22" fmla="*/ 2169042 w 3694535"/>
                <a:gd name="connsiteY22" fmla="*/ 3848389 h 4523651"/>
                <a:gd name="connsiteX23" fmla="*/ 3317358 w 3694535"/>
                <a:gd name="connsiteY23" fmla="*/ 3125375 h 4523651"/>
                <a:gd name="connsiteX24" fmla="*/ 2194317 w 3694535"/>
                <a:gd name="connsiteY24" fmla="*/ 4062252 h 4523651"/>
                <a:gd name="connsiteX25" fmla="*/ 2232838 w 3694535"/>
                <a:gd name="connsiteY25" fmla="*/ 4507608 h 4523651"/>
                <a:gd name="connsiteX26" fmla="*/ 2218194 w 3694535"/>
                <a:gd name="connsiteY26" fmla="*/ 4522716 h 4523651"/>
                <a:gd name="connsiteX27" fmla="*/ 1743740 w 3694535"/>
                <a:gd name="connsiteY27" fmla="*/ 4523651 h 4523651"/>
                <a:gd name="connsiteX0" fmla="*/ 1743740 w 3694535"/>
                <a:gd name="connsiteY0" fmla="*/ 4523651 h 4523651"/>
                <a:gd name="connsiteX1" fmla="*/ 1796903 w 3694535"/>
                <a:gd name="connsiteY1" fmla="*/ 3816491 h 4523651"/>
                <a:gd name="connsiteX2" fmla="*/ 1307805 w 3694535"/>
                <a:gd name="connsiteY2" fmla="*/ 3412454 h 4523651"/>
                <a:gd name="connsiteX3" fmla="*/ 31898 w 3694535"/>
                <a:gd name="connsiteY3" fmla="*/ 2976519 h 4523651"/>
                <a:gd name="connsiteX4" fmla="*/ 1127052 w 3694535"/>
                <a:gd name="connsiteY4" fmla="*/ 3274231 h 4523651"/>
                <a:gd name="connsiteX5" fmla="*/ 393405 w 3694535"/>
                <a:gd name="connsiteY5" fmla="*/ 2487422 h 4523651"/>
                <a:gd name="connsiteX6" fmla="*/ 1775638 w 3694535"/>
                <a:gd name="connsiteY6" fmla="*/ 3550677 h 4523651"/>
                <a:gd name="connsiteX7" fmla="*/ 1679945 w 3694535"/>
                <a:gd name="connsiteY7" fmla="*/ 2423626 h 4523651"/>
                <a:gd name="connsiteX8" fmla="*/ 0 w 3694535"/>
                <a:gd name="connsiteY8" fmla="*/ 786212 h 4523651"/>
                <a:gd name="connsiteX9" fmla="*/ 988828 w 3694535"/>
                <a:gd name="connsiteY9" fmla="*/ 1955794 h 4523651"/>
                <a:gd name="connsiteX10" fmla="*/ 1137684 w 3694535"/>
                <a:gd name="connsiteY10" fmla="*/ 892538 h 4523651"/>
                <a:gd name="connsiteX11" fmla="*/ 1222745 w 3694535"/>
                <a:gd name="connsiteY11" fmla="*/ 2094017 h 4523651"/>
                <a:gd name="connsiteX12" fmla="*/ 1690577 w 3694535"/>
                <a:gd name="connsiteY12" fmla="*/ 2221608 h 4523651"/>
                <a:gd name="connsiteX13" fmla="*/ 1956391 w 3694535"/>
                <a:gd name="connsiteY13" fmla="*/ 31301 h 4523651"/>
                <a:gd name="connsiteX14" fmla="*/ 2027834 w 3694535"/>
                <a:gd name="connsiteY14" fmla="*/ 1017517 h 4523651"/>
                <a:gd name="connsiteX15" fmla="*/ 1881963 w 3694535"/>
                <a:gd name="connsiteY15" fmla="*/ 2264138 h 4523651"/>
                <a:gd name="connsiteX16" fmla="*/ 2057494 w 3694535"/>
                <a:gd name="connsiteY16" fmla="*/ 3077622 h 4523651"/>
                <a:gd name="connsiteX17" fmla="*/ 2647507 w 3694535"/>
                <a:gd name="connsiteY17" fmla="*/ 2551217 h 4523651"/>
                <a:gd name="connsiteX18" fmla="*/ 2913694 w 3694535"/>
                <a:gd name="connsiteY18" fmla="*/ 1323063 h 4523651"/>
                <a:gd name="connsiteX19" fmla="*/ 2806809 w 3694535"/>
                <a:gd name="connsiteY19" fmla="*/ 2414392 h 4523651"/>
                <a:gd name="connsiteX20" fmla="*/ 3694535 w 3694535"/>
                <a:gd name="connsiteY20" fmla="*/ 1155553 h 4523651"/>
                <a:gd name="connsiteX21" fmla="*/ 2222205 w 3694535"/>
                <a:gd name="connsiteY21" fmla="*/ 3401822 h 4523651"/>
                <a:gd name="connsiteX22" fmla="*/ 2169042 w 3694535"/>
                <a:gd name="connsiteY22" fmla="*/ 3848389 h 4523651"/>
                <a:gd name="connsiteX23" fmla="*/ 3317358 w 3694535"/>
                <a:gd name="connsiteY23" fmla="*/ 3125375 h 4523651"/>
                <a:gd name="connsiteX24" fmla="*/ 2194317 w 3694535"/>
                <a:gd name="connsiteY24" fmla="*/ 4062252 h 4523651"/>
                <a:gd name="connsiteX25" fmla="*/ 2232838 w 3694535"/>
                <a:gd name="connsiteY25" fmla="*/ 4507608 h 4523651"/>
                <a:gd name="connsiteX26" fmla="*/ 2218194 w 3694535"/>
                <a:gd name="connsiteY26" fmla="*/ 4522716 h 4523651"/>
                <a:gd name="connsiteX27" fmla="*/ 1743740 w 3694535"/>
                <a:gd name="connsiteY27" fmla="*/ 4523651 h 4523651"/>
                <a:gd name="connsiteX0" fmla="*/ 1743740 w 3694535"/>
                <a:gd name="connsiteY0" fmla="*/ 4523651 h 4523651"/>
                <a:gd name="connsiteX1" fmla="*/ 1796903 w 3694535"/>
                <a:gd name="connsiteY1" fmla="*/ 3816491 h 4523651"/>
                <a:gd name="connsiteX2" fmla="*/ 1307805 w 3694535"/>
                <a:gd name="connsiteY2" fmla="*/ 3412454 h 4523651"/>
                <a:gd name="connsiteX3" fmla="*/ 31898 w 3694535"/>
                <a:gd name="connsiteY3" fmla="*/ 2976519 h 4523651"/>
                <a:gd name="connsiteX4" fmla="*/ 1127052 w 3694535"/>
                <a:gd name="connsiteY4" fmla="*/ 3274231 h 4523651"/>
                <a:gd name="connsiteX5" fmla="*/ 393405 w 3694535"/>
                <a:gd name="connsiteY5" fmla="*/ 2487422 h 4523651"/>
                <a:gd name="connsiteX6" fmla="*/ 1775638 w 3694535"/>
                <a:gd name="connsiteY6" fmla="*/ 3550677 h 4523651"/>
                <a:gd name="connsiteX7" fmla="*/ 1679945 w 3694535"/>
                <a:gd name="connsiteY7" fmla="*/ 2423626 h 4523651"/>
                <a:gd name="connsiteX8" fmla="*/ 0 w 3694535"/>
                <a:gd name="connsiteY8" fmla="*/ 786212 h 4523651"/>
                <a:gd name="connsiteX9" fmla="*/ 988828 w 3694535"/>
                <a:gd name="connsiteY9" fmla="*/ 1955794 h 4523651"/>
                <a:gd name="connsiteX10" fmla="*/ 1137684 w 3694535"/>
                <a:gd name="connsiteY10" fmla="*/ 892538 h 4523651"/>
                <a:gd name="connsiteX11" fmla="*/ 1222745 w 3694535"/>
                <a:gd name="connsiteY11" fmla="*/ 2094017 h 4523651"/>
                <a:gd name="connsiteX12" fmla="*/ 1690577 w 3694535"/>
                <a:gd name="connsiteY12" fmla="*/ 2221608 h 4523651"/>
                <a:gd name="connsiteX13" fmla="*/ 1956391 w 3694535"/>
                <a:gd name="connsiteY13" fmla="*/ 31301 h 4523651"/>
                <a:gd name="connsiteX14" fmla="*/ 2027834 w 3694535"/>
                <a:gd name="connsiteY14" fmla="*/ 1017517 h 4523651"/>
                <a:gd name="connsiteX15" fmla="*/ 1881963 w 3694535"/>
                <a:gd name="connsiteY15" fmla="*/ 2264138 h 4523651"/>
                <a:gd name="connsiteX16" fmla="*/ 2057494 w 3694535"/>
                <a:gd name="connsiteY16" fmla="*/ 3077622 h 4523651"/>
                <a:gd name="connsiteX17" fmla="*/ 2647507 w 3694535"/>
                <a:gd name="connsiteY17" fmla="*/ 2551217 h 4523651"/>
                <a:gd name="connsiteX18" fmla="*/ 2913694 w 3694535"/>
                <a:gd name="connsiteY18" fmla="*/ 1323063 h 4523651"/>
                <a:gd name="connsiteX19" fmla="*/ 2806809 w 3694535"/>
                <a:gd name="connsiteY19" fmla="*/ 2414392 h 4523651"/>
                <a:gd name="connsiteX20" fmla="*/ 3694535 w 3694535"/>
                <a:gd name="connsiteY20" fmla="*/ 1155553 h 4523651"/>
                <a:gd name="connsiteX21" fmla="*/ 2222205 w 3694535"/>
                <a:gd name="connsiteY21" fmla="*/ 3401822 h 4523651"/>
                <a:gd name="connsiteX22" fmla="*/ 2169042 w 3694535"/>
                <a:gd name="connsiteY22" fmla="*/ 3848389 h 4523651"/>
                <a:gd name="connsiteX23" fmla="*/ 3317358 w 3694535"/>
                <a:gd name="connsiteY23" fmla="*/ 3125375 h 4523651"/>
                <a:gd name="connsiteX24" fmla="*/ 2194317 w 3694535"/>
                <a:gd name="connsiteY24" fmla="*/ 4062252 h 4523651"/>
                <a:gd name="connsiteX25" fmla="*/ 2232838 w 3694535"/>
                <a:gd name="connsiteY25" fmla="*/ 4507608 h 4523651"/>
                <a:gd name="connsiteX26" fmla="*/ 2218194 w 3694535"/>
                <a:gd name="connsiteY26" fmla="*/ 4522716 h 4523651"/>
                <a:gd name="connsiteX27" fmla="*/ 1743740 w 3694535"/>
                <a:gd name="connsiteY27" fmla="*/ 4523651 h 4523651"/>
                <a:gd name="connsiteX0" fmla="*/ 1743740 w 3694535"/>
                <a:gd name="connsiteY0" fmla="*/ 4523651 h 4523651"/>
                <a:gd name="connsiteX1" fmla="*/ 1796903 w 3694535"/>
                <a:gd name="connsiteY1" fmla="*/ 3816491 h 4523651"/>
                <a:gd name="connsiteX2" fmla="*/ 1307805 w 3694535"/>
                <a:gd name="connsiteY2" fmla="*/ 3412454 h 4523651"/>
                <a:gd name="connsiteX3" fmla="*/ 31898 w 3694535"/>
                <a:gd name="connsiteY3" fmla="*/ 2976519 h 4523651"/>
                <a:gd name="connsiteX4" fmla="*/ 1127052 w 3694535"/>
                <a:gd name="connsiteY4" fmla="*/ 3274231 h 4523651"/>
                <a:gd name="connsiteX5" fmla="*/ 393405 w 3694535"/>
                <a:gd name="connsiteY5" fmla="*/ 2487422 h 4523651"/>
                <a:gd name="connsiteX6" fmla="*/ 1775638 w 3694535"/>
                <a:gd name="connsiteY6" fmla="*/ 3550677 h 4523651"/>
                <a:gd name="connsiteX7" fmla="*/ 1679945 w 3694535"/>
                <a:gd name="connsiteY7" fmla="*/ 2423626 h 4523651"/>
                <a:gd name="connsiteX8" fmla="*/ 0 w 3694535"/>
                <a:gd name="connsiteY8" fmla="*/ 786212 h 4523651"/>
                <a:gd name="connsiteX9" fmla="*/ 988828 w 3694535"/>
                <a:gd name="connsiteY9" fmla="*/ 1955794 h 4523651"/>
                <a:gd name="connsiteX10" fmla="*/ 1137684 w 3694535"/>
                <a:gd name="connsiteY10" fmla="*/ 892538 h 4523651"/>
                <a:gd name="connsiteX11" fmla="*/ 1222745 w 3694535"/>
                <a:gd name="connsiteY11" fmla="*/ 2094017 h 4523651"/>
                <a:gd name="connsiteX12" fmla="*/ 1690577 w 3694535"/>
                <a:gd name="connsiteY12" fmla="*/ 2221608 h 4523651"/>
                <a:gd name="connsiteX13" fmla="*/ 1956391 w 3694535"/>
                <a:gd name="connsiteY13" fmla="*/ 31301 h 4523651"/>
                <a:gd name="connsiteX14" fmla="*/ 2027834 w 3694535"/>
                <a:gd name="connsiteY14" fmla="*/ 1017517 h 4523651"/>
                <a:gd name="connsiteX15" fmla="*/ 1881963 w 3694535"/>
                <a:gd name="connsiteY15" fmla="*/ 2264138 h 4523651"/>
                <a:gd name="connsiteX16" fmla="*/ 2057494 w 3694535"/>
                <a:gd name="connsiteY16" fmla="*/ 3077622 h 4523651"/>
                <a:gd name="connsiteX17" fmla="*/ 2647507 w 3694535"/>
                <a:gd name="connsiteY17" fmla="*/ 2551217 h 4523651"/>
                <a:gd name="connsiteX18" fmla="*/ 2913694 w 3694535"/>
                <a:gd name="connsiteY18" fmla="*/ 1323063 h 4523651"/>
                <a:gd name="connsiteX19" fmla="*/ 2806809 w 3694535"/>
                <a:gd name="connsiteY19" fmla="*/ 2414392 h 4523651"/>
                <a:gd name="connsiteX20" fmla="*/ 3694535 w 3694535"/>
                <a:gd name="connsiteY20" fmla="*/ 1155553 h 4523651"/>
                <a:gd name="connsiteX21" fmla="*/ 2222205 w 3694535"/>
                <a:gd name="connsiteY21" fmla="*/ 3401822 h 4523651"/>
                <a:gd name="connsiteX22" fmla="*/ 2169042 w 3694535"/>
                <a:gd name="connsiteY22" fmla="*/ 3848389 h 4523651"/>
                <a:gd name="connsiteX23" fmla="*/ 3317358 w 3694535"/>
                <a:gd name="connsiteY23" fmla="*/ 3125375 h 4523651"/>
                <a:gd name="connsiteX24" fmla="*/ 2194317 w 3694535"/>
                <a:gd name="connsiteY24" fmla="*/ 4062252 h 4523651"/>
                <a:gd name="connsiteX25" fmla="*/ 2232838 w 3694535"/>
                <a:gd name="connsiteY25" fmla="*/ 4507608 h 4523651"/>
                <a:gd name="connsiteX26" fmla="*/ 2218194 w 3694535"/>
                <a:gd name="connsiteY26" fmla="*/ 4522716 h 4523651"/>
                <a:gd name="connsiteX27" fmla="*/ 1743740 w 3694535"/>
                <a:gd name="connsiteY27" fmla="*/ 4523651 h 4523651"/>
                <a:gd name="connsiteX0" fmla="*/ 1743740 w 3694535"/>
                <a:gd name="connsiteY0" fmla="*/ 4523651 h 4523651"/>
                <a:gd name="connsiteX1" fmla="*/ 1796903 w 3694535"/>
                <a:gd name="connsiteY1" fmla="*/ 3816491 h 4523651"/>
                <a:gd name="connsiteX2" fmla="*/ 1307805 w 3694535"/>
                <a:gd name="connsiteY2" fmla="*/ 3412454 h 4523651"/>
                <a:gd name="connsiteX3" fmla="*/ 31898 w 3694535"/>
                <a:gd name="connsiteY3" fmla="*/ 2976519 h 4523651"/>
                <a:gd name="connsiteX4" fmla="*/ 1127052 w 3694535"/>
                <a:gd name="connsiteY4" fmla="*/ 3274231 h 4523651"/>
                <a:gd name="connsiteX5" fmla="*/ 393405 w 3694535"/>
                <a:gd name="connsiteY5" fmla="*/ 2487422 h 4523651"/>
                <a:gd name="connsiteX6" fmla="*/ 1775638 w 3694535"/>
                <a:gd name="connsiteY6" fmla="*/ 3550677 h 4523651"/>
                <a:gd name="connsiteX7" fmla="*/ 1679945 w 3694535"/>
                <a:gd name="connsiteY7" fmla="*/ 2423626 h 4523651"/>
                <a:gd name="connsiteX8" fmla="*/ 0 w 3694535"/>
                <a:gd name="connsiteY8" fmla="*/ 786212 h 4523651"/>
                <a:gd name="connsiteX9" fmla="*/ 988828 w 3694535"/>
                <a:gd name="connsiteY9" fmla="*/ 1955794 h 4523651"/>
                <a:gd name="connsiteX10" fmla="*/ 1137684 w 3694535"/>
                <a:gd name="connsiteY10" fmla="*/ 892538 h 4523651"/>
                <a:gd name="connsiteX11" fmla="*/ 1222745 w 3694535"/>
                <a:gd name="connsiteY11" fmla="*/ 2094017 h 4523651"/>
                <a:gd name="connsiteX12" fmla="*/ 1690577 w 3694535"/>
                <a:gd name="connsiteY12" fmla="*/ 2221608 h 4523651"/>
                <a:gd name="connsiteX13" fmla="*/ 1956391 w 3694535"/>
                <a:gd name="connsiteY13" fmla="*/ 31301 h 4523651"/>
                <a:gd name="connsiteX14" fmla="*/ 2027834 w 3694535"/>
                <a:gd name="connsiteY14" fmla="*/ 1017517 h 4523651"/>
                <a:gd name="connsiteX15" fmla="*/ 1881963 w 3694535"/>
                <a:gd name="connsiteY15" fmla="*/ 2264138 h 4523651"/>
                <a:gd name="connsiteX16" fmla="*/ 2057494 w 3694535"/>
                <a:gd name="connsiteY16" fmla="*/ 3077622 h 4523651"/>
                <a:gd name="connsiteX17" fmla="*/ 2647507 w 3694535"/>
                <a:gd name="connsiteY17" fmla="*/ 2551217 h 4523651"/>
                <a:gd name="connsiteX18" fmla="*/ 2913694 w 3694535"/>
                <a:gd name="connsiteY18" fmla="*/ 1323063 h 4523651"/>
                <a:gd name="connsiteX19" fmla="*/ 2806809 w 3694535"/>
                <a:gd name="connsiteY19" fmla="*/ 2414392 h 4523651"/>
                <a:gd name="connsiteX20" fmla="*/ 3694535 w 3694535"/>
                <a:gd name="connsiteY20" fmla="*/ 1155553 h 4523651"/>
                <a:gd name="connsiteX21" fmla="*/ 2222205 w 3694535"/>
                <a:gd name="connsiteY21" fmla="*/ 3401822 h 4523651"/>
                <a:gd name="connsiteX22" fmla="*/ 2169042 w 3694535"/>
                <a:gd name="connsiteY22" fmla="*/ 3848389 h 4523651"/>
                <a:gd name="connsiteX23" fmla="*/ 3317358 w 3694535"/>
                <a:gd name="connsiteY23" fmla="*/ 3125375 h 4523651"/>
                <a:gd name="connsiteX24" fmla="*/ 2194317 w 3694535"/>
                <a:gd name="connsiteY24" fmla="*/ 4062252 h 4523651"/>
                <a:gd name="connsiteX25" fmla="*/ 2232838 w 3694535"/>
                <a:gd name="connsiteY25" fmla="*/ 4507608 h 4523651"/>
                <a:gd name="connsiteX26" fmla="*/ 2218194 w 3694535"/>
                <a:gd name="connsiteY26" fmla="*/ 4522716 h 4523651"/>
                <a:gd name="connsiteX27" fmla="*/ 1743740 w 3694535"/>
                <a:gd name="connsiteY27" fmla="*/ 4523651 h 4523651"/>
                <a:gd name="connsiteX0" fmla="*/ 1743740 w 3694535"/>
                <a:gd name="connsiteY0" fmla="*/ 4523651 h 4523651"/>
                <a:gd name="connsiteX1" fmla="*/ 1796903 w 3694535"/>
                <a:gd name="connsiteY1" fmla="*/ 3816491 h 4523651"/>
                <a:gd name="connsiteX2" fmla="*/ 1307805 w 3694535"/>
                <a:gd name="connsiteY2" fmla="*/ 3412454 h 4523651"/>
                <a:gd name="connsiteX3" fmla="*/ 31898 w 3694535"/>
                <a:gd name="connsiteY3" fmla="*/ 2976519 h 4523651"/>
                <a:gd name="connsiteX4" fmla="*/ 1127052 w 3694535"/>
                <a:gd name="connsiteY4" fmla="*/ 3274231 h 4523651"/>
                <a:gd name="connsiteX5" fmla="*/ 393405 w 3694535"/>
                <a:gd name="connsiteY5" fmla="*/ 2487422 h 4523651"/>
                <a:gd name="connsiteX6" fmla="*/ 1775638 w 3694535"/>
                <a:gd name="connsiteY6" fmla="*/ 3550677 h 4523651"/>
                <a:gd name="connsiteX7" fmla="*/ 1679945 w 3694535"/>
                <a:gd name="connsiteY7" fmla="*/ 2423626 h 4523651"/>
                <a:gd name="connsiteX8" fmla="*/ 0 w 3694535"/>
                <a:gd name="connsiteY8" fmla="*/ 786212 h 4523651"/>
                <a:gd name="connsiteX9" fmla="*/ 988828 w 3694535"/>
                <a:gd name="connsiteY9" fmla="*/ 1955794 h 4523651"/>
                <a:gd name="connsiteX10" fmla="*/ 1137684 w 3694535"/>
                <a:gd name="connsiteY10" fmla="*/ 892538 h 4523651"/>
                <a:gd name="connsiteX11" fmla="*/ 1222745 w 3694535"/>
                <a:gd name="connsiteY11" fmla="*/ 2094017 h 4523651"/>
                <a:gd name="connsiteX12" fmla="*/ 1690577 w 3694535"/>
                <a:gd name="connsiteY12" fmla="*/ 2221608 h 4523651"/>
                <a:gd name="connsiteX13" fmla="*/ 1956391 w 3694535"/>
                <a:gd name="connsiteY13" fmla="*/ 31301 h 4523651"/>
                <a:gd name="connsiteX14" fmla="*/ 2027834 w 3694535"/>
                <a:gd name="connsiteY14" fmla="*/ 1017517 h 4523651"/>
                <a:gd name="connsiteX15" fmla="*/ 1881963 w 3694535"/>
                <a:gd name="connsiteY15" fmla="*/ 2264138 h 4523651"/>
                <a:gd name="connsiteX16" fmla="*/ 2057494 w 3694535"/>
                <a:gd name="connsiteY16" fmla="*/ 3077622 h 4523651"/>
                <a:gd name="connsiteX17" fmla="*/ 2647507 w 3694535"/>
                <a:gd name="connsiteY17" fmla="*/ 2551217 h 4523651"/>
                <a:gd name="connsiteX18" fmla="*/ 2913694 w 3694535"/>
                <a:gd name="connsiteY18" fmla="*/ 1323063 h 4523651"/>
                <a:gd name="connsiteX19" fmla="*/ 2806809 w 3694535"/>
                <a:gd name="connsiteY19" fmla="*/ 2414392 h 4523651"/>
                <a:gd name="connsiteX20" fmla="*/ 3694535 w 3694535"/>
                <a:gd name="connsiteY20" fmla="*/ 1155553 h 4523651"/>
                <a:gd name="connsiteX21" fmla="*/ 2222205 w 3694535"/>
                <a:gd name="connsiteY21" fmla="*/ 3401822 h 4523651"/>
                <a:gd name="connsiteX22" fmla="*/ 2169042 w 3694535"/>
                <a:gd name="connsiteY22" fmla="*/ 3848389 h 4523651"/>
                <a:gd name="connsiteX23" fmla="*/ 3317358 w 3694535"/>
                <a:gd name="connsiteY23" fmla="*/ 3125375 h 4523651"/>
                <a:gd name="connsiteX24" fmla="*/ 2194317 w 3694535"/>
                <a:gd name="connsiteY24" fmla="*/ 4062252 h 4523651"/>
                <a:gd name="connsiteX25" fmla="*/ 2232838 w 3694535"/>
                <a:gd name="connsiteY25" fmla="*/ 4507608 h 4523651"/>
                <a:gd name="connsiteX26" fmla="*/ 2218194 w 3694535"/>
                <a:gd name="connsiteY26" fmla="*/ 4522716 h 4523651"/>
                <a:gd name="connsiteX27" fmla="*/ 1743740 w 3694535"/>
                <a:gd name="connsiteY27" fmla="*/ 4523651 h 4523651"/>
                <a:gd name="connsiteX0" fmla="*/ 1743740 w 3694535"/>
                <a:gd name="connsiteY0" fmla="*/ 4522819 h 4522819"/>
                <a:gd name="connsiteX1" fmla="*/ 1796903 w 3694535"/>
                <a:gd name="connsiteY1" fmla="*/ 3815659 h 4522819"/>
                <a:gd name="connsiteX2" fmla="*/ 1307805 w 3694535"/>
                <a:gd name="connsiteY2" fmla="*/ 3411622 h 4522819"/>
                <a:gd name="connsiteX3" fmla="*/ 31898 w 3694535"/>
                <a:gd name="connsiteY3" fmla="*/ 2975687 h 4522819"/>
                <a:gd name="connsiteX4" fmla="*/ 1127052 w 3694535"/>
                <a:gd name="connsiteY4" fmla="*/ 3273399 h 4522819"/>
                <a:gd name="connsiteX5" fmla="*/ 393405 w 3694535"/>
                <a:gd name="connsiteY5" fmla="*/ 2486590 h 4522819"/>
                <a:gd name="connsiteX6" fmla="*/ 1775638 w 3694535"/>
                <a:gd name="connsiteY6" fmla="*/ 3549845 h 4522819"/>
                <a:gd name="connsiteX7" fmla="*/ 1679945 w 3694535"/>
                <a:gd name="connsiteY7" fmla="*/ 2422794 h 4522819"/>
                <a:gd name="connsiteX8" fmla="*/ 0 w 3694535"/>
                <a:gd name="connsiteY8" fmla="*/ 785380 h 4522819"/>
                <a:gd name="connsiteX9" fmla="*/ 988828 w 3694535"/>
                <a:gd name="connsiteY9" fmla="*/ 1954962 h 4522819"/>
                <a:gd name="connsiteX10" fmla="*/ 1137684 w 3694535"/>
                <a:gd name="connsiteY10" fmla="*/ 891706 h 4522819"/>
                <a:gd name="connsiteX11" fmla="*/ 1222745 w 3694535"/>
                <a:gd name="connsiteY11" fmla="*/ 2093185 h 4522819"/>
                <a:gd name="connsiteX12" fmla="*/ 1690577 w 3694535"/>
                <a:gd name="connsiteY12" fmla="*/ 2220776 h 4522819"/>
                <a:gd name="connsiteX13" fmla="*/ 1956391 w 3694535"/>
                <a:gd name="connsiteY13" fmla="*/ 30469 h 4522819"/>
                <a:gd name="connsiteX14" fmla="*/ 2027834 w 3694535"/>
                <a:gd name="connsiteY14" fmla="*/ 1016685 h 4522819"/>
                <a:gd name="connsiteX15" fmla="*/ 1881963 w 3694535"/>
                <a:gd name="connsiteY15" fmla="*/ 2090854 h 4522819"/>
                <a:gd name="connsiteX16" fmla="*/ 2057494 w 3694535"/>
                <a:gd name="connsiteY16" fmla="*/ 3076790 h 4522819"/>
                <a:gd name="connsiteX17" fmla="*/ 2647507 w 3694535"/>
                <a:gd name="connsiteY17" fmla="*/ 2550385 h 4522819"/>
                <a:gd name="connsiteX18" fmla="*/ 2913694 w 3694535"/>
                <a:gd name="connsiteY18" fmla="*/ 1322231 h 4522819"/>
                <a:gd name="connsiteX19" fmla="*/ 2806809 w 3694535"/>
                <a:gd name="connsiteY19" fmla="*/ 2413560 h 4522819"/>
                <a:gd name="connsiteX20" fmla="*/ 3694535 w 3694535"/>
                <a:gd name="connsiteY20" fmla="*/ 1154721 h 4522819"/>
                <a:gd name="connsiteX21" fmla="*/ 2222205 w 3694535"/>
                <a:gd name="connsiteY21" fmla="*/ 3400990 h 4522819"/>
                <a:gd name="connsiteX22" fmla="*/ 2169042 w 3694535"/>
                <a:gd name="connsiteY22" fmla="*/ 3847557 h 4522819"/>
                <a:gd name="connsiteX23" fmla="*/ 3317358 w 3694535"/>
                <a:gd name="connsiteY23" fmla="*/ 3124543 h 4522819"/>
                <a:gd name="connsiteX24" fmla="*/ 2194317 w 3694535"/>
                <a:gd name="connsiteY24" fmla="*/ 4061420 h 4522819"/>
                <a:gd name="connsiteX25" fmla="*/ 2232838 w 3694535"/>
                <a:gd name="connsiteY25" fmla="*/ 4506776 h 4522819"/>
                <a:gd name="connsiteX26" fmla="*/ 2218194 w 3694535"/>
                <a:gd name="connsiteY26" fmla="*/ 4521884 h 4522819"/>
                <a:gd name="connsiteX27" fmla="*/ 1743740 w 3694535"/>
                <a:gd name="connsiteY27" fmla="*/ 4522819 h 4522819"/>
                <a:gd name="connsiteX0" fmla="*/ 1743740 w 3694535"/>
                <a:gd name="connsiteY0" fmla="*/ 4522819 h 4522819"/>
                <a:gd name="connsiteX1" fmla="*/ 1796903 w 3694535"/>
                <a:gd name="connsiteY1" fmla="*/ 3815659 h 4522819"/>
                <a:gd name="connsiteX2" fmla="*/ 1307805 w 3694535"/>
                <a:gd name="connsiteY2" fmla="*/ 3411622 h 4522819"/>
                <a:gd name="connsiteX3" fmla="*/ 31898 w 3694535"/>
                <a:gd name="connsiteY3" fmla="*/ 2975687 h 4522819"/>
                <a:gd name="connsiteX4" fmla="*/ 1127052 w 3694535"/>
                <a:gd name="connsiteY4" fmla="*/ 3273399 h 4522819"/>
                <a:gd name="connsiteX5" fmla="*/ 393405 w 3694535"/>
                <a:gd name="connsiteY5" fmla="*/ 2486590 h 4522819"/>
                <a:gd name="connsiteX6" fmla="*/ 1775638 w 3694535"/>
                <a:gd name="connsiteY6" fmla="*/ 3549845 h 4522819"/>
                <a:gd name="connsiteX7" fmla="*/ 1679945 w 3694535"/>
                <a:gd name="connsiteY7" fmla="*/ 2422794 h 4522819"/>
                <a:gd name="connsiteX8" fmla="*/ 0 w 3694535"/>
                <a:gd name="connsiteY8" fmla="*/ 785380 h 4522819"/>
                <a:gd name="connsiteX9" fmla="*/ 988828 w 3694535"/>
                <a:gd name="connsiteY9" fmla="*/ 1954962 h 4522819"/>
                <a:gd name="connsiteX10" fmla="*/ 1137684 w 3694535"/>
                <a:gd name="connsiteY10" fmla="*/ 891706 h 4522819"/>
                <a:gd name="connsiteX11" fmla="*/ 1222745 w 3694535"/>
                <a:gd name="connsiteY11" fmla="*/ 2093185 h 4522819"/>
                <a:gd name="connsiteX12" fmla="*/ 1690577 w 3694535"/>
                <a:gd name="connsiteY12" fmla="*/ 2220776 h 4522819"/>
                <a:gd name="connsiteX13" fmla="*/ 1956391 w 3694535"/>
                <a:gd name="connsiteY13" fmla="*/ 30469 h 4522819"/>
                <a:gd name="connsiteX14" fmla="*/ 2027834 w 3694535"/>
                <a:gd name="connsiteY14" fmla="*/ 1016685 h 4522819"/>
                <a:gd name="connsiteX15" fmla="*/ 1881963 w 3694535"/>
                <a:gd name="connsiteY15" fmla="*/ 2090854 h 4522819"/>
                <a:gd name="connsiteX16" fmla="*/ 2057494 w 3694535"/>
                <a:gd name="connsiteY16" fmla="*/ 3076790 h 4522819"/>
                <a:gd name="connsiteX17" fmla="*/ 2647507 w 3694535"/>
                <a:gd name="connsiteY17" fmla="*/ 2550385 h 4522819"/>
                <a:gd name="connsiteX18" fmla="*/ 2913694 w 3694535"/>
                <a:gd name="connsiteY18" fmla="*/ 1322231 h 4522819"/>
                <a:gd name="connsiteX19" fmla="*/ 2806809 w 3694535"/>
                <a:gd name="connsiteY19" fmla="*/ 2413560 h 4522819"/>
                <a:gd name="connsiteX20" fmla="*/ 3694535 w 3694535"/>
                <a:gd name="connsiteY20" fmla="*/ 1154721 h 4522819"/>
                <a:gd name="connsiteX21" fmla="*/ 2222205 w 3694535"/>
                <a:gd name="connsiteY21" fmla="*/ 3400990 h 4522819"/>
                <a:gd name="connsiteX22" fmla="*/ 2169042 w 3694535"/>
                <a:gd name="connsiteY22" fmla="*/ 3847557 h 4522819"/>
                <a:gd name="connsiteX23" fmla="*/ 3317358 w 3694535"/>
                <a:gd name="connsiteY23" fmla="*/ 3124543 h 4522819"/>
                <a:gd name="connsiteX24" fmla="*/ 2194317 w 3694535"/>
                <a:gd name="connsiteY24" fmla="*/ 4061420 h 4522819"/>
                <a:gd name="connsiteX25" fmla="*/ 2232838 w 3694535"/>
                <a:gd name="connsiteY25" fmla="*/ 4506776 h 4522819"/>
                <a:gd name="connsiteX26" fmla="*/ 2218194 w 3694535"/>
                <a:gd name="connsiteY26" fmla="*/ 4521884 h 4522819"/>
                <a:gd name="connsiteX27" fmla="*/ 1743740 w 3694535"/>
                <a:gd name="connsiteY27" fmla="*/ 4522819 h 4522819"/>
                <a:gd name="connsiteX0" fmla="*/ 1743740 w 3694535"/>
                <a:gd name="connsiteY0" fmla="*/ 4522814 h 4522814"/>
                <a:gd name="connsiteX1" fmla="*/ 1796903 w 3694535"/>
                <a:gd name="connsiteY1" fmla="*/ 3815654 h 4522814"/>
                <a:gd name="connsiteX2" fmla="*/ 1307805 w 3694535"/>
                <a:gd name="connsiteY2" fmla="*/ 3411617 h 4522814"/>
                <a:gd name="connsiteX3" fmla="*/ 31898 w 3694535"/>
                <a:gd name="connsiteY3" fmla="*/ 2975682 h 4522814"/>
                <a:gd name="connsiteX4" fmla="*/ 1127052 w 3694535"/>
                <a:gd name="connsiteY4" fmla="*/ 3273394 h 4522814"/>
                <a:gd name="connsiteX5" fmla="*/ 393405 w 3694535"/>
                <a:gd name="connsiteY5" fmla="*/ 2486585 h 4522814"/>
                <a:gd name="connsiteX6" fmla="*/ 1775638 w 3694535"/>
                <a:gd name="connsiteY6" fmla="*/ 3549840 h 4522814"/>
                <a:gd name="connsiteX7" fmla="*/ 1679945 w 3694535"/>
                <a:gd name="connsiteY7" fmla="*/ 2422789 h 4522814"/>
                <a:gd name="connsiteX8" fmla="*/ 0 w 3694535"/>
                <a:gd name="connsiteY8" fmla="*/ 785375 h 4522814"/>
                <a:gd name="connsiteX9" fmla="*/ 988828 w 3694535"/>
                <a:gd name="connsiteY9" fmla="*/ 1954957 h 4522814"/>
                <a:gd name="connsiteX10" fmla="*/ 1137684 w 3694535"/>
                <a:gd name="connsiteY10" fmla="*/ 891701 h 4522814"/>
                <a:gd name="connsiteX11" fmla="*/ 1222745 w 3694535"/>
                <a:gd name="connsiteY11" fmla="*/ 2093180 h 4522814"/>
                <a:gd name="connsiteX12" fmla="*/ 1690577 w 3694535"/>
                <a:gd name="connsiteY12" fmla="*/ 2220771 h 4522814"/>
                <a:gd name="connsiteX13" fmla="*/ 1956391 w 3694535"/>
                <a:gd name="connsiteY13" fmla="*/ 30464 h 4522814"/>
                <a:gd name="connsiteX14" fmla="*/ 2027834 w 3694535"/>
                <a:gd name="connsiteY14" fmla="*/ 1016680 h 4522814"/>
                <a:gd name="connsiteX15" fmla="*/ 1881963 w 3694535"/>
                <a:gd name="connsiteY15" fmla="*/ 2090849 h 4522814"/>
                <a:gd name="connsiteX16" fmla="*/ 2057494 w 3694535"/>
                <a:gd name="connsiteY16" fmla="*/ 3076785 h 4522814"/>
                <a:gd name="connsiteX17" fmla="*/ 2647507 w 3694535"/>
                <a:gd name="connsiteY17" fmla="*/ 2550380 h 4522814"/>
                <a:gd name="connsiteX18" fmla="*/ 2913694 w 3694535"/>
                <a:gd name="connsiteY18" fmla="*/ 1322226 h 4522814"/>
                <a:gd name="connsiteX19" fmla="*/ 2806809 w 3694535"/>
                <a:gd name="connsiteY19" fmla="*/ 2413555 h 4522814"/>
                <a:gd name="connsiteX20" fmla="*/ 3694535 w 3694535"/>
                <a:gd name="connsiteY20" fmla="*/ 1154716 h 4522814"/>
                <a:gd name="connsiteX21" fmla="*/ 2222205 w 3694535"/>
                <a:gd name="connsiteY21" fmla="*/ 3400985 h 4522814"/>
                <a:gd name="connsiteX22" fmla="*/ 2169042 w 3694535"/>
                <a:gd name="connsiteY22" fmla="*/ 3847552 h 4522814"/>
                <a:gd name="connsiteX23" fmla="*/ 3317358 w 3694535"/>
                <a:gd name="connsiteY23" fmla="*/ 3124538 h 4522814"/>
                <a:gd name="connsiteX24" fmla="*/ 2194317 w 3694535"/>
                <a:gd name="connsiteY24" fmla="*/ 4061415 h 4522814"/>
                <a:gd name="connsiteX25" fmla="*/ 2232838 w 3694535"/>
                <a:gd name="connsiteY25" fmla="*/ 4506771 h 4522814"/>
                <a:gd name="connsiteX26" fmla="*/ 2218194 w 3694535"/>
                <a:gd name="connsiteY26" fmla="*/ 4521879 h 4522814"/>
                <a:gd name="connsiteX27" fmla="*/ 1743740 w 3694535"/>
                <a:gd name="connsiteY27" fmla="*/ 4522814 h 4522814"/>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13621 w 3694535"/>
                <a:gd name="connsiteY10" fmla="*/ 861237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13621 w 3694535"/>
                <a:gd name="connsiteY10" fmla="*/ 861237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13621 w 3694535"/>
                <a:gd name="connsiteY10" fmla="*/ 861237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093568 w 3694535"/>
                <a:gd name="connsiteY10" fmla="*/ 857226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093568 w 3694535"/>
                <a:gd name="connsiteY10" fmla="*/ 857226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24409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24409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24409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24409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687779 w 3638574"/>
                <a:gd name="connsiteY0" fmla="*/ 4492350 h 4492350"/>
                <a:gd name="connsiteX1" fmla="*/ 1740942 w 3638574"/>
                <a:gd name="connsiteY1" fmla="*/ 3785190 h 4492350"/>
                <a:gd name="connsiteX2" fmla="*/ 1251844 w 3638574"/>
                <a:gd name="connsiteY2" fmla="*/ 3381153 h 4492350"/>
                <a:gd name="connsiteX3" fmla="*/ 0 w 3638574"/>
                <a:gd name="connsiteY3" fmla="*/ 2917145 h 4492350"/>
                <a:gd name="connsiteX4" fmla="*/ 1087133 w 3638574"/>
                <a:gd name="connsiteY4" fmla="*/ 3238920 h 4492350"/>
                <a:gd name="connsiteX5" fmla="*/ 357497 w 3638574"/>
                <a:gd name="connsiteY5" fmla="*/ 2432058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51844 w 3638574"/>
                <a:gd name="connsiteY2" fmla="*/ 3381153 h 4492350"/>
                <a:gd name="connsiteX3" fmla="*/ 0 w 3638574"/>
                <a:gd name="connsiteY3" fmla="*/ 2917145 h 4492350"/>
                <a:gd name="connsiteX4" fmla="*/ 1087133 w 3638574"/>
                <a:gd name="connsiteY4" fmla="*/ 3238920 h 4492350"/>
                <a:gd name="connsiteX5" fmla="*/ 357497 w 3638574"/>
                <a:gd name="connsiteY5" fmla="*/ 2432058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51844 w 3638574"/>
                <a:gd name="connsiteY2" fmla="*/ 3381153 h 4492350"/>
                <a:gd name="connsiteX3" fmla="*/ 0 w 3638574"/>
                <a:gd name="connsiteY3" fmla="*/ 2917145 h 4492350"/>
                <a:gd name="connsiteX4" fmla="*/ 1087133 w 3638574"/>
                <a:gd name="connsiteY4" fmla="*/ 3238920 h 4492350"/>
                <a:gd name="connsiteX5" fmla="*/ 357497 w 3638574"/>
                <a:gd name="connsiteY5" fmla="*/ 2432058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57497 w 3638574"/>
                <a:gd name="connsiteY5" fmla="*/ 2432058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57497 w 3638574"/>
                <a:gd name="connsiteY5" fmla="*/ 2432058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65518 w 3638574"/>
                <a:gd name="connsiteY5" fmla="*/ 2420026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65518 w 3638574"/>
                <a:gd name="connsiteY5" fmla="*/ 2420026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65518 w 3638574"/>
                <a:gd name="connsiteY5" fmla="*/ 2420026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65518 w 3638574"/>
                <a:gd name="connsiteY5" fmla="*/ 2420026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65518 w 3638574"/>
                <a:gd name="connsiteY5" fmla="*/ 2420026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46038 w 3638574"/>
                <a:gd name="connsiteY12" fmla="*/ 2198532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19873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46038 w 3638574"/>
                <a:gd name="connsiteY12" fmla="*/ 2198532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03018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46038 w 3638574"/>
                <a:gd name="connsiteY12" fmla="*/ 2198532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03018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46038 w 3638574"/>
                <a:gd name="connsiteY12" fmla="*/ 2198532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21509 w 3638574"/>
                <a:gd name="connsiteY22" fmla="*/ 3808660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38574" h="4492350">
                  <a:moveTo>
                    <a:pt x="1687779" y="4492350"/>
                  </a:moveTo>
                  <a:cubicBezTo>
                    <a:pt x="1649353" y="4280693"/>
                    <a:pt x="1685297" y="4020910"/>
                    <a:pt x="1703018" y="3785190"/>
                  </a:cubicBezTo>
                  <a:lnTo>
                    <a:pt x="1239812" y="3369121"/>
                  </a:lnTo>
                  <a:cubicBezTo>
                    <a:pt x="710236" y="3436368"/>
                    <a:pt x="325039" y="3138656"/>
                    <a:pt x="0" y="2917145"/>
                  </a:cubicBezTo>
                  <a:cubicBezTo>
                    <a:pt x="370399" y="3119320"/>
                    <a:pt x="1037576" y="3333525"/>
                    <a:pt x="1087133" y="3238920"/>
                  </a:cubicBezTo>
                  <a:cubicBezTo>
                    <a:pt x="945521" y="3141082"/>
                    <a:pt x="539214" y="2730422"/>
                    <a:pt x="389581" y="2412005"/>
                  </a:cubicBezTo>
                  <a:cubicBezTo>
                    <a:pt x="859682" y="2946896"/>
                    <a:pt x="1430048" y="3277253"/>
                    <a:pt x="1719677" y="3519376"/>
                  </a:cubicBezTo>
                  <a:cubicBezTo>
                    <a:pt x="1735906" y="3304113"/>
                    <a:pt x="1659893" y="2776030"/>
                    <a:pt x="1627995" y="2400346"/>
                  </a:cubicBezTo>
                  <a:cubicBezTo>
                    <a:pt x="725782" y="2160678"/>
                    <a:pt x="172484" y="1536000"/>
                    <a:pt x="4198" y="742880"/>
                  </a:cubicBezTo>
                  <a:cubicBezTo>
                    <a:pt x="248250" y="1210277"/>
                    <a:pt x="456205" y="1649601"/>
                    <a:pt x="932867" y="1924493"/>
                  </a:cubicBezTo>
                  <a:cubicBezTo>
                    <a:pt x="1158949" y="1666327"/>
                    <a:pt x="1108304" y="1211645"/>
                    <a:pt x="1037607" y="857226"/>
                  </a:cubicBezTo>
                  <a:cubicBezTo>
                    <a:pt x="1222371" y="1153446"/>
                    <a:pt x="1266767" y="1586023"/>
                    <a:pt x="1138710" y="2026621"/>
                  </a:cubicBezTo>
                  <a:cubicBezTo>
                    <a:pt x="1250538" y="2109256"/>
                    <a:pt x="1570304" y="2252254"/>
                    <a:pt x="1646038" y="2198532"/>
                  </a:cubicBezTo>
                  <a:cubicBezTo>
                    <a:pt x="1690527" y="1476450"/>
                    <a:pt x="1904067" y="874481"/>
                    <a:pt x="1900430" y="0"/>
                  </a:cubicBezTo>
                  <a:cubicBezTo>
                    <a:pt x="1976693" y="192349"/>
                    <a:pt x="2015482" y="645373"/>
                    <a:pt x="1971873" y="986216"/>
                  </a:cubicBezTo>
                  <a:cubicBezTo>
                    <a:pt x="1947436" y="1177213"/>
                    <a:pt x="1846749" y="1657958"/>
                    <a:pt x="1826002" y="2060385"/>
                  </a:cubicBezTo>
                  <a:cubicBezTo>
                    <a:pt x="1811014" y="2351099"/>
                    <a:pt x="1951043" y="3007770"/>
                    <a:pt x="2001533" y="3046321"/>
                  </a:cubicBezTo>
                  <a:cubicBezTo>
                    <a:pt x="2041794" y="3055338"/>
                    <a:pt x="2575349" y="2567047"/>
                    <a:pt x="2591546" y="2519916"/>
                  </a:cubicBezTo>
                  <a:cubicBezTo>
                    <a:pt x="2482423" y="2107858"/>
                    <a:pt x="2569814" y="1503293"/>
                    <a:pt x="2857733" y="1291762"/>
                  </a:cubicBezTo>
                  <a:cubicBezTo>
                    <a:pt x="2648315" y="1639496"/>
                    <a:pt x="2663487" y="2195777"/>
                    <a:pt x="2750848" y="2383091"/>
                  </a:cubicBezTo>
                  <a:cubicBezTo>
                    <a:pt x="3066810" y="2282983"/>
                    <a:pt x="3503085" y="1513118"/>
                    <a:pt x="3638574" y="1124252"/>
                  </a:cubicBezTo>
                  <a:cubicBezTo>
                    <a:pt x="3492704" y="2254009"/>
                    <a:pt x="2460505" y="2814271"/>
                    <a:pt x="2166244" y="3370521"/>
                  </a:cubicBezTo>
                  <a:cubicBezTo>
                    <a:pt x="2148523" y="3519377"/>
                    <a:pt x="2147251" y="3667825"/>
                    <a:pt x="2121509" y="3808660"/>
                  </a:cubicBezTo>
                  <a:cubicBezTo>
                    <a:pt x="2452144" y="3808286"/>
                    <a:pt x="3159362" y="3298984"/>
                    <a:pt x="3261397" y="3094074"/>
                  </a:cubicBezTo>
                  <a:cubicBezTo>
                    <a:pt x="3262702" y="3429094"/>
                    <a:pt x="2493987" y="3820258"/>
                    <a:pt x="2138356" y="4030951"/>
                  </a:cubicBezTo>
                  <a:cubicBezTo>
                    <a:pt x="2116438" y="4040371"/>
                    <a:pt x="2182753" y="4334539"/>
                    <a:pt x="2176877" y="4476307"/>
                  </a:cubicBezTo>
                  <a:cubicBezTo>
                    <a:pt x="2170659" y="4477332"/>
                    <a:pt x="2168451" y="4490390"/>
                    <a:pt x="2162233" y="4491415"/>
                  </a:cubicBezTo>
                  <a:lnTo>
                    <a:pt x="1687779" y="4492350"/>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FFFFF"/>
                </a:solidFill>
                <a:latin typeface="微软雅黑" panose="020B0503020204020204" pitchFamily="34" charset="-122"/>
                <a:ea typeface="微软雅黑" panose="020B0503020204020204" pitchFamily="34" charset="-122"/>
              </a:endParaRPr>
            </a:p>
          </p:txBody>
        </p:sp>
        <p:sp>
          <p:nvSpPr>
            <p:cNvPr id="5" name="椭圆 4"/>
            <p:cNvSpPr>
              <a:spLocks noChangeAspect="1"/>
            </p:cNvSpPr>
            <p:nvPr/>
          </p:nvSpPr>
          <p:spPr>
            <a:xfrm>
              <a:off x="3067346" y="649312"/>
              <a:ext cx="576000" cy="576000"/>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rgbClr val="FFFFFF"/>
                  </a:solidFill>
                  <a:latin typeface="微软雅黑" panose="020B0503020204020204" pitchFamily="34" charset="-122"/>
                  <a:ea typeface="微软雅黑" panose="020B0503020204020204" pitchFamily="34" charset="-122"/>
                </a:rPr>
                <a:t>标题</a:t>
              </a:r>
            </a:p>
          </p:txBody>
        </p:sp>
        <p:sp>
          <p:nvSpPr>
            <p:cNvPr id="6" name="椭圆 5"/>
            <p:cNvSpPr>
              <a:spLocks noChangeAspect="1"/>
            </p:cNvSpPr>
            <p:nvPr/>
          </p:nvSpPr>
          <p:spPr>
            <a:xfrm>
              <a:off x="4841930" y="1772770"/>
              <a:ext cx="576000" cy="576000"/>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rgbClr val="FFFFFF"/>
                  </a:solidFill>
                  <a:latin typeface="微软雅黑" panose="020B0503020204020204" pitchFamily="34" charset="-122"/>
                  <a:ea typeface="微软雅黑" panose="020B0503020204020204" pitchFamily="34" charset="-122"/>
                </a:rPr>
                <a:t>标题</a:t>
              </a:r>
            </a:p>
          </p:txBody>
        </p:sp>
        <p:sp>
          <p:nvSpPr>
            <p:cNvPr id="7" name="椭圆 6"/>
            <p:cNvSpPr>
              <a:spLocks noChangeAspect="1"/>
            </p:cNvSpPr>
            <p:nvPr/>
          </p:nvSpPr>
          <p:spPr>
            <a:xfrm>
              <a:off x="1203356" y="1393823"/>
              <a:ext cx="576000" cy="576000"/>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800" dirty="0">
                  <a:solidFill>
                    <a:srgbClr val="FFFFFF"/>
                  </a:solidFill>
                  <a:latin typeface="微软雅黑" panose="020B0503020204020204" pitchFamily="34" charset="-122"/>
                  <a:ea typeface="微软雅黑" panose="020B0503020204020204" pitchFamily="34" charset="-122"/>
                </a:rPr>
                <a:t>标题</a:t>
              </a:r>
            </a:p>
          </p:txBody>
        </p:sp>
        <p:sp>
          <p:nvSpPr>
            <p:cNvPr id="8" name="椭圆 7"/>
            <p:cNvSpPr>
              <a:spLocks noChangeAspect="1"/>
            </p:cNvSpPr>
            <p:nvPr/>
          </p:nvSpPr>
          <p:spPr>
            <a:xfrm>
              <a:off x="1141364" y="3598492"/>
              <a:ext cx="576000" cy="576000"/>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rgbClr val="FFFFFF"/>
                  </a:solidFill>
                  <a:latin typeface="微软雅黑" panose="020B0503020204020204" pitchFamily="34" charset="-122"/>
                  <a:ea typeface="微软雅黑" panose="020B0503020204020204" pitchFamily="34" charset="-122"/>
                </a:rPr>
                <a:t>标题</a:t>
              </a:r>
            </a:p>
          </p:txBody>
        </p:sp>
        <p:sp>
          <p:nvSpPr>
            <p:cNvPr id="9" name="椭圆 8"/>
            <p:cNvSpPr>
              <a:spLocks noChangeAspect="1"/>
            </p:cNvSpPr>
            <p:nvPr/>
          </p:nvSpPr>
          <p:spPr>
            <a:xfrm>
              <a:off x="4553930" y="3743424"/>
              <a:ext cx="576000" cy="576000"/>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rgbClr val="FFFFFF"/>
                  </a:solidFill>
                  <a:latin typeface="微软雅黑" panose="020B0503020204020204" pitchFamily="34" charset="-122"/>
                  <a:ea typeface="微软雅黑" panose="020B0503020204020204" pitchFamily="34" charset="-122"/>
                </a:rPr>
                <a:t>标题</a:t>
              </a:r>
            </a:p>
          </p:txBody>
        </p:sp>
        <p:sp>
          <p:nvSpPr>
            <p:cNvPr id="10" name="椭圆 9"/>
            <p:cNvSpPr>
              <a:spLocks noChangeAspect="1"/>
            </p:cNvSpPr>
            <p:nvPr/>
          </p:nvSpPr>
          <p:spPr>
            <a:xfrm>
              <a:off x="4008926" y="1985321"/>
              <a:ext cx="576000" cy="576000"/>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rgbClr val="FFFFFF"/>
                  </a:solidFill>
                  <a:latin typeface="微软雅黑" panose="020B0503020204020204" pitchFamily="34" charset="-122"/>
                  <a:ea typeface="微软雅黑" panose="020B0503020204020204" pitchFamily="34" charset="-122"/>
                </a:rPr>
                <a:t>标题</a:t>
              </a:r>
            </a:p>
          </p:txBody>
        </p:sp>
        <p:sp>
          <p:nvSpPr>
            <p:cNvPr id="11" name="椭圆 10"/>
            <p:cNvSpPr>
              <a:spLocks noChangeAspect="1"/>
            </p:cNvSpPr>
            <p:nvPr/>
          </p:nvSpPr>
          <p:spPr>
            <a:xfrm>
              <a:off x="2253739" y="1550864"/>
              <a:ext cx="576000" cy="576000"/>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 dirty="0">
                  <a:solidFill>
                    <a:srgbClr val="FFFFFF"/>
                  </a:solidFill>
                  <a:latin typeface="微软雅黑" panose="020B0503020204020204" pitchFamily="34" charset="-122"/>
                  <a:ea typeface="微软雅黑" panose="020B0503020204020204" pitchFamily="34" charset="-122"/>
                </a:rPr>
                <a:t>标题</a:t>
              </a:r>
            </a:p>
          </p:txBody>
        </p:sp>
        <p:sp>
          <p:nvSpPr>
            <p:cNvPr id="12" name="椭圆 11"/>
            <p:cNvSpPr>
              <a:spLocks noChangeAspect="1"/>
            </p:cNvSpPr>
            <p:nvPr/>
          </p:nvSpPr>
          <p:spPr>
            <a:xfrm>
              <a:off x="3379361" y="2780910"/>
              <a:ext cx="288000" cy="288000"/>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FFFFF"/>
                </a:solidFill>
                <a:latin typeface="微软雅黑" panose="020B0503020204020204" pitchFamily="34" charset="-122"/>
                <a:ea typeface="微软雅黑" panose="020B0503020204020204" pitchFamily="34" charset="-122"/>
              </a:endParaRPr>
            </a:p>
          </p:txBody>
        </p:sp>
        <p:sp>
          <p:nvSpPr>
            <p:cNvPr id="13" name="椭圆 12"/>
            <p:cNvSpPr>
              <a:spLocks noChangeAspect="1"/>
            </p:cNvSpPr>
            <p:nvPr/>
          </p:nvSpPr>
          <p:spPr>
            <a:xfrm>
              <a:off x="4512681" y="2699148"/>
              <a:ext cx="288000" cy="288000"/>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FFFFF"/>
                </a:solidFill>
                <a:latin typeface="微软雅黑" panose="020B0503020204020204" pitchFamily="34" charset="-122"/>
                <a:ea typeface="微软雅黑" panose="020B0503020204020204" pitchFamily="34" charset="-122"/>
              </a:endParaRPr>
            </a:p>
          </p:txBody>
        </p:sp>
        <p:sp>
          <p:nvSpPr>
            <p:cNvPr id="14" name="椭圆 13"/>
            <p:cNvSpPr>
              <a:spLocks noChangeAspect="1"/>
            </p:cNvSpPr>
            <p:nvPr/>
          </p:nvSpPr>
          <p:spPr>
            <a:xfrm>
              <a:off x="3012542" y="2126864"/>
              <a:ext cx="288000" cy="288000"/>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FFFFF"/>
                </a:solidFill>
                <a:latin typeface="微软雅黑" panose="020B0503020204020204" pitchFamily="34" charset="-122"/>
                <a:ea typeface="微软雅黑" panose="020B0503020204020204" pitchFamily="34" charset="-122"/>
              </a:endParaRPr>
            </a:p>
          </p:txBody>
        </p:sp>
        <p:sp>
          <p:nvSpPr>
            <p:cNvPr id="15" name="椭圆 14"/>
            <p:cNvSpPr>
              <a:spLocks noChangeAspect="1"/>
            </p:cNvSpPr>
            <p:nvPr/>
          </p:nvSpPr>
          <p:spPr>
            <a:xfrm>
              <a:off x="1996735" y="2576819"/>
              <a:ext cx="288000" cy="288000"/>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FFFFF"/>
                </a:solidFill>
                <a:latin typeface="微软雅黑" panose="020B0503020204020204" pitchFamily="34" charset="-122"/>
                <a:ea typeface="微软雅黑" panose="020B0503020204020204" pitchFamily="34" charset="-122"/>
              </a:endParaRPr>
            </a:p>
          </p:txBody>
        </p:sp>
        <p:sp>
          <p:nvSpPr>
            <p:cNvPr id="16" name="椭圆 15"/>
            <p:cNvSpPr>
              <a:spLocks noChangeAspect="1"/>
            </p:cNvSpPr>
            <p:nvPr/>
          </p:nvSpPr>
          <p:spPr>
            <a:xfrm>
              <a:off x="1828224" y="3455424"/>
              <a:ext cx="288000" cy="288000"/>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FFFFF"/>
                </a:solidFill>
                <a:latin typeface="微软雅黑" panose="020B0503020204020204" pitchFamily="34" charset="-122"/>
                <a:ea typeface="微软雅黑" panose="020B0503020204020204" pitchFamily="34" charset="-122"/>
              </a:endParaRPr>
            </a:p>
          </p:txBody>
        </p:sp>
        <p:sp>
          <p:nvSpPr>
            <p:cNvPr id="17" name="椭圆 16"/>
            <p:cNvSpPr>
              <a:spLocks noChangeAspect="1"/>
            </p:cNvSpPr>
            <p:nvPr/>
          </p:nvSpPr>
          <p:spPr>
            <a:xfrm>
              <a:off x="2588233" y="4077918"/>
              <a:ext cx="288000" cy="288000"/>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FFFFF"/>
                </a:solidFill>
                <a:latin typeface="微软雅黑" panose="020B0503020204020204" pitchFamily="34" charset="-122"/>
                <a:ea typeface="微软雅黑" panose="020B0503020204020204" pitchFamily="34" charset="-122"/>
              </a:endParaRPr>
            </a:p>
          </p:txBody>
        </p:sp>
        <p:sp>
          <p:nvSpPr>
            <p:cNvPr id="18" name="椭圆 17"/>
            <p:cNvSpPr>
              <a:spLocks noChangeAspect="1"/>
            </p:cNvSpPr>
            <p:nvPr/>
          </p:nvSpPr>
          <p:spPr>
            <a:xfrm>
              <a:off x="3516909" y="3743424"/>
              <a:ext cx="288000" cy="288000"/>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FFFFF"/>
                </a:solidFill>
                <a:latin typeface="微软雅黑" panose="020B0503020204020204" pitchFamily="34" charset="-122"/>
                <a:ea typeface="微软雅黑" panose="020B0503020204020204" pitchFamily="34" charset="-122"/>
              </a:endParaRPr>
            </a:p>
          </p:txBody>
        </p:sp>
        <p:sp>
          <p:nvSpPr>
            <p:cNvPr id="19" name="椭圆 18"/>
            <p:cNvSpPr>
              <a:spLocks noChangeAspect="1"/>
            </p:cNvSpPr>
            <p:nvPr/>
          </p:nvSpPr>
          <p:spPr>
            <a:xfrm>
              <a:off x="3954758" y="4550164"/>
              <a:ext cx="288000" cy="288000"/>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FFFFF"/>
                </a:solidFill>
                <a:latin typeface="微软雅黑" panose="020B0503020204020204" pitchFamily="34" charset="-122"/>
                <a:ea typeface="微软雅黑" panose="020B0503020204020204" pitchFamily="34" charset="-122"/>
              </a:endParaRPr>
            </a:p>
          </p:txBody>
        </p:sp>
      </p:grpSp>
      <p:sp>
        <p:nvSpPr>
          <p:cNvPr id="20" name="文本框 24"/>
          <p:cNvSpPr txBox="1"/>
          <p:nvPr/>
        </p:nvSpPr>
        <p:spPr>
          <a:xfrm>
            <a:off x="4724445" y="2139553"/>
            <a:ext cx="3159367" cy="630883"/>
          </a:xfrm>
          <a:prstGeom prst="rect">
            <a:avLst/>
          </a:prstGeom>
          <a:noFill/>
        </p:spPr>
        <p:txBody>
          <a:bodyPr wrap="square" lIns="89858" tIns="44929" rIns="89858" bIns="44929" rtlCol="0">
            <a:spAutoFit/>
          </a:bodyPr>
          <a:lstStyle/>
          <a:p>
            <a:pPr>
              <a:lnSpc>
                <a:spcPct val="130000"/>
              </a:lnSpc>
            </a:pPr>
            <a:r>
              <a:rPr lang="zh-CN" altLang="en-US" sz="900">
                <a:solidFill>
                  <a:schemeClr val="bg2">
                    <a:lumMod val="25000"/>
                  </a:schemeClr>
                </a:solidFill>
                <a:latin typeface="微软雅黑" panose="020B0503020204020204" pitchFamily="34" charset="-122"/>
                <a:ea typeface="微软雅黑" panose="020B0503020204020204" pitchFamily="34" charset="-122"/>
              </a:rPr>
              <a:t>点击添加正文、温馨提示正文行距在</a:t>
            </a:r>
            <a:r>
              <a:rPr lang="en-US" altLang="zh-CN" sz="900">
                <a:solidFill>
                  <a:schemeClr val="bg2">
                    <a:lumMod val="25000"/>
                  </a:schemeClr>
                </a:solidFill>
                <a:latin typeface="微软雅黑" panose="020B0503020204020204" pitchFamily="34" charset="-122"/>
                <a:ea typeface="微软雅黑" panose="020B0503020204020204" pitchFamily="34" charset="-122"/>
              </a:rPr>
              <a:t>1.2~1.3</a:t>
            </a:r>
            <a:r>
              <a:rPr lang="zh-CN" altLang="en-US" sz="900">
                <a:solidFill>
                  <a:schemeClr val="bg2">
                    <a:lumMod val="25000"/>
                  </a:schemeClr>
                </a:solidFill>
                <a:latin typeface="微软雅黑" panose="020B0503020204020204" pitchFamily="34" charset="-122"/>
                <a:ea typeface="微软雅黑" panose="020B0503020204020204" pitchFamily="34" charset="-122"/>
              </a:rPr>
              <a:t>之间点击添加正文、温馨提示正文行距在</a:t>
            </a:r>
            <a:r>
              <a:rPr lang="en-US" altLang="zh-CN" sz="900">
                <a:solidFill>
                  <a:schemeClr val="bg2">
                    <a:lumMod val="25000"/>
                  </a:schemeClr>
                </a:solidFill>
                <a:latin typeface="微软雅黑" panose="020B0503020204020204" pitchFamily="34" charset="-122"/>
                <a:ea typeface="微软雅黑" panose="020B0503020204020204" pitchFamily="34" charset="-122"/>
              </a:rPr>
              <a:t>1.2~1.3</a:t>
            </a:r>
            <a:r>
              <a:rPr lang="zh-CN" altLang="en-US" sz="900">
                <a:solidFill>
                  <a:schemeClr val="bg2">
                    <a:lumMod val="25000"/>
                  </a:schemeClr>
                </a:solidFill>
                <a:latin typeface="微软雅黑" panose="020B0503020204020204" pitchFamily="34" charset="-122"/>
                <a:ea typeface="微软雅黑" panose="020B0503020204020204" pitchFamily="34" charset="-122"/>
              </a:rPr>
              <a:t>之间</a:t>
            </a:r>
            <a:r>
              <a:rPr lang="en-US" altLang="zh-CN" sz="900">
                <a:solidFill>
                  <a:schemeClr val="bg2">
                    <a:lumMod val="25000"/>
                  </a:schemeClr>
                </a:solidFill>
                <a:latin typeface="微软雅黑" panose="020B0503020204020204" pitchFamily="34" charset="-122"/>
                <a:ea typeface="微软雅黑" panose="020B0503020204020204" pitchFamily="34" charset="-122"/>
              </a:rPr>
              <a:t>1.2~1.3</a:t>
            </a:r>
            <a:r>
              <a:rPr lang="zh-CN" altLang="en-US" sz="900">
                <a:solidFill>
                  <a:schemeClr val="bg2">
                    <a:lumMod val="25000"/>
                  </a:schemeClr>
                </a:solidFill>
                <a:latin typeface="微软雅黑" panose="020B0503020204020204" pitchFamily="34" charset="-122"/>
                <a:ea typeface="微软雅黑" panose="020B0503020204020204" pitchFamily="34" charset="-122"/>
              </a:rPr>
              <a:t>之间点击添加正文、温馨提示正文行距在</a:t>
            </a:r>
          </a:p>
        </p:txBody>
      </p:sp>
      <p:sp>
        <p:nvSpPr>
          <p:cNvPr id="21" name="矩形 20"/>
          <p:cNvSpPr/>
          <p:nvPr/>
        </p:nvSpPr>
        <p:spPr>
          <a:xfrm>
            <a:off x="4724444" y="1868111"/>
            <a:ext cx="1204296" cy="243230"/>
          </a:xfrm>
          <a:prstGeom prst="rect">
            <a:avLst/>
          </a:prstGeom>
        </p:spPr>
        <p:txBody>
          <a:bodyPr wrap="none" lIns="89858" tIns="44929" rIns="89858" bIns="44929">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点击此处添加标题</a:t>
            </a:r>
          </a:p>
        </p:txBody>
      </p:sp>
      <p:sp>
        <p:nvSpPr>
          <p:cNvPr id="22" name="文本框 26"/>
          <p:cNvSpPr txBox="1"/>
          <p:nvPr/>
        </p:nvSpPr>
        <p:spPr>
          <a:xfrm>
            <a:off x="4724445" y="3612124"/>
            <a:ext cx="3159367" cy="630883"/>
          </a:xfrm>
          <a:prstGeom prst="rect">
            <a:avLst/>
          </a:prstGeom>
          <a:noFill/>
        </p:spPr>
        <p:txBody>
          <a:bodyPr wrap="square" lIns="89858" tIns="44929" rIns="89858" bIns="44929" rtlCol="0">
            <a:spAutoFit/>
          </a:bodyPr>
          <a:lstStyle/>
          <a:p>
            <a:pPr>
              <a:lnSpc>
                <a:spcPct val="130000"/>
              </a:lnSpc>
            </a:pPr>
            <a:r>
              <a:rPr lang="zh-CN" altLang="en-US" sz="900" dirty="0">
                <a:solidFill>
                  <a:schemeClr val="bg2">
                    <a:lumMod val="25000"/>
                  </a:schemeClr>
                </a:solidFill>
                <a:latin typeface="微软雅黑" panose="020B0503020204020204" pitchFamily="34" charset="-122"/>
                <a:ea typeface="微软雅黑" panose="020B0503020204020204" pitchFamily="34" charset="-122"/>
              </a:rPr>
              <a:t>点击添加正文、温馨提示正文行距在</a:t>
            </a:r>
            <a:r>
              <a:rPr lang="en-US" altLang="zh-CN" sz="900" dirty="0">
                <a:solidFill>
                  <a:schemeClr val="bg2">
                    <a:lumMod val="25000"/>
                  </a:schemeClr>
                </a:solidFill>
                <a:latin typeface="微软雅黑" panose="020B0503020204020204" pitchFamily="34" charset="-122"/>
                <a:ea typeface="微软雅黑" panose="020B0503020204020204" pitchFamily="34" charset="-122"/>
              </a:rPr>
              <a:t>1.2~1.3</a:t>
            </a:r>
            <a:r>
              <a:rPr lang="zh-CN" altLang="en-US" sz="900" dirty="0">
                <a:solidFill>
                  <a:schemeClr val="bg2">
                    <a:lumMod val="25000"/>
                  </a:schemeClr>
                </a:solidFill>
                <a:latin typeface="微软雅黑" panose="020B0503020204020204" pitchFamily="34" charset="-122"/>
                <a:ea typeface="微软雅黑" panose="020B0503020204020204" pitchFamily="34" charset="-122"/>
              </a:rPr>
              <a:t>之间点击添加正文、温馨提示正文行距在</a:t>
            </a:r>
            <a:r>
              <a:rPr lang="en-US" altLang="zh-CN" sz="900" dirty="0">
                <a:solidFill>
                  <a:schemeClr val="bg2">
                    <a:lumMod val="25000"/>
                  </a:schemeClr>
                </a:solidFill>
                <a:latin typeface="微软雅黑" panose="020B0503020204020204" pitchFamily="34" charset="-122"/>
                <a:ea typeface="微软雅黑" panose="020B0503020204020204" pitchFamily="34" charset="-122"/>
              </a:rPr>
              <a:t>1.2~1.3</a:t>
            </a:r>
            <a:r>
              <a:rPr lang="zh-CN" altLang="en-US" sz="900" dirty="0">
                <a:solidFill>
                  <a:schemeClr val="bg2">
                    <a:lumMod val="25000"/>
                  </a:schemeClr>
                </a:solidFill>
                <a:latin typeface="微软雅黑" panose="020B0503020204020204" pitchFamily="34" charset="-122"/>
                <a:ea typeface="微软雅黑" panose="020B0503020204020204" pitchFamily="34" charset="-122"/>
              </a:rPr>
              <a:t>之间</a:t>
            </a:r>
            <a:r>
              <a:rPr lang="en-US" altLang="zh-CN" sz="900" dirty="0">
                <a:solidFill>
                  <a:schemeClr val="bg2">
                    <a:lumMod val="25000"/>
                  </a:schemeClr>
                </a:solidFill>
                <a:latin typeface="微软雅黑" panose="020B0503020204020204" pitchFamily="34" charset="-122"/>
                <a:ea typeface="微软雅黑" panose="020B0503020204020204" pitchFamily="34" charset="-122"/>
              </a:rPr>
              <a:t>1.2~1.3</a:t>
            </a:r>
            <a:r>
              <a:rPr lang="zh-CN" altLang="en-US" sz="900" dirty="0">
                <a:solidFill>
                  <a:schemeClr val="bg2">
                    <a:lumMod val="25000"/>
                  </a:schemeClr>
                </a:solidFill>
                <a:latin typeface="微软雅黑" panose="020B0503020204020204" pitchFamily="34" charset="-122"/>
                <a:ea typeface="微软雅黑" panose="020B0503020204020204" pitchFamily="34" charset="-122"/>
              </a:rPr>
              <a:t>之间点击添加正文、温馨提示正文行距在</a:t>
            </a:r>
          </a:p>
        </p:txBody>
      </p:sp>
      <p:sp>
        <p:nvSpPr>
          <p:cNvPr id="23" name="矩形 22"/>
          <p:cNvSpPr/>
          <p:nvPr/>
        </p:nvSpPr>
        <p:spPr>
          <a:xfrm>
            <a:off x="4724444" y="3340682"/>
            <a:ext cx="1204296" cy="243230"/>
          </a:xfrm>
          <a:prstGeom prst="rect">
            <a:avLst/>
          </a:prstGeom>
        </p:spPr>
        <p:txBody>
          <a:bodyPr wrap="none" lIns="89858" tIns="44929" rIns="89858" bIns="44929">
            <a:spAutoFit/>
          </a:bodyPr>
          <a:lstStyle/>
          <a:p>
            <a:r>
              <a:rPr lang="zh-CN" altLang="en-US" sz="1000">
                <a:latin typeface="微软雅黑" panose="020B0503020204020204" pitchFamily="34" charset="-122"/>
                <a:ea typeface="微软雅黑" panose="020B0503020204020204" pitchFamily="34" charset="-122"/>
              </a:rPr>
              <a:t>点击此处添加标题</a:t>
            </a:r>
          </a:p>
        </p:txBody>
      </p:sp>
    </p:spTree>
    <p:custDataLst>
      <p:tags r:id="rId1"/>
    </p:custDataLst>
    <p:extLst>
      <p:ext uri="{BB962C8B-B14F-4D97-AF65-F5344CB8AC3E}">
        <p14:creationId xmlns:p14="http://schemas.microsoft.com/office/powerpoint/2010/main" val="1710844466"/>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1+#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1+#ppt_w/2"/>
                                          </p:val>
                                        </p:tav>
                                        <p:tav tm="100000">
                                          <p:val>
                                            <p:strVal val="#ppt_x"/>
                                          </p:val>
                                        </p:tav>
                                      </p:tavLst>
                                    </p:anim>
                                    <p:anim calcmode="lin" valueType="num">
                                      <p:cBhvr additive="base">
                                        <p:cTn id="18"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1+#ppt_w/2"/>
                                          </p:val>
                                        </p:tav>
                                        <p:tav tm="100000">
                                          <p:val>
                                            <p:strVal val="#ppt_x"/>
                                          </p:val>
                                        </p:tav>
                                      </p:tavLst>
                                    </p:anim>
                                    <p:anim calcmode="lin" valueType="num">
                                      <p:cBhvr additive="base">
                                        <p:cTn id="24" dur="500" fill="hold"/>
                                        <p:tgtEl>
                                          <p:spTgt spid="22"/>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1+#ppt_w/2"/>
                                          </p:val>
                                        </p:tav>
                                        <p:tav tm="100000">
                                          <p:val>
                                            <p:strVal val="#ppt_x"/>
                                          </p:val>
                                        </p:tav>
                                      </p:tavLst>
                                    </p:anim>
                                    <p:anim calcmode="lin" valueType="num">
                                      <p:cBhvr additive="base">
                                        <p:cTn id="2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718384">
            <a:off x="3239990" y="1132338"/>
            <a:ext cx="8235078" cy="4657436"/>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2902501">
            <a:off x="-2034190" y="-460505"/>
            <a:ext cx="6665912" cy="4657438"/>
          </a:xfrm>
          <a:prstGeom prst="rect">
            <a:avLst/>
          </a:prstGeom>
          <a:noFill/>
          <a:extLst>
            <a:ext uri="{909E8E84-426E-40DD-AFC4-6F175D3DCCD1}">
              <a14:hiddenFill xmlns:a14="http://schemas.microsoft.com/office/drawing/2010/main">
                <a:solidFill>
                  <a:srgbClr val="FFFFFF"/>
                </a:solidFill>
              </a14:hiddenFill>
            </a:ext>
          </a:extLst>
        </p:spPr>
      </p:pic>
      <p:sp>
        <p:nvSpPr>
          <p:cNvPr id="43" name="Text Box 61"/>
          <p:cNvSpPr txBox="1">
            <a:spLocks noChangeArrowheads="1"/>
          </p:cNvSpPr>
          <p:nvPr/>
        </p:nvSpPr>
        <p:spPr bwMode="gray">
          <a:xfrm>
            <a:off x="3132410" y="287908"/>
            <a:ext cx="2736304" cy="307777"/>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单击添加标题</a:t>
            </a:r>
          </a:p>
        </p:txBody>
      </p:sp>
      <p:sp>
        <p:nvSpPr>
          <p:cNvPr id="44" name="Text Box 61"/>
          <p:cNvSpPr txBox="1">
            <a:spLocks noChangeArrowheads="1"/>
          </p:cNvSpPr>
          <p:nvPr/>
        </p:nvSpPr>
        <p:spPr bwMode="gray">
          <a:xfrm>
            <a:off x="3500091" y="545743"/>
            <a:ext cx="3448743" cy="215444"/>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Simple fashion creative ink </a:t>
            </a:r>
            <a:r>
              <a:rPr lang="en-US" altLang="zh-CN" sz="8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Feng</a:t>
            </a: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a:t>
            </a:r>
            <a:r>
              <a:rPr lang="en-US" altLang="zh-CN" sz="8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Shuia</a:t>
            </a:r>
            <a:endParaRPr lang="zh-CN" altLang="en-US"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endParaRPr>
          </a:p>
        </p:txBody>
      </p:sp>
      <p:grpSp>
        <p:nvGrpSpPr>
          <p:cNvPr id="2" name="组合 129"/>
          <p:cNvGrpSpPr/>
          <p:nvPr/>
        </p:nvGrpSpPr>
        <p:grpSpPr>
          <a:xfrm>
            <a:off x="3618392" y="929102"/>
            <a:ext cx="842064" cy="976795"/>
            <a:chOff x="5301679" y="1577352"/>
            <a:chExt cx="1123045" cy="1302732"/>
          </a:xfrm>
        </p:grpSpPr>
        <p:sp>
          <p:nvSpPr>
            <p:cNvPr id="3" name="六边形 2"/>
            <p:cNvSpPr/>
            <p:nvPr/>
          </p:nvSpPr>
          <p:spPr>
            <a:xfrm rot="5400000">
              <a:off x="5211836" y="1667195"/>
              <a:ext cx="1302732" cy="1123045"/>
            </a:xfrm>
            <a:prstGeom prst="hexagon">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微软雅黑" panose="020B0503020204020204" charset="-122"/>
                <a:ea typeface="微软雅黑" panose="020B0503020204020204" charset="-122"/>
              </a:endParaRPr>
            </a:p>
          </p:txBody>
        </p:sp>
        <p:sp>
          <p:nvSpPr>
            <p:cNvPr id="4" name="KSO_Shape"/>
            <p:cNvSpPr/>
            <p:nvPr/>
          </p:nvSpPr>
          <p:spPr bwMode="auto">
            <a:xfrm>
              <a:off x="5635344" y="2000361"/>
              <a:ext cx="455715" cy="455715"/>
            </a:xfrm>
            <a:custGeom>
              <a:avLst/>
              <a:gdLst>
                <a:gd name="T0" fmla="*/ 1159904 w 2208213"/>
                <a:gd name="T1" fmla="*/ 523327 h 2209801"/>
                <a:gd name="T2" fmla="*/ 1199134 w 2208213"/>
                <a:gd name="T3" fmla="*/ 565478 h 2209801"/>
                <a:gd name="T4" fmla="*/ 1206816 w 2208213"/>
                <a:gd name="T5" fmla="*/ 627336 h 2209801"/>
                <a:gd name="T6" fmla="*/ 1183496 w 2208213"/>
                <a:gd name="T7" fmla="*/ 668666 h 2209801"/>
                <a:gd name="T8" fmla="*/ 954421 w 2208213"/>
                <a:gd name="T9" fmla="*/ 947300 h 2209801"/>
                <a:gd name="T10" fmla="*/ 901747 w 2208213"/>
                <a:gd name="T11" fmla="*/ 1002588 h 2209801"/>
                <a:gd name="T12" fmla="*/ 871569 w 2208213"/>
                <a:gd name="T13" fmla="*/ 1378936 h 2209801"/>
                <a:gd name="T14" fmla="*/ 822461 w 2208213"/>
                <a:gd name="T15" fmla="*/ 1396179 h 2209801"/>
                <a:gd name="T16" fmla="*/ 784602 w 2208213"/>
                <a:gd name="T17" fmla="*/ 1361418 h 2209801"/>
                <a:gd name="T18" fmla="*/ 740982 w 2208213"/>
                <a:gd name="T19" fmla="*/ 986166 h 2209801"/>
                <a:gd name="T20" fmla="*/ 701476 w 2208213"/>
                <a:gd name="T21" fmla="*/ 923487 h 2209801"/>
                <a:gd name="T22" fmla="*/ 699830 w 2208213"/>
                <a:gd name="T23" fmla="*/ 851775 h 2209801"/>
                <a:gd name="T24" fmla="*/ 735769 w 2208213"/>
                <a:gd name="T25" fmla="*/ 788002 h 2209801"/>
                <a:gd name="T26" fmla="*/ 801886 w 2208213"/>
                <a:gd name="T27" fmla="*/ 751873 h 2209801"/>
                <a:gd name="T28" fmla="*/ 1066626 w 2208213"/>
                <a:gd name="T29" fmla="*/ 521138 h 2209801"/>
                <a:gd name="T30" fmla="*/ 533853 w 2208213"/>
                <a:gd name="T31" fmla="*/ 676984 h 2209801"/>
                <a:gd name="T32" fmla="*/ 283900 w 2208213"/>
                <a:gd name="T33" fmla="*/ 652063 h 2209801"/>
                <a:gd name="T34" fmla="*/ 235717 w 2208213"/>
                <a:gd name="T35" fmla="*/ 799950 h 2209801"/>
                <a:gd name="T36" fmla="*/ 219838 w 2208213"/>
                <a:gd name="T37" fmla="*/ 953315 h 2209801"/>
                <a:gd name="T38" fmla="*/ 235990 w 2208213"/>
                <a:gd name="T39" fmla="*/ 1107228 h 2209801"/>
                <a:gd name="T40" fmla="*/ 284722 w 2208213"/>
                <a:gd name="T41" fmla="*/ 1255389 h 2209801"/>
                <a:gd name="T42" fmla="*/ 365484 w 2208213"/>
                <a:gd name="T43" fmla="*/ 1392049 h 2209801"/>
                <a:gd name="T44" fmla="*/ 469517 w 2208213"/>
                <a:gd name="T45" fmla="*/ 1504060 h 2209801"/>
                <a:gd name="T46" fmla="*/ 671834 w 2208213"/>
                <a:gd name="T47" fmla="*/ 1628669 h 2209801"/>
                <a:gd name="T48" fmla="*/ 922061 w 2208213"/>
                <a:gd name="T49" fmla="*/ 1683442 h 2209801"/>
                <a:gd name="T50" fmla="*/ 1075099 w 2208213"/>
                <a:gd name="T51" fmla="*/ 1897058 h 2209801"/>
                <a:gd name="T52" fmla="*/ 829252 w 2208213"/>
                <a:gd name="T53" fmla="*/ 1897606 h 2209801"/>
                <a:gd name="T54" fmla="*/ 643088 w 2208213"/>
                <a:gd name="T55" fmla="*/ 1852966 h 2209801"/>
                <a:gd name="T56" fmla="*/ 484300 w 2208213"/>
                <a:gd name="T57" fmla="*/ 1782308 h 2209801"/>
                <a:gd name="T58" fmla="*/ 338654 w 2208213"/>
                <a:gd name="T59" fmla="*/ 1681799 h 2209801"/>
                <a:gd name="T60" fmla="*/ 196841 w 2208213"/>
                <a:gd name="T61" fmla="*/ 1533637 h 2209801"/>
                <a:gd name="T62" fmla="*/ 84047 w 2208213"/>
                <a:gd name="T63" fmla="*/ 1345217 h 2209801"/>
                <a:gd name="T64" fmla="*/ 18342 w 2208213"/>
                <a:gd name="T65" fmla="*/ 1140913 h 2209801"/>
                <a:gd name="T66" fmla="*/ 0 w 2208213"/>
                <a:gd name="T67" fmla="*/ 928667 h 2209801"/>
                <a:gd name="T68" fmla="*/ 29020 w 2208213"/>
                <a:gd name="T69" fmla="*/ 717516 h 2209801"/>
                <a:gd name="T70" fmla="*/ 105128 w 2208213"/>
                <a:gd name="T71" fmla="*/ 516225 h 2209801"/>
                <a:gd name="T72" fmla="*/ 210530 w 2208213"/>
                <a:gd name="T73" fmla="*/ 353822 h 2209801"/>
                <a:gd name="T74" fmla="*/ 1141446 w 2208213"/>
                <a:gd name="T75" fmla="*/ 18620 h 2209801"/>
                <a:gd name="T76" fmla="*/ 1322266 w 2208213"/>
                <a:gd name="T77" fmla="*/ 74481 h 2209801"/>
                <a:gd name="T78" fmla="*/ 1477059 w 2208213"/>
                <a:gd name="T79" fmla="*/ 157177 h 2209801"/>
                <a:gd name="T80" fmla="*/ 1614592 w 2208213"/>
                <a:gd name="T81" fmla="*/ 267528 h 2209801"/>
                <a:gd name="T82" fmla="*/ 1754042 w 2208213"/>
                <a:gd name="T83" fmla="*/ 437575 h 2209801"/>
                <a:gd name="T84" fmla="*/ 1849932 w 2208213"/>
                <a:gd name="T85" fmla="*/ 632539 h 2209801"/>
                <a:gd name="T86" fmla="*/ 1898425 w 2208213"/>
                <a:gd name="T87" fmla="*/ 840647 h 2209801"/>
                <a:gd name="T88" fmla="*/ 1899521 w 2208213"/>
                <a:gd name="T89" fmla="*/ 1053410 h 2209801"/>
                <a:gd name="T90" fmla="*/ 1853220 w 2208213"/>
                <a:gd name="T91" fmla="*/ 1262339 h 2209801"/>
                <a:gd name="T92" fmla="*/ 1761440 w 2208213"/>
                <a:gd name="T93" fmla="*/ 1455113 h 2209801"/>
                <a:gd name="T94" fmla="*/ 1536237 w 2208213"/>
                <a:gd name="T95" fmla="*/ 1393502 h 2209801"/>
                <a:gd name="T96" fmla="*/ 1625825 w 2208213"/>
                <a:gd name="T97" fmla="*/ 1239886 h 2209801"/>
                <a:gd name="T98" fmla="*/ 1671304 w 2208213"/>
                <a:gd name="T99" fmla="*/ 1090925 h 2209801"/>
                <a:gd name="T100" fmla="*/ 1684455 w 2208213"/>
                <a:gd name="T101" fmla="*/ 937034 h 2209801"/>
                <a:gd name="T102" fmla="*/ 1665003 w 2208213"/>
                <a:gd name="T103" fmla="*/ 783965 h 2209801"/>
                <a:gd name="T104" fmla="*/ 1613770 w 2208213"/>
                <a:gd name="T105" fmla="*/ 636646 h 2209801"/>
                <a:gd name="T106" fmla="*/ 1529935 w 2208213"/>
                <a:gd name="T107" fmla="*/ 501102 h 2209801"/>
                <a:gd name="T108" fmla="*/ 1425004 w 2208213"/>
                <a:gd name="T109" fmla="*/ 392393 h 2209801"/>
                <a:gd name="T110" fmla="*/ 1313773 w 2208213"/>
                <a:gd name="T111" fmla="*/ 315174 h 2209801"/>
                <a:gd name="T112" fmla="*/ 1191035 w 2208213"/>
                <a:gd name="T113" fmla="*/ 259314 h 2209801"/>
                <a:gd name="T114" fmla="*/ 996790 w 2208213"/>
                <a:gd name="T115" fmla="*/ 220977 h 2209801"/>
                <a:gd name="T116" fmla="*/ 817613 w 2208213"/>
                <a:gd name="T117" fmla="*/ 53670 h 220980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208213" h="2209801">
                  <a:moveTo>
                    <a:pt x="1288552" y="590550"/>
                  </a:moveTo>
                  <a:lnTo>
                    <a:pt x="1298410" y="590868"/>
                  </a:lnTo>
                  <a:lnTo>
                    <a:pt x="1307950" y="592138"/>
                  </a:lnTo>
                  <a:lnTo>
                    <a:pt x="1313039" y="593408"/>
                  </a:lnTo>
                  <a:lnTo>
                    <a:pt x="1317809" y="594678"/>
                  </a:lnTo>
                  <a:lnTo>
                    <a:pt x="1322579" y="596265"/>
                  </a:lnTo>
                  <a:lnTo>
                    <a:pt x="1326713" y="598170"/>
                  </a:lnTo>
                  <a:lnTo>
                    <a:pt x="1331483" y="600075"/>
                  </a:lnTo>
                  <a:lnTo>
                    <a:pt x="1335935" y="601980"/>
                  </a:lnTo>
                  <a:lnTo>
                    <a:pt x="1340705" y="604520"/>
                  </a:lnTo>
                  <a:lnTo>
                    <a:pt x="1344522" y="607060"/>
                  </a:lnTo>
                  <a:lnTo>
                    <a:pt x="1348974" y="610235"/>
                  </a:lnTo>
                  <a:lnTo>
                    <a:pt x="1352790" y="613410"/>
                  </a:lnTo>
                  <a:lnTo>
                    <a:pt x="1356924" y="616585"/>
                  </a:lnTo>
                  <a:lnTo>
                    <a:pt x="1360740" y="620078"/>
                  </a:lnTo>
                  <a:lnTo>
                    <a:pt x="1371870" y="631190"/>
                  </a:lnTo>
                  <a:lnTo>
                    <a:pt x="1375368" y="635000"/>
                  </a:lnTo>
                  <a:lnTo>
                    <a:pt x="1378867" y="639128"/>
                  </a:lnTo>
                  <a:lnTo>
                    <a:pt x="1382047" y="642938"/>
                  </a:lnTo>
                  <a:lnTo>
                    <a:pt x="1384909" y="647383"/>
                  </a:lnTo>
                  <a:lnTo>
                    <a:pt x="1387453" y="651510"/>
                  </a:lnTo>
                  <a:lnTo>
                    <a:pt x="1389997" y="655955"/>
                  </a:lnTo>
                  <a:lnTo>
                    <a:pt x="1392223" y="660718"/>
                  </a:lnTo>
                  <a:lnTo>
                    <a:pt x="1394131" y="664845"/>
                  </a:lnTo>
                  <a:lnTo>
                    <a:pt x="1395721" y="669608"/>
                  </a:lnTo>
                  <a:lnTo>
                    <a:pt x="1397311" y="674370"/>
                  </a:lnTo>
                  <a:lnTo>
                    <a:pt x="1398901" y="679133"/>
                  </a:lnTo>
                  <a:lnTo>
                    <a:pt x="1399855" y="683895"/>
                  </a:lnTo>
                  <a:lnTo>
                    <a:pt x="1401445" y="693738"/>
                  </a:lnTo>
                  <a:lnTo>
                    <a:pt x="1401763" y="703580"/>
                  </a:lnTo>
                  <a:lnTo>
                    <a:pt x="1401445" y="713105"/>
                  </a:lnTo>
                  <a:lnTo>
                    <a:pt x="1399855" y="722948"/>
                  </a:lnTo>
                  <a:lnTo>
                    <a:pt x="1398901" y="727710"/>
                  </a:lnTo>
                  <a:lnTo>
                    <a:pt x="1397311" y="732155"/>
                  </a:lnTo>
                  <a:lnTo>
                    <a:pt x="1395721" y="736918"/>
                  </a:lnTo>
                  <a:lnTo>
                    <a:pt x="1394131" y="741680"/>
                  </a:lnTo>
                  <a:lnTo>
                    <a:pt x="1392223" y="746443"/>
                  </a:lnTo>
                  <a:lnTo>
                    <a:pt x="1389997" y="750888"/>
                  </a:lnTo>
                  <a:lnTo>
                    <a:pt x="1387453" y="755015"/>
                  </a:lnTo>
                  <a:lnTo>
                    <a:pt x="1384909" y="759460"/>
                  </a:lnTo>
                  <a:lnTo>
                    <a:pt x="1382047" y="763905"/>
                  </a:lnTo>
                  <a:lnTo>
                    <a:pt x="1378867" y="767715"/>
                  </a:lnTo>
                  <a:lnTo>
                    <a:pt x="1375368" y="771525"/>
                  </a:lnTo>
                  <a:lnTo>
                    <a:pt x="1371870" y="775653"/>
                  </a:lnTo>
                  <a:lnTo>
                    <a:pt x="1123823" y="1022668"/>
                  </a:lnTo>
                  <a:lnTo>
                    <a:pt x="1123823" y="1030605"/>
                  </a:lnTo>
                  <a:lnTo>
                    <a:pt x="1123505" y="1038543"/>
                  </a:lnTo>
                  <a:lnTo>
                    <a:pt x="1122551" y="1046480"/>
                  </a:lnTo>
                  <a:lnTo>
                    <a:pt x="1121279" y="1053783"/>
                  </a:lnTo>
                  <a:lnTo>
                    <a:pt x="1120007" y="1061720"/>
                  </a:lnTo>
                  <a:lnTo>
                    <a:pt x="1117781" y="1069340"/>
                  </a:lnTo>
                  <a:lnTo>
                    <a:pt x="1115555" y="1076643"/>
                  </a:lnTo>
                  <a:lnTo>
                    <a:pt x="1112693" y="1084263"/>
                  </a:lnTo>
                  <a:lnTo>
                    <a:pt x="1109513" y="1091565"/>
                  </a:lnTo>
                  <a:lnTo>
                    <a:pt x="1106333" y="1098868"/>
                  </a:lnTo>
                  <a:lnTo>
                    <a:pt x="1102517" y="1105853"/>
                  </a:lnTo>
                  <a:lnTo>
                    <a:pt x="1098064" y="1112520"/>
                  </a:lnTo>
                  <a:lnTo>
                    <a:pt x="1093930" y="1119188"/>
                  </a:lnTo>
                  <a:lnTo>
                    <a:pt x="1088842" y="1125855"/>
                  </a:lnTo>
                  <a:lnTo>
                    <a:pt x="1083118" y="1132205"/>
                  </a:lnTo>
                  <a:lnTo>
                    <a:pt x="1077712" y="1138238"/>
                  </a:lnTo>
                  <a:lnTo>
                    <a:pt x="1071352" y="1143953"/>
                  </a:lnTo>
                  <a:lnTo>
                    <a:pt x="1064992" y="1149033"/>
                  </a:lnTo>
                  <a:lnTo>
                    <a:pt x="1058631" y="1154113"/>
                  </a:lnTo>
                  <a:lnTo>
                    <a:pt x="1051953" y="1158558"/>
                  </a:lnTo>
                  <a:lnTo>
                    <a:pt x="1045275" y="1163003"/>
                  </a:lnTo>
                  <a:lnTo>
                    <a:pt x="1038279" y="1166813"/>
                  </a:lnTo>
                  <a:lnTo>
                    <a:pt x="1031283" y="1169988"/>
                  </a:lnTo>
                  <a:lnTo>
                    <a:pt x="1023650" y="1173163"/>
                  </a:lnTo>
                  <a:lnTo>
                    <a:pt x="1023650" y="1562101"/>
                  </a:lnTo>
                  <a:lnTo>
                    <a:pt x="1023650" y="1567816"/>
                  </a:lnTo>
                  <a:lnTo>
                    <a:pt x="1022378" y="1573848"/>
                  </a:lnTo>
                  <a:lnTo>
                    <a:pt x="1021424" y="1579246"/>
                  </a:lnTo>
                  <a:lnTo>
                    <a:pt x="1019198" y="1584961"/>
                  </a:lnTo>
                  <a:lnTo>
                    <a:pt x="1016654" y="1590041"/>
                  </a:lnTo>
                  <a:lnTo>
                    <a:pt x="1013792" y="1594803"/>
                  </a:lnTo>
                  <a:lnTo>
                    <a:pt x="1010294" y="1599566"/>
                  </a:lnTo>
                  <a:lnTo>
                    <a:pt x="1006796" y="1603376"/>
                  </a:lnTo>
                  <a:lnTo>
                    <a:pt x="1002344" y="1607186"/>
                  </a:lnTo>
                  <a:lnTo>
                    <a:pt x="997892" y="1610361"/>
                  </a:lnTo>
                  <a:lnTo>
                    <a:pt x="993439" y="1613536"/>
                  </a:lnTo>
                  <a:lnTo>
                    <a:pt x="988033" y="1616076"/>
                  </a:lnTo>
                  <a:lnTo>
                    <a:pt x="982627" y="1617981"/>
                  </a:lnTo>
                  <a:lnTo>
                    <a:pt x="977221" y="1619568"/>
                  </a:lnTo>
                  <a:lnTo>
                    <a:pt x="971179" y="1620203"/>
                  </a:lnTo>
                  <a:lnTo>
                    <a:pt x="965455" y="1620838"/>
                  </a:lnTo>
                  <a:lnTo>
                    <a:pt x="959413" y="1620203"/>
                  </a:lnTo>
                  <a:lnTo>
                    <a:pt x="953370" y="1619568"/>
                  </a:lnTo>
                  <a:lnTo>
                    <a:pt x="947964" y="1617981"/>
                  </a:lnTo>
                  <a:lnTo>
                    <a:pt x="942558" y="1616076"/>
                  </a:lnTo>
                  <a:lnTo>
                    <a:pt x="937470" y="1613536"/>
                  </a:lnTo>
                  <a:lnTo>
                    <a:pt x="932700" y="1610361"/>
                  </a:lnTo>
                  <a:lnTo>
                    <a:pt x="927930" y="1607186"/>
                  </a:lnTo>
                  <a:lnTo>
                    <a:pt x="923795" y="1603376"/>
                  </a:lnTo>
                  <a:lnTo>
                    <a:pt x="919979" y="1599566"/>
                  </a:lnTo>
                  <a:lnTo>
                    <a:pt x="916799" y="1594803"/>
                  </a:lnTo>
                  <a:lnTo>
                    <a:pt x="913619" y="1590041"/>
                  </a:lnTo>
                  <a:lnTo>
                    <a:pt x="911393" y="1584961"/>
                  </a:lnTo>
                  <a:lnTo>
                    <a:pt x="909485" y="1579246"/>
                  </a:lnTo>
                  <a:lnTo>
                    <a:pt x="907895" y="1573848"/>
                  </a:lnTo>
                  <a:lnTo>
                    <a:pt x="906941" y="1567816"/>
                  </a:lnTo>
                  <a:lnTo>
                    <a:pt x="906623" y="1562101"/>
                  </a:lnTo>
                  <a:lnTo>
                    <a:pt x="906623" y="1173163"/>
                  </a:lnTo>
                  <a:lnTo>
                    <a:pt x="899627" y="1169988"/>
                  </a:lnTo>
                  <a:lnTo>
                    <a:pt x="892313" y="1166813"/>
                  </a:lnTo>
                  <a:lnTo>
                    <a:pt x="885316" y="1163003"/>
                  </a:lnTo>
                  <a:lnTo>
                    <a:pt x="878638" y="1158558"/>
                  </a:lnTo>
                  <a:lnTo>
                    <a:pt x="871960" y="1154113"/>
                  </a:lnTo>
                  <a:lnTo>
                    <a:pt x="865282" y="1149033"/>
                  </a:lnTo>
                  <a:lnTo>
                    <a:pt x="858922" y="1143953"/>
                  </a:lnTo>
                  <a:lnTo>
                    <a:pt x="852879" y="1138238"/>
                  </a:lnTo>
                  <a:lnTo>
                    <a:pt x="847473" y="1132205"/>
                  </a:lnTo>
                  <a:lnTo>
                    <a:pt x="842385" y="1125855"/>
                  </a:lnTo>
                  <a:lnTo>
                    <a:pt x="837297" y="1119505"/>
                  </a:lnTo>
                  <a:lnTo>
                    <a:pt x="832845" y="1113473"/>
                  </a:lnTo>
                  <a:lnTo>
                    <a:pt x="828393" y="1106488"/>
                  </a:lnTo>
                  <a:lnTo>
                    <a:pt x="824577" y="1099503"/>
                  </a:lnTo>
                  <a:lnTo>
                    <a:pt x="821397" y="1092835"/>
                  </a:lnTo>
                  <a:lnTo>
                    <a:pt x="818216" y="1085850"/>
                  </a:lnTo>
                  <a:lnTo>
                    <a:pt x="815354" y="1078230"/>
                  </a:lnTo>
                  <a:lnTo>
                    <a:pt x="813128" y="1071245"/>
                  </a:lnTo>
                  <a:lnTo>
                    <a:pt x="811220" y="1063625"/>
                  </a:lnTo>
                  <a:lnTo>
                    <a:pt x="809630" y="1056323"/>
                  </a:lnTo>
                  <a:lnTo>
                    <a:pt x="808040" y="1048703"/>
                  </a:lnTo>
                  <a:lnTo>
                    <a:pt x="807086" y="1041400"/>
                  </a:lnTo>
                  <a:lnTo>
                    <a:pt x="806768" y="1033463"/>
                  </a:lnTo>
                  <a:lnTo>
                    <a:pt x="806450" y="1025843"/>
                  </a:lnTo>
                  <a:lnTo>
                    <a:pt x="806768" y="1018540"/>
                  </a:lnTo>
                  <a:lnTo>
                    <a:pt x="807086" y="1010920"/>
                  </a:lnTo>
                  <a:lnTo>
                    <a:pt x="808040" y="1002983"/>
                  </a:lnTo>
                  <a:lnTo>
                    <a:pt x="809630" y="995680"/>
                  </a:lnTo>
                  <a:lnTo>
                    <a:pt x="811220" y="988060"/>
                  </a:lnTo>
                  <a:lnTo>
                    <a:pt x="813128" y="981075"/>
                  </a:lnTo>
                  <a:lnTo>
                    <a:pt x="815354" y="973455"/>
                  </a:lnTo>
                  <a:lnTo>
                    <a:pt x="818216" y="966470"/>
                  </a:lnTo>
                  <a:lnTo>
                    <a:pt x="821397" y="959485"/>
                  </a:lnTo>
                  <a:lnTo>
                    <a:pt x="824577" y="952183"/>
                  </a:lnTo>
                  <a:lnTo>
                    <a:pt x="828393" y="945515"/>
                  </a:lnTo>
                  <a:lnTo>
                    <a:pt x="832845" y="938848"/>
                  </a:lnTo>
                  <a:lnTo>
                    <a:pt x="837297" y="932180"/>
                  </a:lnTo>
                  <a:lnTo>
                    <a:pt x="842385" y="925830"/>
                  </a:lnTo>
                  <a:lnTo>
                    <a:pt x="847473" y="920115"/>
                  </a:lnTo>
                  <a:lnTo>
                    <a:pt x="852879" y="914083"/>
                  </a:lnTo>
                  <a:lnTo>
                    <a:pt x="859240" y="908368"/>
                  </a:lnTo>
                  <a:lnTo>
                    <a:pt x="865282" y="902653"/>
                  </a:lnTo>
                  <a:lnTo>
                    <a:pt x="871960" y="897890"/>
                  </a:lnTo>
                  <a:lnTo>
                    <a:pt x="878638" y="893445"/>
                  </a:lnTo>
                  <a:lnTo>
                    <a:pt x="885316" y="889000"/>
                  </a:lnTo>
                  <a:lnTo>
                    <a:pt x="892313" y="885508"/>
                  </a:lnTo>
                  <a:lnTo>
                    <a:pt x="899627" y="882015"/>
                  </a:lnTo>
                  <a:lnTo>
                    <a:pt x="906941" y="878840"/>
                  </a:lnTo>
                  <a:lnTo>
                    <a:pt x="914573" y="875983"/>
                  </a:lnTo>
                  <a:lnTo>
                    <a:pt x="921887" y="873760"/>
                  </a:lnTo>
                  <a:lnTo>
                    <a:pt x="929520" y="872173"/>
                  </a:lnTo>
                  <a:lnTo>
                    <a:pt x="936834" y="870585"/>
                  </a:lnTo>
                  <a:lnTo>
                    <a:pt x="944784" y="869315"/>
                  </a:lnTo>
                  <a:lnTo>
                    <a:pt x="952734" y="868363"/>
                  </a:lnTo>
                  <a:lnTo>
                    <a:pt x="960685" y="868045"/>
                  </a:lnTo>
                  <a:lnTo>
                    <a:pt x="967999" y="867728"/>
                  </a:lnTo>
                  <a:lnTo>
                    <a:pt x="1216364" y="620078"/>
                  </a:lnTo>
                  <a:lnTo>
                    <a:pt x="1219862" y="616585"/>
                  </a:lnTo>
                  <a:lnTo>
                    <a:pt x="1223996" y="613410"/>
                  </a:lnTo>
                  <a:lnTo>
                    <a:pt x="1228130" y="610235"/>
                  </a:lnTo>
                  <a:lnTo>
                    <a:pt x="1232264" y="607060"/>
                  </a:lnTo>
                  <a:lnTo>
                    <a:pt x="1236398" y="604520"/>
                  </a:lnTo>
                  <a:lnTo>
                    <a:pt x="1240851" y="601980"/>
                  </a:lnTo>
                  <a:lnTo>
                    <a:pt x="1245621" y="599758"/>
                  </a:lnTo>
                  <a:lnTo>
                    <a:pt x="1250073" y="597535"/>
                  </a:lnTo>
                  <a:lnTo>
                    <a:pt x="1254843" y="596265"/>
                  </a:lnTo>
                  <a:lnTo>
                    <a:pt x="1259295" y="594678"/>
                  </a:lnTo>
                  <a:lnTo>
                    <a:pt x="1264065" y="593408"/>
                  </a:lnTo>
                  <a:lnTo>
                    <a:pt x="1268835" y="592138"/>
                  </a:lnTo>
                  <a:lnTo>
                    <a:pt x="1278694" y="590868"/>
                  </a:lnTo>
                  <a:lnTo>
                    <a:pt x="1288552" y="590550"/>
                  </a:lnTo>
                  <a:close/>
                  <a:moveTo>
                    <a:pt x="799395" y="26988"/>
                  </a:moveTo>
                  <a:lnTo>
                    <a:pt x="618825" y="785302"/>
                  </a:lnTo>
                  <a:lnTo>
                    <a:pt x="426196" y="592785"/>
                  </a:lnTo>
                  <a:lnTo>
                    <a:pt x="414454" y="608987"/>
                  </a:lnTo>
                  <a:lnTo>
                    <a:pt x="403030" y="625189"/>
                  </a:lnTo>
                  <a:lnTo>
                    <a:pt x="392240" y="641708"/>
                  </a:lnTo>
                  <a:lnTo>
                    <a:pt x="381450" y="658228"/>
                  </a:lnTo>
                  <a:lnTo>
                    <a:pt x="371295" y="674748"/>
                  </a:lnTo>
                  <a:lnTo>
                    <a:pt x="361775" y="691585"/>
                  </a:lnTo>
                  <a:lnTo>
                    <a:pt x="352254" y="709058"/>
                  </a:lnTo>
                  <a:lnTo>
                    <a:pt x="343369" y="726213"/>
                  </a:lnTo>
                  <a:lnTo>
                    <a:pt x="336387" y="741144"/>
                  </a:lnTo>
                  <a:lnTo>
                    <a:pt x="329088" y="756393"/>
                  </a:lnTo>
                  <a:lnTo>
                    <a:pt x="322741" y="771642"/>
                  </a:lnTo>
                  <a:lnTo>
                    <a:pt x="316711" y="786573"/>
                  </a:lnTo>
                  <a:lnTo>
                    <a:pt x="310365" y="801822"/>
                  </a:lnTo>
                  <a:lnTo>
                    <a:pt x="304652" y="817706"/>
                  </a:lnTo>
                  <a:lnTo>
                    <a:pt x="299257" y="832955"/>
                  </a:lnTo>
                  <a:lnTo>
                    <a:pt x="294180" y="848839"/>
                  </a:lnTo>
                  <a:lnTo>
                    <a:pt x="289420" y="864723"/>
                  </a:lnTo>
                  <a:lnTo>
                    <a:pt x="284977" y="880290"/>
                  </a:lnTo>
                  <a:lnTo>
                    <a:pt x="280851" y="896174"/>
                  </a:lnTo>
                  <a:lnTo>
                    <a:pt x="276726" y="912376"/>
                  </a:lnTo>
                  <a:lnTo>
                    <a:pt x="273235" y="927942"/>
                  </a:lnTo>
                  <a:lnTo>
                    <a:pt x="270062" y="944144"/>
                  </a:lnTo>
                  <a:lnTo>
                    <a:pt x="267523" y="960346"/>
                  </a:lnTo>
                  <a:lnTo>
                    <a:pt x="264667" y="976548"/>
                  </a:lnTo>
                  <a:lnTo>
                    <a:pt x="262128" y="992433"/>
                  </a:lnTo>
                  <a:lnTo>
                    <a:pt x="260224" y="1008634"/>
                  </a:lnTo>
                  <a:lnTo>
                    <a:pt x="258637" y="1024836"/>
                  </a:lnTo>
                  <a:lnTo>
                    <a:pt x="257050" y="1041038"/>
                  </a:lnTo>
                  <a:lnTo>
                    <a:pt x="256098" y="1057240"/>
                  </a:lnTo>
                  <a:lnTo>
                    <a:pt x="255464" y="1073760"/>
                  </a:lnTo>
                  <a:lnTo>
                    <a:pt x="254829" y="1089962"/>
                  </a:lnTo>
                  <a:lnTo>
                    <a:pt x="254829" y="1105846"/>
                  </a:lnTo>
                  <a:lnTo>
                    <a:pt x="254829" y="1122683"/>
                  </a:lnTo>
                  <a:lnTo>
                    <a:pt x="255464" y="1138568"/>
                  </a:lnTo>
                  <a:lnTo>
                    <a:pt x="256416" y="1155087"/>
                  </a:lnTo>
                  <a:lnTo>
                    <a:pt x="257050" y="1171289"/>
                  </a:lnTo>
                  <a:lnTo>
                    <a:pt x="258637" y="1187491"/>
                  </a:lnTo>
                  <a:lnTo>
                    <a:pt x="260224" y="1203693"/>
                  </a:lnTo>
                  <a:lnTo>
                    <a:pt x="262128" y="1219895"/>
                  </a:lnTo>
                  <a:lnTo>
                    <a:pt x="264667" y="1236097"/>
                  </a:lnTo>
                  <a:lnTo>
                    <a:pt x="267523" y="1251981"/>
                  </a:lnTo>
                  <a:lnTo>
                    <a:pt x="270379" y="1268183"/>
                  </a:lnTo>
                  <a:lnTo>
                    <a:pt x="273552" y="1284385"/>
                  </a:lnTo>
                  <a:lnTo>
                    <a:pt x="277361" y="1300269"/>
                  </a:lnTo>
                  <a:lnTo>
                    <a:pt x="281169" y="1316153"/>
                  </a:lnTo>
                  <a:lnTo>
                    <a:pt x="284977" y="1332038"/>
                  </a:lnTo>
                  <a:lnTo>
                    <a:pt x="289737" y="1347922"/>
                  </a:lnTo>
                  <a:lnTo>
                    <a:pt x="294497" y="1363488"/>
                  </a:lnTo>
                  <a:lnTo>
                    <a:pt x="299575" y="1379373"/>
                  </a:lnTo>
                  <a:lnTo>
                    <a:pt x="305287" y="1394622"/>
                  </a:lnTo>
                  <a:lnTo>
                    <a:pt x="310682" y="1410188"/>
                  </a:lnTo>
                  <a:lnTo>
                    <a:pt x="317029" y="1425437"/>
                  </a:lnTo>
                  <a:lnTo>
                    <a:pt x="323376" y="1440686"/>
                  </a:lnTo>
                  <a:lnTo>
                    <a:pt x="330040" y="1456252"/>
                  </a:lnTo>
                  <a:lnTo>
                    <a:pt x="337022" y="1471184"/>
                  </a:lnTo>
                  <a:lnTo>
                    <a:pt x="344003" y="1486115"/>
                  </a:lnTo>
                  <a:lnTo>
                    <a:pt x="351620" y="1501046"/>
                  </a:lnTo>
                  <a:lnTo>
                    <a:pt x="359553" y="1515660"/>
                  </a:lnTo>
                  <a:lnTo>
                    <a:pt x="367804" y="1530273"/>
                  </a:lnTo>
                  <a:lnTo>
                    <a:pt x="376373" y="1544887"/>
                  </a:lnTo>
                  <a:lnTo>
                    <a:pt x="384941" y="1558865"/>
                  </a:lnTo>
                  <a:lnTo>
                    <a:pt x="394461" y="1573161"/>
                  </a:lnTo>
                  <a:lnTo>
                    <a:pt x="403982" y="1587139"/>
                  </a:lnTo>
                  <a:lnTo>
                    <a:pt x="413819" y="1601117"/>
                  </a:lnTo>
                  <a:lnTo>
                    <a:pt x="423657" y="1614777"/>
                  </a:lnTo>
                  <a:lnTo>
                    <a:pt x="434130" y="1628120"/>
                  </a:lnTo>
                  <a:lnTo>
                    <a:pt x="444919" y="1641780"/>
                  </a:lnTo>
                  <a:lnTo>
                    <a:pt x="455709" y="1655123"/>
                  </a:lnTo>
                  <a:lnTo>
                    <a:pt x="466816" y="1668148"/>
                  </a:lnTo>
                  <a:lnTo>
                    <a:pt x="478558" y="1680856"/>
                  </a:lnTo>
                  <a:lnTo>
                    <a:pt x="490300" y="1693563"/>
                  </a:lnTo>
                  <a:lnTo>
                    <a:pt x="502676" y="1706270"/>
                  </a:lnTo>
                  <a:lnTo>
                    <a:pt x="512832" y="1716119"/>
                  </a:lnTo>
                  <a:lnTo>
                    <a:pt x="522987" y="1725967"/>
                  </a:lnTo>
                  <a:lnTo>
                    <a:pt x="533776" y="1735497"/>
                  </a:lnTo>
                  <a:lnTo>
                    <a:pt x="544249" y="1744710"/>
                  </a:lnTo>
                  <a:lnTo>
                    <a:pt x="555039" y="1753923"/>
                  </a:lnTo>
                  <a:lnTo>
                    <a:pt x="565511" y="1762818"/>
                  </a:lnTo>
                  <a:lnTo>
                    <a:pt x="587725" y="1780291"/>
                  </a:lnTo>
                  <a:lnTo>
                    <a:pt x="609939" y="1796811"/>
                  </a:lnTo>
                  <a:lnTo>
                    <a:pt x="633106" y="1812695"/>
                  </a:lnTo>
                  <a:lnTo>
                    <a:pt x="656589" y="1827626"/>
                  </a:lnTo>
                  <a:lnTo>
                    <a:pt x="680073" y="1841604"/>
                  </a:lnTo>
                  <a:lnTo>
                    <a:pt x="704509" y="1854629"/>
                  </a:lnTo>
                  <a:lnTo>
                    <a:pt x="728944" y="1867337"/>
                  </a:lnTo>
                  <a:lnTo>
                    <a:pt x="753697" y="1878774"/>
                  </a:lnTo>
                  <a:lnTo>
                    <a:pt x="778768" y="1889257"/>
                  </a:lnTo>
                  <a:lnTo>
                    <a:pt x="804155" y="1899741"/>
                  </a:lnTo>
                  <a:lnTo>
                    <a:pt x="829543" y="1908636"/>
                  </a:lnTo>
                  <a:lnTo>
                    <a:pt x="855566" y="1916896"/>
                  </a:lnTo>
                  <a:lnTo>
                    <a:pt x="881906" y="1923885"/>
                  </a:lnTo>
                  <a:lnTo>
                    <a:pt x="908245" y="1930556"/>
                  </a:lnTo>
                  <a:lnTo>
                    <a:pt x="934585" y="1936592"/>
                  </a:lnTo>
                  <a:lnTo>
                    <a:pt x="961242" y="1941357"/>
                  </a:lnTo>
                  <a:lnTo>
                    <a:pt x="988217" y="1945805"/>
                  </a:lnTo>
                  <a:lnTo>
                    <a:pt x="1014874" y="1948982"/>
                  </a:lnTo>
                  <a:lnTo>
                    <a:pt x="1042165" y="1951206"/>
                  </a:lnTo>
                  <a:lnTo>
                    <a:pt x="1068823" y="1952794"/>
                  </a:lnTo>
                  <a:lnTo>
                    <a:pt x="1095797" y="1953112"/>
                  </a:lnTo>
                  <a:lnTo>
                    <a:pt x="1123089" y="1953112"/>
                  </a:lnTo>
                  <a:lnTo>
                    <a:pt x="1150063" y="1951841"/>
                  </a:lnTo>
                  <a:lnTo>
                    <a:pt x="1177355" y="1950253"/>
                  </a:lnTo>
                  <a:lnTo>
                    <a:pt x="1204012" y="1947711"/>
                  </a:lnTo>
                  <a:lnTo>
                    <a:pt x="1231304" y="1944217"/>
                  </a:lnTo>
                  <a:lnTo>
                    <a:pt x="1257961" y="1939451"/>
                  </a:lnTo>
                  <a:lnTo>
                    <a:pt x="1284618" y="1934368"/>
                  </a:lnTo>
                  <a:lnTo>
                    <a:pt x="1311275" y="1928015"/>
                  </a:lnTo>
                  <a:lnTo>
                    <a:pt x="1258913" y="2147853"/>
                  </a:lnTo>
                  <a:lnTo>
                    <a:pt x="1246219" y="2200588"/>
                  </a:lnTo>
                  <a:lnTo>
                    <a:pt x="1220514" y="2203130"/>
                  </a:lnTo>
                  <a:lnTo>
                    <a:pt x="1195126" y="2205989"/>
                  </a:lnTo>
                  <a:lnTo>
                    <a:pt x="1169104" y="2207895"/>
                  </a:lnTo>
                  <a:lnTo>
                    <a:pt x="1143082" y="2209166"/>
                  </a:lnTo>
                  <a:lnTo>
                    <a:pt x="1117694" y="2209801"/>
                  </a:lnTo>
                  <a:lnTo>
                    <a:pt x="1091672" y="2209801"/>
                  </a:lnTo>
                  <a:lnTo>
                    <a:pt x="1065649" y="2209483"/>
                  </a:lnTo>
                  <a:lnTo>
                    <a:pt x="1039627" y="2208530"/>
                  </a:lnTo>
                  <a:lnTo>
                    <a:pt x="1013287" y="2206307"/>
                  </a:lnTo>
                  <a:lnTo>
                    <a:pt x="987265" y="2204083"/>
                  </a:lnTo>
                  <a:lnTo>
                    <a:pt x="961242" y="2201224"/>
                  </a:lnTo>
                  <a:lnTo>
                    <a:pt x="935537" y="2197411"/>
                  </a:lnTo>
                  <a:lnTo>
                    <a:pt x="909832" y="2193282"/>
                  </a:lnTo>
                  <a:lnTo>
                    <a:pt x="883810" y="2188199"/>
                  </a:lnTo>
                  <a:lnTo>
                    <a:pt x="857787" y="2182798"/>
                  </a:lnTo>
                  <a:lnTo>
                    <a:pt x="832400" y="2176762"/>
                  </a:lnTo>
                  <a:lnTo>
                    <a:pt x="832717" y="2174856"/>
                  </a:lnTo>
                  <a:lnTo>
                    <a:pt x="814946" y="2170091"/>
                  </a:lnTo>
                  <a:lnTo>
                    <a:pt x="797808" y="2165325"/>
                  </a:lnTo>
                  <a:lnTo>
                    <a:pt x="780037" y="2160242"/>
                  </a:lnTo>
                  <a:lnTo>
                    <a:pt x="762583" y="2154842"/>
                  </a:lnTo>
                  <a:lnTo>
                    <a:pt x="745446" y="2149441"/>
                  </a:lnTo>
                  <a:lnTo>
                    <a:pt x="727992" y="2143087"/>
                  </a:lnTo>
                  <a:lnTo>
                    <a:pt x="710856" y="2136734"/>
                  </a:lnTo>
                  <a:lnTo>
                    <a:pt x="693719" y="2130380"/>
                  </a:lnTo>
                  <a:lnTo>
                    <a:pt x="676900" y="2123391"/>
                  </a:lnTo>
                  <a:lnTo>
                    <a:pt x="660080" y="2116084"/>
                  </a:lnTo>
                  <a:lnTo>
                    <a:pt x="642943" y="2108777"/>
                  </a:lnTo>
                  <a:lnTo>
                    <a:pt x="626441" y="2100835"/>
                  </a:lnTo>
                  <a:lnTo>
                    <a:pt x="609939" y="2092893"/>
                  </a:lnTo>
                  <a:lnTo>
                    <a:pt x="593437" y="2084633"/>
                  </a:lnTo>
                  <a:lnTo>
                    <a:pt x="577253" y="2076056"/>
                  </a:lnTo>
                  <a:lnTo>
                    <a:pt x="561385" y="2067478"/>
                  </a:lnTo>
                  <a:lnTo>
                    <a:pt x="545201" y="2057948"/>
                  </a:lnTo>
                  <a:lnTo>
                    <a:pt x="529016" y="2048417"/>
                  </a:lnTo>
                  <a:lnTo>
                    <a:pt x="513149" y="2038887"/>
                  </a:lnTo>
                  <a:lnTo>
                    <a:pt x="497916" y="2028721"/>
                  </a:lnTo>
                  <a:lnTo>
                    <a:pt x="482049" y="2018555"/>
                  </a:lnTo>
                  <a:lnTo>
                    <a:pt x="466816" y="2007754"/>
                  </a:lnTo>
                  <a:lnTo>
                    <a:pt x="451901" y="1996952"/>
                  </a:lnTo>
                  <a:lnTo>
                    <a:pt x="436668" y="1985833"/>
                  </a:lnTo>
                  <a:lnTo>
                    <a:pt x="422070" y="1974397"/>
                  </a:lnTo>
                  <a:lnTo>
                    <a:pt x="407155" y="1962642"/>
                  </a:lnTo>
                  <a:lnTo>
                    <a:pt x="392557" y="1950888"/>
                  </a:lnTo>
                  <a:lnTo>
                    <a:pt x="378277" y="1938498"/>
                  </a:lnTo>
                  <a:lnTo>
                    <a:pt x="364313" y="1926109"/>
                  </a:lnTo>
                  <a:lnTo>
                    <a:pt x="350033" y="1913083"/>
                  </a:lnTo>
                  <a:lnTo>
                    <a:pt x="336387" y="1900058"/>
                  </a:lnTo>
                  <a:lnTo>
                    <a:pt x="322424" y="1886716"/>
                  </a:lnTo>
                  <a:lnTo>
                    <a:pt x="305604" y="1869243"/>
                  </a:lnTo>
                  <a:lnTo>
                    <a:pt x="289420" y="1852088"/>
                  </a:lnTo>
                  <a:lnTo>
                    <a:pt x="273235" y="1833980"/>
                  </a:lnTo>
                  <a:lnTo>
                    <a:pt x="258002" y="1815554"/>
                  </a:lnTo>
                  <a:lnTo>
                    <a:pt x="242452" y="1797446"/>
                  </a:lnTo>
                  <a:lnTo>
                    <a:pt x="228172" y="1779020"/>
                  </a:lnTo>
                  <a:lnTo>
                    <a:pt x="213891" y="1760277"/>
                  </a:lnTo>
                  <a:lnTo>
                    <a:pt x="200245" y="1741216"/>
                  </a:lnTo>
                  <a:lnTo>
                    <a:pt x="187234" y="1721837"/>
                  </a:lnTo>
                  <a:lnTo>
                    <a:pt x="174223" y="1702141"/>
                  </a:lnTo>
                  <a:lnTo>
                    <a:pt x="161846" y="1682444"/>
                  </a:lnTo>
                  <a:lnTo>
                    <a:pt x="150105" y="1662748"/>
                  </a:lnTo>
                  <a:lnTo>
                    <a:pt x="138363" y="1642734"/>
                  </a:lnTo>
                  <a:lnTo>
                    <a:pt x="127573" y="1622402"/>
                  </a:lnTo>
                  <a:lnTo>
                    <a:pt x="117101" y="1602388"/>
                  </a:lnTo>
                  <a:lnTo>
                    <a:pt x="106946" y="1581420"/>
                  </a:lnTo>
                  <a:lnTo>
                    <a:pt x="97425" y="1560453"/>
                  </a:lnTo>
                  <a:lnTo>
                    <a:pt x="87905" y="1539486"/>
                  </a:lnTo>
                  <a:lnTo>
                    <a:pt x="79336" y="1518836"/>
                  </a:lnTo>
                  <a:lnTo>
                    <a:pt x="71085" y="1497551"/>
                  </a:lnTo>
                  <a:lnTo>
                    <a:pt x="63152" y="1476267"/>
                  </a:lnTo>
                  <a:lnTo>
                    <a:pt x="56170" y="1454664"/>
                  </a:lnTo>
                  <a:lnTo>
                    <a:pt x="49189" y="1432744"/>
                  </a:lnTo>
                  <a:lnTo>
                    <a:pt x="42842" y="1411141"/>
                  </a:lnTo>
                  <a:lnTo>
                    <a:pt x="36495" y="1389539"/>
                  </a:lnTo>
                  <a:lnTo>
                    <a:pt x="31100" y="1367618"/>
                  </a:lnTo>
                  <a:lnTo>
                    <a:pt x="25705" y="1345380"/>
                  </a:lnTo>
                  <a:lnTo>
                    <a:pt x="21262" y="1323460"/>
                  </a:lnTo>
                  <a:lnTo>
                    <a:pt x="17137" y="1301222"/>
                  </a:lnTo>
                  <a:lnTo>
                    <a:pt x="13328" y="1278984"/>
                  </a:lnTo>
                  <a:lnTo>
                    <a:pt x="10155" y="1256746"/>
                  </a:lnTo>
                  <a:lnTo>
                    <a:pt x="7299" y="1234508"/>
                  </a:lnTo>
                  <a:lnTo>
                    <a:pt x="5077" y="1211953"/>
                  </a:lnTo>
                  <a:lnTo>
                    <a:pt x="2856" y="1189397"/>
                  </a:lnTo>
                  <a:lnTo>
                    <a:pt x="1587" y="1167159"/>
                  </a:lnTo>
                  <a:lnTo>
                    <a:pt x="317" y="1144604"/>
                  </a:lnTo>
                  <a:lnTo>
                    <a:pt x="0" y="1122048"/>
                  </a:lnTo>
                  <a:lnTo>
                    <a:pt x="0" y="1099810"/>
                  </a:lnTo>
                  <a:lnTo>
                    <a:pt x="0" y="1077254"/>
                  </a:lnTo>
                  <a:lnTo>
                    <a:pt x="635" y="1054699"/>
                  </a:lnTo>
                  <a:lnTo>
                    <a:pt x="2221" y="1032461"/>
                  </a:lnTo>
                  <a:lnTo>
                    <a:pt x="3808" y="1009905"/>
                  </a:lnTo>
                  <a:lnTo>
                    <a:pt x="5712" y="987350"/>
                  </a:lnTo>
                  <a:lnTo>
                    <a:pt x="8568" y="965429"/>
                  </a:lnTo>
                  <a:lnTo>
                    <a:pt x="11742" y="942874"/>
                  </a:lnTo>
                  <a:lnTo>
                    <a:pt x="14915" y="920636"/>
                  </a:lnTo>
                  <a:lnTo>
                    <a:pt x="19041" y="898398"/>
                  </a:lnTo>
                  <a:lnTo>
                    <a:pt x="23484" y="876478"/>
                  </a:lnTo>
                  <a:lnTo>
                    <a:pt x="28244" y="854240"/>
                  </a:lnTo>
                  <a:lnTo>
                    <a:pt x="33639" y="832319"/>
                  </a:lnTo>
                  <a:lnTo>
                    <a:pt x="39351" y="810717"/>
                  </a:lnTo>
                  <a:lnTo>
                    <a:pt x="45380" y="788479"/>
                  </a:lnTo>
                  <a:lnTo>
                    <a:pt x="52045" y="766876"/>
                  </a:lnTo>
                  <a:lnTo>
                    <a:pt x="59344" y="745591"/>
                  </a:lnTo>
                  <a:lnTo>
                    <a:pt x="66643" y="723989"/>
                  </a:lnTo>
                  <a:lnTo>
                    <a:pt x="74894" y="702704"/>
                  </a:lnTo>
                  <a:lnTo>
                    <a:pt x="83145" y="681737"/>
                  </a:lnTo>
                  <a:lnTo>
                    <a:pt x="92348" y="660452"/>
                  </a:lnTo>
                  <a:lnTo>
                    <a:pt x="101868" y="639802"/>
                  </a:lnTo>
                  <a:lnTo>
                    <a:pt x="111706" y="619153"/>
                  </a:lnTo>
                  <a:lnTo>
                    <a:pt x="121861" y="598821"/>
                  </a:lnTo>
                  <a:lnTo>
                    <a:pt x="132333" y="578171"/>
                  </a:lnTo>
                  <a:lnTo>
                    <a:pt x="143758" y="558157"/>
                  </a:lnTo>
                  <a:lnTo>
                    <a:pt x="155182" y="538143"/>
                  </a:lnTo>
                  <a:lnTo>
                    <a:pt x="165337" y="521623"/>
                  </a:lnTo>
                  <a:lnTo>
                    <a:pt x="175810" y="505422"/>
                  </a:lnTo>
                  <a:lnTo>
                    <a:pt x="186282" y="489220"/>
                  </a:lnTo>
                  <a:lnTo>
                    <a:pt x="197389" y="473018"/>
                  </a:lnTo>
                  <a:lnTo>
                    <a:pt x="208814" y="457451"/>
                  </a:lnTo>
                  <a:lnTo>
                    <a:pt x="220238" y="441567"/>
                  </a:lnTo>
                  <a:lnTo>
                    <a:pt x="231980" y="425683"/>
                  </a:lnTo>
                  <a:lnTo>
                    <a:pt x="244039" y="410434"/>
                  </a:lnTo>
                  <a:lnTo>
                    <a:pt x="41255" y="207115"/>
                  </a:lnTo>
                  <a:lnTo>
                    <a:pt x="799395" y="26988"/>
                  </a:lnTo>
                  <a:close/>
                  <a:moveTo>
                    <a:pt x="1115113" y="0"/>
                  </a:moveTo>
                  <a:lnTo>
                    <a:pt x="1141155" y="953"/>
                  </a:lnTo>
                  <a:lnTo>
                    <a:pt x="1167196" y="1906"/>
                  </a:lnTo>
                  <a:lnTo>
                    <a:pt x="1193555" y="3494"/>
                  </a:lnTo>
                  <a:lnTo>
                    <a:pt x="1219596" y="6035"/>
                  </a:lnTo>
                  <a:lnTo>
                    <a:pt x="1245320" y="9212"/>
                  </a:lnTo>
                  <a:lnTo>
                    <a:pt x="1271044" y="12706"/>
                  </a:lnTo>
                  <a:lnTo>
                    <a:pt x="1297085" y="17152"/>
                  </a:lnTo>
                  <a:lnTo>
                    <a:pt x="1323126" y="21599"/>
                  </a:lnTo>
                  <a:lnTo>
                    <a:pt x="1348532" y="27317"/>
                  </a:lnTo>
                  <a:lnTo>
                    <a:pt x="1374574" y="33670"/>
                  </a:lnTo>
                  <a:lnTo>
                    <a:pt x="1392676" y="38434"/>
                  </a:lnTo>
                  <a:lnTo>
                    <a:pt x="1410460" y="42881"/>
                  </a:lnTo>
                  <a:lnTo>
                    <a:pt x="1428244" y="48599"/>
                  </a:lnTo>
                  <a:lnTo>
                    <a:pt x="1445711" y="53999"/>
                  </a:lnTo>
                  <a:lnTo>
                    <a:pt x="1463495" y="60034"/>
                  </a:lnTo>
                  <a:lnTo>
                    <a:pt x="1480962" y="66387"/>
                  </a:lnTo>
                  <a:lnTo>
                    <a:pt x="1498746" y="72422"/>
                  </a:lnTo>
                  <a:lnTo>
                    <a:pt x="1515578" y="79092"/>
                  </a:lnTo>
                  <a:lnTo>
                    <a:pt x="1532727" y="86398"/>
                  </a:lnTo>
                  <a:lnTo>
                    <a:pt x="1549876" y="93703"/>
                  </a:lnTo>
                  <a:lnTo>
                    <a:pt x="1566708" y="101327"/>
                  </a:lnTo>
                  <a:lnTo>
                    <a:pt x="1583222" y="109585"/>
                  </a:lnTo>
                  <a:lnTo>
                    <a:pt x="1600053" y="117526"/>
                  </a:lnTo>
                  <a:lnTo>
                    <a:pt x="1616250" y="126103"/>
                  </a:lnTo>
                  <a:lnTo>
                    <a:pt x="1632764" y="134679"/>
                  </a:lnTo>
                  <a:lnTo>
                    <a:pt x="1648960" y="143890"/>
                  </a:lnTo>
                  <a:lnTo>
                    <a:pt x="1665157" y="152784"/>
                  </a:lnTo>
                  <a:lnTo>
                    <a:pt x="1681035" y="162631"/>
                  </a:lnTo>
                  <a:lnTo>
                    <a:pt x="1696597" y="172478"/>
                  </a:lnTo>
                  <a:lnTo>
                    <a:pt x="1712158" y="182325"/>
                  </a:lnTo>
                  <a:lnTo>
                    <a:pt x="1727402" y="193124"/>
                  </a:lnTo>
                  <a:lnTo>
                    <a:pt x="1742645" y="203606"/>
                  </a:lnTo>
                  <a:lnTo>
                    <a:pt x="1757572" y="214406"/>
                  </a:lnTo>
                  <a:lnTo>
                    <a:pt x="1772498" y="225206"/>
                  </a:lnTo>
                  <a:lnTo>
                    <a:pt x="1787106" y="236641"/>
                  </a:lnTo>
                  <a:lnTo>
                    <a:pt x="1801715" y="248711"/>
                  </a:lnTo>
                  <a:lnTo>
                    <a:pt x="1816323" y="260464"/>
                  </a:lnTo>
                  <a:lnTo>
                    <a:pt x="1830614" y="272534"/>
                  </a:lnTo>
                  <a:lnTo>
                    <a:pt x="1844270" y="284922"/>
                  </a:lnTo>
                  <a:lnTo>
                    <a:pt x="1857926" y="297310"/>
                  </a:lnTo>
                  <a:lnTo>
                    <a:pt x="1871582" y="310333"/>
                  </a:lnTo>
                  <a:lnTo>
                    <a:pt x="1884920" y="323356"/>
                  </a:lnTo>
                  <a:lnTo>
                    <a:pt x="1901751" y="340826"/>
                  </a:lnTo>
                  <a:lnTo>
                    <a:pt x="1918265" y="358296"/>
                  </a:lnTo>
                  <a:lnTo>
                    <a:pt x="1934144" y="376084"/>
                  </a:lnTo>
                  <a:lnTo>
                    <a:pt x="1949706" y="394190"/>
                  </a:lnTo>
                  <a:lnTo>
                    <a:pt x="1964632" y="412295"/>
                  </a:lnTo>
                  <a:lnTo>
                    <a:pt x="1979240" y="431036"/>
                  </a:lnTo>
                  <a:lnTo>
                    <a:pt x="1993531" y="449776"/>
                  </a:lnTo>
                  <a:lnTo>
                    <a:pt x="2007187" y="468835"/>
                  </a:lnTo>
                  <a:lnTo>
                    <a:pt x="2020525" y="487893"/>
                  </a:lnTo>
                  <a:lnTo>
                    <a:pt x="2033228" y="507587"/>
                  </a:lnTo>
                  <a:lnTo>
                    <a:pt x="2045931" y="527280"/>
                  </a:lnTo>
                  <a:lnTo>
                    <a:pt x="2057682" y="546974"/>
                  </a:lnTo>
                  <a:lnTo>
                    <a:pt x="2069114" y="567303"/>
                  </a:lnTo>
                  <a:lnTo>
                    <a:pt x="2080230" y="587314"/>
                  </a:lnTo>
                  <a:lnTo>
                    <a:pt x="2090710" y="607643"/>
                  </a:lnTo>
                  <a:lnTo>
                    <a:pt x="2100555" y="628607"/>
                  </a:lnTo>
                  <a:lnTo>
                    <a:pt x="2110399" y="648936"/>
                  </a:lnTo>
                  <a:lnTo>
                    <a:pt x="2119609" y="670218"/>
                  </a:lnTo>
                  <a:lnTo>
                    <a:pt x="2128184" y="691182"/>
                  </a:lnTo>
                  <a:lnTo>
                    <a:pt x="2136441" y="712464"/>
                  </a:lnTo>
                  <a:lnTo>
                    <a:pt x="2144380" y="733745"/>
                  </a:lnTo>
                  <a:lnTo>
                    <a:pt x="2151684" y="755345"/>
                  </a:lnTo>
                  <a:lnTo>
                    <a:pt x="2158354" y="776627"/>
                  </a:lnTo>
                  <a:lnTo>
                    <a:pt x="2165023" y="798544"/>
                  </a:lnTo>
                  <a:lnTo>
                    <a:pt x="2171057" y="820461"/>
                  </a:lnTo>
                  <a:lnTo>
                    <a:pt x="2176455" y="842378"/>
                  </a:lnTo>
                  <a:lnTo>
                    <a:pt x="2181537" y="863977"/>
                  </a:lnTo>
                  <a:lnTo>
                    <a:pt x="2186300" y="886530"/>
                  </a:lnTo>
                  <a:lnTo>
                    <a:pt x="2190429" y="908447"/>
                  </a:lnTo>
                  <a:lnTo>
                    <a:pt x="2194240" y="930681"/>
                  </a:lnTo>
                  <a:lnTo>
                    <a:pt x="2197416" y="952916"/>
                  </a:lnTo>
                  <a:lnTo>
                    <a:pt x="2200591" y="975151"/>
                  </a:lnTo>
                  <a:lnTo>
                    <a:pt x="2202814" y="997703"/>
                  </a:lnTo>
                  <a:lnTo>
                    <a:pt x="2204402" y="1019938"/>
                  </a:lnTo>
                  <a:lnTo>
                    <a:pt x="2205990" y="1042490"/>
                  </a:lnTo>
                  <a:lnTo>
                    <a:pt x="2207260" y="1065043"/>
                  </a:lnTo>
                  <a:lnTo>
                    <a:pt x="2207578" y="1087277"/>
                  </a:lnTo>
                  <a:lnTo>
                    <a:pt x="2208213" y="1109830"/>
                  </a:lnTo>
                  <a:lnTo>
                    <a:pt x="2207578" y="1132382"/>
                  </a:lnTo>
                  <a:lnTo>
                    <a:pt x="2206943" y="1154617"/>
                  </a:lnTo>
                  <a:lnTo>
                    <a:pt x="2205673" y="1177169"/>
                  </a:lnTo>
                  <a:lnTo>
                    <a:pt x="2203767" y="1199721"/>
                  </a:lnTo>
                  <a:lnTo>
                    <a:pt x="2201862" y="1221956"/>
                  </a:lnTo>
                  <a:lnTo>
                    <a:pt x="2199003" y="1244508"/>
                  </a:lnTo>
                  <a:lnTo>
                    <a:pt x="2195828" y="1267061"/>
                  </a:lnTo>
                  <a:lnTo>
                    <a:pt x="2192652" y="1288978"/>
                  </a:lnTo>
                  <a:lnTo>
                    <a:pt x="2188841" y="1310895"/>
                  </a:lnTo>
                  <a:lnTo>
                    <a:pt x="2184077" y="1333447"/>
                  </a:lnTo>
                  <a:lnTo>
                    <a:pt x="2179314" y="1355047"/>
                  </a:lnTo>
                  <a:lnTo>
                    <a:pt x="2173915" y="1377281"/>
                  </a:lnTo>
                  <a:lnTo>
                    <a:pt x="2168198" y="1399198"/>
                  </a:lnTo>
                  <a:lnTo>
                    <a:pt x="2162165" y="1420798"/>
                  </a:lnTo>
                  <a:lnTo>
                    <a:pt x="2155178" y="1442397"/>
                  </a:lnTo>
                  <a:lnTo>
                    <a:pt x="2148191" y="1464314"/>
                  </a:lnTo>
                  <a:lnTo>
                    <a:pt x="2140887" y="1485596"/>
                  </a:lnTo>
                  <a:lnTo>
                    <a:pt x="2132630" y="1506878"/>
                  </a:lnTo>
                  <a:lnTo>
                    <a:pt x="2124055" y="1527842"/>
                  </a:lnTo>
                  <a:lnTo>
                    <a:pt x="2115163" y="1548806"/>
                  </a:lnTo>
                  <a:lnTo>
                    <a:pt x="2105636" y="1569770"/>
                  </a:lnTo>
                  <a:lnTo>
                    <a:pt x="2095791" y="1590735"/>
                  </a:lnTo>
                  <a:lnTo>
                    <a:pt x="2085628" y="1611063"/>
                  </a:lnTo>
                  <a:lnTo>
                    <a:pt x="2075148" y="1631710"/>
                  </a:lnTo>
                  <a:lnTo>
                    <a:pt x="2063716" y="1651721"/>
                  </a:lnTo>
                  <a:lnTo>
                    <a:pt x="2052283" y="1671732"/>
                  </a:lnTo>
                  <a:lnTo>
                    <a:pt x="2041803" y="1687932"/>
                  </a:lnTo>
                  <a:lnTo>
                    <a:pt x="2031640" y="1704449"/>
                  </a:lnTo>
                  <a:lnTo>
                    <a:pt x="2021160" y="1720649"/>
                  </a:lnTo>
                  <a:lnTo>
                    <a:pt x="2010045" y="1736848"/>
                  </a:lnTo>
                  <a:lnTo>
                    <a:pt x="1998930" y="1752413"/>
                  </a:lnTo>
                  <a:lnTo>
                    <a:pt x="1987180" y="1768295"/>
                  </a:lnTo>
                  <a:lnTo>
                    <a:pt x="1975429" y="1783541"/>
                  </a:lnTo>
                  <a:lnTo>
                    <a:pt x="1963044" y="1798788"/>
                  </a:lnTo>
                  <a:lnTo>
                    <a:pt x="2166293" y="2002394"/>
                  </a:lnTo>
                  <a:lnTo>
                    <a:pt x="1407602" y="2182813"/>
                  </a:lnTo>
                  <a:lnTo>
                    <a:pt x="1588303" y="1424292"/>
                  </a:lnTo>
                  <a:lnTo>
                    <a:pt x="1780755" y="1616463"/>
                  </a:lnTo>
                  <a:lnTo>
                    <a:pt x="1792823" y="1600899"/>
                  </a:lnTo>
                  <a:lnTo>
                    <a:pt x="1804255" y="1584699"/>
                  </a:lnTo>
                  <a:lnTo>
                    <a:pt x="1815053" y="1568182"/>
                  </a:lnTo>
                  <a:lnTo>
                    <a:pt x="1825851" y="1551665"/>
                  </a:lnTo>
                  <a:lnTo>
                    <a:pt x="1836013" y="1534830"/>
                  </a:lnTo>
                  <a:lnTo>
                    <a:pt x="1845540" y="1517678"/>
                  </a:lnTo>
                  <a:lnTo>
                    <a:pt x="1855068" y="1500525"/>
                  </a:lnTo>
                  <a:lnTo>
                    <a:pt x="1863960" y="1483055"/>
                  </a:lnTo>
                  <a:lnTo>
                    <a:pt x="1870946" y="1468126"/>
                  </a:lnTo>
                  <a:lnTo>
                    <a:pt x="1878251" y="1453197"/>
                  </a:lnTo>
                  <a:lnTo>
                    <a:pt x="1884602" y="1438268"/>
                  </a:lnTo>
                  <a:lnTo>
                    <a:pt x="1891271" y="1422704"/>
                  </a:lnTo>
                  <a:lnTo>
                    <a:pt x="1896988" y="1407457"/>
                  </a:lnTo>
                  <a:lnTo>
                    <a:pt x="1902704" y="1392210"/>
                  </a:lnTo>
                  <a:lnTo>
                    <a:pt x="1908103" y="1376328"/>
                  </a:lnTo>
                  <a:lnTo>
                    <a:pt x="1913184" y="1360764"/>
                  </a:lnTo>
                  <a:lnTo>
                    <a:pt x="1917948" y="1344882"/>
                  </a:lnTo>
                  <a:lnTo>
                    <a:pt x="1922712" y="1329000"/>
                  </a:lnTo>
                  <a:lnTo>
                    <a:pt x="1926522" y="1313436"/>
                  </a:lnTo>
                  <a:lnTo>
                    <a:pt x="1930651" y="1297554"/>
                  </a:lnTo>
                  <a:lnTo>
                    <a:pt x="1934144" y="1281354"/>
                  </a:lnTo>
                  <a:lnTo>
                    <a:pt x="1937320" y="1265473"/>
                  </a:lnTo>
                  <a:lnTo>
                    <a:pt x="1940496" y="1249591"/>
                  </a:lnTo>
                  <a:lnTo>
                    <a:pt x="1942719" y="1233391"/>
                  </a:lnTo>
                  <a:lnTo>
                    <a:pt x="1944942" y="1217191"/>
                  </a:lnTo>
                  <a:lnTo>
                    <a:pt x="1947165" y="1200992"/>
                  </a:lnTo>
                  <a:lnTo>
                    <a:pt x="1949070" y="1184475"/>
                  </a:lnTo>
                  <a:lnTo>
                    <a:pt x="1950341" y="1168593"/>
                  </a:lnTo>
                  <a:lnTo>
                    <a:pt x="1951293" y="1152393"/>
                  </a:lnTo>
                  <a:lnTo>
                    <a:pt x="1952246" y="1135876"/>
                  </a:lnTo>
                  <a:lnTo>
                    <a:pt x="1952564" y="1119676"/>
                  </a:lnTo>
                  <a:lnTo>
                    <a:pt x="1952564" y="1103477"/>
                  </a:lnTo>
                  <a:lnTo>
                    <a:pt x="1952564" y="1086960"/>
                  </a:lnTo>
                  <a:lnTo>
                    <a:pt x="1952246" y="1070760"/>
                  </a:lnTo>
                  <a:lnTo>
                    <a:pt x="1951293" y="1054560"/>
                  </a:lnTo>
                  <a:lnTo>
                    <a:pt x="1950341" y="1038043"/>
                  </a:lnTo>
                  <a:lnTo>
                    <a:pt x="1948753" y="1021844"/>
                  </a:lnTo>
                  <a:lnTo>
                    <a:pt x="1947165" y="1005962"/>
                  </a:lnTo>
                  <a:lnTo>
                    <a:pt x="1944942" y="989762"/>
                  </a:lnTo>
                  <a:lnTo>
                    <a:pt x="1942719" y="973563"/>
                  </a:lnTo>
                  <a:lnTo>
                    <a:pt x="1939861" y="957363"/>
                  </a:lnTo>
                  <a:lnTo>
                    <a:pt x="1937320" y="941163"/>
                  </a:lnTo>
                  <a:lnTo>
                    <a:pt x="1933509" y="925599"/>
                  </a:lnTo>
                  <a:lnTo>
                    <a:pt x="1930016" y="909400"/>
                  </a:lnTo>
                  <a:lnTo>
                    <a:pt x="1926522" y="893518"/>
                  </a:lnTo>
                  <a:lnTo>
                    <a:pt x="1922394" y="877318"/>
                  </a:lnTo>
                  <a:lnTo>
                    <a:pt x="1917948" y="861754"/>
                  </a:lnTo>
                  <a:lnTo>
                    <a:pt x="1912867" y="845872"/>
                  </a:lnTo>
                  <a:lnTo>
                    <a:pt x="1907785" y="830625"/>
                  </a:lnTo>
                  <a:lnTo>
                    <a:pt x="1902704" y="814743"/>
                  </a:lnTo>
                  <a:lnTo>
                    <a:pt x="1896670" y="799497"/>
                  </a:lnTo>
                  <a:lnTo>
                    <a:pt x="1890636" y="784250"/>
                  </a:lnTo>
                  <a:lnTo>
                    <a:pt x="1883967" y="768686"/>
                  </a:lnTo>
                  <a:lnTo>
                    <a:pt x="1877298" y="753757"/>
                  </a:lnTo>
                  <a:lnTo>
                    <a:pt x="1870629" y="738510"/>
                  </a:lnTo>
                  <a:lnTo>
                    <a:pt x="1863325" y="723899"/>
                  </a:lnTo>
                  <a:lnTo>
                    <a:pt x="1855703" y="708970"/>
                  </a:lnTo>
                  <a:lnTo>
                    <a:pt x="1847763" y="694358"/>
                  </a:lnTo>
                  <a:lnTo>
                    <a:pt x="1839506" y="679747"/>
                  </a:lnTo>
                  <a:lnTo>
                    <a:pt x="1830932" y="665135"/>
                  </a:lnTo>
                  <a:lnTo>
                    <a:pt x="1822357" y="650524"/>
                  </a:lnTo>
                  <a:lnTo>
                    <a:pt x="1813147" y="636548"/>
                  </a:lnTo>
                  <a:lnTo>
                    <a:pt x="1803620" y="622572"/>
                  </a:lnTo>
                  <a:lnTo>
                    <a:pt x="1793775" y="608913"/>
                  </a:lnTo>
                  <a:lnTo>
                    <a:pt x="1783613" y="595255"/>
                  </a:lnTo>
                  <a:lnTo>
                    <a:pt x="1773450" y="581279"/>
                  </a:lnTo>
                  <a:lnTo>
                    <a:pt x="1762653" y="567938"/>
                  </a:lnTo>
                  <a:lnTo>
                    <a:pt x="1751855" y="554915"/>
                  </a:lnTo>
                  <a:lnTo>
                    <a:pt x="1740422" y="541892"/>
                  </a:lnTo>
                  <a:lnTo>
                    <a:pt x="1728672" y="528868"/>
                  </a:lnTo>
                  <a:lnTo>
                    <a:pt x="1716604" y="516481"/>
                  </a:lnTo>
                  <a:lnTo>
                    <a:pt x="1704536" y="503775"/>
                  </a:lnTo>
                  <a:lnTo>
                    <a:pt x="1694374" y="493611"/>
                  </a:lnTo>
                  <a:lnTo>
                    <a:pt x="1683576" y="483764"/>
                  </a:lnTo>
                  <a:lnTo>
                    <a:pt x="1673414" y="473917"/>
                  </a:lnTo>
                  <a:lnTo>
                    <a:pt x="1662298" y="464388"/>
                  </a:lnTo>
                  <a:lnTo>
                    <a:pt x="1651818" y="455176"/>
                  </a:lnTo>
                  <a:lnTo>
                    <a:pt x="1640703" y="445965"/>
                  </a:lnTo>
                  <a:lnTo>
                    <a:pt x="1629270" y="437071"/>
                  </a:lnTo>
                  <a:lnTo>
                    <a:pt x="1618155" y="428177"/>
                  </a:lnTo>
                  <a:lnTo>
                    <a:pt x="1607040" y="419918"/>
                  </a:lnTo>
                  <a:lnTo>
                    <a:pt x="1594972" y="411342"/>
                  </a:lnTo>
                  <a:lnTo>
                    <a:pt x="1583539" y="403401"/>
                  </a:lnTo>
                  <a:lnTo>
                    <a:pt x="1571789" y="395460"/>
                  </a:lnTo>
                  <a:lnTo>
                    <a:pt x="1559721" y="387519"/>
                  </a:lnTo>
                  <a:lnTo>
                    <a:pt x="1547971" y="380213"/>
                  </a:lnTo>
                  <a:lnTo>
                    <a:pt x="1535585" y="372590"/>
                  </a:lnTo>
                  <a:lnTo>
                    <a:pt x="1522882" y="365602"/>
                  </a:lnTo>
                  <a:lnTo>
                    <a:pt x="1510814" y="358296"/>
                  </a:lnTo>
                  <a:lnTo>
                    <a:pt x="1498111" y="351626"/>
                  </a:lnTo>
                  <a:lnTo>
                    <a:pt x="1485726" y="345591"/>
                  </a:lnTo>
                  <a:lnTo>
                    <a:pt x="1472705" y="339238"/>
                  </a:lnTo>
                  <a:lnTo>
                    <a:pt x="1460002" y="332885"/>
                  </a:lnTo>
                  <a:lnTo>
                    <a:pt x="1446981" y="326850"/>
                  </a:lnTo>
                  <a:lnTo>
                    <a:pt x="1433961" y="321450"/>
                  </a:lnTo>
                  <a:lnTo>
                    <a:pt x="1420622" y="316051"/>
                  </a:lnTo>
                  <a:lnTo>
                    <a:pt x="1407284" y="310651"/>
                  </a:lnTo>
                  <a:lnTo>
                    <a:pt x="1394263" y="305568"/>
                  </a:lnTo>
                  <a:lnTo>
                    <a:pt x="1380608" y="300804"/>
                  </a:lnTo>
                  <a:lnTo>
                    <a:pt x="1367269" y="296674"/>
                  </a:lnTo>
                  <a:lnTo>
                    <a:pt x="1353614" y="292228"/>
                  </a:lnTo>
                  <a:lnTo>
                    <a:pt x="1339958" y="288416"/>
                  </a:lnTo>
                  <a:lnTo>
                    <a:pt x="1326302" y="284287"/>
                  </a:lnTo>
                  <a:lnTo>
                    <a:pt x="1312329" y="280793"/>
                  </a:lnTo>
                  <a:lnTo>
                    <a:pt x="1286287" y="274440"/>
                  </a:lnTo>
                  <a:lnTo>
                    <a:pt x="1259928" y="269358"/>
                  </a:lnTo>
                  <a:lnTo>
                    <a:pt x="1234205" y="264593"/>
                  </a:lnTo>
                  <a:lnTo>
                    <a:pt x="1207528" y="261099"/>
                  </a:lnTo>
                  <a:lnTo>
                    <a:pt x="1181169" y="258558"/>
                  </a:lnTo>
                  <a:lnTo>
                    <a:pt x="1155446" y="256334"/>
                  </a:lnTo>
                  <a:lnTo>
                    <a:pt x="1129087" y="255381"/>
                  </a:lnTo>
                  <a:lnTo>
                    <a:pt x="1102410" y="254746"/>
                  </a:lnTo>
                  <a:lnTo>
                    <a:pt x="1076687" y="255699"/>
                  </a:lnTo>
                  <a:lnTo>
                    <a:pt x="1050328" y="256970"/>
                  </a:lnTo>
                  <a:lnTo>
                    <a:pt x="1024286" y="258875"/>
                  </a:lnTo>
                  <a:lnTo>
                    <a:pt x="998245" y="261417"/>
                  </a:lnTo>
                  <a:lnTo>
                    <a:pt x="972204" y="265546"/>
                  </a:lnTo>
                  <a:lnTo>
                    <a:pt x="946798" y="269993"/>
                  </a:lnTo>
                  <a:lnTo>
                    <a:pt x="921074" y="275075"/>
                  </a:lnTo>
                  <a:lnTo>
                    <a:pt x="895350" y="280793"/>
                  </a:lnTo>
                  <a:lnTo>
                    <a:pt x="947750" y="62257"/>
                  </a:lnTo>
                  <a:lnTo>
                    <a:pt x="960453" y="9847"/>
                  </a:lnTo>
                  <a:lnTo>
                    <a:pt x="986177" y="6670"/>
                  </a:lnTo>
                  <a:lnTo>
                    <a:pt x="1011583" y="4129"/>
                  </a:lnTo>
                  <a:lnTo>
                    <a:pt x="1037625" y="2541"/>
                  </a:lnTo>
                  <a:lnTo>
                    <a:pt x="1063666" y="953"/>
                  </a:lnTo>
                  <a:lnTo>
                    <a:pt x="1089072" y="635"/>
                  </a:lnTo>
                  <a:lnTo>
                    <a:pt x="1115113"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350">
                <a:solidFill>
                  <a:schemeClr val="tx1">
                    <a:lumMod val="75000"/>
                    <a:lumOff val="25000"/>
                  </a:schemeClr>
                </a:solidFill>
                <a:latin typeface="微软雅黑" panose="020B0503020204020204" charset="-122"/>
                <a:ea typeface="微软雅黑" panose="020B0503020204020204" charset="-122"/>
              </a:endParaRPr>
            </a:p>
          </p:txBody>
        </p:sp>
      </p:grpSp>
      <p:grpSp>
        <p:nvGrpSpPr>
          <p:cNvPr id="5" name="组合 132"/>
          <p:cNvGrpSpPr/>
          <p:nvPr/>
        </p:nvGrpSpPr>
        <p:grpSpPr>
          <a:xfrm>
            <a:off x="4068587" y="1733517"/>
            <a:ext cx="842064" cy="976795"/>
            <a:chOff x="5902096" y="2650185"/>
            <a:chExt cx="1123045" cy="1302732"/>
          </a:xfrm>
        </p:grpSpPr>
        <p:sp>
          <p:nvSpPr>
            <p:cNvPr id="6" name="六边形 5"/>
            <p:cNvSpPr/>
            <p:nvPr/>
          </p:nvSpPr>
          <p:spPr>
            <a:xfrm rot="5400000">
              <a:off x="5812253" y="2740028"/>
              <a:ext cx="1302732" cy="1123045"/>
            </a:xfrm>
            <a:prstGeom prst="hexagon">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75000"/>
                    <a:lumOff val="25000"/>
                  </a:schemeClr>
                </a:solidFill>
                <a:latin typeface="微软雅黑" panose="020B0503020204020204" charset="-122"/>
                <a:ea typeface="微软雅黑" panose="020B0503020204020204" charset="-122"/>
              </a:endParaRPr>
            </a:p>
          </p:txBody>
        </p:sp>
        <p:sp>
          <p:nvSpPr>
            <p:cNvPr id="7" name="KSO_Shape"/>
            <p:cNvSpPr>
              <a:spLocks noChangeArrowheads="1"/>
            </p:cNvSpPr>
            <p:nvPr/>
          </p:nvSpPr>
          <p:spPr bwMode="auto">
            <a:xfrm>
              <a:off x="6218596" y="3069394"/>
              <a:ext cx="490046" cy="460643"/>
            </a:xfrm>
            <a:custGeom>
              <a:avLst/>
              <a:gdLst>
                <a:gd name="T0" fmla="*/ 186557 w 1993900"/>
                <a:gd name="T1" fmla="*/ 1472016 h 1873250"/>
                <a:gd name="T2" fmla="*/ 1296550 w 1993900"/>
                <a:gd name="T3" fmla="*/ 576666 h 1873250"/>
                <a:gd name="T4" fmla="*/ 1153710 w 1993900"/>
                <a:gd name="T5" fmla="*/ 1135821 h 1873250"/>
                <a:gd name="T6" fmla="*/ 1097106 w 1993900"/>
                <a:gd name="T7" fmla="*/ 797974 h 1873250"/>
                <a:gd name="T8" fmla="*/ 1032144 w 1993900"/>
                <a:gd name="T9" fmla="*/ 704592 h 1873250"/>
                <a:gd name="T10" fmla="*/ 1078871 w 1993900"/>
                <a:gd name="T11" fmla="*/ 694343 h 1873250"/>
                <a:gd name="T12" fmla="*/ 1116861 w 1993900"/>
                <a:gd name="T13" fmla="*/ 676502 h 1873250"/>
                <a:gd name="T14" fmla="*/ 1146872 w 1993900"/>
                <a:gd name="T15" fmla="*/ 652207 h 1873250"/>
                <a:gd name="T16" fmla="*/ 1168526 w 1993900"/>
                <a:gd name="T17" fmla="*/ 620700 h 1873250"/>
                <a:gd name="T18" fmla="*/ 1184861 w 1993900"/>
                <a:gd name="T19" fmla="*/ 576666 h 1873250"/>
                <a:gd name="T20" fmla="*/ 568770 w 1993900"/>
                <a:gd name="T21" fmla="*/ 1239833 h 1873250"/>
                <a:gd name="T22" fmla="*/ 673241 w 1993900"/>
                <a:gd name="T23" fmla="*/ 791901 h 1873250"/>
                <a:gd name="T24" fmla="*/ 568770 w 1993900"/>
                <a:gd name="T25" fmla="*/ 802909 h 1873250"/>
                <a:gd name="T26" fmla="*/ 609419 w 1993900"/>
                <a:gd name="T27" fmla="*/ 698519 h 1873250"/>
                <a:gd name="T28" fmla="*/ 650068 w 1993900"/>
                <a:gd name="T29" fmla="*/ 682954 h 1873250"/>
                <a:gd name="T30" fmla="*/ 682739 w 1993900"/>
                <a:gd name="T31" fmla="*/ 660938 h 1873250"/>
                <a:gd name="T32" fmla="*/ 707052 w 1993900"/>
                <a:gd name="T33" fmla="*/ 632088 h 1873250"/>
                <a:gd name="T34" fmla="*/ 724147 w 1993900"/>
                <a:gd name="T35" fmla="*/ 596405 h 1873250"/>
                <a:gd name="T36" fmla="*/ 214659 w 1993900"/>
                <a:gd name="T37" fmla="*/ 266708 h 1873250"/>
                <a:gd name="T38" fmla="*/ 171803 w 1993900"/>
                <a:gd name="T39" fmla="*/ 295920 h 1873250"/>
                <a:gd name="T40" fmla="*/ 151323 w 1993900"/>
                <a:gd name="T41" fmla="*/ 344102 h 1873250"/>
                <a:gd name="T42" fmla="*/ 158150 w 1993900"/>
                <a:gd name="T43" fmla="*/ 1583935 h 1873250"/>
                <a:gd name="T44" fmla="*/ 190766 w 1993900"/>
                <a:gd name="T45" fmla="*/ 1623770 h 1873250"/>
                <a:gd name="T46" fmla="*/ 241586 w 1993900"/>
                <a:gd name="T47" fmla="*/ 1639325 h 1873250"/>
                <a:gd name="T48" fmla="*/ 1706270 w 1993900"/>
                <a:gd name="T49" fmla="*/ 1627944 h 1873250"/>
                <a:gd name="T50" fmla="*/ 1743058 w 1993900"/>
                <a:gd name="T51" fmla="*/ 1591902 h 1873250"/>
                <a:gd name="T52" fmla="*/ 1754056 w 1993900"/>
                <a:gd name="T53" fmla="*/ 353207 h 1873250"/>
                <a:gd name="T54" fmla="*/ 1738127 w 1993900"/>
                <a:gd name="T55" fmla="*/ 302749 h 1873250"/>
                <a:gd name="T56" fmla="*/ 1698306 w 1993900"/>
                <a:gd name="T57" fmla="*/ 269743 h 1873250"/>
                <a:gd name="T58" fmla="*/ 1541294 w 1993900"/>
                <a:gd name="T59" fmla="*/ 323995 h 1873250"/>
                <a:gd name="T60" fmla="*/ 334125 w 1993900"/>
                <a:gd name="T61" fmla="*/ 262534 h 1873250"/>
                <a:gd name="T62" fmla="*/ 1334979 w 1993900"/>
                <a:gd name="T63" fmla="*/ 206006 h 1873250"/>
                <a:gd name="T64" fmla="*/ 1663414 w 1993900"/>
                <a:gd name="T65" fmla="*/ 111160 h 1873250"/>
                <a:gd name="T66" fmla="*/ 1735094 w 1993900"/>
                <a:gd name="T67" fmla="*/ 122162 h 1873250"/>
                <a:gd name="T68" fmla="*/ 1798429 w 1993900"/>
                <a:gd name="T69" fmla="*/ 152513 h 1873250"/>
                <a:gd name="T70" fmla="*/ 1849629 w 1993900"/>
                <a:gd name="T71" fmla="*/ 199557 h 1873250"/>
                <a:gd name="T72" fmla="*/ 1886037 w 1993900"/>
                <a:gd name="T73" fmla="*/ 259120 h 1873250"/>
                <a:gd name="T74" fmla="*/ 1903862 w 1993900"/>
                <a:gd name="T75" fmla="*/ 328927 h 1873250"/>
                <a:gd name="T76" fmla="*/ 1902346 w 1993900"/>
                <a:gd name="T77" fmla="*/ 1585453 h 1873250"/>
                <a:gd name="T78" fmla="*/ 1881107 w 1993900"/>
                <a:gd name="T79" fmla="*/ 1653362 h 1873250"/>
                <a:gd name="T80" fmla="*/ 1842044 w 1993900"/>
                <a:gd name="T81" fmla="*/ 1711029 h 1873250"/>
                <a:gd name="T82" fmla="*/ 1788568 w 1993900"/>
                <a:gd name="T83" fmla="*/ 1755417 h 1873250"/>
                <a:gd name="T84" fmla="*/ 1723716 w 1993900"/>
                <a:gd name="T85" fmla="*/ 1782733 h 1873250"/>
                <a:gd name="T86" fmla="*/ 241586 w 1993900"/>
                <a:gd name="T87" fmla="*/ 1790700 h 1873250"/>
                <a:gd name="T88" fmla="*/ 169906 w 1993900"/>
                <a:gd name="T89" fmla="*/ 1779698 h 1873250"/>
                <a:gd name="T90" fmla="*/ 106191 w 1993900"/>
                <a:gd name="T91" fmla="*/ 1748968 h 1873250"/>
                <a:gd name="T92" fmla="*/ 54992 w 1993900"/>
                <a:gd name="T93" fmla="*/ 1702303 h 1873250"/>
                <a:gd name="T94" fmla="*/ 18963 w 1993900"/>
                <a:gd name="T95" fmla="*/ 1642740 h 1873250"/>
                <a:gd name="T96" fmla="*/ 1138 w 1993900"/>
                <a:gd name="T97" fmla="*/ 1573312 h 1873250"/>
                <a:gd name="T98" fmla="*/ 2655 w 1993900"/>
                <a:gd name="T99" fmla="*/ 316408 h 1873250"/>
                <a:gd name="T100" fmla="*/ 23514 w 1993900"/>
                <a:gd name="T101" fmla="*/ 248497 h 1873250"/>
                <a:gd name="T102" fmla="*/ 62577 w 1993900"/>
                <a:gd name="T103" fmla="*/ 190451 h 1873250"/>
                <a:gd name="T104" fmla="*/ 116432 w 1993900"/>
                <a:gd name="T105" fmla="*/ 146064 h 1873250"/>
                <a:gd name="T106" fmla="*/ 181284 w 1993900"/>
                <a:gd name="T107" fmla="*/ 118748 h 1873250"/>
                <a:gd name="T108" fmla="*/ 363706 w 1993900"/>
                <a:gd name="T109" fmla="*/ 111160 h 18732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993900" h="1873250">
                  <a:moveTo>
                    <a:pt x="195263" y="1631950"/>
                  </a:moveTo>
                  <a:lnTo>
                    <a:pt x="1766888" y="1631950"/>
                  </a:lnTo>
                  <a:lnTo>
                    <a:pt x="1766888" y="1663700"/>
                  </a:lnTo>
                  <a:lnTo>
                    <a:pt x="195263" y="1663700"/>
                  </a:lnTo>
                  <a:lnTo>
                    <a:pt x="195263" y="1631950"/>
                  </a:lnTo>
                  <a:close/>
                  <a:moveTo>
                    <a:pt x="195263" y="1539875"/>
                  </a:moveTo>
                  <a:lnTo>
                    <a:pt x="1766888" y="1539875"/>
                  </a:lnTo>
                  <a:lnTo>
                    <a:pt x="1766888" y="1570038"/>
                  </a:lnTo>
                  <a:lnTo>
                    <a:pt x="195263" y="1570038"/>
                  </a:lnTo>
                  <a:lnTo>
                    <a:pt x="195263" y="1539875"/>
                  </a:lnTo>
                  <a:close/>
                  <a:moveTo>
                    <a:pt x="1240155" y="603250"/>
                  </a:moveTo>
                  <a:lnTo>
                    <a:pt x="1357056" y="603250"/>
                  </a:lnTo>
                  <a:lnTo>
                    <a:pt x="1357056" y="1188182"/>
                  </a:lnTo>
                  <a:lnTo>
                    <a:pt x="1493838" y="1188182"/>
                  </a:lnTo>
                  <a:lnTo>
                    <a:pt x="1493838" y="1296988"/>
                  </a:lnTo>
                  <a:lnTo>
                    <a:pt x="1071563" y="1296988"/>
                  </a:lnTo>
                  <a:lnTo>
                    <a:pt x="1071563" y="1188182"/>
                  </a:lnTo>
                  <a:lnTo>
                    <a:pt x="1207550" y="1188182"/>
                  </a:lnTo>
                  <a:lnTo>
                    <a:pt x="1207550" y="820068"/>
                  </a:lnTo>
                  <a:lnTo>
                    <a:pt x="1201586" y="822053"/>
                  </a:lnTo>
                  <a:lnTo>
                    <a:pt x="1194826" y="824833"/>
                  </a:lnTo>
                  <a:lnTo>
                    <a:pt x="1180909" y="828407"/>
                  </a:lnTo>
                  <a:lnTo>
                    <a:pt x="1165402" y="831981"/>
                  </a:lnTo>
                  <a:lnTo>
                    <a:pt x="1148304" y="834760"/>
                  </a:lnTo>
                  <a:lnTo>
                    <a:pt x="1130809" y="837143"/>
                  </a:lnTo>
                  <a:lnTo>
                    <a:pt x="1111723" y="838732"/>
                  </a:lnTo>
                  <a:lnTo>
                    <a:pt x="1091842" y="839526"/>
                  </a:lnTo>
                  <a:lnTo>
                    <a:pt x="1071563" y="839923"/>
                  </a:lnTo>
                  <a:lnTo>
                    <a:pt x="1071563" y="738265"/>
                  </a:lnTo>
                  <a:lnTo>
                    <a:pt x="1080311" y="737073"/>
                  </a:lnTo>
                  <a:lnTo>
                    <a:pt x="1089456" y="735882"/>
                  </a:lnTo>
                  <a:lnTo>
                    <a:pt x="1097806" y="734294"/>
                  </a:lnTo>
                  <a:lnTo>
                    <a:pt x="1106156" y="732705"/>
                  </a:lnTo>
                  <a:lnTo>
                    <a:pt x="1114109" y="730720"/>
                  </a:lnTo>
                  <a:lnTo>
                    <a:pt x="1121664" y="728734"/>
                  </a:lnTo>
                  <a:lnTo>
                    <a:pt x="1129218" y="726352"/>
                  </a:lnTo>
                  <a:lnTo>
                    <a:pt x="1136376" y="723969"/>
                  </a:lnTo>
                  <a:lnTo>
                    <a:pt x="1143931" y="720792"/>
                  </a:lnTo>
                  <a:lnTo>
                    <a:pt x="1150690" y="718012"/>
                  </a:lnTo>
                  <a:lnTo>
                    <a:pt x="1156654" y="714438"/>
                  </a:lnTo>
                  <a:lnTo>
                    <a:pt x="1163016" y="711262"/>
                  </a:lnTo>
                  <a:lnTo>
                    <a:pt x="1168981" y="707688"/>
                  </a:lnTo>
                  <a:lnTo>
                    <a:pt x="1174945" y="704114"/>
                  </a:lnTo>
                  <a:lnTo>
                    <a:pt x="1180512" y="699746"/>
                  </a:lnTo>
                  <a:lnTo>
                    <a:pt x="1186079" y="695775"/>
                  </a:lnTo>
                  <a:lnTo>
                    <a:pt x="1191248" y="691407"/>
                  </a:lnTo>
                  <a:lnTo>
                    <a:pt x="1195621" y="686641"/>
                  </a:lnTo>
                  <a:lnTo>
                    <a:pt x="1200393" y="682273"/>
                  </a:lnTo>
                  <a:lnTo>
                    <a:pt x="1204767" y="677111"/>
                  </a:lnTo>
                  <a:lnTo>
                    <a:pt x="1208743" y="671551"/>
                  </a:lnTo>
                  <a:lnTo>
                    <a:pt x="1213117" y="666389"/>
                  </a:lnTo>
                  <a:lnTo>
                    <a:pt x="1216298" y="661227"/>
                  </a:lnTo>
                  <a:lnTo>
                    <a:pt x="1220274" y="655270"/>
                  </a:lnTo>
                  <a:lnTo>
                    <a:pt x="1223057" y="649314"/>
                  </a:lnTo>
                  <a:lnTo>
                    <a:pt x="1226636" y="643357"/>
                  </a:lnTo>
                  <a:lnTo>
                    <a:pt x="1229022" y="637003"/>
                  </a:lnTo>
                  <a:lnTo>
                    <a:pt x="1231407" y="630650"/>
                  </a:lnTo>
                  <a:lnTo>
                    <a:pt x="1234191" y="623899"/>
                  </a:lnTo>
                  <a:lnTo>
                    <a:pt x="1236179" y="617148"/>
                  </a:lnTo>
                  <a:lnTo>
                    <a:pt x="1240155" y="603250"/>
                  </a:lnTo>
                  <a:close/>
                  <a:moveTo>
                    <a:pt x="763507" y="603250"/>
                  </a:moveTo>
                  <a:lnTo>
                    <a:pt x="880806" y="603250"/>
                  </a:lnTo>
                  <a:lnTo>
                    <a:pt x="880806" y="1188182"/>
                  </a:lnTo>
                  <a:lnTo>
                    <a:pt x="1017588" y="1188182"/>
                  </a:lnTo>
                  <a:lnTo>
                    <a:pt x="1017588" y="1296988"/>
                  </a:lnTo>
                  <a:lnTo>
                    <a:pt x="595313" y="1296988"/>
                  </a:lnTo>
                  <a:lnTo>
                    <a:pt x="595313" y="1188182"/>
                  </a:lnTo>
                  <a:lnTo>
                    <a:pt x="731300" y="1188182"/>
                  </a:lnTo>
                  <a:lnTo>
                    <a:pt x="731300" y="820068"/>
                  </a:lnTo>
                  <a:lnTo>
                    <a:pt x="725336" y="822053"/>
                  </a:lnTo>
                  <a:lnTo>
                    <a:pt x="718576" y="824833"/>
                  </a:lnTo>
                  <a:lnTo>
                    <a:pt x="704659" y="828407"/>
                  </a:lnTo>
                  <a:lnTo>
                    <a:pt x="688754" y="831981"/>
                  </a:lnTo>
                  <a:lnTo>
                    <a:pt x="672054" y="834760"/>
                  </a:lnTo>
                  <a:lnTo>
                    <a:pt x="654161" y="837143"/>
                  </a:lnTo>
                  <a:lnTo>
                    <a:pt x="635473" y="838732"/>
                  </a:lnTo>
                  <a:lnTo>
                    <a:pt x="615592" y="839526"/>
                  </a:lnTo>
                  <a:lnTo>
                    <a:pt x="595313" y="839923"/>
                  </a:lnTo>
                  <a:lnTo>
                    <a:pt x="595313" y="738265"/>
                  </a:lnTo>
                  <a:lnTo>
                    <a:pt x="604061" y="737073"/>
                  </a:lnTo>
                  <a:lnTo>
                    <a:pt x="612809" y="735882"/>
                  </a:lnTo>
                  <a:lnTo>
                    <a:pt x="621159" y="734294"/>
                  </a:lnTo>
                  <a:lnTo>
                    <a:pt x="629906" y="732705"/>
                  </a:lnTo>
                  <a:lnTo>
                    <a:pt x="637859" y="730720"/>
                  </a:lnTo>
                  <a:lnTo>
                    <a:pt x="645414" y="728734"/>
                  </a:lnTo>
                  <a:lnTo>
                    <a:pt x="652968" y="726352"/>
                  </a:lnTo>
                  <a:lnTo>
                    <a:pt x="660126" y="723969"/>
                  </a:lnTo>
                  <a:lnTo>
                    <a:pt x="667283" y="720792"/>
                  </a:lnTo>
                  <a:lnTo>
                    <a:pt x="674042" y="718012"/>
                  </a:lnTo>
                  <a:lnTo>
                    <a:pt x="680404" y="714438"/>
                  </a:lnTo>
                  <a:lnTo>
                    <a:pt x="686766" y="711262"/>
                  </a:lnTo>
                  <a:lnTo>
                    <a:pt x="692731" y="707688"/>
                  </a:lnTo>
                  <a:lnTo>
                    <a:pt x="698695" y="704114"/>
                  </a:lnTo>
                  <a:lnTo>
                    <a:pt x="704262" y="699746"/>
                  </a:lnTo>
                  <a:lnTo>
                    <a:pt x="709431" y="695775"/>
                  </a:lnTo>
                  <a:lnTo>
                    <a:pt x="714600" y="691407"/>
                  </a:lnTo>
                  <a:lnTo>
                    <a:pt x="719371" y="686641"/>
                  </a:lnTo>
                  <a:lnTo>
                    <a:pt x="724143" y="682273"/>
                  </a:lnTo>
                  <a:lnTo>
                    <a:pt x="728119" y="677111"/>
                  </a:lnTo>
                  <a:lnTo>
                    <a:pt x="732493" y="671551"/>
                  </a:lnTo>
                  <a:lnTo>
                    <a:pt x="736469" y="666389"/>
                  </a:lnTo>
                  <a:lnTo>
                    <a:pt x="740048" y="661227"/>
                  </a:lnTo>
                  <a:lnTo>
                    <a:pt x="744024" y="655270"/>
                  </a:lnTo>
                  <a:lnTo>
                    <a:pt x="746807" y="649314"/>
                  </a:lnTo>
                  <a:lnTo>
                    <a:pt x="749988" y="643357"/>
                  </a:lnTo>
                  <a:lnTo>
                    <a:pt x="752772" y="637003"/>
                  </a:lnTo>
                  <a:lnTo>
                    <a:pt x="755157" y="630650"/>
                  </a:lnTo>
                  <a:lnTo>
                    <a:pt x="757941" y="623899"/>
                  </a:lnTo>
                  <a:lnTo>
                    <a:pt x="759929" y="617148"/>
                  </a:lnTo>
                  <a:lnTo>
                    <a:pt x="763507" y="603250"/>
                  </a:lnTo>
                  <a:close/>
                  <a:moveTo>
                    <a:pt x="252860" y="274637"/>
                  </a:moveTo>
                  <a:lnTo>
                    <a:pt x="243333" y="275431"/>
                  </a:lnTo>
                  <a:lnTo>
                    <a:pt x="233806" y="276622"/>
                  </a:lnTo>
                  <a:lnTo>
                    <a:pt x="224676" y="279003"/>
                  </a:lnTo>
                  <a:lnTo>
                    <a:pt x="216340" y="282178"/>
                  </a:lnTo>
                  <a:lnTo>
                    <a:pt x="207607" y="286147"/>
                  </a:lnTo>
                  <a:lnTo>
                    <a:pt x="199668" y="290909"/>
                  </a:lnTo>
                  <a:lnTo>
                    <a:pt x="192523" y="296465"/>
                  </a:lnTo>
                  <a:lnTo>
                    <a:pt x="185774" y="302815"/>
                  </a:lnTo>
                  <a:lnTo>
                    <a:pt x="179820" y="309562"/>
                  </a:lnTo>
                  <a:lnTo>
                    <a:pt x="174263" y="316706"/>
                  </a:lnTo>
                  <a:lnTo>
                    <a:pt x="169499" y="324644"/>
                  </a:lnTo>
                  <a:lnTo>
                    <a:pt x="165530" y="332581"/>
                  </a:lnTo>
                  <a:lnTo>
                    <a:pt x="162354" y="341312"/>
                  </a:lnTo>
                  <a:lnTo>
                    <a:pt x="159972" y="350837"/>
                  </a:lnTo>
                  <a:lnTo>
                    <a:pt x="158385" y="359965"/>
                  </a:lnTo>
                  <a:lnTo>
                    <a:pt x="157988" y="369490"/>
                  </a:lnTo>
                  <a:lnTo>
                    <a:pt x="157988" y="1619647"/>
                  </a:lnTo>
                  <a:lnTo>
                    <a:pt x="158385" y="1629569"/>
                  </a:lnTo>
                  <a:lnTo>
                    <a:pt x="159972" y="1639094"/>
                  </a:lnTo>
                  <a:lnTo>
                    <a:pt x="162354" y="1647825"/>
                  </a:lnTo>
                  <a:lnTo>
                    <a:pt x="165530" y="1656953"/>
                  </a:lnTo>
                  <a:lnTo>
                    <a:pt x="169499" y="1665288"/>
                  </a:lnTo>
                  <a:lnTo>
                    <a:pt x="174263" y="1672828"/>
                  </a:lnTo>
                  <a:lnTo>
                    <a:pt x="179820" y="1679972"/>
                  </a:lnTo>
                  <a:lnTo>
                    <a:pt x="185774" y="1686719"/>
                  </a:lnTo>
                  <a:lnTo>
                    <a:pt x="192523" y="1693069"/>
                  </a:lnTo>
                  <a:lnTo>
                    <a:pt x="199668" y="1698625"/>
                  </a:lnTo>
                  <a:lnTo>
                    <a:pt x="207607" y="1702991"/>
                  </a:lnTo>
                  <a:lnTo>
                    <a:pt x="216340" y="1707356"/>
                  </a:lnTo>
                  <a:lnTo>
                    <a:pt x="224676" y="1710531"/>
                  </a:lnTo>
                  <a:lnTo>
                    <a:pt x="233806" y="1712913"/>
                  </a:lnTo>
                  <a:lnTo>
                    <a:pt x="243333" y="1714103"/>
                  </a:lnTo>
                  <a:lnTo>
                    <a:pt x="252860" y="1714897"/>
                  </a:lnTo>
                  <a:lnTo>
                    <a:pt x="1741040" y="1714897"/>
                  </a:lnTo>
                  <a:lnTo>
                    <a:pt x="1750567" y="1714103"/>
                  </a:lnTo>
                  <a:lnTo>
                    <a:pt x="1759697" y="1712913"/>
                  </a:lnTo>
                  <a:lnTo>
                    <a:pt x="1769224" y="1710531"/>
                  </a:lnTo>
                  <a:lnTo>
                    <a:pt x="1777560" y="1707356"/>
                  </a:lnTo>
                  <a:lnTo>
                    <a:pt x="1785896" y="1702991"/>
                  </a:lnTo>
                  <a:lnTo>
                    <a:pt x="1794232" y="1698625"/>
                  </a:lnTo>
                  <a:lnTo>
                    <a:pt x="1801377" y="1693069"/>
                  </a:lnTo>
                  <a:lnTo>
                    <a:pt x="1808126" y="1686719"/>
                  </a:lnTo>
                  <a:lnTo>
                    <a:pt x="1813683" y="1679972"/>
                  </a:lnTo>
                  <a:lnTo>
                    <a:pt x="1819240" y="1672828"/>
                  </a:lnTo>
                  <a:lnTo>
                    <a:pt x="1824401" y="1665288"/>
                  </a:lnTo>
                  <a:lnTo>
                    <a:pt x="1828370" y="1656953"/>
                  </a:lnTo>
                  <a:lnTo>
                    <a:pt x="1831546" y="1647825"/>
                  </a:lnTo>
                  <a:lnTo>
                    <a:pt x="1833531" y="1639094"/>
                  </a:lnTo>
                  <a:lnTo>
                    <a:pt x="1835516" y="1629569"/>
                  </a:lnTo>
                  <a:lnTo>
                    <a:pt x="1835912" y="1619647"/>
                  </a:lnTo>
                  <a:lnTo>
                    <a:pt x="1835912" y="369490"/>
                  </a:lnTo>
                  <a:lnTo>
                    <a:pt x="1835516" y="359965"/>
                  </a:lnTo>
                  <a:lnTo>
                    <a:pt x="1833531" y="350837"/>
                  </a:lnTo>
                  <a:lnTo>
                    <a:pt x="1831546" y="341312"/>
                  </a:lnTo>
                  <a:lnTo>
                    <a:pt x="1828370" y="332581"/>
                  </a:lnTo>
                  <a:lnTo>
                    <a:pt x="1824401" y="324644"/>
                  </a:lnTo>
                  <a:lnTo>
                    <a:pt x="1819240" y="316706"/>
                  </a:lnTo>
                  <a:lnTo>
                    <a:pt x="1813683" y="309562"/>
                  </a:lnTo>
                  <a:lnTo>
                    <a:pt x="1808126" y="302815"/>
                  </a:lnTo>
                  <a:lnTo>
                    <a:pt x="1801377" y="296465"/>
                  </a:lnTo>
                  <a:lnTo>
                    <a:pt x="1794232" y="290909"/>
                  </a:lnTo>
                  <a:lnTo>
                    <a:pt x="1785896" y="286147"/>
                  </a:lnTo>
                  <a:lnTo>
                    <a:pt x="1777560" y="282178"/>
                  </a:lnTo>
                  <a:lnTo>
                    <a:pt x="1769224" y="279003"/>
                  </a:lnTo>
                  <a:lnTo>
                    <a:pt x="1759697" y="276622"/>
                  </a:lnTo>
                  <a:lnTo>
                    <a:pt x="1750567" y="275431"/>
                  </a:lnTo>
                  <a:lnTo>
                    <a:pt x="1741040" y="274637"/>
                  </a:lnTo>
                  <a:lnTo>
                    <a:pt x="1613221" y="274637"/>
                  </a:lnTo>
                  <a:lnTo>
                    <a:pt x="1613221" y="338931"/>
                  </a:lnTo>
                  <a:lnTo>
                    <a:pt x="1366316" y="338931"/>
                  </a:lnTo>
                  <a:lnTo>
                    <a:pt x="1366316" y="274637"/>
                  </a:lnTo>
                  <a:lnTo>
                    <a:pt x="596622" y="274637"/>
                  </a:lnTo>
                  <a:lnTo>
                    <a:pt x="596622" y="338931"/>
                  </a:lnTo>
                  <a:lnTo>
                    <a:pt x="349717" y="338931"/>
                  </a:lnTo>
                  <a:lnTo>
                    <a:pt x="349717" y="274637"/>
                  </a:lnTo>
                  <a:lnTo>
                    <a:pt x="252860" y="274637"/>
                  </a:lnTo>
                  <a:close/>
                  <a:moveTo>
                    <a:pt x="442207" y="0"/>
                  </a:moveTo>
                  <a:lnTo>
                    <a:pt x="565660" y="0"/>
                  </a:lnTo>
                  <a:lnTo>
                    <a:pt x="565660" y="116284"/>
                  </a:lnTo>
                  <a:lnTo>
                    <a:pt x="1397278" y="116284"/>
                  </a:lnTo>
                  <a:lnTo>
                    <a:pt x="1397278" y="215503"/>
                  </a:lnTo>
                  <a:lnTo>
                    <a:pt x="1397278" y="307975"/>
                  </a:lnTo>
                  <a:lnTo>
                    <a:pt x="1461188" y="307975"/>
                  </a:lnTo>
                  <a:lnTo>
                    <a:pt x="1461188" y="0"/>
                  </a:lnTo>
                  <a:lnTo>
                    <a:pt x="1551296" y="0"/>
                  </a:lnTo>
                  <a:lnTo>
                    <a:pt x="1551296" y="116284"/>
                  </a:lnTo>
                  <a:lnTo>
                    <a:pt x="1741040" y="116284"/>
                  </a:lnTo>
                  <a:lnTo>
                    <a:pt x="1754140" y="116681"/>
                  </a:lnTo>
                  <a:lnTo>
                    <a:pt x="1766446" y="117475"/>
                  </a:lnTo>
                  <a:lnTo>
                    <a:pt x="1779148" y="119062"/>
                  </a:lnTo>
                  <a:lnTo>
                    <a:pt x="1791851" y="121840"/>
                  </a:lnTo>
                  <a:lnTo>
                    <a:pt x="1804156" y="124222"/>
                  </a:lnTo>
                  <a:lnTo>
                    <a:pt x="1816065" y="127794"/>
                  </a:lnTo>
                  <a:lnTo>
                    <a:pt x="1827973" y="131762"/>
                  </a:lnTo>
                  <a:lnTo>
                    <a:pt x="1839088" y="136525"/>
                  </a:lnTo>
                  <a:lnTo>
                    <a:pt x="1850600" y="141684"/>
                  </a:lnTo>
                  <a:lnTo>
                    <a:pt x="1861318" y="147240"/>
                  </a:lnTo>
                  <a:lnTo>
                    <a:pt x="1872035" y="152797"/>
                  </a:lnTo>
                  <a:lnTo>
                    <a:pt x="1882356" y="159544"/>
                  </a:lnTo>
                  <a:lnTo>
                    <a:pt x="1892280" y="167084"/>
                  </a:lnTo>
                  <a:lnTo>
                    <a:pt x="1901807" y="174228"/>
                  </a:lnTo>
                  <a:lnTo>
                    <a:pt x="1911334" y="182165"/>
                  </a:lnTo>
                  <a:lnTo>
                    <a:pt x="1919670" y="190500"/>
                  </a:lnTo>
                  <a:lnTo>
                    <a:pt x="1928006" y="199231"/>
                  </a:lnTo>
                  <a:lnTo>
                    <a:pt x="1935945" y="208756"/>
                  </a:lnTo>
                  <a:lnTo>
                    <a:pt x="1943884" y="218281"/>
                  </a:lnTo>
                  <a:lnTo>
                    <a:pt x="1951029" y="228203"/>
                  </a:lnTo>
                  <a:lnTo>
                    <a:pt x="1957380" y="238125"/>
                  </a:lnTo>
                  <a:lnTo>
                    <a:pt x="1963732" y="249237"/>
                  </a:lnTo>
                  <a:lnTo>
                    <a:pt x="1968892" y="259953"/>
                  </a:lnTo>
                  <a:lnTo>
                    <a:pt x="1974052" y="271065"/>
                  </a:lnTo>
                  <a:lnTo>
                    <a:pt x="1978816" y="282575"/>
                  </a:lnTo>
                  <a:lnTo>
                    <a:pt x="1982389" y="294084"/>
                  </a:lnTo>
                  <a:lnTo>
                    <a:pt x="1985961" y="306387"/>
                  </a:lnTo>
                  <a:lnTo>
                    <a:pt x="1988740" y="318690"/>
                  </a:lnTo>
                  <a:lnTo>
                    <a:pt x="1991122" y="330994"/>
                  </a:lnTo>
                  <a:lnTo>
                    <a:pt x="1992709" y="344090"/>
                  </a:lnTo>
                  <a:lnTo>
                    <a:pt x="1993503" y="356790"/>
                  </a:lnTo>
                  <a:lnTo>
                    <a:pt x="1993900" y="369490"/>
                  </a:lnTo>
                  <a:lnTo>
                    <a:pt x="1993900" y="1619647"/>
                  </a:lnTo>
                  <a:lnTo>
                    <a:pt x="1993503" y="1632744"/>
                  </a:lnTo>
                  <a:lnTo>
                    <a:pt x="1992709" y="1645841"/>
                  </a:lnTo>
                  <a:lnTo>
                    <a:pt x="1991122" y="1658541"/>
                  </a:lnTo>
                  <a:lnTo>
                    <a:pt x="1988740" y="1670844"/>
                  </a:lnTo>
                  <a:lnTo>
                    <a:pt x="1985961" y="1682750"/>
                  </a:lnTo>
                  <a:lnTo>
                    <a:pt x="1982389" y="1695053"/>
                  </a:lnTo>
                  <a:lnTo>
                    <a:pt x="1978816" y="1706960"/>
                  </a:lnTo>
                  <a:lnTo>
                    <a:pt x="1974052" y="1718469"/>
                  </a:lnTo>
                  <a:lnTo>
                    <a:pt x="1968892" y="1729581"/>
                  </a:lnTo>
                  <a:lnTo>
                    <a:pt x="1963732" y="1740694"/>
                  </a:lnTo>
                  <a:lnTo>
                    <a:pt x="1957380" y="1751410"/>
                  </a:lnTo>
                  <a:lnTo>
                    <a:pt x="1951029" y="1761331"/>
                  </a:lnTo>
                  <a:lnTo>
                    <a:pt x="1943884" y="1771650"/>
                  </a:lnTo>
                  <a:lnTo>
                    <a:pt x="1935945" y="1780778"/>
                  </a:lnTo>
                  <a:lnTo>
                    <a:pt x="1928006" y="1789906"/>
                  </a:lnTo>
                  <a:lnTo>
                    <a:pt x="1919670" y="1799035"/>
                  </a:lnTo>
                  <a:lnTo>
                    <a:pt x="1911334" y="1807369"/>
                  </a:lnTo>
                  <a:lnTo>
                    <a:pt x="1901807" y="1815306"/>
                  </a:lnTo>
                  <a:lnTo>
                    <a:pt x="1892280" y="1822847"/>
                  </a:lnTo>
                  <a:lnTo>
                    <a:pt x="1882356" y="1829594"/>
                  </a:lnTo>
                  <a:lnTo>
                    <a:pt x="1872035" y="1836341"/>
                  </a:lnTo>
                  <a:lnTo>
                    <a:pt x="1861318" y="1842294"/>
                  </a:lnTo>
                  <a:lnTo>
                    <a:pt x="1850600" y="1848247"/>
                  </a:lnTo>
                  <a:lnTo>
                    <a:pt x="1839088" y="1853406"/>
                  </a:lnTo>
                  <a:lnTo>
                    <a:pt x="1827973" y="1857375"/>
                  </a:lnTo>
                  <a:lnTo>
                    <a:pt x="1816065" y="1861741"/>
                  </a:lnTo>
                  <a:lnTo>
                    <a:pt x="1804156" y="1864916"/>
                  </a:lnTo>
                  <a:lnTo>
                    <a:pt x="1791851" y="1868091"/>
                  </a:lnTo>
                  <a:lnTo>
                    <a:pt x="1779148" y="1870075"/>
                  </a:lnTo>
                  <a:lnTo>
                    <a:pt x="1766446" y="1871663"/>
                  </a:lnTo>
                  <a:lnTo>
                    <a:pt x="1754140" y="1872456"/>
                  </a:lnTo>
                  <a:lnTo>
                    <a:pt x="1741040" y="1873250"/>
                  </a:lnTo>
                  <a:lnTo>
                    <a:pt x="252860" y="1873250"/>
                  </a:lnTo>
                  <a:lnTo>
                    <a:pt x="239760" y="1872456"/>
                  </a:lnTo>
                  <a:lnTo>
                    <a:pt x="227058" y="1871663"/>
                  </a:lnTo>
                  <a:lnTo>
                    <a:pt x="214355" y="1870075"/>
                  </a:lnTo>
                  <a:lnTo>
                    <a:pt x="201653" y="1868091"/>
                  </a:lnTo>
                  <a:lnTo>
                    <a:pt x="189744" y="1864916"/>
                  </a:lnTo>
                  <a:lnTo>
                    <a:pt x="177835" y="1861741"/>
                  </a:lnTo>
                  <a:lnTo>
                    <a:pt x="165927" y="1857375"/>
                  </a:lnTo>
                  <a:lnTo>
                    <a:pt x="154018" y="1853406"/>
                  </a:lnTo>
                  <a:lnTo>
                    <a:pt x="143300" y="1848247"/>
                  </a:lnTo>
                  <a:lnTo>
                    <a:pt x="132186" y="1842294"/>
                  </a:lnTo>
                  <a:lnTo>
                    <a:pt x="121865" y="1836341"/>
                  </a:lnTo>
                  <a:lnTo>
                    <a:pt x="111147" y="1829594"/>
                  </a:lnTo>
                  <a:lnTo>
                    <a:pt x="101620" y="1822847"/>
                  </a:lnTo>
                  <a:lnTo>
                    <a:pt x="91696" y="1815306"/>
                  </a:lnTo>
                  <a:lnTo>
                    <a:pt x="82566" y="1807369"/>
                  </a:lnTo>
                  <a:lnTo>
                    <a:pt x="74230" y="1799035"/>
                  </a:lnTo>
                  <a:lnTo>
                    <a:pt x="65497" y="1789906"/>
                  </a:lnTo>
                  <a:lnTo>
                    <a:pt x="57558" y="1780778"/>
                  </a:lnTo>
                  <a:lnTo>
                    <a:pt x="50016" y="1771650"/>
                  </a:lnTo>
                  <a:lnTo>
                    <a:pt x="42871" y="1761331"/>
                  </a:lnTo>
                  <a:lnTo>
                    <a:pt x="36520" y="1751410"/>
                  </a:lnTo>
                  <a:lnTo>
                    <a:pt x="30168" y="1740694"/>
                  </a:lnTo>
                  <a:lnTo>
                    <a:pt x="24611" y="1729581"/>
                  </a:lnTo>
                  <a:lnTo>
                    <a:pt x="19848" y="1718469"/>
                  </a:lnTo>
                  <a:lnTo>
                    <a:pt x="15084" y="1706960"/>
                  </a:lnTo>
                  <a:lnTo>
                    <a:pt x="11115" y="1695053"/>
                  </a:lnTo>
                  <a:lnTo>
                    <a:pt x="7939" y="1682750"/>
                  </a:lnTo>
                  <a:lnTo>
                    <a:pt x="4763" y="1670844"/>
                  </a:lnTo>
                  <a:lnTo>
                    <a:pt x="2779" y="1658541"/>
                  </a:lnTo>
                  <a:lnTo>
                    <a:pt x="1191" y="1645841"/>
                  </a:lnTo>
                  <a:lnTo>
                    <a:pt x="0" y="1632744"/>
                  </a:lnTo>
                  <a:lnTo>
                    <a:pt x="0" y="1619647"/>
                  </a:lnTo>
                  <a:lnTo>
                    <a:pt x="0" y="369490"/>
                  </a:lnTo>
                  <a:lnTo>
                    <a:pt x="0" y="356790"/>
                  </a:lnTo>
                  <a:lnTo>
                    <a:pt x="1191" y="344090"/>
                  </a:lnTo>
                  <a:lnTo>
                    <a:pt x="2779" y="330994"/>
                  </a:lnTo>
                  <a:lnTo>
                    <a:pt x="4763" y="318690"/>
                  </a:lnTo>
                  <a:lnTo>
                    <a:pt x="7939" y="306387"/>
                  </a:lnTo>
                  <a:lnTo>
                    <a:pt x="11115" y="294084"/>
                  </a:lnTo>
                  <a:lnTo>
                    <a:pt x="15084" y="282575"/>
                  </a:lnTo>
                  <a:lnTo>
                    <a:pt x="19848" y="271065"/>
                  </a:lnTo>
                  <a:lnTo>
                    <a:pt x="24611" y="259953"/>
                  </a:lnTo>
                  <a:lnTo>
                    <a:pt x="30168" y="249237"/>
                  </a:lnTo>
                  <a:lnTo>
                    <a:pt x="36520" y="238125"/>
                  </a:lnTo>
                  <a:lnTo>
                    <a:pt x="42871" y="228203"/>
                  </a:lnTo>
                  <a:lnTo>
                    <a:pt x="50016" y="218281"/>
                  </a:lnTo>
                  <a:lnTo>
                    <a:pt x="57558" y="208756"/>
                  </a:lnTo>
                  <a:lnTo>
                    <a:pt x="65497" y="199231"/>
                  </a:lnTo>
                  <a:lnTo>
                    <a:pt x="74230" y="190500"/>
                  </a:lnTo>
                  <a:lnTo>
                    <a:pt x="82566" y="182165"/>
                  </a:lnTo>
                  <a:lnTo>
                    <a:pt x="91696" y="174228"/>
                  </a:lnTo>
                  <a:lnTo>
                    <a:pt x="101620" y="167084"/>
                  </a:lnTo>
                  <a:lnTo>
                    <a:pt x="111147" y="159544"/>
                  </a:lnTo>
                  <a:lnTo>
                    <a:pt x="121865" y="152797"/>
                  </a:lnTo>
                  <a:lnTo>
                    <a:pt x="132186" y="147240"/>
                  </a:lnTo>
                  <a:lnTo>
                    <a:pt x="143300" y="141684"/>
                  </a:lnTo>
                  <a:lnTo>
                    <a:pt x="154018" y="136525"/>
                  </a:lnTo>
                  <a:lnTo>
                    <a:pt x="165927" y="131762"/>
                  </a:lnTo>
                  <a:lnTo>
                    <a:pt x="177835" y="127794"/>
                  </a:lnTo>
                  <a:lnTo>
                    <a:pt x="189744" y="124222"/>
                  </a:lnTo>
                  <a:lnTo>
                    <a:pt x="201653" y="121840"/>
                  </a:lnTo>
                  <a:lnTo>
                    <a:pt x="214355" y="119062"/>
                  </a:lnTo>
                  <a:lnTo>
                    <a:pt x="227058" y="117475"/>
                  </a:lnTo>
                  <a:lnTo>
                    <a:pt x="239760" y="116681"/>
                  </a:lnTo>
                  <a:lnTo>
                    <a:pt x="252860" y="116284"/>
                  </a:lnTo>
                  <a:lnTo>
                    <a:pt x="380679" y="116284"/>
                  </a:lnTo>
                  <a:lnTo>
                    <a:pt x="380679" y="215503"/>
                  </a:lnTo>
                  <a:lnTo>
                    <a:pt x="380679" y="307975"/>
                  </a:lnTo>
                  <a:lnTo>
                    <a:pt x="442207" y="307975"/>
                  </a:lnTo>
                  <a:lnTo>
                    <a:pt x="442207"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350">
                <a:solidFill>
                  <a:schemeClr val="tx1">
                    <a:lumMod val="75000"/>
                    <a:lumOff val="25000"/>
                  </a:schemeClr>
                </a:solidFill>
                <a:latin typeface="微软雅黑" panose="020B0503020204020204" charset="-122"/>
                <a:ea typeface="微软雅黑" panose="020B0503020204020204" charset="-122"/>
              </a:endParaRPr>
            </a:p>
          </p:txBody>
        </p:sp>
      </p:grpSp>
      <p:grpSp>
        <p:nvGrpSpPr>
          <p:cNvPr id="8" name="组合 135"/>
          <p:cNvGrpSpPr/>
          <p:nvPr/>
        </p:nvGrpSpPr>
        <p:grpSpPr>
          <a:xfrm>
            <a:off x="3618392" y="2578400"/>
            <a:ext cx="842064" cy="976795"/>
            <a:chOff x="5301679" y="3724016"/>
            <a:chExt cx="1123045" cy="1302732"/>
          </a:xfrm>
        </p:grpSpPr>
        <p:sp>
          <p:nvSpPr>
            <p:cNvPr id="9" name="六边形 8"/>
            <p:cNvSpPr/>
            <p:nvPr/>
          </p:nvSpPr>
          <p:spPr>
            <a:xfrm rot="5400000">
              <a:off x="5211836" y="3813859"/>
              <a:ext cx="1302732" cy="1123045"/>
            </a:xfrm>
            <a:prstGeom prst="hexagon">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75000"/>
                    <a:lumOff val="25000"/>
                  </a:schemeClr>
                </a:solidFill>
                <a:latin typeface="微软雅黑" panose="020B0503020204020204" charset="-122"/>
                <a:ea typeface="微软雅黑" panose="020B0503020204020204" charset="-122"/>
              </a:endParaRPr>
            </a:p>
          </p:txBody>
        </p:sp>
        <p:sp>
          <p:nvSpPr>
            <p:cNvPr id="10" name="KSO_Shape"/>
            <p:cNvSpPr/>
            <p:nvPr/>
          </p:nvSpPr>
          <p:spPr bwMode="auto">
            <a:xfrm>
              <a:off x="5622788" y="4143426"/>
              <a:ext cx="480825" cy="453578"/>
            </a:xfrm>
            <a:custGeom>
              <a:avLst/>
              <a:gdLst>
                <a:gd name="T0" fmla="*/ 186247 w 2959101"/>
                <a:gd name="T1" fmla="*/ 1226349 h 2789237"/>
                <a:gd name="T2" fmla="*/ 230689 w 2959101"/>
                <a:gd name="T3" fmla="*/ 1237612 h 2789237"/>
                <a:gd name="T4" fmla="*/ 288413 w 2959101"/>
                <a:gd name="T5" fmla="*/ 1242988 h 2789237"/>
                <a:gd name="T6" fmla="*/ 479719 w 2959101"/>
                <a:gd name="T7" fmla="*/ 1671247 h 2789237"/>
                <a:gd name="T8" fmla="*/ 447792 w 2959101"/>
                <a:gd name="T9" fmla="*/ 1667919 h 2789237"/>
                <a:gd name="T10" fmla="*/ 425571 w 2959101"/>
                <a:gd name="T11" fmla="*/ 1655632 h 2789237"/>
                <a:gd name="T12" fmla="*/ 406415 w 2959101"/>
                <a:gd name="T13" fmla="*/ 1632337 h 2789237"/>
                <a:gd name="T14" fmla="*/ 1684037 w 2959101"/>
                <a:gd name="T15" fmla="*/ 1235155 h 2789237"/>
                <a:gd name="T16" fmla="*/ 1739462 w 2959101"/>
                <a:gd name="T17" fmla="*/ 1231059 h 2789237"/>
                <a:gd name="T18" fmla="*/ 1778540 w 2959101"/>
                <a:gd name="T19" fmla="*/ 1219540 h 2789237"/>
                <a:gd name="T20" fmla="*/ 1816086 w 2959101"/>
                <a:gd name="T21" fmla="*/ 1198804 h 2789237"/>
                <a:gd name="T22" fmla="*/ 1573698 w 2959101"/>
                <a:gd name="T23" fmla="*/ 1645505 h 2789237"/>
                <a:gd name="T24" fmla="*/ 1560927 w 2959101"/>
                <a:gd name="T25" fmla="*/ 1659840 h 2789237"/>
                <a:gd name="T26" fmla="*/ 1547390 w 2959101"/>
                <a:gd name="T27" fmla="*/ 1666496 h 2789237"/>
                <a:gd name="T28" fmla="*/ 1509589 w 2959101"/>
                <a:gd name="T29" fmla="*/ 1671104 h 2789237"/>
                <a:gd name="T30" fmla="*/ 1044479 w 2959101"/>
                <a:gd name="T31" fmla="*/ 1465033 h 2789237"/>
                <a:gd name="T32" fmla="*/ 653055 w 2959101"/>
                <a:gd name="T33" fmla="*/ 989868 h 2789237"/>
                <a:gd name="T34" fmla="*/ 262244 w 2959101"/>
                <a:gd name="T35" fmla="*/ 1208432 h 2789237"/>
                <a:gd name="T36" fmla="*/ 203201 w 2959101"/>
                <a:gd name="T37" fmla="*/ 1197683 h 2789237"/>
                <a:gd name="T38" fmla="*/ 151059 w 2959101"/>
                <a:gd name="T39" fmla="*/ 1173369 h 2789237"/>
                <a:gd name="T40" fmla="*/ 106841 w 2959101"/>
                <a:gd name="T41" fmla="*/ 1139075 h 2789237"/>
                <a:gd name="T42" fmla="*/ 72846 w 2959101"/>
                <a:gd name="T43" fmla="*/ 1097359 h 2789237"/>
                <a:gd name="T44" fmla="*/ 49586 w 2959101"/>
                <a:gd name="T45" fmla="*/ 1051547 h 2789237"/>
                <a:gd name="T46" fmla="*/ 39874 w 2959101"/>
                <a:gd name="T47" fmla="*/ 1004712 h 2789237"/>
                <a:gd name="T48" fmla="*/ 44474 w 2959101"/>
                <a:gd name="T49" fmla="*/ 953782 h 2789237"/>
                <a:gd name="T50" fmla="*/ 156427 w 2959101"/>
                <a:gd name="T51" fmla="*/ 723445 h 2789237"/>
                <a:gd name="T52" fmla="*/ 1881769 w 2959101"/>
                <a:gd name="T53" fmla="*/ 891877 h 2789237"/>
                <a:gd name="T54" fmla="*/ 1894788 w 2959101"/>
                <a:gd name="T55" fmla="*/ 923328 h 2789237"/>
                <a:gd name="T56" fmla="*/ 1902958 w 2959101"/>
                <a:gd name="T57" fmla="*/ 957080 h 2789237"/>
                <a:gd name="T58" fmla="*/ 1904745 w 2959101"/>
                <a:gd name="T59" fmla="*/ 994156 h 2789237"/>
                <a:gd name="T60" fmla="*/ 1893767 w 2959101"/>
                <a:gd name="T61" fmla="*/ 1047342 h 2789237"/>
                <a:gd name="T62" fmla="*/ 1869771 w 2959101"/>
                <a:gd name="T63" fmla="*/ 1095413 h 2789237"/>
                <a:gd name="T64" fmla="*/ 1834797 w 2959101"/>
                <a:gd name="T65" fmla="*/ 1136069 h 2789237"/>
                <a:gd name="T66" fmla="*/ 1792164 w 2959101"/>
                <a:gd name="T67" fmla="*/ 1167520 h 2789237"/>
                <a:gd name="T68" fmla="*/ 1744425 w 2959101"/>
                <a:gd name="T69" fmla="*/ 1188999 h 2789237"/>
                <a:gd name="T70" fmla="*/ 1694645 w 2959101"/>
                <a:gd name="T71" fmla="*/ 1198460 h 2789237"/>
                <a:gd name="T72" fmla="*/ 1531517 w 2959101"/>
                <a:gd name="T73" fmla="*/ 727463 h 2789237"/>
                <a:gd name="T74" fmla="*/ 1310612 w 2959101"/>
                <a:gd name="T75" fmla="*/ 512 h 2789237"/>
                <a:gd name="T76" fmla="*/ 1333869 w 2959101"/>
                <a:gd name="T77" fmla="*/ 7934 h 2789237"/>
                <a:gd name="T78" fmla="*/ 1352526 w 2959101"/>
                <a:gd name="T79" fmla="*/ 26874 h 2789237"/>
                <a:gd name="T80" fmla="*/ 1493861 w 2959101"/>
                <a:gd name="T81" fmla="*/ 264384 h 2789237"/>
                <a:gd name="T82" fmla="*/ 892487 w 2959101"/>
                <a:gd name="T83" fmla="*/ 95976 h 2789237"/>
                <a:gd name="T84" fmla="*/ 832682 w 2959101"/>
                <a:gd name="T85" fmla="*/ 21499 h 2789237"/>
                <a:gd name="T86" fmla="*/ 658932 w 2959101"/>
                <a:gd name="T87" fmla="*/ 0 h 2789237"/>
                <a:gd name="T88" fmla="*/ 706710 w 2959101"/>
                <a:gd name="T89" fmla="*/ 3069 h 2789237"/>
                <a:gd name="T90" fmla="*/ 746568 w 2959101"/>
                <a:gd name="T91" fmla="*/ 12022 h 2789237"/>
                <a:gd name="T92" fmla="*/ 779783 w 2959101"/>
                <a:gd name="T93" fmla="*/ 26347 h 2789237"/>
                <a:gd name="T94" fmla="*/ 807888 w 2959101"/>
                <a:gd name="T95" fmla="*/ 45788 h 2789237"/>
                <a:gd name="T96" fmla="*/ 831905 w 2959101"/>
                <a:gd name="T97" fmla="*/ 69578 h 2789237"/>
                <a:gd name="T98" fmla="*/ 862565 w 2959101"/>
                <a:gd name="T99" fmla="*/ 112553 h 2789237"/>
                <a:gd name="T100" fmla="*/ 861798 w 2959101"/>
                <a:gd name="T101" fmla="*/ 328704 h 2789237"/>
                <a:gd name="T102" fmla="*/ 501800 w 2959101"/>
                <a:gd name="T103" fmla="*/ 83903 h 2789237"/>
                <a:gd name="T104" fmla="*/ 531183 w 2959101"/>
                <a:gd name="T105" fmla="*/ 43998 h 2789237"/>
                <a:gd name="T106" fmla="*/ 566697 w 2959101"/>
                <a:gd name="T107" fmla="*/ 17394 h 2789237"/>
                <a:gd name="T108" fmla="*/ 612431 w 2959101"/>
                <a:gd name="T109" fmla="*/ 3325 h 2789237"/>
                <a:gd name="T110" fmla="*/ 658932 w 2959101"/>
                <a:gd name="T111" fmla="*/ 0 h 278923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959101" h="2789237">
                  <a:moveTo>
                    <a:pt x="230188" y="1878012"/>
                  </a:moveTo>
                  <a:lnTo>
                    <a:pt x="253199" y="1889137"/>
                  </a:lnTo>
                  <a:lnTo>
                    <a:pt x="265102" y="1894302"/>
                  </a:lnTo>
                  <a:lnTo>
                    <a:pt x="277004" y="1898673"/>
                  </a:lnTo>
                  <a:lnTo>
                    <a:pt x="289303" y="1903440"/>
                  </a:lnTo>
                  <a:lnTo>
                    <a:pt x="301999" y="1907414"/>
                  </a:lnTo>
                  <a:lnTo>
                    <a:pt x="315092" y="1911387"/>
                  </a:lnTo>
                  <a:lnTo>
                    <a:pt x="328978" y="1914963"/>
                  </a:lnTo>
                  <a:lnTo>
                    <a:pt x="343657" y="1918538"/>
                  </a:lnTo>
                  <a:lnTo>
                    <a:pt x="358337" y="1920922"/>
                  </a:lnTo>
                  <a:lnTo>
                    <a:pt x="374207" y="1923704"/>
                  </a:lnTo>
                  <a:lnTo>
                    <a:pt x="391267" y="1925690"/>
                  </a:lnTo>
                  <a:lnTo>
                    <a:pt x="408724" y="1927279"/>
                  </a:lnTo>
                  <a:lnTo>
                    <a:pt x="427767" y="1928471"/>
                  </a:lnTo>
                  <a:lnTo>
                    <a:pt x="448001" y="1929266"/>
                  </a:lnTo>
                  <a:lnTo>
                    <a:pt x="469029" y="1929266"/>
                  </a:lnTo>
                  <a:lnTo>
                    <a:pt x="1446213" y="1929266"/>
                  </a:lnTo>
                  <a:lnTo>
                    <a:pt x="1293069" y="2273739"/>
                  </a:lnTo>
                  <a:lnTo>
                    <a:pt x="1446213" y="2593975"/>
                  </a:lnTo>
                  <a:lnTo>
                    <a:pt x="745164" y="2593975"/>
                  </a:lnTo>
                  <a:lnTo>
                    <a:pt x="733261" y="2593975"/>
                  </a:lnTo>
                  <a:lnTo>
                    <a:pt x="722946" y="2593181"/>
                  </a:lnTo>
                  <a:lnTo>
                    <a:pt x="713424" y="2591989"/>
                  </a:lnTo>
                  <a:lnTo>
                    <a:pt x="703902" y="2590399"/>
                  </a:lnTo>
                  <a:lnTo>
                    <a:pt x="695571" y="2588810"/>
                  </a:lnTo>
                  <a:lnTo>
                    <a:pt x="688032" y="2586029"/>
                  </a:lnTo>
                  <a:lnTo>
                    <a:pt x="680891" y="2582850"/>
                  </a:lnTo>
                  <a:lnTo>
                    <a:pt x="673750" y="2578877"/>
                  </a:lnTo>
                  <a:lnTo>
                    <a:pt x="667402" y="2574507"/>
                  </a:lnTo>
                  <a:lnTo>
                    <a:pt x="661054" y="2569739"/>
                  </a:lnTo>
                  <a:lnTo>
                    <a:pt x="655103" y="2564177"/>
                  </a:lnTo>
                  <a:lnTo>
                    <a:pt x="649151" y="2557422"/>
                  </a:lnTo>
                  <a:lnTo>
                    <a:pt x="643200" y="2550668"/>
                  </a:lnTo>
                  <a:lnTo>
                    <a:pt x="637646" y="2542324"/>
                  </a:lnTo>
                  <a:lnTo>
                    <a:pt x="631298" y="2533583"/>
                  </a:lnTo>
                  <a:lnTo>
                    <a:pt x="625347" y="2523650"/>
                  </a:lnTo>
                  <a:lnTo>
                    <a:pt x="230188" y="1878012"/>
                  </a:lnTo>
                  <a:close/>
                  <a:moveTo>
                    <a:pt x="1932679" y="1738312"/>
                  </a:moveTo>
                  <a:lnTo>
                    <a:pt x="1932679" y="1917109"/>
                  </a:lnTo>
                  <a:lnTo>
                    <a:pt x="2615872" y="1917109"/>
                  </a:lnTo>
                  <a:lnTo>
                    <a:pt x="2636106" y="1916711"/>
                  </a:lnTo>
                  <a:lnTo>
                    <a:pt x="2654356" y="1915917"/>
                  </a:lnTo>
                  <a:lnTo>
                    <a:pt x="2671416" y="1914725"/>
                  </a:lnTo>
                  <a:lnTo>
                    <a:pt x="2687286" y="1912738"/>
                  </a:lnTo>
                  <a:lnTo>
                    <a:pt x="2701965" y="1910751"/>
                  </a:lnTo>
                  <a:lnTo>
                    <a:pt x="2715851" y="1907970"/>
                  </a:lnTo>
                  <a:lnTo>
                    <a:pt x="2728547" y="1904791"/>
                  </a:lnTo>
                  <a:lnTo>
                    <a:pt x="2740449" y="1901216"/>
                  </a:lnTo>
                  <a:lnTo>
                    <a:pt x="2751955" y="1897640"/>
                  </a:lnTo>
                  <a:lnTo>
                    <a:pt x="2762667" y="1892872"/>
                  </a:lnTo>
                  <a:lnTo>
                    <a:pt x="2772982" y="1888104"/>
                  </a:lnTo>
                  <a:lnTo>
                    <a:pt x="2782901" y="1883336"/>
                  </a:lnTo>
                  <a:lnTo>
                    <a:pt x="2792423" y="1878171"/>
                  </a:lnTo>
                  <a:lnTo>
                    <a:pt x="2802341" y="1872608"/>
                  </a:lnTo>
                  <a:lnTo>
                    <a:pt x="2820988" y="1860688"/>
                  </a:lnTo>
                  <a:lnTo>
                    <a:pt x="2473441" y="2504355"/>
                  </a:lnTo>
                  <a:lnTo>
                    <a:pt x="2465506" y="2519056"/>
                  </a:lnTo>
                  <a:lnTo>
                    <a:pt x="2458364" y="2532168"/>
                  </a:lnTo>
                  <a:lnTo>
                    <a:pt x="2451223" y="2544088"/>
                  </a:lnTo>
                  <a:lnTo>
                    <a:pt x="2444478" y="2554021"/>
                  </a:lnTo>
                  <a:lnTo>
                    <a:pt x="2438130" y="2562365"/>
                  </a:lnTo>
                  <a:lnTo>
                    <a:pt x="2434956" y="2566338"/>
                  </a:lnTo>
                  <a:lnTo>
                    <a:pt x="2431386" y="2569914"/>
                  </a:lnTo>
                  <a:lnTo>
                    <a:pt x="2428212" y="2573092"/>
                  </a:lnTo>
                  <a:lnTo>
                    <a:pt x="2424641" y="2576271"/>
                  </a:lnTo>
                  <a:lnTo>
                    <a:pt x="2420674" y="2578655"/>
                  </a:lnTo>
                  <a:lnTo>
                    <a:pt x="2416706" y="2581039"/>
                  </a:lnTo>
                  <a:lnTo>
                    <a:pt x="2412342" y="2583025"/>
                  </a:lnTo>
                  <a:lnTo>
                    <a:pt x="2407978" y="2585012"/>
                  </a:lnTo>
                  <a:lnTo>
                    <a:pt x="2403614" y="2586601"/>
                  </a:lnTo>
                  <a:lnTo>
                    <a:pt x="2398059" y="2587793"/>
                  </a:lnTo>
                  <a:lnTo>
                    <a:pt x="2387347" y="2590575"/>
                  </a:lnTo>
                  <a:lnTo>
                    <a:pt x="2375048" y="2591767"/>
                  </a:lnTo>
                  <a:lnTo>
                    <a:pt x="2361162" y="2593356"/>
                  </a:lnTo>
                  <a:lnTo>
                    <a:pt x="2344896" y="2593753"/>
                  </a:lnTo>
                  <a:lnTo>
                    <a:pt x="2326645" y="2594151"/>
                  </a:lnTo>
                  <a:lnTo>
                    <a:pt x="2306411" y="2594151"/>
                  </a:lnTo>
                  <a:lnTo>
                    <a:pt x="1958864" y="2594151"/>
                  </a:lnTo>
                  <a:lnTo>
                    <a:pt x="1958864" y="2789237"/>
                  </a:lnTo>
                  <a:lnTo>
                    <a:pt x="1622425" y="2273907"/>
                  </a:lnTo>
                  <a:lnTo>
                    <a:pt x="1932679" y="1738312"/>
                  </a:lnTo>
                  <a:close/>
                  <a:moveTo>
                    <a:pt x="0" y="995362"/>
                  </a:moveTo>
                  <a:lnTo>
                    <a:pt x="674158" y="995362"/>
                  </a:lnTo>
                  <a:lnTo>
                    <a:pt x="950888" y="1437085"/>
                  </a:lnTo>
                  <a:lnTo>
                    <a:pt x="1014413" y="1536394"/>
                  </a:lnTo>
                  <a:lnTo>
                    <a:pt x="950888" y="1504615"/>
                  </a:lnTo>
                  <a:lnTo>
                    <a:pt x="840911" y="1449797"/>
                  </a:lnTo>
                  <a:lnTo>
                    <a:pt x="608251" y="1876425"/>
                  </a:lnTo>
                  <a:lnTo>
                    <a:pt x="426411" y="1876425"/>
                  </a:lnTo>
                  <a:lnTo>
                    <a:pt x="407353" y="1875631"/>
                  </a:lnTo>
                  <a:lnTo>
                    <a:pt x="388296" y="1874439"/>
                  </a:lnTo>
                  <a:lnTo>
                    <a:pt x="369635" y="1871658"/>
                  </a:lnTo>
                  <a:lnTo>
                    <a:pt x="350975" y="1868083"/>
                  </a:lnTo>
                  <a:lnTo>
                    <a:pt x="333506" y="1864111"/>
                  </a:lnTo>
                  <a:lnTo>
                    <a:pt x="315639" y="1858947"/>
                  </a:lnTo>
                  <a:lnTo>
                    <a:pt x="298567" y="1852988"/>
                  </a:lnTo>
                  <a:lnTo>
                    <a:pt x="281892" y="1845838"/>
                  </a:lnTo>
                  <a:lnTo>
                    <a:pt x="265614" y="1838291"/>
                  </a:lnTo>
                  <a:lnTo>
                    <a:pt x="249732" y="1829949"/>
                  </a:lnTo>
                  <a:lnTo>
                    <a:pt x="234645" y="1821210"/>
                  </a:lnTo>
                  <a:lnTo>
                    <a:pt x="219955" y="1811676"/>
                  </a:lnTo>
                  <a:lnTo>
                    <a:pt x="205662" y="1801745"/>
                  </a:lnTo>
                  <a:lnTo>
                    <a:pt x="192163" y="1791020"/>
                  </a:lnTo>
                  <a:lnTo>
                    <a:pt x="179061" y="1779500"/>
                  </a:lnTo>
                  <a:lnTo>
                    <a:pt x="165959" y="1767981"/>
                  </a:lnTo>
                  <a:lnTo>
                    <a:pt x="154445" y="1755666"/>
                  </a:lnTo>
                  <a:lnTo>
                    <a:pt x="142931" y="1743352"/>
                  </a:lnTo>
                  <a:lnTo>
                    <a:pt x="132211" y="1730243"/>
                  </a:lnTo>
                  <a:lnTo>
                    <a:pt x="122285" y="1716738"/>
                  </a:lnTo>
                  <a:lnTo>
                    <a:pt x="113154" y="1703232"/>
                  </a:lnTo>
                  <a:lnTo>
                    <a:pt x="104419" y="1689328"/>
                  </a:lnTo>
                  <a:lnTo>
                    <a:pt x="96479" y="1675425"/>
                  </a:lnTo>
                  <a:lnTo>
                    <a:pt x="89332" y="1661125"/>
                  </a:lnTo>
                  <a:lnTo>
                    <a:pt x="82979" y="1646824"/>
                  </a:lnTo>
                  <a:lnTo>
                    <a:pt x="77024" y="1632127"/>
                  </a:lnTo>
                  <a:lnTo>
                    <a:pt x="72657" y="1617826"/>
                  </a:lnTo>
                  <a:lnTo>
                    <a:pt x="68289" y="1602732"/>
                  </a:lnTo>
                  <a:lnTo>
                    <a:pt x="65510" y="1588431"/>
                  </a:lnTo>
                  <a:lnTo>
                    <a:pt x="63128" y="1574131"/>
                  </a:lnTo>
                  <a:lnTo>
                    <a:pt x="61937" y="1559433"/>
                  </a:lnTo>
                  <a:lnTo>
                    <a:pt x="61540" y="1545133"/>
                  </a:lnTo>
                  <a:lnTo>
                    <a:pt x="61937" y="1528846"/>
                  </a:lnTo>
                  <a:lnTo>
                    <a:pt x="63128" y="1512560"/>
                  </a:lnTo>
                  <a:lnTo>
                    <a:pt x="65907" y="1496273"/>
                  </a:lnTo>
                  <a:lnTo>
                    <a:pt x="69083" y="1480384"/>
                  </a:lnTo>
                  <a:lnTo>
                    <a:pt x="73848" y="1465289"/>
                  </a:lnTo>
                  <a:lnTo>
                    <a:pt x="79009" y="1449400"/>
                  </a:lnTo>
                  <a:lnTo>
                    <a:pt x="85362" y="1433908"/>
                  </a:lnTo>
                  <a:lnTo>
                    <a:pt x="92508" y="1418813"/>
                  </a:lnTo>
                  <a:lnTo>
                    <a:pt x="242983" y="1122874"/>
                  </a:lnTo>
                  <a:lnTo>
                    <a:pt x="0" y="995362"/>
                  </a:lnTo>
                  <a:close/>
                  <a:moveTo>
                    <a:pt x="2574057" y="833437"/>
                  </a:moveTo>
                  <a:lnTo>
                    <a:pt x="2912705" y="1366837"/>
                  </a:lnTo>
                  <a:lnTo>
                    <a:pt x="2917861" y="1375172"/>
                  </a:lnTo>
                  <a:lnTo>
                    <a:pt x="2923016" y="1384300"/>
                  </a:lnTo>
                  <a:lnTo>
                    <a:pt x="2927378" y="1393428"/>
                  </a:lnTo>
                  <a:lnTo>
                    <a:pt x="2931740" y="1402953"/>
                  </a:lnTo>
                  <a:lnTo>
                    <a:pt x="2936102" y="1412478"/>
                  </a:lnTo>
                  <a:lnTo>
                    <a:pt x="2940067" y="1422797"/>
                  </a:lnTo>
                  <a:lnTo>
                    <a:pt x="2943239" y="1433116"/>
                  </a:lnTo>
                  <a:lnTo>
                    <a:pt x="2946808" y="1443434"/>
                  </a:lnTo>
                  <a:lnTo>
                    <a:pt x="2949188" y="1453753"/>
                  </a:lnTo>
                  <a:lnTo>
                    <a:pt x="2951963" y="1464469"/>
                  </a:lnTo>
                  <a:lnTo>
                    <a:pt x="2954343" y="1474788"/>
                  </a:lnTo>
                  <a:lnTo>
                    <a:pt x="2955929" y="1485503"/>
                  </a:lnTo>
                  <a:lnTo>
                    <a:pt x="2957118" y="1495822"/>
                  </a:lnTo>
                  <a:lnTo>
                    <a:pt x="2958308" y="1505744"/>
                  </a:lnTo>
                  <a:lnTo>
                    <a:pt x="2958705" y="1516063"/>
                  </a:lnTo>
                  <a:lnTo>
                    <a:pt x="2959101" y="1525588"/>
                  </a:lnTo>
                  <a:lnTo>
                    <a:pt x="2958705" y="1543050"/>
                  </a:lnTo>
                  <a:lnTo>
                    <a:pt x="2956722" y="1560116"/>
                  </a:lnTo>
                  <a:lnTo>
                    <a:pt x="2954739" y="1576784"/>
                  </a:lnTo>
                  <a:lnTo>
                    <a:pt x="2951170" y="1593453"/>
                  </a:lnTo>
                  <a:lnTo>
                    <a:pt x="2946808" y="1609725"/>
                  </a:lnTo>
                  <a:lnTo>
                    <a:pt x="2941653" y="1625600"/>
                  </a:lnTo>
                  <a:lnTo>
                    <a:pt x="2935705" y="1641475"/>
                  </a:lnTo>
                  <a:lnTo>
                    <a:pt x="2928964" y="1656556"/>
                  </a:lnTo>
                  <a:lnTo>
                    <a:pt x="2921429" y="1671638"/>
                  </a:lnTo>
                  <a:lnTo>
                    <a:pt x="2913102" y="1685925"/>
                  </a:lnTo>
                  <a:lnTo>
                    <a:pt x="2904378" y="1700213"/>
                  </a:lnTo>
                  <a:lnTo>
                    <a:pt x="2894464" y="1713706"/>
                  </a:lnTo>
                  <a:lnTo>
                    <a:pt x="2884154" y="1726803"/>
                  </a:lnTo>
                  <a:lnTo>
                    <a:pt x="2873448" y="1739106"/>
                  </a:lnTo>
                  <a:lnTo>
                    <a:pt x="2862344" y="1751410"/>
                  </a:lnTo>
                  <a:lnTo>
                    <a:pt x="2850052" y="1763316"/>
                  </a:lnTo>
                  <a:lnTo>
                    <a:pt x="2837759" y="1774031"/>
                  </a:lnTo>
                  <a:lnTo>
                    <a:pt x="2825069" y="1784747"/>
                  </a:lnTo>
                  <a:lnTo>
                    <a:pt x="2811983" y="1794272"/>
                  </a:lnTo>
                  <a:lnTo>
                    <a:pt x="2797708" y="1803797"/>
                  </a:lnTo>
                  <a:lnTo>
                    <a:pt x="2783829" y="1812131"/>
                  </a:lnTo>
                  <a:lnTo>
                    <a:pt x="2769950" y="1820466"/>
                  </a:lnTo>
                  <a:lnTo>
                    <a:pt x="2754881" y="1827610"/>
                  </a:lnTo>
                  <a:lnTo>
                    <a:pt x="2740209" y="1834753"/>
                  </a:lnTo>
                  <a:lnTo>
                    <a:pt x="2725140" y="1840310"/>
                  </a:lnTo>
                  <a:lnTo>
                    <a:pt x="2709675" y="1845469"/>
                  </a:lnTo>
                  <a:lnTo>
                    <a:pt x="2694606" y="1849835"/>
                  </a:lnTo>
                  <a:lnTo>
                    <a:pt x="2679141" y="1853803"/>
                  </a:lnTo>
                  <a:lnTo>
                    <a:pt x="2663279" y="1856978"/>
                  </a:lnTo>
                  <a:lnTo>
                    <a:pt x="2648211" y="1858566"/>
                  </a:lnTo>
                  <a:lnTo>
                    <a:pt x="2632349" y="1860153"/>
                  </a:lnTo>
                  <a:lnTo>
                    <a:pt x="2616487" y="1860550"/>
                  </a:lnTo>
                  <a:lnTo>
                    <a:pt x="2418215" y="1860550"/>
                  </a:lnTo>
                  <a:lnTo>
                    <a:pt x="2078376" y="1290637"/>
                  </a:lnTo>
                  <a:lnTo>
                    <a:pt x="2008188" y="1171972"/>
                  </a:lnTo>
                  <a:lnTo>
                    <a:pt x="2378957" y="1129109"/>
                  </a:lnTo>
                  <a:lnTo>
                    <a:pt x="2574057" y="833437"/>
                  </a:lnTo>
                  <a:close/>
                  <a:moveTo>
                    <a:pt x="1239838" y="0"/>
                  </a:moveTo>
                  <a:lnTo>
                    <a:pt x="2017953" y="0"/>
                  </a:lnTo>
                  <a:lnTo>
                    <a:pt x="2027084" y="397"/>
                  </a:lnTo>
                  <a:lnTo>
                    <a:pt x="2035818" y="794"/>
                  </a:lnTo>
                  <a:lnTo>
                    <a:pt x="2044155" y="1986"/>
                  </a:lnTo>
                  <a:lnTo>
                    <a:pt x="2051697" y="3178"/>
                  </a:lnTo>
                  <a:lnTo>
                    <a:pt x="2058843" y="5561"/>
                  </a:lnTo>
                  <a:lnTo>
                    <a:pt x="2065195" y="8739"/>
                  </a:lnTo>
                  <a:lnTo>
                    <a:pt x="2071944" y="12314"/>
                  </a:lnTo>
                  <a:lnTo>
                    <a:pt x="2077899" y="16684"/>
                  </a:lnTo>
                  <a:lnTo>
                    <a:pt x="2083854" y="21451"/>
                  </a:lnTo>
                  <a:lnTo>
                    <a:pt x="2089015" y="27013"/>
                  </a:lnTo>
                  <a:lnTo>
                    <a:pt x="2094970" y="34163"/>
                  </a:lnTo>
                  <a:lnTo>
                    <a:pt x="2100925" y="41711"/>
                  </a:lnTo>
                  <a:lnTo>
                    <a:pt x="2106880" y="50053"/>
                  </a:lnTo>
                  <a:lnTo>
                    <a:pt x="2112835" y="59587"/>
                  </a:lnTo>
                  <a:lnTo>
                    <a:pt x="2119584" y="69518"/>
                  </a:lnTo>
                  <a:lnTo>
                    <a:pt x="2126730" y="81435"/>
                  </a:lnTo>
                  <a:lnTo>
                    <a:pt x="2320465" y="410355"/>
                  </a:lnTo>
                  <a:lnTo>
                    <a:pt x="2530476" y="296742"/>
                  </a:lnTo>
                  <a:lnTo>
                    <a:pt x="2219230" y="850900"/>
                  </a:lnTo>
                  <a:lnTo>
                    <a:pt x="1584035" y="850900"/>
                  </a:lnTo>
                  <a:lnTo>
                    <a:pt x="1749979" y="743246"/>
                  </a:lnTo>
                  <a:lnTo>
                    <a:pt x="1386330" y="148967"/>
                  </a:lnTo>
                  <a:lnTo>
                    <a:pt x="1337499" y="76668"/>
                  </a:lnTo>
                  <a:lnTo>
                    <a:pt x="1327177" y="64354"/>
                  </a:lnTo>
                  <a:lnTo>
                    <a:pt x="1316061" y="52834"/>
                  </a:lnTo>
                  <a:lnTo>
                    <a:pt x="1304945" y="42902"/>
                  </a:lnTo>
                  <a:lnTo>
                    <a:pt x="1293433" y="33369"/>
                  </a:lnTo>
                  <a:lnTo>
                    <a:pt x="1281126" y="23835"/>
                  </a:lnTo>
                  <a:lnTo>
                    <a:pt x="1268422" y="15492"/>
                  </a:lnTo>
                  <a:lnTo>
                    <a:pt x="1254527" y="7945"/>
                  </a:lnTo>
                  <a:lnTo>
                    <a:pt x="1239838" y="0"/>
                  </a:lnTo>
                  <a:close/>
                  <a:moveTo>
                    <a:pt x="1023541" y="0"/>
                  </a:moveTo>
                  <a:lnTo>
                    <a:pt x="1039416" y="397"/>
                  </a:lnTo>
                  <a:lnTo>
                    <a:pt x="1054895" y="794"/>
                  </a:lnTo>
                  <a:lnTo>
                    <a:pt x="1069579" y="1588"/>
                  </a:lnTo>
                  <a:lnTo>
                    <a:pt x="1084263" y="2779"/>
                  </a:lnTo>
                  <a:lnTo>
                    <a:pt x="1097757" y="4764"/>
                  </a:lnTo>
                  <a:lnTo>
                    <a:pt x="1110854" y="6749"/>
                  </a:lnTo>
                  <a:lnTo>
                    <a:pt x="1123951" y="9132"/>
                  </a:lnTo>
                  <a:lnTo>
                    <a:pt x="1136254" y="12308"/>
                  </a:lnTo>
                  <a:lnTo>
                    <a:pt x="1148160" y="15087"/>
                  </a:lnTo>
                  <a:lnTo>
                    <a:pt x="1159670" y="18660"/>
                  </a:lnTo>
                  <a:lnTo>
                    <a:pt x="1170385" y="22234"/>
                  </a:lnTo>
                  <a:lnTo>
                    <a:pt x="1181498" y="26601"/>
                  </a:lnTo>
                  <a:lnTo>
                    <a:pt x="1191420" y="30968"/>
                  </a:lnTo>
                  <a:lnTo>
                    <a:pt x="1201738" y="35733"/>
                  </a:lnTo>
                  <a:lnTo>
                    <a:pt x="1211263" y="40894"/>
                  </a:lnTo>
                  <a:lnTo>
                    <a:pt x="1220391" y="46453"/>
                  </a:lnTo>
                  <a:lnTo>
                    <a:pt x="1229520" y="52011"/>
                  </a:lnTo>
                  <a:lnTo>
                    <a:pt x="1238251" y="57967"/>
                  </a:lnTo>
                  <a:lnTo>
                    <a:pt x="1246585" y="64319"/>
                  </a:lnTo>
                  <a:lnTo>
                    <a:pt x="1254920" y="71069"/>
                  </a:lnTo>
                  <a:lnTo>
                    <a:pt x="1262857" y="77818"/>
                  </a:lnTo>
                  <a:lnTo>
                    <a:pt x="1270398" y="85362"/>
                  </a:lnTo>
                  <a:lnTo>
                    <a:pt x="1277938" y="92906"/>
                  </a:lnTo>
                  <a:lnTo>
                    <a:pt x="1285082" y="100052"/>
                  </a:lnTo>
                  <a:lnTo>
                    <a:pt x="1292226" y="107993"/>
                  </a:lnTo>
                  <a:lnTo>
                    <a:pt x="1299370" y="116331"/>
                  </a:lnTo>
                  <a:lnTo>
                    <a:pt x="1312863" y="133800"/>
                  </a:lnTo>
                  <a:lnTo>
                    <a:pt x="1325960" y="152064"/>
                  </a:lnTo>
                  <a:lnTo>
                    <a:pt x="1338660" y="171121"/>
                  </a:lnTo>
                  <a:lnTo>
                    <a:pt x="1339851" y="174695"/>
                  </a:lnTo>
                  <a:lnTo>
                    <a:pt x="1341835" y="178268"/>
                  </a:lnTo>
                  <a:lnTo>
                    <a:pt x="1343423" y="181047"/>
                  </a:lnTo>
                  <a:lnTo>
                    <a:pt x="1345010" y="183826"/>
                  </a:lnTo>
                  <a:lnTo>
                    <a:pt x="1435101" y="335096"/>
                  </a:lnTo>
                  <a:lnTo>
                    <a:pt x="1338660" y="510188"/>
                  </a:lnTo>
                  <a:lnTo>
                    <a:pt x="1069579" y="995363"/>
                  </a:lnTo>
                  <a:lnTo>
                    <a:pt x="835820" y="696397"/>
                  </a:lnTo>
                  <a:lnTo>
                    <a:pt x="481013" y="681706"/>
                  </a:lnTo>
                  <a:lnTo>
                    <a:pt x="771129" y="144917"/>
                  </a:lnTo>
                  <a:lnTo>
                    <a:pt x="779463" y="130227"/>
                  </a:lnTo>
                  <a:lnTo>
                    <a:pt x="788194" y="115934"/>
                  </a:lnTo>
                  <a:lnTo>
                    <a:pt x="796926" y="102832"/>
                  </a:lnTo>
                  <a:lnTo>
                    <a:pt x="806451" y="90524"/>
                  </a:lnTo>
                  <a:lnTo>
                    <a:pt x="815579" y="78613"/>
                  </a:lnTo>
                  <a:lnTo>
                    <a:pt x="825104" y="68290"/>
                  </a:lnTo>
                  <a:lnTo>
                    <a:pt x="835026" y="57967"/>
                  </a:lnTo>
                  <a:lnTo>
                    <a:pt x="845741" y="49232"/>
                  </a:lnTo>
                  <a:lnTo>
                    <a:pt x="856854" y="40894"/>
                  </a:lnTo>
                  <a:lnTo>
                    <a:pt x="867966" y="33748"/>
                  </a:lnTo>
                  <a:lnTo>
                    <a:pt x="880269" y="26998"/>
                  </a:lnTo>
                  <a:lnTo>
                    <a:pt x="892970" y="21440"/>
                  </a:lnTo>
                  <a:lnTo>
                    <a:pt x="906066" y="15881"/>
                  </a:lnTo>
                  <a:lnTo>
                    <a:pt x="920751" y="11514"/>
                  </a:lnTo>
                  <a:lnTo>
                    <a:pt x="935435" y="8338"/>
                  </a:lnTo>
                  <a:lnTo>
                    <a:pt x="951310" y="5161"/>
                  </a:lnTo>
                  <a:lnTo>
                    <a:pt x="959248" y="3970"/>
                  </a:lnTo>
                  <a:lnTo>
                    <a:pt x="967582" y="2779"/>
                  </a:lnTo>
                  <a:lnTo>
                    <a:pt x="985441" y="1191"/>
                  </a:lnTo>
                  <a:lnTo>
                    <a:pt x="1004491" y="397"/>
                  </a:lnTo>
                  <a:lnTo>
                    <a:pt x="1023541"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350">
                <a:solidFill>
                  <a:schemeClr val="tx1">
                    <a:lumMod val="75000"/>
                    <a:lumOff val="25000"/>
                  </a:schemeClr>
                </a:solidFill>
                <a:latin typeface="微软雅黑" panose="020B0503020204020204" charset="-122"/>
                <a:ea typeface="微软雅黑" panose="020B0503020204020204" charset="-122"/>
              </a:endParaRPr>
            </a:p>
          </p:txBody>
        </p:sp>
      </p:grpSp>
      <p:cxnSp>
        <p:nvCxnSpPr>
          <p:cNvPr id="11" name="直接连接符 138"/>
          <p:cNvCxnSpPr/>
          <p:nvPr/>
        </p:nvCxnSpPr>
        <p:spPr>
          <a:xfrm>
            <a:off x="953044" y="1417125"/>
            <a:ext cx="2482671" cy="0"/>
          </a:xfrm>
          <a:prstGeom prst="line">
            <a:avLst/>
          </a:prstGeom>
          <a:ln w="9525">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2" name="组合 139"/>
          <p:cNvGrpSpPr/>
          <p:nvPr/>
        </p:nvGrpSpPr>
        <p:grpSpPr>
          <a:xfrm>
            <a:off x="4567220" y="1104233"/>
            <a:ext cx="3074598" cy="644525"/>
            <a:chOff x="6567113" y="1810921"/>
            <a:chExt cx="4100531" cy="859590"/>
          </a:xfrm>
        </p:grpSpPr>
        <p:sp>
          <p:nvSpPr>
            <p:cNvPr id="13" name="文本框 69"/>
            <p:cNvSpPr txBox="1"/>
            <p:nvPr/>
          </p:nvSpPr>
          <p:spPr>
            <a:xfrm>
              <a:off x="6567113" y="1810921"/>
              <a:ext cx="916058" cy="859590"/>
            </a:xfrm>
            <a:prstGeom prst="rect">
              <a:avLst/>
            </a:prstGeom>
            <a:noFill/>
          </p:spPr>
          <p:txBody>
            <a:bodyPr wrap="square" rtlCol="0">
              <a:spAutoFit/>
            </a:bodyPr>
            <a:lstStyle/>
            <a:p>
              <a:pPr algn="ctr"/>
              <a:r>
                <a:rPr lang="en-US" altLang="zh-CN" sz="3600" dirty="0">
                  <a:solidFill>
                    <a:schemeClr val="tx1">
                      <a:lumMod val="75000"/>
                      <a:lumOff val="25000"/>
                    </a:schemeClr>
                  </a:solidFill>
                  <a:ea typeface="微软雅黑" panose="020B0503020204020204" charset="-122"/>
                </a:rPr>
                <a:t>01</a:t>
              </a:r>
            </a:p>
          </p:txBody>
        </p:sp>
        <p:sp>
          <p:nvSpPr>
            <p:cNvPr id="14" name="文本框 11"/>
            <p:cNvSpPr txBox="1"/>
            <p:nvPr/>
          </p:nvSpPr>
          <p:spPr>
            <a:xfrm>
              <a:off x="7395055" y="2133792"/>
              <a:ext cx="3272589" cy="371994"/>
            </a:xfrm>
            <a:prstGeom prst="rect">
              <a:avLst/>
            </a:prstGeom>
            <a:noFill/>
          </p:spPr>
          <p:txBody>
            <a:bodyPr wrap="square" rtlCol="0">
              <a:spAutoFit/>
            </a:bodyPr>
            <a:lstStyle/>
            <a:p>
              <a:pPr lvl="0" algn="just">
                <a:lnSpc>
                  <a:spcPct val="150000"/>
                </a:lnSpc>
                <a:defRPr/>
              </a:pPr>
              <a:r>
                <a:rPr lang="en-US" altLang="zh-CN" sz="900" kern="0" dirty="0">
                  <a:solidFill>
                    <a:prstClr val="black"/>
                  </a:solidFill>
                  <a:latin typeface="等线" panose="02010600030101010101" charset="-122"/>
                  <a:ea typeface="等线" panose="02010600030101010101" charset="-122"/>
                </a:rPr>
                <a:t>Please enter the text you want to express.</a:t>
              </a:r>
            </a:p>
          </p:txBody>
        </p:sp>
      </p:grpSp>
      <p:cxnSp>
        <p:nvCxnSpPr>
          <p:cNvPr id="15" name="直接连接符 144"/>
          <p:cNvCxnSpPr/>
          <p:nvPr/>
        </p:nvCxnSpPr>
        <p:spPr>
          <a:xfrm>
            <a:off x="5094195" y="2208486"/>
            <a:ext cx="2482671" cy="0"/>
          </a:xfrm>
          <a:prstGeom prst="line">
            <a:avLst/>
          </a:prstGeom>
          <a:ln w="9525">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6" name="组合 145"/>
          <p:cNvGrpSpPr/>
          <p:nvPr/>
        </p:nvGrpSpPr>
        <p:grpSpPr>
          <a:xfrm>
            <a:off x="972170" y="1872084"/>
            <a:ext cx="3140667" cy="678390"/>
            <a:chOff x="1524357" y="2822974"/>
            <a:chExt cx="4188648" cy="904756"/>
          </a:xfrm>
        </p:grpSpPr>
        <p:sp>
          <p:nvSpPr>
            <p:cNvPr id="17" name="文本框 75"/>
            <p:cNvSpPr txBox="1"/>
            <p:nvPr/>
          </p:nvSpPr>
          <p:spPr>
            <a:xfrm>
              <a:off x="4796946" y="2868140"/>
              <a:ext cx="916059" cy="859590"/>
            </a:xfrm>
            <a:prstGeom prst="rect">
              <a:avLst/>
            </a:prstGeom>
            <a:noFill/>
          </p:spPr>
          <p:txBody>
            <a:bodyPr wrap="square" rtlCol="0">
              <a:spAutoFit/>
            </a:bodyPr>
            <a:lstStyle/>
            <a:p>
              <a:pPr algn="ctr"/>
              <a:r>
                <a:rPr lang="en-US" altLang="zh-CN" sz="3600" dirty="0">
                  <a:solidFill>
                    <a:schemeClr val="tx1">
                      <a:lumMod val="75000"/>
                      <a:lumOff val="25000"/>
                    </a:schemeClr>
                  </a:solidFill>
                  <a:ea typeface="微软雅黑" panose="020B0503020204020204" charset="-122"/>
                </a:rPr>
                <a:t>02</a:t>
              </a:r>
            </a:p>
          </p:txBody>
        </p:sp>
        <p:grpSp>
          <p:nvGrpSpPr>
            <p:cNvPr id="18" name="组合 147"/>
            <p:cNvGrpSpPr/>
            <p:nvPr/>
          </p:nvGrpSpPr>
          <p:grpSpPr>
            <a:xfrm>
              <a:off x="1524357" y="2822974"/>
              <a:ext cx="3272589" cy="740033"/>
              <a:chOff x="6968290" y="1661481"/>
              <a:chExt cx="3272589" cy="740033"/>
            </a:xfrm>
          </p:grpSpPr>
          <p:sp>
            <p:nvSpPr>
              <p:cNvPr id="19" name="文本框 77"/>
              <p:cNvSpPr txBox="1"/>
              <p:nvPr/>
            </p:nvSpPr>
            <p:spPr>
              <a:xfrm>
                <a:off x="7911567" y="1661481"/>
                <a:ext cx="2329312" cy="451523"/>
              </a:xfrm>
              <a:prstGeom prst="rect">
                <a:avLst/>
              </a:prstGeom>
              <a:noFill/>
            </p:spPr>
            <p:txBody>
              <a:bodyPr wrap="square" rtlCol="0">
                <a:spAutoFit/>
              </a:bodyPr>
              <a:lstStyle/>
              <a:p>
                <a:pPr lvl="0">
                  <a:defRPr/>
                </a:pPr>
                <a:r>
                  <a:rPr lang="zh-CN" altLang="en-US" sz="1600" kern="0" dirty="0">
                    <a:solidFill>
                      <a:prstClr val="black"/>
                    </a:solidFill>
                    <a:latin typeface="等线" panose="02010600030101010101" charset="-122"/>
                    <a:ea typeface="等线" panose="02010600030101010101" charset="-122"/>
                  </a:rPr>
                  <a:t>添加文字</a:t>
                </a:r>
              </a:p>
            </p:txBody>
          </p:sp>
          <p:sp>
            <p:nvSpPr>
              <p:cNvPr id="20" name="文本框 80"/>
              <p:cNvSpPr txBox="1"/>
              <p:nvPr/>
            </p:nvSpPr>
            <p:spPr>
              <a:xfrm>
                <a:off x="6968290" y="2029520"/>
                <a:ext cx="3272589" cy="371994"/>
              </a:xfrm>
              <a:prstGeom prst="rect">
                <a:avLst/>
              </a:prstGeom>
              <a:noFill/>
            </p:spPr>
            <p:txBody>
              <a:bodyPr wrap="square" rtlCol="0">
                <a:spAutoFit/>
              </a:bodyPr>
              <a:lstStyle/>
              <a:p>
                <a:pPr lvl="0" algn="just">
                  <a:lnSpc>
                    <a:spcPct val="150000"/>
                  </a:lnSpc>
                  <a:defRPr/>
                </a:pPr>
                <a:r>
                  <a:rPr lang="en-US" altLang="zh-CN" sz="900" kern="0" dirty="0">
                    <a:solidFill>
                      <a:prstClr val="black"/>
                    </a:solidFill>
                    <a:latin typeface="等线" panose="02010600030101010101" charset="-122"/>
                    <a:ea typeface="等线" panose="02010600030101010101" charset="-122"/>
                  </a:rPr>
                  <a:t>Please enter the text you want to express.</a:t>
                </a:r>
              </a:p>
            </p:txBody>
          </p:sp>
        </p:grpSp>
      </p:grpSp>
      <p:cxnSp>
        <p:nvCxnSpPr>
          <p:cNvPr id="21" name="直接连接符 150"/>
          <p:cNvCxnSpPr/>
          <p:nvPr/>
        </p:nvCxnSpPr>
        <p:spPr>
          <a:xfrm>
            <a:off x="953044" y="3023204"/>
            <a:ext cx="2482671" cy="0"/>
          </a:xfrm>
          <a:prstGeom prst="line">
            <a:avLst/>
          </a:prstGeom>
          <a:ln w="9525">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22" name="组合 151"/>
          <p:cNvGrpSpPr/>
          <p:nvPr/>
        </p:nvGrpSpPr>
        <p:grpSpPr>
          <a:xfrm>
            <a:off x="4567220" y="2680790"/>
            <a:ext cx="3074598" cy="688307"/>
            <a:chOff x="6567113" y="3913546"/>
            <a:chExt cx="4100531" cy="917982"/>
          </a:xfrm>
        </p:grpSpPr>
        <p:sp>
          <p:nvSpPr>
            <p:cNvPr id="23" name="文本框 101"/>
            <p:cNvSpPr txBox="1"/>
            <p:nvPr/>
          </p:nvSpPr>
          <p:spPr>
            <a:xfrm>
              <a:off x="6567113" y="3971938"/>
              <a:ext cx="916058" cy="859590"/>
            </a:xfrm>
            <a:prstGeom prst="rect">
              <a:avLst/>
            </a:prstGeom>
            <a:noFill/>
          </p:spPr>
          <p:txBody>
            <a:bodyPr wrap="square" rtlCol="0">
              <a:spAutoFit/>
            </a:bodyPr>
            <a:lstStyle/>
            <a:p>
              <a:pPr algn="ctr"/>
              <a:r>
                <a:rPr lang="en-US" altLang="zh-CN" sz="3600" dirty="0">
                  <a:solidFill>
                    <a:schemeClr val="tx1">
                      <a:lumMod val="75000"/>
                      <a:lumOff val="25000"/>
                    </a:schemeClr>
                  </a:solidFill>
                  <a:ea typeface="微软雅黑" panose="020B0503020204020204" charset="-122"/>
                </a:rPr>
                <a:t>03</a:t>
              </a:r>
            </a:p>
          </p:txBody>
        </p:sp>
        <p:grpSp>
          <p:nvGrpSpPr>
            <p:cNvPr id="24" name="组合 153"/>
            <p:cNvGrpSpPr/>
            <p:nvPr/>
          </p:nvGrpSpPr>
          <p:grpSpPr>
            <a:xfrm>
              <a:off x="7395055" y="3913546"/>
              <a:ext cx="3272589" cy="753257"/>
              <a:chOff x="6968290" y="1648257"/>
              <a:chExt cx="3272589" cy="753257"/>
            </a:xfrm>
          </p:grpSpPr>
          <p:sp>
            <p:nvSpPr>
              <p:cNvPr id="25" name="文本框 103"/>
              <p:cNvSpPr txBox="1"/>
              <p:nvPr/>
            </p:nvSpPr>
            <p:spPr>
              <a:xfrm>
                <a:off x="6968290" y="1648257"/>
                <a:ext cx="2329313" cy="451523"/>
              </a:xfrm>
              <a:prstGeom prst="rect">
                <a:avLst/>
              </a:prstGeom>
              <a:noFill/>
            </p:spPr>
            <p:txBody>
              <a:bodyPr wrap="square" rtlCol="0">
                <a:spAutoFit/>
              </a:bodyPr>
              <a:lstStyle/>
              <a:p>
                <a:pPr lvl="0">
                  <a:defRPr/>
                </a:pPr>
                <a:r>
                  <a:rPr lang="zh-CN" altLang="en-US" sz="1600" kern="0" dirty="0">
                    <a:solidFill>
                      <a:prstClr val="black"/>
                    </a:solidFill>
                    <a:latin typeface="等线" panose="02010600030101010101" charset="-122"/>
                    <a:ea typeface="等线" panose="02010600030101010101" charset="-122"/>
                  </a:rPr>
                  <a:t>添加文字</a:t>
                </a:r>
              </a:p>
            </p:txBody>
          </p:sp>
          <p:sp>
            <p:nvSpPr>
              <p:cNvPr id="26" name="文本框 104"/>
              <p:cNvSpPr txBox="1"/>
              <p:nvPr/>
            </p:nvSpPr>
            <p:spPr>
              <a:xfrm>
                <a:off x="6968290" y="2029520"/>
                <a:ext cx="3272589" cy="371994"/>
              </a:xfrm>
              <a:prstGeom prst="rect">
                <a:avLst/>
              </a:prstGeom>
              <a:noFill/>
            </p:spPr>
            <p:txBody>
              <a:bodyPr wrap="square" rtlCol="0">
                <a:spAutoFit/>
              </a:bodyPr>
              <a:lstStyle/>
              <a:p>
                <a:pPr lvl="0" algn="just">
                  <a:lnSpc>
                    <a:spcPct val="150000"/>
                  </a:lnSpc>
                  <a:defRPr/>
                </a:pPr>
                <a:r>
                  <a:rPr lang="en-US" altLang="zh-CN" sz="900" kern="0" dirty="0">
                    <a:solidFill>
                      <a:prstClr val="black"/>
                    </a:solidFill>
                    <a:latin typeface="等线" panose="02010600030101010101" charset="-122"/>
                    <a:ea typeface="等线" panose="02010600030101010101" charset="-122"/>
                  </a:rPr>
                  <a:t>Please enter the text you want to express.</a:t>
                </a:r>
              </a:p>
            </p:txBody>
          </p:sp>
        </p:grpSp>
      </p:grpSp>
      <p:cxnSp>
        <p:nvCxnSpPr>
          <p:cNvPr id="27" name="直接连接符 156"/>
          <p:cNvCxnSpPr/>
          <p:nvPr/>
        </p:nvCxnSpPr>
        <p:spPr>
          <a:xfrm>
            <a:off x="5094195" y="3827993"/>
            <a:ext cx="2482671" cy="0"/>
          </a:xfrm>
          <a:prstGeom prst="line">
            <a:avLst/>
          </a:prstGeom>
          <a:ln w="9525">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28" name="组合 157"/>
          <p:cNvGrpSpPr/>
          <p:nvPr/>
        </p:nvGrpSpPr>
        <p:grpSpPr>
          <a:xfrm>
            <a:off x="795642" y="3574706"/>
            <a:ext cx="3140667" cy="669341"/>
            <a:chOff x="1524357" y="2835044"/>
            <a:chExt cx="4188647" cy="892688"/>
          </a:xfrm>
        </p:grpSpPr>
        <p:sp>
          <p:nvSpPr>
            <p:cNvPr id="29" name="文本框 75"/>
            <p:cNvSpPr txBox="1"/>
            <p:nvPr/>
          </p:nvSpPr>
          <p:spPr>
            <a:xfrm>
              <a:off x="4796946" y="2868142"/>
              <a:ext cx="916058" cy="859590"/>
            </a:xfrm>
            <a:prstGeom prst="rect">
              <a:avLst/>
            </a:prstGeom>
            <a:noFill/>
          </p:spPr>
          <p:txBody>
            <a:bodyPr wrap="square" rtlCol="0">
              <a:spAutoFit/>
            </a:bodyPr>
            <a:lstStyle/>
            <a:p>
              <a:pPr algn="ctr"/>
              <a:r>
                <a:rPr lang="en-US" altLang="zh-CN" sz="3600" dirty="0">
                  <a:solidFill>
                    <a:schemeClr val="tx1">
                      <a:lumMod val="75000"/>
                      <a:lumOff val="25000"/>
                    </a:schemeClr>
                  </a:solidFill>
                  <a:ea typeface="微软雅黑" panose="020B0503020204020204" charset="-122"/>
                </a:rPr>
                <a:t>04</a:t>
              </a:r>
            </a:p>
          </p:txBody>
        </p:sp>
        <p:grpSp>
          <p:nvGrpSpPr>
            <p:cNvPr id="30" name="组合 159"/>
            <p:cNvGrpSpPr/>
            <p:nvPr/>
          </p:nvGrpSpPr>
          <p:grpSpPr>
            <a:xfrm>
              <a:off x="1524357" y="2835044"/>
              <a:ext cx="3272589" cy="727963"/>
              <a:chOff x="6968290" y="1673551"/>
              <a:chExt cx="3272589" cy="727963"/>
            </a:xfrm>
          </p:grpSpPr>
          <p:sp>
            <p:nvSpPr>
              <p:cNvPr id="31" name="文本框 77"/>
              <p:cNvSpPr txBox="1"/>
              <p:nvPr/>
            </p:nvSpPr>
            <p:spPr>
              <a:xfrm>
                <a:off x="7911567" y="1673551"/>
                <a:ext cx="2329312" cy="451523"/>
              </a:xfrm>
              <a:prstGeom prst="rect">
                <a:avLst/>
              </a:prstGeom>
              <a:noFill/>
            </p:spPr>
            <p:txBody>
              <a:bodyPr wrap="square" rtlCol="0">
                <a:spAutoFit/>
              </a:bodyPr>
              <a:lstStyle/>
              <a:p>
                <a:pPr lvl="0">
                  <a:defRPr/>
                </a:pPr>
                <a:r>
                  <a:rPr lang="zh-CN" altLang="en-US" sz="1600" kern="0" dirty="0">
                    <a:solidFill>
                      <a:prstClr val="black"/>
                    </a:solidFill>
                    <a:latin typeface="等线" panose="02010600030101010101" charset="-122"/>
                    <a:ea typeface="等线" panose="02010600030101010101" charset="-122"/>
                  </a:rPr>
                  <a:t>添加文字</a:t>
                </a:r>
              </a:p>
            </p:txBody>
          </p:sp>
          <p:sp>
            <p:nvSpPr>
              <p:cNvPr id="32" name="文本框 80"/>
              <p:cNvSpPr txBox="1"/>
              <p:nvPr/>
            </p:nvSpPr>
            <p:spPr>
              <a:xfrm>
                <a:off x="6968290" y="2029520"/>
                <a:ext cx="3272589" cy="371994"/>
              </a:xfrm>
              <a:prstGeom prst="rect">
                <a:avLst/>
              </a:prstGeom>
              <a:noFill/>
            </p:spPr>
            <p:txBody>
              <a:bodyPr wrap="square" rtlCol="0">
                <a:spAutoFit/>
              </a:bodyPr>
              <a:lstStyle/>
              <a:p>
                <a:pPr lvl="0" algn="just">
                  <a:lnSpc>
                    <a:spcPct val="150000"/>
                  </a:lnSpc>
                  <a:defRPr/>
                </a:pPr>
                <a:r>
                  <a:rPr lang="en-US" altLang="zh-CN" sz="900" kern="0" dirty="0">
                    <a:solidFill>
                      <a:prstClr val="black"/>
                    </a:solidFill>
                    <a:latin typeface="等线" panose="02010600030101010101" charset="-122"/>
                    <a:ea typeface="等线" panose="02010600030101010101" charset="-122"/>
                  </a:rPr>
                  <a:t>Please enter the text you want to express.</a:t>
                </a:r>
              </a:p>
            </p:txBody>
          </p:sp>
        </p:grpSp>
      </p:grpSp>
      <p:grpSp>
        <p:nvGrpSpPr>
          <p:cNvPr id="33" name="组合 162"/>
          <p:cNvGrpSpPr/>
          <p:nvPr/>
        </p:nvGrpSpPr>
        <p:grpSpPr>
          <a:xfrm>
            <a:off x="4056965" y="3343561"/>
            <a:ext cx="842064" cy="976795"/>
            <a:chOff x="5550606" y="4704901"/>
            <a:chExt cx="1123045" cy="1302732"/>
          </a:xfrm>
        </p:grpSpPr>
        <p:sp>
          <p:nvSpPr>
            <p:cNvPr id="34" name="六边形 33"/>
            <p:cNvSpPr/>
            <p:nvPr/>
          </p:nvSpPr>
          <p:spPr>
            <a:xfrm rot="5400000">
              <a:off x="5460763" y="4794744"/>
              <a:ext cx="1302732" cy="1123045"/>
            </a:xfrm>
            <a:prstGeom prst="hexagon">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75000"/>
                    <a:lumOff val="25000"/>
                  </a:schemeClr>
                </a:solidFill>
                <a:latin typeface="微软雅黑" panose="020B0503020204020204" charset="-122"/>
                <a:ea typeface="微软雅黑" panose="020B0503020204020204" charset="-122"/>
              </a:endParaRPr>
            </a:p>
          </p:txBody>
        </p:sp>
        <p:grpSp>
          <p:nvGrpSpPr>
            <p:cNvPr id="35" name="组合 164"/>
            <p:cNvGrpSpPr/>
            <p:nvPr/>
          </p:nvGrpSpPr>
          <p:grpSpPr>
            <a:xfrm>
              <a:off x="5923329" y="5169661"/>
              <a:ext cx="348517" cy="446576"/>
              <a:chOff x="3095876" y="2479873"/>
              <a:chExt cx="366231" cy="470769"/>
            </a:xfrm>
          </p:grpSpPr>
          <p:sp>
            <p:nvSpPr>
              <p:cNvPr id="36" name="Freeform 108"/>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125">
                  <a:solidFill>
                    <a:schemeClr val="tx1">
                      <a:lumMod val="75000"/>
                      <a:lumOff val="25000"/>
                    </a:schemeClr>
                  </a:solidFill>
                  <a:latin typeface="Calibri" panose="020F0502020204030204"/>
                  <a:ea typeface="宋体" panose="02010600030101010101" pitchFamily="2" charset="-122"/>
                </a:endParaRPr>
              </a:p>
            </p:txBody>
          </p:sp>
          <p:sp>
            <p:nvSpPr>
              <p:cNvPr id="37"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125">
                  <a:solidFill>
                    <a:schemeClr val="tx1">
                      <a:lumMod val="75000"/>
                      <a:lumOff val="25000"/>
                    </a:schemeClr>
                  </a:solidFill>
                  <a:latin typeface="Calibri" panose="020F0502020204030204"/>
                  <a:ea typeface="宋体" panose="02010600030101010101" pitchFamily="2" charset="-122"/>
                </a:endParaRPr>
              </a:p>
            </p:txBody>
          </p:sp>
          <p:sp>
            <p:nvSpPr>
              <p:cNvPr id="38"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125">
                  <a:solidFill>
                    <a:schemeClr val="tx1">
                      <a:lumMod val="75000"/>
                      <a:lumOff val="25000"/>
                    </a:schemeClr>
                  </a:solidFill>
                  <a:latin typeface="Calibri" panose="020F0502020204030204"/>
                  <a:ea typeface="宋体" panose="02010600030101010101" pitchFamily="2" charset="-122"/>
                </a:endParaRPr>
              </a:p>
            </p:txBody>
          </p:sp>
          <p:sp>
            <p:nvSpPr>
              <p:cNvPr id="39"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125">
                  <a:solidFill>
                    <a:schemeClr val="tx1">
                      <a:lumMod val="75000"/>
                      <a:lumOff val="25000"/>
                    </a:schemeClr>
                  </a:solidFill>
                  <a:latin typeface="Calibri" panose="020F0502020204030204"/>
                  <a:ea typeface="宋体" panose="02010600030101010101" pitchFamily="2" charset="-122"/>
                </a:endParaRPr>
              </a:p>
            </p:txBody>
          </p:sp>
        </p:grpSp>
      </p:grpSp>
      <p:sp>
        <p:nvSpPr>
          <p:cNvPr id="40" name="文本框 103"/>
          <p:cNvSpPr txBox="1"/>
          <p:nvPr/>
        </p:nvSpPr>
        <p:spPr>
          <a:xfrm>
            <a:off x="5161702" y="1118318"/>
            <a:ext cx="1746530" cy="338554"/>
          </a:xfrm>
          <a:prstGeom prst="rect">
            <a:avLst/>
          </a:prstGeom>
          <a:noFill/>
        </p:spPr>
        <p:txBody>
          <a:bodyPr wrap="square" rtlCol="0">
            <a:spAutoFit/>
          </a:bodyPr>
          <a:lstStyle/>
          <a:p>
            <a:pPr lvl="0">
              <a:defRPr/>
            </a:pPr>
            <a:r>
              <a:rPr lang="zh-CN" altLang="en-US" sz="1600" kern="0" dirty="0">
                <a:solidFill>
                  <a:prstClr val="black"/>
                </a:solidFill>
                <a:latin typeface="等线" panose="02010600030101010101" charset="-122"/>
                <a:ea typeface="等线" panose="02010600030101010101" charset="-122"/>
              </a:rPr>
              <a:t>添加文字</a:t>
            </a:r>
          </a:p>
        </p:txBody>
      </p:sp>
    </p:spTree>
    <p:extLst>
      <p:ext uri="{BB962C8B-B14F-4D97-AF65-F5344CB8AC3E}">
        <p14:creationId xmlns:p14="http://schemas.microsoft.com/office/powerpoint/2010/main" val="1710844466"/>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right)">
                                      <p:cBhvr>
                                        <p:cTn id="14" dur="500"/>
                                        <p:tgtEl>
                                          <p:spTgt spid="11"/>
                                        </p:tgtEl>
                                      </p:cBhvr>
                                    </p:animEffect>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p:tgtEl>
                                          <p:spTgt spid="12"/>
                                        </p:tgtEl>
                                        <p:attrNameLst>
                                          <p:attrName>ppt_x</p:attrName>
                                        </p:attrNameLst>
                                      </p:cBhvr>
                                      <p:tavLst>
                                        <p:tav tm="0">
                                          <p:val>
                                            <p:strVal val="#ppt_x-#ppt_w*1.125000"/>
                                          </p:val>
                                        </p:tav>
                                        <p:tav tm="100000">
                                          <p:val>
                                            <p:strVal val="#ppt_x"/>
                                          </p:val>
                                        </p:tav>
                                      </p:tavLst>
                                    </p:anim>
                                    <p:animEffect transition="in" filter="wipe(right)">
                                      <p:cBhvr>
                                        <p:cTn id="19" dur="500"/>
                                        <p:tgtEl>
                                          <p:spTgt spid="12"/>
                                        </p:tgtEl>
                                      </p:cBhvr>
                                    </p:animEffect>
                                  </p:childTnLst>
                                </p:cTn>
                              </p:par>
                            </p:childTnLst>
                          </p:cTn>
                        </p:par>
                        <p:par>
                          <p:cTn id="20" fill="hold">
                            <p:stCondLst>
                              <p:cond delay="1500"/>
                            </p:stCondLst>
                            <p:childTnLst>
                              <p:par>
                                <p:cTn id="21" presetID="49" presetClass="entr" presetSubtype="0" decel="10000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 calcmode="lin" valueType="num">
                                      <p:cBhvr>
                                        <p:cTn id="25" dur="500" fill="hold"/>
                                        <p:tgtEl>
                                          <p:spTgt spid="5"/>
                                        </p:tgtEl>
                                        <p:attrNameLst>
                                          <p:attrName>style.rotation</p:attrName>
                                        </p:attrNameLst>
                                      </p:cBhvr>
                                      <p:tavLst>
                                        <p:tav tm="0">
                                          <p:val>
                                            <p:fltVal val="360"/>
                                          </p:val>
                                        </p:tav>
                                        <p:tav tm="100000">
                                          <p:val>
                                            <p:fltVal val="0"/>
                                          </p:val>
                                        </p:tav>
                                      </p:tavLst>
                                    </p:anim>
                                    <p:animEffect transition="in" filter="fade">
                                      <p:cBhvr>
                                        <p:cTn id="26" dur="500"/>
                                        <p:tgtEl>
                                          <p:spTgt spid="5"/>
                                        </p:tgtEl>
                                      </p:cBhvr>
                                    </p:animEffec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2500"/>
                            </p:stCondLst>
                            <p:childTnLst>
                              <p:par>
                                <p:cTn id="32" presetID="12" presetClass="entr" presetSubtype="2"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p:tgtEl>
                                          <p:spTgt spid="16"/>
                                        </p:tgtEl>
                                        <p:attrNameLst>
                                          <p:attrName>ppt_x</p:attrName>
                                        </p:attrNameLst>
                                      </p:cBhvr>
                                      <p:tavLst>
                                        <p:tav tm="0">
                                          <p:val>
                                            <p:strVal val="#ppt_x+#ppt_w*1.125000"/>
                                          </p:val>
                                        </p:tav>
                                        <p:tav tm="100000">
                                          <p:val>
                                            <p:strVal val="#ppt_x"/>
                                          </p:val>
                                        </p:tav>
                                      </p:tavLst>
                                    </p:anim>
                                    <p:animEffect transition="in" filter="wipe(left)">
                                      <p:cBhvr>
                                        <p:cTn id="35" dur="500"/>
                                        <p:tgtEl>
                                          <p:spTgt spid="16"/>
                                        </p:tgtEl>
                                      </p:cBhvr>
                                    </p:animEffect>
                                  </p:childTnLst>
                                </p:cTn>
                              </p:par>
                            </p:childTnLst>
                          </p:cTn>
                        </p:par>
                        <p:par>
                          <p:cTn id="36" fill="hold">
                            <p:stCondLst>
                              <p:cond delay="3000"/>
                            </p:stCondLst>
                            <p:childTnLst>
                              <p:par>
                                <p:cTn id="37" presetID="49" presetClass="entr" presetSubtype="0" decel="10000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anim calcmode="lin" valueType="num">
                                      <p:cBhvr>
                                        <p:cTn id="41" dur="500" fill="hold"/>
                                        <p:tgtEl>
                                          <p:spTgt spid="8"/>
                                        </p:tgtEl>
                                        <p:attrNameLst>
                                          <p:attrName>style.rotation</p:attrName>
                                        </p:attrNameLst>
                                      </p:cBhvr>
                                      <p:tavLst>
                                        <p:tav tm="0">
                                          <p:val>
                                            <p:fltVal val="360"/>
                                          </p:val>
                                        </p:tav>
                                        <p:tav tm="100000">
                                          <p:val>
                                            <p:fltVal val="0"/>
                                          </p:val>
                                        </p:tav>
                                      </p:tavLst>
                                    </p:anim>
                                    <p:animEffect transition="in" filter="fade">
                                      <p:cBhvr>
                                        <p:cTn id="42" dur="500"/>
                                        <p:tgtEl>
                                          <p:spTgt spid="8"/>
                                        </p:tgtEl>
                                      </p:cBhvr>
                                    </p:animEffect>
                                  </p:childTnLst>
                                </p:cTn>
                              </p:par>
                            </p:childTnLst>
                          </p:cTn>
                        </p:par>
                        <p:par>
                          <p:cTn id="43" fill="hold">
                            <p:stCondLst>
                              <p:cond delay="3500"/>
                            </p:stCondLst>
                            <p:childTnLst>
                              <p:par>
                                <p:cTn id="44" presetID="22" presetClass="entr" presetSubtype="2" fill="hold"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right)">
                                      <p:cBhvr>
                                        <p:cTn id="46" dur="500"/>
                                        <p:tgtEl>
                                          <p:spTgt spid="21"/>
                                        </p:tgtEl>
                                      </p:cBhvr>
                                    </p:animEffect>
                                  </p:childTnLst>
                                </p:cTn>
                              </p:par>
                            </p:childTnLst>
                          </p:cTn>
                        </p:par>
                        <p:par>
                          <p:cTn id="47" fill="hold">
                            <p:stCondLst>
                              <p:cond delay="4000"/>
                            </p:stCondLst>
                            <p:childTnLst>
                              <p:par>
                                <p:cTn id="48" presetID="12" presetClass="entr" presetSubtype="8" fill="hold" nodeType="after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additive="base">
                                        <p:cTn id="50" dur="500"/>
                                        <p:tgtEl>
                                          <p:spTgt spid="22"/>
                                        </p:tgtEl>
                                        <p:attrNameLst>
                                          <p:attrName>ppt_x</p:attrName>
                                        </p:attrNameLst>
                                      </p:cBhvr>
                                      <p:tavLst>
                                        <p:tav tm="0">
                                          <p:val>
                                            <p:strVal val="#ppt_x-#ppt_w*1.125000"/>
                                          </p:val>
                                        </p:tav>
                                        <p:tav tm="100000">
                                          <p:val>
                                            <p:strVal val="#ppt_x"/>
                                          </p:val>
                                        </p:tav>
                                      </p:tavLst>
                                    </p:anim>
                                    <p:animEffect transition="in" filter="wipe(right)">
                                      <p:cBhvr>
                                        <p:cTn id="51" dur="500"/>
                                        <p:tgtEl>
                                          <p:spTgt spid="22"/>
                                        </p:tgtEl>
                                      </p:cBhvr>
                                    </p:animEffect>
                                  </p:childTnLst>
                                </p:cTn>
                              </p:par>
                            </p:childTnLst>
                          </p:cTn>
                        </p:par>
                        <p:par>
                          <p:cTn id="52" fill="hold">
                            <p:stCondLst>
                              <p:cond delay="4500"/>
                            </p:stCondLst>
                            <p:childTnLst>
                              <p:par>
                                <p:cTn id="53" presetID="49" presetClass="entr" presetSubtype="0" decel="100000" fill="hold" nodeType="afterEffect">
                                  <p:stCondLst>
                                    <p:cond delay="0"/>
                                  </p:stCondLst>
                                  <p:childTnLst>
                                    <p:set>
                                      <p:cBhvr>
                                        <p:cTn id="54" dur="1" fill="hold">
                                          <p:stCondLst>
                                            <p:cond delay="0"/>
                                          </p:stCondLst>
                                        </p:cTn>
                                        <p:tgtEl>
                                          <p:spTgt spid="33"/>
                                        </p:tgtEl>
                                        <p:attrNameLst>
                                          <p:attrName>style.visibility</p:attrName>
                                        </p:attrNameLst>
                                      </p:cBhvr>
                                      <p:to>
                                        <p:strVal val="visible"/>
                                      </p:to>
                                    </p:set>
                                    <p:anim calcmode="lin" valueType="num">
                                      <p:cBhvr>
                                        <p:cTn id="55" dur="500" fill="hold"/>
                                        <p:tgtEl>
                                          <p:spTgt spid="33"/>
                                        </p:tgtEl>
                                        <p:attrNameLst>
                                          <p:attrName>ppt_w</p:attrName>
                                        </p:attrNameLst>
                                      </p:cBhvr>
                                      <p:tavLst>
                                        <p:tav tm="0">
                                          <p:val>
                                            <p:fltVal val="0"/>
                                          </p:val>
                                        </p:tav>
                                        <p:tav tm="100000">
                                          <p:val>
                                            <p:strVal val="#ppt_w"/>
                                          </p:val>
                                        </p:tav>
                                      </p:tavLst>
                                    </p:anim>
                                    <p:anim calcmode="lin" valueType="num">
                                      <p:cBhvr>
                                        <p:cTn id="56" dur="500" fill="hold"/>
                                        <p:tgtEl>
                                          <p:spTgt spid="33"/>
                                        </p:tgtEl>
                                        <p:attrNameLst>
                                          <p:attrName>ppt_h</p:attrName>
                                        </p:attrNameLst>
                                      </p:cBhvr>
                                      <p:tavLst>
                                        <p:tav tm="0">
                                          <p:val>
                                            <p:fltVal val="0"/>
                                          </p:val>
                                        </p:tav>
                                        <p:tav tm="100000">
                                          <p:val>
                                            <p:strVal val="#ppt_h"/>
                                          </p:val>
                                        </p:tav>
                                      </p:tavLst>
                                    </p:anim>
                                    <p:anim calcmode="lin" valueType="num">
                                      <p:cBhvr>
                                        <p:cTn id="57" dur="500" fill="hold"/>
                                        <p:tgtEl>
                                          <p:spTgt spid="33"/>
                                        </p:tgtEl>
                                        <p:attrNameLst>
                                          <p:attrName>style.rotation</p:attrName>
                                        </p:attrNameLst>
                                      </p:cBhvr>
                                      <p:tavLst>
                                        <p:tav tm="0">
                                          <p:val>
                                            <p:fltVal val="360"/>
                                          </p:val>
                                        </p:tav>
                                        <p:tav tm="100000">
                                          <p:val>
                                            <p:fltVal val="0"/>
                                          </p:val>
                                        </p:tav>
                                      </p:tavLst>
                                    </p:anim>
                                    <p:animEffect transition="in" filter="fade">
                                      <p:cBhvr>
                                        <p:cTn id="58" dur="500"/>
                                        <p:tgtEl>
                                          <p:spTgt spid="33"/>
                                        </p:tgtEl>
                                      </p:cBhvr>
                                    </p:animEffect>
                                  </p:childTnLst>
                                </p:cTn>
                              </p:par>
                            </p:childTnLst>
                          </p:cTn>
                        </p:par>
                        <p:par>
                          <p:cTn id="59" fill="hold">
                            <p:stCondLst>
                              <p:cond delay="5000"/>
                            </p:stCondLst>
                            <p:childTnLst>
                              <p:par>
                                <p:cTn id="60" presetID="22" presetClass="entr" presetSubtype="8" fill="hold"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left)">
                                      <p:cBhvr>
                                        <p:cTn id="62" dur="500"/>
                                        <p:tgtEl>
                                          <p:spTgt spid="27"/>
                                        </p:tgtEl>
                                      </p:cBhvr>
                                    </p:animEffect>
                                  </p:childTnLst>
                                </p:cTn>
                              </p:par>
                            </p:childTnLst>
                          </p:cTn>
                        </p:par>
                        <p:par>
                          <p:cTn id="63" fill="hold">
                            <p:stCondLst>
                              <p:cond delay="5500"/>
                            </p:stCondLst>
                            <p:childTnLst>
                              <p:par>
                                <p:cTn id="64" presetID="12" presetClass="entr" presetSubtype="2" fill="hold" nodeType="afterEffect">
                                  <p:stCondLst>
                                    <p:cond delay="0"/>
                                  </p:stCondLst>
                                  <p:childTnLst>
                                    <p:set>
                                      <p:cBhvr>
                                        <p:cTn id="65" dur="1" fill="hold">
                                          <p:stCondLst>
                                            <p:cond delay="0"/>
                                          </p:stCondLst>
                                        </p:cTn>
                                        <p:tgtEl>
                                          <p:spTgt spid="28"/>
                                        </p:tgtEl>
                                        <p:attrNameLst>
                                          <p:attrName>style.visibility</p:attrName>
                                        </p:attrNameLst>
                                      </p:cBhvr>
                                      <p:to>
                                        <p:strVal val="visible"/>
                                      </p:to>
                                    </p:set>
                                    <p:anim calcmode="lin" valueType="num">
                                      <p:cBhvr additive="base">
                                        <p:cTn id="66" dur="500"/>
                                        <p:tgtEl>
                                          <p:spTgt spid="28"/>
                                        </p:tgtEl>
                                        <p:attrNameLst>
                                          <p:attrName>ppt_x</p:attrName>
                                        </p:attrNameLst>
                                      </p:cBhvr>
                                      <p:tavLst>
                                        <p:tav tm="0">
                                          <p:val>
                                            <p:strVal val="#ppt_x+#ppt_w*1.125000"/>
                                          </p:val>
                                        </p:tav>
                                        <p:tav tm="100000">
                                          <p:val>
                                            <p:strVal val="#ppt_x"/>
                                          </p:val>
                                        </p:tav>
                                      </p:tavLst>
                                    </p:anim>
                                    <p:animEffect transition="in" filter="wipe(left)">
                                      <p:cBhvr>
                                        <p:cTn id="6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718384">
            <a:off x="3239990" y="1132338"/>
            <a:ext cx="8235078" cy="4657436"/>
          </a:xfrm>
          <a:prstGeom prst="rect">
            <a:avLst/>
          </a:prstGeom>
          <a:noFill/>
          <a:extLst>
            <a:ext uri="{909E8E84-426E-40DD-AFC4-6F175D3DCCD1}">
              <a14:hiddenFill xmlns:a14="http://schemas.microsoft.com/office/drawing/2010/main">
                <a:solidFill>
                  <a:srgbClr val="FFFFFF"/>
                </a:solidFill>
              </a14:hiddenFill>
            </a:ext>
          </a:extLst>
        </p:spPr>
      </p:pic>
      <p:pic>
        <p:nvPicPr>
          <p:cNvPr id="92"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2902501">
            <a:off x="-2034190" y="-460505"/>
            <a:ext cx="6665912" cy="4657438"/>
          </a:xfrm>
          <a:prstGeom prst="rect">
            <a:avLst/>
          </a:prstGeom>
          <a:noFill/>
          <a:extLst>
            <a:ext uri="{909E8E84-426E-40DD-AFC4-6F175D3DCCD1}">
              <a14:hiddenFill xmlns:a14="http://schemas.microsoft.com/office/drawing/2010/main">
                <a:solidFill>
                  <a:srgbClr val="FFFFFF"/>
                </a:solidFill>
              </a14:hiddenFill>
            </a:ext>
          </a:extLst>
        </p:spPr>
      </p:pic>
      <p:sp>
        <p:nvSpPr>
          <p:cNvPr id="93" name="Text Box 61"/>
          <p:cNvSpPr txBox="1">
            <a:spLocks noChangeArrowheads="1"/>
          </p:cNvSpPr>
          <p:nvPr/>
        </p:nvSpPr>
        <p:spPr bwMode="gray">
          <a:xfrm>
            <a:off x="3132410" y="287908"/>
            <a:ext cx="2736304" cy="307777"/>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单击添加标题</a:t>
            </a:r>
          </a:p>
        </p:txBody>
      </p:sp>
      <p:sp>
        <p:nvSpPr>
          <p:cNvPr id="94" name="Text Box 61"/>
          <p:cNvSpPr txBox="1">
            <a:spLocks noChangeArrowheads="1"/>
          </p:cNvSpPr>
          <p:nvPr/>
        </p:nvSpPr>
        <p:spPr bwMode="gray">
          <a:xfrm>
            <a:off x="3500091" y="545743"/>
            <a:ext cx="3448743" cy="215444"/>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Simple fashion creative ink </a:t>
            </a:r>
            <a:r>
              <a:rPr lang="en-US" altLang="zh-CN" sz="8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Feng</a:t>
            </a: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a:t>
            </a:r>
            <a:r>
              <a:rPr lang="en-US" altLang="zh-CN" sz="8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Shuia</a:t>
            </a:r>
            <a:endParaRPr lang="zh-CN" altLang="en-US"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endParaRPr>
          </a:p>
        </p:txBody>
      </p:sp>
      <p:grpSp>
        <p:nvGrpSpPr>
          <p:cNvPr id="2" name="Group 3"/>
          <p:cNvGrpSpPr/>
          <p:nvPr/>
        </p:nvGrpSpPr>
        <p:grpSpPr>
          <a:xfrm>
            <a:off x="631331" y="1561369"/>
            <a:ext cx="1554537" cy="1548892"/>
            <a:chOff x="641352" y="1593333"/>
            <a:chExt cx="1579212" cy="1580602"/>
          </a:xfrm>
          <a:solidFill>
            <a:schemeClr val="tx1">
              <a:lumMod val="65000"/>
              <a:lumOff val="35000"/>
            </a:schemeClr>
          </a:solidFill>
        </p:grpSpPr>
        <p:sp>
          <p:nvSpPr>
            <p:cNvPr id="3" name="Freeform 5"/>
            <p:cNvSpPr>
              <a:spLocks/>
            </p:cNvSpPr>
            <p:nvPr/>
          </p:nvSpPr>
          <p:spPr bwMode="auto">
            <a:xfrm>
              <a:off x="1430958" y="1593333"/>
              <a:ext cx="105652" cy="214083"/>
            </a:xfrm>
            <a:custGeom>
              <a:avLst/>
              <a:gdLst>
                <a:gd name="T0" fmla="*/ 0 w 94"/>
                <a:gd name="T1" fmla="*/ 181 h 190"/>
                <a:gd name="T2" fmla="*/ 0 w 94"/>
                <a:gd name="T3" fmla="*/ 0 h 190"/>
                <a:gd name="T4" fmla="*/ 94 w 94"/>
                <a:gd name="T5" fmla="*/ 0 h 190"/>
                <a:gd name="T6" fmla="*/ 94 w 94"/>
                <a:gd name="T7" fmla="*/ 190 h 190"/>
                <a:gd name="T8" fmla="*/ 0 w 94"/>
                <a:gd name="T9" fmla="*/ 181 h 190"/>
              </a:gdLst>
              <a:ahLst/>
              <a:cxnLst>
                <a:cxn ang="0">
                  <a:pos x="T0" y="T1"/>
                </a:cxn>
                <a:cxn ang="0">
                  <a:pos x="T2" y="T3"/>
                </a:cxn>
                <a:cxn ang="0">
                  <a:pos x="T4" y="T5"/>
                </a:cxn>
                <a:cxn ang="0">
                  <a:pos x="T6" y="T7"/>
                </a:cxn>
                <a:cxn ang="0">
                  <a:pos x="T8" y="T9"/>
                </a:cxn>
              </a:cxnLst>
              <a:rect l="0" t="0" r="r" b="b"/>
              <a:pathLst>
                <a:path w="94" h="190">
                  <a:moveTo>
                    <a:pt x="0" y="181"/>
                  </a:moveTo>
                  <a:cubicBezTo>
                    <a:pt x="0" y="0"/>
                    <a:pt x="0" y="0"/>
                    <a:pt x="0" y="0"/>
                  </a:cubicBezTo>
                  <a:cubicBezTo>
                    <a:pt x="94" y="0"/>
                    <a:pt x="94" y="0"/>
                    <a:pt x="94" y="0"/>
                  </a:cubicBezTo>
                  <a:cubicBezTo>
                    <a:pt x="94" y="190"/>
                    <a:pt x="94" y="190"/>
                    <a:pt x="94" y="190"/>
                  </a:cubicBezTo>
                  <a:cubicBezTo>
                    <a:pt x="63" y="184"/>
                    <a:pt x="32" y="181"/>
                    <a:pt x="0" y="181"/>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4" name="Freeform 6"/>
            <p:cNvSpPr>
              <a:spLocks/>
            </p:cNvSpPr>
            <p:nvPr/>
          </p:nvSpPr>
          <p:spPr bwMode="auto">
            <a:xfrm>
              <a:off x="1187681" y="1598894"/>
              <a:ext cx="166818" cy="227985"/>
            </a:xfrm>
            <a:custGeom>
              <a:avLst/>
              <a:gdLst>
                <a:gd name="T0" fmla="*/ 56 w 148"/>
                <a:gd name="T1" fmla="*/ 202 h 202"/>
                <a:gd name="T2" fmla="*/ 0 w 148"/>
                <a:gd name="T3" fmla="*/ 29 h 202"/>
                <a:gd name="T4" fmla="*/ 90 w 148"/>
                <a:gd name="T5" fmla="*/ 0 h 202"/>
                <a:gd name="T6" fmla="*/ 148 w 148"/>
                <a:gd name="T7" fmla="*/ 181 h 202"/>
                <a:gd name="T8" fmla="*/ 56 w 148"/>
                <a:gd name="T9" fmla="*/ 202 h 202"/>
              </a:gdLst>
              <a:ahLst/>
              <a:cxnLst>
                <a:cxn ang="0">
                  <a:pos x="T0" y="T1"/>
                </a:cxn>
                <a:cxn ang="0">
                  <a:pos x="T2" y="T3"/>
                </a:cxn>
                <a:cxn ang="0">
                  <a:pos x="T4" y="T5"/>
                </a:cxn>
                <a:cxn ang="0">
                  <a:pos x="T6" y="T7"/>
                </a:cxn>
                <a:cxn ang="0">
                  <a:pos x="T8" y="T9"/>
                </a:cxn>
              </a:cxnLst>
              <a:rect l="0" t="0" r="r" b="b"/>
              <a:pathLst>
                <a:path w="148" h="202">
                  <a:moveTo>
                    <a:pt x="56" y="202"/>
                  </a:moveTo>
                  <a:cubicBezTo>
                    <a:pt x="0" y="29"/>
                    <a:pt x="0" y="29"/>
                    <a:pt x="0" y="29"/>
                  </a:cubicBezTo>
                  <a:cubicBezTo>
                    <a:pt x="90" y="0"/>
                    <a:pt x="90" y="0"/>
                    <a:pt x="90" y="0"/>
                  </a:cubicBezTo>
                  <a:cubicBezTo>
                    <a:pt x="148" y="181"/>
                    <a:pt x="148" y="181"/>
                    <a:pt x="148" y="181"/>
                  </a:cubicBezTo>
                  <a:cubicBezTo>
                    <a:pt x="117" y="185"/>
                    <a:pt x="86" y="192"/>
                    <a:pt x="56" y="2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5" name="Freeform 7"/>
            <p:cNvSpPr>
              <a:spLocks/>
            </p:cNvSpPr>
            <p:nvPr/>
          </p:nvSpPr>
          <p:spPr bwMode="auto">
            <a:xfrm>
              <a:off x="966647" y="1680912"/>
              <a:ext cx="211303" cy="229375"/>
            </a:xfrm>
            <a:custGeom>
              <a:avLst/>
              <a:gdLst>
                <a:gd name="T0" fmla="*/ 107 w 188"/>
                <a:gd name="T1" fmla="*/ 203 h 203"/>
                <a:gd name="T2" fmla="*/ 0 w 188"/>
                <a:gd name="T3" fmla="*/ 56 h 203"/>
                <a:gd name="T4" fmla="*/ 77 w 188"/>
                <a:gd name="T5" fmla="*/ 0 h 203"/>
                <a:gd name="T6" fmla="*/ 188 w 188"/>
                <a:gd name="T7" fmla="*/ 154 h 203"/>
                <a:gd name="T8" fmla="*/ 107 w 188"/>
                <a:gd name="T9" fmla="*/ 203 h 203"/>
              </a:gdLst>
              <a:ahLst/>
              <a:cxnLst>
                <a:cxn ang="0">
                  <a:pos x="T0" y="T1"/>
                </a:cxn>
                <a:cxn ang="0">
                  <a:pos x="T2" y="T3"/>
                </a:cxn>
                <a:cxn ang="0">
                  <a:pos x="T4" y="T5"/>
                </a:cxn>
                <a:cxn ang="0">
                  <a:pos x="T6" y="T7"/>
                </a:cxn>
                <a:cxn ang="0">
                  <a:pos x="T8" y="T9"/>
                </a:cxn>
              </a:cxnLst>
              <a:rect l="0" t="0" r="r" b="b"/>
              <a:pathLst>
                <a:path w="188" h="203">
                  <a:moveTo>
                    <a:pt x="107" y="203"/>
                  </a:moveTo>
                  <a:cubicBezTo>
                    <a:pt x="0" y="56"/>
                    <a:pt x="0" y="56"/>
                    <a:pt x="0" y="56"/>
                  </a:cubicBezTo>
                  <a:cubicBezTo>
                    <a:pt x="77" y="0"/>
                    <a:pt x="77" y="0"/>
                    <a:pt x="77" y="0"/>
                  </a:cubicBezTo>
                  <a:cubicBezTo>
                    <a:pt x="188" y="154"/>
                    <a:pt x="188" y="154"/>
                    <a:pt x="188" y="154"/>
                  </a:cubicBezTo>
                  <a:cubicBezTo>
                    <a:pt x="160" y="168"/>
                    <a:pt x="132" y="184"/>
                    <a:pt x="107" y="2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6" name="Freeform 8"/>
            <p:cNvSpPr>
              <a:spLocks/>
            </p:cNvSpPr>
            <p:nvPr/>
          </p:nvSpPr>
          <p:spPr bwMode="auto">
            <a:xfrm>
              <a:off x="792878" y="1832439"/>
              <a:ext cx="234935" cy="207133"/>
            </a:xfrm>
            <a:custGeom>
              <a:avLst/>
              <a:gdLst>
                <a:gd name="T0" fmla="*/ 147 w 209"/>
                <a:gd name="T1" fmla="*/ 183 h 183"/>
                <a:gd name="T2" fmla="*/ 0 w 209"/>
                <a:gd name="T3" fmla="*/ 76 h 183"/>
                <a:gd name="T4" fmla="*/ 55 w 209"/>
                <a:gd name="T5" fmla="*/ 0 h 183"/>
                <a:gd name="T6" fmla="*/ 209 w 209"/>
                <a:gd name="T7" fmla="*/ 112 h 183"/>
                <a:gd name="T8" fmla="*/ 147 w 209"/>
                <a:gd name="T9" fmla="*/ 183 h 183"/>
              </a:gdLst>
              <a:ahLst/>
              <a:cxnLst>
                <a:cxn ang="0">
                  <a:pos x="T0" y="T1"/>
                </a:cxn>
                <a:cxn ang="0">
                  <a:pos x="T2" y="T3"/>
                </a:cxn>
                <a:cxn ang="0">
                  <a:pos x="T4" y="T5"/>
                </a:cxn>
                <a:cxn ang="0">
                  <a:pos x="T6" y="T7"/>
                </a:cxn>
                <a:cxn ang="0">
                  <a:pos x="T8" y="T9"/>
                </a:cxn>
              </a:cxnLst>
              <a:rect l="0" t="0" r="r" b="b"/>
              <a:pathLst>
                <a:path w="209" h="183">
                  <a:moveTo>
                    <a:pt x="147" y="183"/>
                  </a:moveTo>
                  <a:cubicBezTo>
                    <a:pt x="0" y="76"/>
                    <a:pt x="0" y="76"/>
                    <a:pt x="0" y="76"/>
                  </a:cubicBezTo>
                  <a:cubicBezTo>
                    <a:pt x="55" y="0"/>
                    <a:pt x="55" y="0"/>
                    <a:pt x="55" y="0"/>
                  </a:cubicBezTo>
                  <a:cubicBezTo>
                    <a:pt x="209" y="112"/>
                    <a:pt x="209" y="112"/>
                    <a:pt x="209" y="112"/>
                  </a:cubicBezTo>
                  <a:cubicBezTo>
                    <a:pt x="187" y="133"/>
                    <a:pt x="166" y="157"/>
                    <a:pt x="147"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7" name="Freeform 9"/>
            <p:cNvSpPr>
              <a:spLocks/>
            </p:cNvSpPr>
            <p:nvPr/>
          </p:nvSpPr>
          <p:spPr bwMode="auto">
            <a:xfrm>
              <a:off x="680275" y="2038182"/>
              <a:ext cx="236326" cy="164038"/>
            </a:xfrm>
            <a:custGeom>
              <a:avLst/>
              <a:gdLst>
                <a:gd name="T0" fmla="*/ 173 w 211"/>
                <a:gd name="T1" fmla="*/ 146 h 146"/>
                <a:gd name="T2" fmla="*/ 0 w 211"/>
                <a:gd name="T3" fmla="*/ 90 h 146"/>
                <a:gd name="T4" fmla="*/ 29 w 211"/>
                <a:gd name="T5" fmla="*/ 0 h 146"/>
                <a:gd name="T6" fmla="*/ 211 w 211"/>
                <a:gd name="T7" fmla="*/ 59 h 146"/>
                <a:gd name="T8" fmla="*/ 173 w 211"/>
                <a:gd name="T9" fmla="*/ 146 h 146"/>
              </a:gdLst>
              <a:ahLst/>
              <a:cxnLst>
                <a:cxn ang="0">
                  <a:pos x="T0" y="T1"/>
                </a:cxn>
                <a:cxn ang="0">
                  <a:pos x="T2" y="T3"/>
                </a:cxn>
                <a:cxn ang="0">
                  <a:pos x="T4" y="T5"/>
                </a:cxn>
                <a:cxn ang="0">
                  <a:pos x="T6" y="T7"/>
                </a:cxn>
                <a:cxn ang="0">
                  <a:pos x="T8" y="T9"/>
                </a:cxn>
              </a:cxnLst>
              <a:rect l="0" t="0" r="r" b="b"/>
              <a:pathLst>
                <a:path w="211" h="146">
                  <a:moveTo>
                    <a:pt x="173" y="146"/>
                  </a:moveTo>
                  <a:cubicBezTo>
                    <a:pt x="0" y="90"/>
                    <a:pt x="0" y="90"/>
                    <a:pt x="0" y="90"/>
                  </a:cubicBezTo>
                  <a:cubicBezTo>
                    <a:pt x="29" y="0"/>
                    <a:pt x="29" y="0"/>
                    <a:pt x="29" y="0"/>
                  </a:cubicBezTo>
                  <a:cubicBezTo>
                    <a:pt x="211" y="59"/>
                    <a:pt x="211" y="59"/>
                    <a:pt x="211" y="59"/>
                  </a:cubicBezTo>
                  <a:cubicBezTo>
                    <a:pt x="196" y="86"/>
                    <a:pt x="183" y="115"/>
                    <a:pt x="173"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8" name="Freeform 10"/>
            <p:cNvSpPr>
              <a:spLocks/>
            </p:cNvSpPr>
            <p:nvPr/>
          </p:nvSpPr>
          <p:spPr bwMode="auto">
            <a:xfrm>
              <a:off x="641352" y="2277288"/>
              <a:ext cx="214083" cy="107042"/>
            </a:xfrm>
            <a:custGeom>
              <a:avLst/>
              <a:gdLst>
                <a:gd name="T0" fmla="*/ 182 w 190"/>
                <a:gd name="T1" fmla="*/ 95 h 95"/>
                <a:gd name="T2" fmla="*/ 0 w 190"/>
                <a:gd name="T3" fmla="*/ 95 h 95"/>
                <a:gd name="T4" fmla="*/ 0 w 190"/>
                <a:gd name="T5" fmla="*/ 0 h 95"/>
                <a:gd name="T6" fmla="*/ 190 w 190"/>
                <a:gd name="T7" fmla="*/ 0 h 95"/>
                <a:gd name="T8" fmla="*/ 182 w 190"/>
                <a:gd name="T9" fmla="*/ 95 h 95"/>
              </a:gdLst>
              <a:ahLst/>
              <a:cxnLst>
                <a:cxn ang="0">
                  <a:pos x="T0" y="T1"/>
                </a:cxn>
                <a:cxn ang="0">
                  <a:pos x="T2" y="T3"/>
                </a:cxn>
                <a:cxn ang="0">
                  <a:pos x="T4" y="T5"/>
                </a:cxn>
                <a:cxn ang="0">
                  <a:pos x="T6" y="T7"/>
                </a:cxn>
                <a:cxn ang="0">
                  <a:pos x="T8" y="T9"/>
                </a:cxn>
              </a:cxnLst>
              <a:rect l="0" t="0" r="r" b="b"/>
              <a:pathLst>
                <a:path w="190" h="95">
                  <a:moveTo>
                    <a:pt x="182" y="95"/>
                  </a:moveTo>
                  <a:cubicBezTo>
                    <a:pt x="0" y="95"/>
                    <a:pt x="0" y="95"/>
                    <a:pt x="0" y="95"/>
                  </a:cubicBezTo>
                  <a:cubicBezTo>
                    <a:pt x="0" y="0"/>
                    <a:pt x="0" y="0"/>
                    <a:pt x="0" y="0"/>
                  </a:cubicBezTo>
                  <a:cubicBezTo>
                    <a:pt x="190" y="0"/>
                    <a:pt x="190" y="0"/>
                    <a:pt x="190" y="0"/>
                  </a:cubicBezTo>
                  <a:cubicBezTo>
                    <a:pt x="185" y="31"/>
                    <a:pt x="182" y="62"/>
                    <a:pt x="182"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9" name="Freeform 11"/>
            <p:cNvSpPr>
              <a:spLocks/>
            </p:cNvSpPr>
            <p:nvPr/>
          </p:nvSpPr>
          <p:spPr bwMode="auto">
            <a:xfrm>
              <a:off x="646912" y="2460788"/>
              <a:ext cx="227985" cy="166818"/>
            </a:xfrm>
            <a:custGeom>
              <a:avLst/>
              <a:gdLst>
                <a:gd name="T0" fmla="*/ 202 w 202"/>
                <a:gd name="T1" fmla="*/ 92 h 148"/>
                <a:gd name="T2" fmla="*/ 29 w 202"/>
                <a:gd name="T3" fmla="*/ 148 h 148"/>
                <a:gd name="T4" fmla="*/ 0 w 202"/>
                <a:gd name="T5" fmla="*/ 59 h 148"/>
                <a:gd name="T6" fmla="*/ 181 w 202"/>
                <a:gd name="T7" fmla="*/ 0 h 148"/>
                <a:gd name="T8" fmla="*/ 202 w 202"/>
                <a:gd name="T9" fmla="*/ 92 h 148"/>
              </a:gdLst>
              <a:ahLst/>
              <a:cxnLst>
                <a:cxn ang="0">
                  <a:pos x="T0" y="T1"/>
                </a:cxn>
                <a:cxn ang="0">
                  <a:pos x="T2" y="T3"/>
                </a:cxn>
                <a:cxn ang="0">
                  <a:pos x="T4" y="T5"/>
                </a:cxn>
                <a:cxn ang="0">
                  <a:pos x="T6" y="T7"/>
                </a:cxn>
                <a:cxn ang="0">
                  <a:pos x="T8" y="T9"/>
                </a:cxn>
              </a:cxnLst>
              <a:rect l="0" t="0" r="r" b="b"/>
              <a:pathLst>
                <a:path w="202" h="148">
                  <a:moveTo>
                    <a:pt x="202" y="92"/>
                  </a:moveTo>
                  <a:cubicBezTo>
                    <a:pt x="29" y="148"/>
                    <a:pt x="29" y="148"/>
                    <a:pt x="29" y="148"/>
                  </a:cubicBezTo>
                  <a:cubicBezTo>
                    <a:pt x="0" y="59"/>
                    <a:pt x="0" y="59"/>
                    <a:pt x="0" y="59"/>
                  </a:cubicBezTo>
                  <a:cubicBezTo>
                    <a:pt x="181" y="0"/>
                    <a:pt x="181" y="0"/>
                    <a:pt x="181" y="0"/>
                  </a:cubicBezTo>
                  <a:cubicBezTo>
                    <a:pt x="185" y="32"/>
                    <a:pt x="192" y="62"/>
                    <a:pt x="202"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10" name="Freeform 12"/>
            <p:cNvSpPr>
              <a:spLocks/>
            </p:cNvSpPr>
            <p:nvPr/>
          </p:nvSpPr>
          <p:spPr bwMode="auto">
            <a:xfrm>
              <a:off x="730321" y="2635947"/>
              <a:ext cx="227985" cy="212694"/>
            </a:xfrm>
            <a:custGeom>
              <a:avLst/>
              <a:gdLst>
                <a:gd name="T0" fmla="*/ 202 w 202"/>
                <a:gd name="T1" fmla="*/ 81 h 188"/>
                <a:gd name="T2" fmla="*/ 55 w 202"/>
                <a:gd name="T3" fmla="*/ 188 h 188"/>
                <a:gd name="T4" fmla="*/ 0 w 202"/>
                <a:gd name="T5" fmla="*/ 112 h 188"/>
                <a:gd name="T6" fmla="*/ 154 w 202"/>
                <a:gd name="T7" fmla="*/ 0 h 188"/>
                <a:gd name="T8" fmla="*/ 202 w 202"/>
                <a:gd name="T9" fmla="*/ 81 h 188"/>
              </a:gdLst>
              <a:ahLst/>
              <a:cxnLst>
                <a:cxn ang="0">
                  <a:pos x="T0" y="T1"/>
                </a:cxn>
                <a:cxn ang="0">
                  <a:pos x="T2" y="T3"/>
                </a:cxn>
                <a:cxn ang="0">
                  <a:pos x="T4" y="T5"/>
                </a:cxn>
                <a:cxn ang="0">
                  <a:pos x="T6" y="T7"/>
                </a:cxn>
                <a:cxn ang="0">
                  <a:pos x="T8" y="T9"/>
                </a:cxn>
              </a:cxnLst>
              <a:rect l="0" t="0" r="r" b="b"/>
              <a:pathLst>
                <a:path w="202" h="188">
                  <a:moveTo>
                    <a:pt x="202" y="81"/>
                  </a:moveTo>
                  <a:cubicBezTo>
                    <a:pt x="55" y="188"/>
                    <a:pt x="55" y="188"/>
                    <a:pt x="55" y="188"/>
                  </a:cubicBezTo>
                  <a:cubicBezTo>
                    <a:pt x="0" y="112"/>
                    <a:pt x="0" y="112"/>
                    <a:pt x="0" y="112"/>
                  </a:cubicBezTo>
                  <a:cubicBezTo>
                    <a:pt x="154" y="0"/>
                    <a:pt x="154" y="0"/>
                    <a:pt x="154" y="0"/>
                  </a:cubicBezTo>
                  <a:cubicBezTo>
                    <a:pt x="167" y="29"/>
                    <a:pt x="184" y="56"/>
                    <a:pt x="202"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11" name="Freeform 13"/>
            <p:cNvSpPr>
              <a:spLocks/>
            </p:cNvSpPr>
            <p:nvPr/>
          </p:nvSpPr>
          <p:spPr bwMode="auto">
            <a:xfrm>
              <a:off x="881848" y="2787473"/>
              <a:ext cx="205743" cy="234936"/>
            </a:xfrm>
            <a:custGeom>
              <a:avLst/>
              <a:gdLst>
                <a:gd name="T0" fmla="*/ 183 w 183"/>
                <a:gd name="T1" fmla="*/ 62 h 209"/>
                <a:gd name="T2" fmla="*/ 76 w 183"/>
                <a:gd name="T3" fmla="*/ 209 h 209"/>
                <a:gd name="T4" fmla="*/ 0 w 183"/>
                <a:gd name="T5" fmla="*/ 154 h 209"/>
                <a:gd name="T6" fmla="*/ 112 w 183"/>
                <a:gd name="T7" fmla="*/ 0 h 209"/>
                <a:gd name="T8" fmla="*/ 183 w 183"/>
                <a:gd name="T9" fmla="*/ 62 h 209"/>
              </a:gdLst>
              <a:ahLst/>
              <a:cxnLst>
                <a:cxn ang="0">
                  <a:pos x="T0" y="T1"/>
                </a:cxn>
                <a:cxn ang="0">
                  <a:pos x="T2" y="T3"/>
                </a:cxn>
                <a:cxn ang="0">
                  <a:pos x="T4" y="T5"/>
                </a:cxn>
                <a:cxn ang="0">
                  <a:pos x="T6" y="T7"/>
                </a:cxn>
                <a:cxn ang="0">
                  <a:pos x="T8" y="T9"/>
                </a:cxn>
              </a:cxnLst>
              <a:rect l="0" t="0" r="r" b="b"/>
              <a:pathLst>
                <a:path w="183" h="209">
                  <a:moveTo>
                    <a:pt x="183" y="62"/>
                  </a:moveTo>
                  <a:cubicBezTo>
                    <a:pt x="76" y="209"/>
                    <a:pt x="76" y="209"/>
                    <a:pt x="76" y="209"/>
                  </a:cubicBezTo>
                  <a:cubicBezTo>
                    <a:pt x="0" y="154"/>
                    <a:pt x="0" y="154"/>
                    <a:pt x="0" y="154"/>
                  </a:cubicBezTo>
                  <a:cubicBezTo>
                    <a:pt x="112" y="0"/>
                    <a:pt x="112" y="0"/>
                    <a:pt x="112" y="0"/>
                  </a:cubicBezTo>
                  <a:cubicBezTo>
                    <a:pt x="134" y="23"/>
                    <a:pt x="158" y="44"/>
                    <a:pt x="18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12" name="Freeform 14"/>
            <p:cNvSpPr>
              <a:spLocks/>
            </p:cNvSpPr>
            <p:nvPr/>
          </p:nvSpPr>
          <p:spPr bwMode="auto">
            <a:xfrm>
              <a:off x="1086200" y="2898685"/>
              <a:ext cx="164038" cy="236326"/>
            </a:xfrm>
            <a:custGeom>
              <a:avLst/>
              <a:gdLst>
                <a:gd name="T0" fmla="*/ 146 w 146"/>
                <a:gd name="T1" fmla="*/ 37 h 210"/>
                <a:gd name="T2" fmla="*/ 90 w 146"/>
                <a:gd name="T3" fmla="*/ 210 h 210"/>
                <a:gd name="T4" fmla="*/ 0 w 146"/>
                <a:gd name="T5" fmla="*/ 181 h 210"/>
                <a:gd name="T6" fmla="*/ 59 w 146"/>
                <a:gd name="T7" fmla="*/ 0 h 210"/>
                <a:gd name="T8" fmla="*/ 146 w 146"/>
                <a:gd name="T9" fmla="*/ 37 h 210"/>
              </a:gdLst>
              <a:ahLst/>
              <a:cxnLst>
                <a:cxn ang="0">
                  <a:pos x="T0" y="T1"/>
                </a:cxn>
                <a:cxn ang="0">
                  <a:pos x="T2" y="T3"/>
                </a:cxn>
                <a:cxn ang="0">
                  <a:pos x="T4" y="T5"/>
                </a:cxn>
                <a:cxn ang="0">
                  <a:pos x="T6" y="T7"/>
                </a:cxn>
                <a:cxn ang="0">
                  <a:pos x="T8" y="T9"/>
                </a:cxn>
              </a:cxnLst>
              <a:rect l="0" t="0" r="r" b="b"/>
              <a:pathLst>
                <a:path w="146" h="210">
                  <a:moveTo>
                    <a:pt x="146" y="37"/>
                  </a:moveTo>
                  <a:cubicBezTo>
                    <a:pt x="90" y="210"/>
                    <a:pt x="90" y="210"/>
                    <a:pt x="90" y="210"/>
                  </a:cubicBezTo>
                  <a:cubicBezTo>
                    <a:pt x="0" y="181"/>
                    <a:pt x="0" y="181"/>
                    <a:pt x="0" y="181"/>
                  </a:cubicBezTo>
                  <a:cubicBezTo>
                    <a:pt x="59" y="0"/>
                    <a:pt x="59" y="0"/>
                    <a:pt x="59" y="0"/>
                  </a:cubicBezTo>
                  <a:cubicBezTo>
                    <a:pt x="87" y="15"/>
                    <a:pt x="116" y="27"/>
                    <a:pt x="14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13" name="Freeform 15"/>
            <p:cNvSpPr>
              <a:spLocks/>
            </p:cNvSpPr>
            <p:nvPr/>
          </p:nvSpPr>
          <p:spPr bwMode="auto">
            <a:xfrm>
              <a:off x="1325306" y="2959852"/>
              <a:ext cx="105652" cy="214083"/>
            </a:xfrm>
            <a:custGeom>
              <a:avLst/>
              <a:gdLst>
                <a:gd name="T0" fmla="*/ 94 w 94"/>
                <a:gd name="T1" fmla="*/ 8 h 190"/>
                <a:gd name="T2" fmla="*/ 94 w 94"/>
                <a:gd name="T3" fmla="*/ 190 h 190"/>
                <a:gd name="T4" fmla="*/ 0 w 94"/>
                <a:gd name="T5" fmla="*/ 190 h 190"/>
                <a:gd name="T6" fmla="*/ 0 w 94"/>
                <a:gd name="T7" fmla="*/ 0 h 190"/>
                <a:gd name="T8" fmla="*/ 94 w 94"/>
                <a:gd name="T9" fmla="*/ 8 h 190"/>
              </a:gdLst>
              <a:ahLst/>
              <a:cxnLst>
                <a:cxn ang="0">
                  <a:pos x="T0" y="T1"/>
                </a:cxn>
                <a:cxn ang="0">
                  <a:pos x="T2" y="T3"/>
                </a:cxn>
                <a:cxn ang="0">
                  <a:pos x="T4" y="T5"/>
                </a:cxn>
                <a:cxn ang="0">
                  <a:pos x="T6" y="T7"/>
                </a:cxn>
                <a:cxn ang="0">
                  <a:pos x="T8" y="T9"/>
                </a:cxn>
              </a:cxnLst>
              <a:rect l="0" t="0" r="r" b="b"/>
              <a:pathLst>
                <a:path w="94" h="190">
                  <a:moveTo>
                    <a:pt x="94" y="8"/>
                  </a:moveTo>
                  <a:cubicBezTo>
                    <a:pt x="94" y="190"/>
                    <a:pt x="94" y="190"/>
                    <a:pt x="94" y="190"/>
                  </a:cubicBezTo>
                  <a:cubicBezTo>
                    <a:pt x="0" y="190"/>
                    <a:pt x="0" y="190"/>
                    <a:pt x="0" y="190"/>
                  </a:cubicBezTo>
                  <a:cubicBezTo>
                    <a:pt x="0" y="0"/>
                    <a:pt x="0" y="0"/>
                    <a:pt x="0" y="0"/>
                  </a:cubicBezTo>
                  <a:cubicBezTo>
                    <a:pt x="30" y="6"/>
                    <a:pt x="61" y="8"/>
                    <a:pt x="9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14" name="Freeform 16"/>
            <p:cNvSpPr>
              <a:spLocks/>
            </p:cNvSpPr>
            <p:nvPr/>
          </p:nvSpPr>
          <p:spPr bwMode="auto">
            <a:xfrm>
              <a:off x="1507416" y="2940390"/>
              <a:ext cx="168208" cy="227985"/>
            </a:xfrm>
            <a:custGeom>
              <a:avLst/>
              <a:gdLst>
                <a:gd name="T0" fmla="*/ 92 w 149"/>
                <a:gd name="T1" fmla="*/ 0 h 202"/>
                <a:gd name="T2" fmla="*/ 149 w 149"/>
                <a:gd name="T3" fmla="*/ 173 h 202"/>
                <a:gd name="T4" fmla="*/ 59 w 149"/>
                <a:gd name="T5" fmla="*/ 202 h 202"/>
                <a:gd name="T6" fmla="*/ 0 w 149"/>
                <a:gd name="T7" fmla="*/ 21 h 202"/>
                <a:gd name="T8" fmla="*/ 92 w 149"/>
                <a:gd name="T9" fmla="*/ 0 h 202"/>
              </a:gdLst>
              <a:ahLst/>
              <a:cxnLst>
                <a:cxn ang="0">
                  <a:pos x="T0" y="T1"/>
                </a:cxn>
                <a:cxn ang="0">
                  <a:pos x="T2" y="T3"/>
                </a:cxn>
                <a:cxn ang="0">
                  <a:pos x="T4" y="T5"/>
                </a:cxn>
                <a:cxn ang="0">
                  <a:pos x="T6" y="T7"/>
                </a:cxn>
                <a:cxn ang="0">
                  <a:pos x="T8" y="T9"/>
                </a:cxn>
              </a:cxnLst>
              <a:rect l="0" t="0" r="r" b="b"/>
              <a:pathLst>
                <a:path w="149" h="202">
                  <a:moveTo>
                    <a:pt x="92" y="0"/>
                  </a:moveTo>
                  <a:cubicBezTo>
                    <a:pt x="149" y="173"/>
                    <a:pt x="149" y="173"/>
                    <a:pt x="149" y="173"/>
                  </a:cubicBezTo>
                  <a:cubicBezTo>
                    <a:pt x="59" y="202"/>
                    <a:pt x="59" y="202"/>
                    <a:pt x="59" y="202"/>
                  </a:cubicBezTo>
                  <a:cubicBezTo>
                    <a:pt x="0" y="21"/>
                    <a:pt x="0" y="21"/>
                    <a:pt x="0" y="21"/>
                  </a:cubicBezTo>
                  <a:cubicBezTo>
                    <a:pt x="32" y="17"/>
                    <a:pt x="63" y="1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15" name="Freeform 17"/>
            <p:cNvSpPr>
              <a:spLocks/>
            </p:cNvSpPr>
            <p:nvPr/>
          </p:nvSpPr>
          <p:spPr bwMode="auto">
            <a:xfrm>
              <a:off x="1683965" y="2856980"/>
              <a:ext cx="211303" cy="229375"/>
            </a:xfrm>
            <a:custGeom>
              <a:avLst/>
              <a:gdLst>
                <a:gd name="T0" fmla="*/ 81 w 188"/>
                <a:gd name="T1" fmla="*/ 0 h 203"/>
                <a:gd name="T2" fmla="*/ 188 w 188"/>
                <a:gd name="T3" fmla="*/ 147 h 203"/>
                <a:gd name="T4" fmla="*/ 112 w 188"/>
                <a:gd name="T5" fmla="*/ 203 h 203"/>
                <a:gd name="T6" fmla="*/ 0 w 188"/>
                <a:gd name="T7" fmla="*/ 49 h 203"/>
                <a:gd name="T8" fmla="*/ 81 w 188"/>
                <a:gd name="T9" fmla="*/ 0 h 203"/>
              </a:gdLst>
              <a:ahLst/>
              <a:cxnLst>
                <a:cxn ang="0">
                  <a:pos x="T0" y="T1"/>
                </a:cxn>
                <a:cxn ang="0">
                  <a:pos x="T2" y="T3"/>
                </a:cxn>
                <a:cxn ang="0">
                  <a:pos x="T4" y="T5"/>
                </a:cxn>
                <a:cxn ang="0">
                  <a:pos x="T6" y="T7"/>
                </a:cxn>
                <a:cxn ang="0">
                  <a:pos x="T8" y="T9"/>
                </a:cxn>
              </a:cxnLst>
              <a:rect l="0" t="0" r="r" b="b"/>
              <a:pathLst>
                <a:path w="188" h="203">
                  <a:moveTo>
                    <a:pt x="81" y="0"/>
                  </a:moveTo>
                  <a:cubicBezTo>
                    <a:pt x="188" y="147"/>
                    <a:pt x="188" y="147"/>
                    <a:pt x="188" y="147"/>
                  </a:cubicBezTo>
                  <a:cubicBezTo>
                    <a:pt x="112" y="203"/>
                    <a:pt x="112" y="203"/>
                    <a:pt x="112" y="203"/>
                  </a:cubicBezTo>
                  <a:cubicBezTo>
                    <a:pt x="0" y="49"/>
                    <a:pt x="0" y="49"/>
                    <a:pt x="0" y="49"/>
                  </a:cubicBezTo>
                  <a:cubicBezTo>
                    <a:pt x="29" y="35"/>
                    <a:pt x="56" y="19"/>
                    <a:pt x="8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16" name="Freeform 18"/>
            <p:cNvSpPr>
              <a:spLocks/>
            </p:cNvSpPr>
            <p:nvPr/>
          </p:nvSpPr>
          <p:spPr bwMode="auto">
            <a:xfrm>
              <a:off x="1834102" y="2727697"/>
              <a:ext cx="236326" cy="205742"/>
            </a:xfrm>
            <a:custGeom>
              <a:avLst/>
              <a:gdLst>
                <a:gd name="T0" fmla="*/ 62 w 210"/>
                <a:gd name="T1" fmla="*/ 0 h 183"/>
                <a:gd name="T2" fmla="*/ 210 w 210"/>
                <a:gd name="T3" fmla="*/ 107 h 183"/>
                <a:gd name="T4" fmla="*/ 154 w 210"/>
                <a:gd name="T5" fmla="*/ 183 h 183"/>
                <a:gd name="T6" fmla="*/ 0 w 210"/>
                <a:gd name="T7" fmla="*/ 71 h 183"/>
                <a:gd name="T8" fmla="*/ 62 w 210"/>
                <a:gd name="T9" fmla="*/ 0 h 183"/>
              </a:gdLst>
              <a:ahLst/>
              <a:cxnLst>
                <a:cxn ang="0">
                  <a:pos x="T0" y="T1"/>
                </a:cxn>
                <a:cxn ang="0">
                  <a:pos x="T2" y="T3"/>
                </a:cxn>
                <a:cxn ang="0">
                  <a:pos x="T4" y="T5"/>
                </a:cxn>
                <a:cxn ang="0">
                  <a:pos x="T6" y="T7"/>
                </a:cxn>
                <a:cxn ang="0">
                  <a:pos x="T8" y="T9"/>
                </a:cxn>
              </a:cxnLst>
              <a:rect l="0" t="0" r="r" b="b"/>
              <a:pathLst>
                <a:path w="210" h="183">
                  <a:moveTo>
                    <a:pt x="62" y="0"/>
                  </a:moveTo>
                  <a:cubicBezTo>
                    <a:pt x="210" y="107"/>
                    <a:pt x="210" y="107"/>
                    <a:pt x="210" y="107"/>
                  </a:cubicBezTo>
                  <a:cubicBezTo>
                    <a:pt x="154" y="183"/>
                    <a:pt x="154" y="183"/>
                    <a:pt x="154" y="183"/>
                  </a:cubicBezTo>
                  <a:cubicBezTo>
                    <a:pt x="0" y="71"/>
                    <a:pt x="0" y="71"/>
                    <a:pt x="0" y="71"/>
                  </a:cubicBezTo>
                  <a:cubicBezTo>
                    <a:pt x="23" y="49"/>
                    <a:pt x="44" y="26"/>
                    <a:pt x="62" y="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17" name="Freeform 19"/>
            <p:cNvSpPr>
              <a:spLocks/>
            </p:cNvSpPr>
            <p:nvPr/>
          </p:nvSpPr>
          <p:spPr bwMode="auto">
            <a:xfrm>
              <a:off x="1945314" y="2563659"/>
              <a:ext cx="236326" cy="165428"/>
            </a:xfrm>
            <a:custGeom>
              <a:avLst/>
              <a:gdLst>
                <a:gd name="T0" fmla="*/ 37 w 210"/>
                <a:gd name="T1" fmla="*/ 0 h 146"/>
                <a:gd name="T2" fmla="*/ 210 w 210"/>
                <a:gd name="T3" fmla="*/ 56 h 146"/>
                <a:gd name="T4" fmla="*/ 181 w 210"/>
                <a:gd name="T5" fmla="*/ 146 h 146"/>
                <a:gd name="T6" fmla="*/ 0 w 210"/>
                <a:gd name="T7" fmla="*/ 87 h 146"/>
                <a:gd name="T8" fmla="*/ 37 w 210"/>
                <a:gd name="T9" fmla="*/ 0 h 146"/>
              </a:gdLst>
              <a:ahLst/>
              <a:cxnLst>
                <a:cxn ang="0">
                  <a:pos x="T0" y="T1"/>
                </a:cxn>
                <a:cxn ang="0">
                  <a:pos x="T2" y="T3"/>
                </a:cxn>
                <a:cxn ang="0">
                  <a:pos x="T4" y="T5"/>
                </a:cxn>
                <a:cxn ang="0">
                  <a:pos x="T6" y="T7"/>
                </a:cxn>
                <a:cxn ang="0">
                  <a:pos x="T8" y="T9"/>
                </a:cxn>
              </a:cxnLst>
              <a:rect l="0" t="0" r="r" b="b"/>
              <a:pathLst>
                <a:path w="210" h="146">
                  <a:moveTo>
                    <a:pt x="37" y="0"/>
                  </a:moveTo>
                  <a:cubicBezTo>
                    <a:pt x="210" y="56"/>
                    <a:pt x="210" y="56"/>
                    <a:pt x="210" y="56"/>
                  </a:cubicBezTo>
                  <a:cubicBezTo>
                    <a:pt x="181" y="146"/>
                    <a:pt x="181" y="146"/>
                    <a:pt x="181" y="146"/>
                  </a:cubicBezTo>
                  <a:cubicBezTo>
                    <a:pt x="0" y="87"/>
                    <a:pt x="0" y="87"/>
                    <a:pt x="0" y="87"/>
                  </a:cubicBezTo>
                  <a:cubicBezTo>
                    <a:pt x="15" y="60"/>
                    <a:pt x="27" y="30"/>
                    <a:pt x="37" y="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18" name="Freeform 20"/>
            <p:cNvSpPr>
              <a:spLocks/>
            </p:cNvSpPr>
            <p:nvPr/>
          </p:nvSpPr>
          <p:spPr bwMode="auto">
            <a:xfrm>
              <a:off x="2006481" y="2384329"/>
              <a:ext cx="214083" cy="105652"/>
            </a:xfrm>
            <a:custGeom>
              <a:avLst/>
              <a:gdLst>
                <a:gd name="T0" fmla="*/ 9 w 190"/>
                <a:gd name="T1" fmla="*/ 0 h 94"/>
                <a:gd name="T2" fmla="*/ 190 w 190"/>
                <a:gd name="T3" fmla="*/ 0 h 94"/>
                <a:gd name="T4" fmla="*/ 190 w 190"/>
                <a:gd name="T5" fmla="*/ 94 h 94"/>
                <a:gd name="T6" fmla="*/ 0 w 190"/>
                <a:gd name="T7" fmla="*/ 94 h 94"/>
                <a:gd name="T8" fmla="*/ 9 w 190"/>
                <a:gd name="T9" fmla="*/ 0 h 94"/>
              </a:gdLst>
              <a:ahLst/>
              <a:cxnLst>
                <a:cxn ang="0">
                  <a:pos x="T0" y="T1"/>
                </a:cxn>
                <a:cxn ang="0">
                  <a:pos x="T2" y="T3"/>
                </a:cxn>
                <a:cxn ang="0">
                  <a:pos x="T4" y="T5"/>
                </a:cxn>
                <a:cxn ang="0">
                  <a:pos x="T6" y="T7"/>
                </a:cxn>
                <a:cxn ang="0">
                  <a:pos x="T8" y="T9"/>
                </a:cxn>
              </a:cxnLst>
              <a:rect l="0" t="0" r="r" b="b"/>
              <a:pathLst>
                <a:path w="190" h="94">
                  <a:moveTo>
                    <a:pt x="9" y="0"/>
                  </a:moveTo>
                  <a:cubicBezTo>
                    <a:pt x="190" y="0"/>
                    <a:pt x="190" y="0"/>
                    <a:pt x="190" y="0"/>
                  </a:cubicBezTo>
                  <a:cubicBezTo>
                    <a:pt x="190" y="94"/>
                    <a:pt x="190" y="94"/>
                    <a:pt x="190" y="94"/>
                  </a:cubicBezTo>
                  <a:cubicBezTo>
                    <a:pt x="0" y="94"/>
                    <a:pt x="0" y="94"/>
                    <a:pt x="0" y="94"/>
                  </a:cubicBezTo>
                  <a:cubicBezTo>
                    <a:pt x="6" y="63"/>
                    <a:pt x="9" y="32"/>
                    <a:pt x="9" y="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19" name="Freeform 21"/>
            <p:cNvSpPr>
              <a:spLocks/>
            </p:cNvSpPr>
            <p:nvPr/>
          </p:nvSpPr>
          <p:spPr bwMode="auto">
            <a:xfrm>
              <a:off x="1987018" y="2139662"/>
              <a:ext cx="227985" cy="166818"/>
            </a:xfrm>
            <a:custGeom>
              <a:avLst/>
              <a:gdLst>
                <a:gd name="T0" fmla="*/ 0 w 202"/>
                <a:gd name="T1" fmla="*/ 56 h 148"/>
                <a:gd name="T2" fmla="*/ 173 w 202"/>
                <a:gd name="T3" fmla="*/ 0 h 148"/>
                <a:gd name="T4" fmla="*/ 202 w 202"/>
                <a:gd name="T5" fmla="*/ 89 h 148"/>
                <a:gd name="T6" fmla="*/ 21 w 202"/>
                <a:gd name="T7" fmla="*/ 148 h 148"/>
                <a:gd name="T8" fmla="*/ 0 w 202"/>
                <a:gd name="T9" fmla="*/ 56 h 148"/>
              </a:gdLst>
              <a:ahLst/>
              <a:cxnLst>
                <a:cxn ang="0">
                  <a:pos x="T0" y="T1"/>
                </a:cxn>
                <a:cxn ang="0">
                  <a:pos x="T2" y="T3"/>
                </a:cxn>
                <a:cxn ang="0">
                  <a:pos x="T4" y="T5"/>
                </a:cxn>
                <a:cxn ang="0">
                  <a:pos x="T6" y="T7"/>
                </a:cxn>
                <a:cxn ang="0">
                  <a:pos x="T8" y="T9"/>
                </a:cxn>
              </a:cxnLst>
              <a:rect l="0" t="0" r="r" b="b"/>
              <a:pathLst>
                <a:path w="202" h="148">
                  <a:moveTo>
                    <a:pt x="0" y="56"/>
                  </a:moveTo>
                  <a:cubicBezTo>
                    <a:pt x="173" y="0"/>
                    <a:pt x="173" y="0"/>
                    <a:pt x="173" y="0"/>
                  </a:cubicBezTo>
                  <a:cubicBezTo>
                    <a:pt x="202" y="89"/>
                    <a:pt x="202" y="89"/>
                    <a:pt x="202" y="89"/>
                  </a:cubicBezTo>
                  <a:cubicBezTo>
                    <a:pt x="21" y="148"/>
                    <a:pt x="21" y="148"/>
                    <a:pt x="21" y="148"/>
                  </a:cubicBezTo>
                  <a:cubicBezTo>
                    <a:pt x="17" y="116"/>
                    <a:pt x="10" y="85"/>
                    <a:pt x="0" y="56"/>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20" name="Freeform 22"/>
            <p:cNvSpPr>
              <a:spLocks/>
            </p:cNvSpPr>
            <p:nvPr/>
          </p:nvSpPr>
          <p:spPr bwMode="auto">
            <a:xfrm>
              <a:off x="1903609" y="1918628"/>
              <a:ext cx="229375" cy="211303"/>
            </a:xfrm>
            <a:custGeom>
              <a:avLst/>
              <a:gdLst>
                <a:gd name="T0" fmla="*/ 0 w 203"/>
                <a:gd name="T1" fmla="*/ 107 h 188"/>
                <a:gd name="T2" fmla="*/ 148 w 203"/>
                <a:gd name="T3" fmla="*/ 0 h 188"/>
                <a:gd name="T4" fmla="*/ 203 w 203"/>
                <a:gd name="T5" fmla="*/ 76 h 188"/>
                <a:gd name="T6" fmla="*/ 49 w 203"/>
                <a:gd name="T7" fmla="*/ 188 h 188"/>
                <a:gd name="T8" fmla="*/ 0 w 203"/>
                <a:gd name="T9" fmla="*/ 107 h 188"/>
              </a:gdLst>
              <a:ahLst/>
              <a:cxnLst>
                <a:cxn ang="0">
                  <a:pos x="T0" y="T1"/>
                </a:cxn>
                <a:cxn ang="0">
                  <a:pos x="T2" y="T3"/>
                </a:cxn>
                <a:cxn ang="0">
                  <a:pos x="T4" y="T5"/>
                </a:cxn>
                <a:cxn ang="0">
                  <a:pos x="T6" y="T7"/>
                </a:cxn>
                <a:cxn ang="0">
                  <a:pos x="T8" y="T9"/>
                </a:cxn>
              </a:cxnLst>
              <a:rect l="0" t="0" r="r" b="b"/>
              <a:pathLst>
                <a:path w="203" h="188">
                  <a:moveTo>
                    <a:pt x="0" y="107"/>
                  </a:moveTo>
                  <a:cubicBezTo>
                    <a:pt x="148" y="0"/>
                    <a:pt x="148" y="0"/>
                    <a:pt x="148" y="0"/>
                  </a:cubicBezTo>
                  <a:cubicBezTo>
                    <a:pt x="203" y="76"/>
                    <a:pt x="203" y="76"/>
                    <a:pt x="203" y="76"/>
                  </a:cubicBezTo>
                  <a:cubicBezTo>
                    <a:pt x="49" y="188"/>
                    <a:pt x="49" y="188"/>
                    <a:pt x="49" y="188"/>
                  </a:cubicBezTo>
                  <a:cubicBezTo>
                    <a:pt x="35" y="160"/>
                    <a:pt x="19" y="132"/>
                    <a:pt x="0" y="107"/>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21" name="Freeform 23"/>
            <p:cNvSpPr>
              <a:spLocks/>
            </p:cNvSpPr>
            <p:nvPr/>
          </p:nvSpPr>
          <p:spPr bwMode="auto">
            <a:xfrm>
              <a:off x="1774326" y="1743469"/>
              <a:ext cx="205743" cy="236326"/>
            </a:xfrm>
            <a:custGeom>
              <a:avLst/>
              <a:gdLst>
                <a:gd name="T0" fmla="*/ 0 w 183"/>
                <a:gd name="T1" fmla="*/ 147 h 209"/>
                <a:gd name="T2" fmla="*/ 107 w 183"/>
                <a:gd name="T3" fmla="*/ 0 h 209"/>
                <a:gd name="T4" fmla="*/ 183 w 183"/>
                <a:gd name="T5" fmla="*/ 55 h 209"/>
                <a:gd name="T6" fmla="*/ 72 w 183"/>
                <a:gd name="T7" fmla="*/ 209 h 209"/>
                <a:gd name="T8" fmla="*/ 0 w 183"/>
                <a:gd name="T9" fmla="*/ 147 h 209"/>
              </a:gdLst>
              <a:ahLst/>
              <a:cxnLst>
                <a:cxn ang="0">
                  <a:pos x="T0" y="T1"/>
                </a:cxn>
                <a:cxn ang="0">
                  <a:pos x="T2" y="T3"/>
                </a:cxn>
                <a:cxn ang="0">
                  <a:pos x="T4" y="T5"/>
                </a:cxn>
                <a:cxn ang="0">
                  <a:pos x="T6" y="T7"/>
                </a:cxn>
                <a:cxn ang="0">
                  <a:pos x="T8" y="T9"/>
                </a:cxn>
              </a:cxnLst>
              <a:rect l="0" t="0" r="r" b="b"/>
              <a:pathLst>
                <a:path w="183" h="209">
                  <a:moveTo>
                    <a:pt x="0" y="147"/>
                  </a:moveTo>
                  <a:cubicBezTo>
                    <a:pt x="107" y="0"/>
                    <a:pt x="107" y="0"/>
                    <a:pt x="107" y="0"/>
                  </a:cubicBezTo>
                  <a:cubicBezTo>
                    <a:pt x="183" y="55"/>
                    <a:pt x="183" y="55"/>
                    <a:pt x="183" y="55"/>
                  </a:cubicBezTo>
                  <a:cubicBezTo>
                    <a:pt x="72" y="209"/>
                    <a:pt x="72" y="209"/>
                    <a:pt x="72" y="209"/>
                  </a:cubicBezTo>
                  <a:cubicBezTo>
                    <a:pt x="50" y="186"/>
                    <a:pt x="26" y="165"/>
                    <a:pt x="0" y="147"/>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22" name="Freeform 24"/>
            <p:cNvSpPr>
              <a:spLocks/>
            </p:cNvSpPr>
            <p:nvPr/>
          </p:nvSpPr>
          <p:spPr bwMode="auto">
            <a:xfrm>
              <a:off x="1611677" y="1630867"/>
              <a:ext cx="164038" cy="237716"/>
            </a:xfrm>
            <a:custGeom>
              <a:avLst/>
              <a:gdLst>
                <a:gd name="T0" fmla="*/ 0 w 146"/>
                <a:gd name="T1" fmla="*/ 173 h 210"/>
                <a:gd name="T2" fmla="*/ 57 w 146"/>
                <a:gd name="T3" fmla="*/ 0 h 210"/>
                <a:gd name="T4" fmla="*/ 146 w 146"/>
                <a:gd name="T5" fmla="*/ 29 h 210"/>
                <a:gd name="T6" fmla="*/ 87 w 146"/>
                <a:gd name="T7" fmla="*/ 210 h 210"/>
                <a:gd name="T8" fmla="*/ 0 w 146"/>
                <a:gd name="T9" fmla="*/ 173 h 210"/>
              </a:gdLst>
              <a:ahLst/>
              <a:cxnLst>
                <a:cxn ang="0">
                  <a:pos x="T0" y="T1"/>
                </a:cxn>
                <a:cxn ang="0">
                  <a:pos x="T2" y="T3"/>
                </a:cxn>
                <a:cxn ang="0">
                  <a:pos x="T4" y="T5"/>
                </a:cxn>
                <a:cxn ang="0">
                  <a:pos x="T6" y="T7"/>
                </a:cxn>
                <a:cxn ang="0">
                  <a:pos x="T8" y="T9"/>
                </a:cxn>
              </a:cxnLst>
              <a:rect l="0" t="0" r="r" b="b"/>
              <a:pathLst>
                <a:path w="146" h="210">
                  <a:moveTo>
                    <a:pt x="0" y="173"/>
                  </a:moveTo>
                  <a:cubicBezTo>
                    <a:pt x="57" y="0"/>
                    <a:pt x="57" y="0"/>
                    <a:pt x="57" y="0"/>
                  </a:cubicBezTo>
                  <a:cubicBezTo>
                    <a:pt x="146" y="29"/>
                    <a:pt x="146" y="29"/>
                    <a:pt x="146" y="29"/>
                  </a:cubicBezTo>
                  <a:cubicBezTo>
                    <a:pt x="87" y="210"/>
                    <a:pt x="87" y="210"/>
                    <a:pt x="87" y="210"/>
                  </a:cubicBezTo>
                  <a:cubicBezTo>
                    <a:pt x="60" y="195"/>
                    <a:pt x="31" y="183"/>
                    <a:pt x="0" y="173"/>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grpSp>
      <p:grpSp>
        <p:nvGrpSpPr>
          <p:cNvPr id="23" name="Group 5"/>
          <p:cNvGrpSpPr/>
          <p:nvPr/>
        </p:nvGrpSpPr>
        <p:grpSpPr>
          <a:xfrm>
            <a:off x="4950619" y="1601403"/>
            <a:ext cx="1468754" cy="1468823"/>
            <a:chOff x="5029200" y="1634187"/>
            <a:chExt cx="1492068" cy="1498894"/>
          </a:xfrm>
        </p:grpSpPr>
        <p:sp>
          <p:nvSpPr>
            <p:cNvPr id="24" name="Oval 25"/>
            <p:cNvSpPr>
              <a:spLocks noChangeArrowheads="1"/>
            </p:cNvSpPr>
            <p:nvPr/>
          </p:nvSpPr>
          <p:spPr bwMode="auto">
            <a:xfrm>
              <a:off x="5261199" y="1863912"/>
              <a:ext cx="1028072" cy="1032621"/>
            </a:xfrm>
            <a:prstGeom prst="ellipse">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25" name="Oval 26"/>
            <p:cNvSpPr>
              <a:spLocks noChangeArrowheads="1"/>
            </p:cNvSpPr>
            <p:nvPr/>
          </p:nvSpPr>
          <p:spPr bwMode="auto">
            <a:xfrm>
              <a:off x="5688804" y="2964768"/>
              <a:ext cx="168313" cy="168313"/>
            </a:xfrm>
            <a:prstGeom prst="ellipse">
              <a:avLst/>
            </a:prstGeom>
            <a:solidFill>
              <a:schemeClr val="bg1">
                <a:lumMod val="85000"/>
              </a:schemeClr>
            </a:solid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26" name="Oval 27"/>
            <p:cNvSpPr>
              <a:spLocks noChangeArrowheads="1"/>
            </p:cNvSpPr>
            <p:nvPr/>
          </p:nvSpPr>
          <p:spPr bwMode="auto">
            <a:xfrm>
              <a:off x="5029200" y="2302889"/>
              <a:ext cx="168313" cy="168313"/>
            </a:xfrm>
            <a:prstGeom prst="ellipse">
              <a:avLst/>
            </a:prstGeom>
            <a:solidFill>
              <a:schemeClr val="bg1">
                <a:lumMod val="85000"/>
              </a:schemeClr>
            </a:solid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27" name="Oval 28"/>
            <p:cNvSpPr>
              <a:spLocks noChangeArrowheads="1"/>
            </p:cNvSpPr>
            <p:nvPr/>
          </p:nvSpPr>
          <p:spPr bwMode="auto">
            <a:xfrm>
              <a:off x="6355231" y="2302889"/>
              <a:ext cx="166037" cy="168313"/>
            </a:xfrm>
            <a:prstGeom prst="ellipse">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28" name="Oval 29"/>
            <p:cNvSpPr>
              <a:spLocks noChangeArrowheads="1"/>
            </p:cNvSpPr>
            <p:nvPr/>
          </p:nvSpPr>
          <p:spPr bwMode="auto">
            <a:xfrm>
              <a:off x="6302918" y="2548535"/>
              <a:ext cx="168313" cy="168313"/>
            </a:xfrm>
            <a:prstGeom prst="ellipse">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29" name="Oval 30"/>
            <p:cNvSpPr>
              <a:spLocks noChangeArrowheads="1"/>
            </p:cNvSpPr>
            <p:nvPr/>
          </p:nvSpPr>
          <p:spPr bwMode="auto">
            <a:xfrm>
              <a:off x="6164173" y="2762337"/>
              <a:ext cx="168313" cy="168313"/>
            </a:xfrm>
            <a:prstGeom prst="ellipse">
              <a:avLst/>
            </a:prstGeom>
            <a:solidFill>
              <a:schemeClr val="bg1">
                <a:lumMod val="85000"/>
              </a:schemeClr>
            </a:solid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30" name="Oval 31"/>
            <p:cNvSpPr>
              <a:spLocks noChangeArrowheads="1"/>
            </p:cNvSpPr>
            <p:nvPr/>
          </p:nvSpPr>
          <p:spPr bwMode="auto">
            <a:xfrm>
              <a:off x="5959468" y="2903356"/>
              <a:ext cx="166037" cy="168313"/>
            </a:xfrm>
            <a:prstGeom prst="ellipse">
              <a:avLst/>
            </a:prstGeom>
            <a:solidFill>
              <a:schemeClr val="bg1">
                <a:lumMod val="85000"/>
              </a:schemeClr>
            </a:solid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31" name="Oval 32"/>
            <p:cNvSpPr>
              <a:spLocks noChangeArrowheads="1"/>
            </p:cNvSpPr>
            <p:nvPr/>
          </p:nvSpPr>
          <p:spPr bwMode="auto">
            <a:xfrm>
              <a:off x="5074690" y="2548535"/>
              <a:ext cx="168313" cy="168313"/>
            </a:xfrm>
            <a:prstGeom prst="ellipse">
              <a:avLst/>
            </a:prstGeom>
            <a:solidFill>
              <a:schemeClr val="bg1">
                <a:lumMod val="85000"/>
              </a:schemeClr>
            </a:solid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32" name="Oval 33"/>
            <p:cNvSpPr>
              <a:spLocks noChangeArrowheads="1"/>
            </p:cNvSpPr>
            <p:nvPr/>
          </p:nvSpPr>
          <p:spPr bwMode="auto">
            <a:xfrm>
              <a:off x="5222531" y="2762337"/>
              <a:ext cx="166037" cy="168313"/>
            </a:xfrm>
            <a:prstGeom prst="ellipse">
              <a:avLst/>
            </a:prstGeom>
            <a:solidFill>
              <a:schemeClr val="bg1">
                <a:lumMod val="85000"/>
              </a:schemeClr>
            </a:solid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33" name="Oval 34"/>
            <p:cNvSpPr>
              <a:spLocks noChangeArrowheads="1"/>
            </p:cNvSpPr>
            <p:nvPr/>
          </p:nvSpPr>
          <p:spPr bwMode="auto">
            <a:xfrm>
              <a:off x="5418138" y="2903356"/>
              <a:ext cx="166037" cy="168313"/>
            </a:xfrm>
            <a:prstGeom prst="ellipse">
              <a:avLst/>
            </a:prstGeom>
            <a:solidFill>
              <a:schemeClr val="bg1">
                <a:lumMod val="85000"/>
              </a:schemeClr>
            </a:solid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34" name="Oval 35"/>
            <p:cNvSpPr>
              <a:spLocks noChangeArrowheads="1"/>
            </p:cNvSpPr>
            <p:nvPr/>
          </p:nvSpPr>
          <p:spPr bwMode="auto">
            <a:xfrm>
              <a:off x="5074690" y="2057243"/>
              <a:ext cx="168313" cy="168313"/>
            </a:xfrm>
            <a:prstGeom prst="ellipse">
              <a:avLst/>
            </a:prstGeom>
            <a:solidFill>
              <a:schemeClr val="bg1">
                <a:lumMod val="85000"/>
              </a:schemeClr>
            </a:solid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35" name="Oval 36"/>
            <p:cNvSpPr>
              <a:spLocks noChangeArrowheads="1"/>
            </p:cNvSpPr>
            <p:nvPr/>
          </p:nvSpPr>
          <p:spPr bwMode="auto">
            <a:xfrm>
              <a:off x="5222531" y="1834343"/>
              <a:ext cx="166037" cy="166039"/>
            </a:xfrm>
            <a:prstGeom prst="ellipse">
              <a:avLst/>
            </a:prstGeom>
            <a:solidFill>
              <a:schemeClr val="bg1">
                <a:lumMod val="85000"/>
              </a:schemeClr>
            </a:solid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36" name="Oval 37"/>
            <p:cNvSpPr>
              <a:spLocks noChangeArrowheads="1"/>
            </p:cNvSpPr>
            <p:nvPr/>
          </p:nvSpPr>
          <p:spPr bwMode="auto">
            <a:xfrm>
              <a:off x="5418138" y="1695599"/>
              <a:ext cx="166037" cy="166039"/>
            </a:xfrm>
            <a:prstGeom prst="ellipse">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37" name="Oval 38"/>
            <p:cNvSpPr>
              <a:spLocks noChangeArrowheads="1"/>
            </p:cNvSpPr>
            <p:nvPr/>
          </p:nvSpPr>
          <p:spPr bwMode="auto">
            <a:xfrm>
              <a:off x="5688804" y="1634187"/>
              <a:ext cx="168313" cy="170588"/>
            </a:xfrm>
            <a:prstGeom prst="ellipse">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38" name="Oval 39"/>
            <p:cNvSpPr>
              <a:spLocks noChangeArrowheads="1"/>
            </p:cNvSpPr>
            <p:nvPr/>
          </p:nvSpPr>
          <p:spPr bwMode="auto">
            <a:xfrm>
              <a:off x="5970841" y="1695599"/>
              <a:ext cx="168313" cy="166039"/>
            </a:xfrm>
            <a:prstGeom prst="ellipse">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39" name="Oval 40"/>
            <p:cNvSpPr>
              <a:spLocks noChangeArrowheads="1"/>
            </p:cNvSpPr>
            <p:nvPr/>
          </p:nvSpPr>
          <p:spPr bwMode="auto">
            <a:xfrm>
              <a:off x="6161899" y="1834343"/>
              <a:ext cx="168313" cy="166039"/>
            </a:xfrm>
            <a:prstGeom prst="ellipse">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40" name="Oval 41"/>
            <p:cNvSpPr>
              <a:spLocks noChangeArrowheads="1"/>
            </p:cNvSpPr>
            <p:nvPr/>
          </p:nvSpPr>
          <p:spPr bwMode="auto">
            <a:xfrm>
              <a:off x="6307467" y="2057243"/>
              <a:ext cx="168313" cy="168313"/>
            </a:xfrm>
            <a:prstGeom prst="ellipse">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grpSp>
      <p:grpSp>
        <p:nvGrpSpPr>
          <p:cNvPr id="41" name="Group 43"/>
          <p:cNvGrpSpPr/>
          <p:nvPr/>
        </p:nvGrpSpPr>
        <p:grpSpPr>
          <a:xfrm>
            <a:off x="6857286" y="1601403"/>
            <a:ext cx="1468754" cy="1468823"/>
            <a:chOff x="6966132" y="1634187"/>
            <a:chExt cx="1492068" cy="1498894"/>
          </a:xfrm>
          <a:solidFill>
            <a:schemeClr val="tx1">
              <a:lumMod val="65000"/>
              <a:lumOff val="35000"/>
            </a:schemeClr>
          </a:solidFill>
        </p:grpSpPr>
        <p:sp>
          <p:nvSpPr>
            <p:cNvPr id="42" name="Oval 25"/>
            <p:cNvSpPr>
              <a:spLocks noChangeArrowheads="1"/>
            </p:cNvSpPr>
            <p:nvPr/>
          </p:nvSpPr>
          <p:spPr bwMode="auto">
            <a:xfrm>
              <a:off x="7198131" y="1863912"/>
              <a:ext cx="1028072" cy="10326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43" name="Oval 26"/>
            <p:cNvSpPr>
              <a:spLocks noChangeArrowheads="1"/>
            </p:cNvSpPr>
            <p:nvPr/>
          </p:nvSpPr>
          <p:spPr bwMode="auto">
            <a:xfrm>
              <a:off x="7625736" y="2964768"/>
              <a:ext cx="168313" cy="1683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44" name="Oval 27"/>
            <p:cNvSpPr>
              <a:spLocks noChangeArrowheads="1"/>
            </p:cNvSpPr>
            <p:nvPr/>
          </p:nvSpPr>
          <p:spPr bwMode="auto">
            <a:xfrm>
              <a:off x="6966132" y="2302889"/>
              <a:ext cx="168313" cy="168313"/>
            </a:xfrm>
            <a:prstGeom prst="ellipse">
              <a:avLst/>
            </a:pr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45" name="Oval 28"/>
            <p:cNvSpPr>
              <a:spLocks noChangeArrowheads="1"/>
            </p:cNvSpPr>
            <p:nvPr/>
          </p:nvSpPr>
          <p:spPr bwMode="auto">
            <a:xfrm>
              <a:off x="8292163" y="2302889"/>
              <a:ext cx="166037" cy="1683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46" name="Oval 29"/>
            <p:cNvSpPr>
              <a:spLocks noChangeArrowheads="1"/>
            </p:cNvSpPr>
            <p:nvPr/>
          </p:nvSpPr>
          <p:spPr bwMode="auto">
            <a:xfrm>
              <a:off x="8239850" y="2548535"/>
              <a:ext cx="168313" cy="1683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47" name="Oval 30"/>
            <p:cNvSpPr>
              <a:spLocks noChangeArrowheads="1"/>
            </p:cNvSpPr>
            <p:nvPr/>
          </p:nvSpPr>
          <p:spPr bwMode="auto">
            <a:xfrm>
              <a:off x="8101105" y="2762337"/>
              <a:ext cx="168313" cy="1683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48" name="Oval 31"/>
            <p:cNvSpPr>
              <a:spLocks noChangeArrowheads="1"/>
            </p:cNvSpPr>
            <p:nvPr/>
          </p:nvSpPr>
          <p:spPr bwMode="auto">
            <a:xfrm>
              <a:off x="7896400" y="2903356"/>
              <a:ext cx="166037" cy="1683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49" name="Oval 32"/>
            <p:cNvSpPr>
              <a:spLocks noChangeArrowheads="1"/>
            </p:cNvSpPr>
            <p:nvPr/>
          </p:nvSpPr>
          <p:spPr bwMode="auto">
            <a:xfrm>
              <a:off x="7011622" y="2548535"/>
              <a:ext cx="168313" cy="168313"/>
            </a:xfrm>
            <a:prstGeom prst="ellipse">
              <a:avLst/>
            </a:pr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50" name="Oval 33"/>
            <p:cNvSpPr>
              <a:spLocks noChangeArrowheads="1"/>
            </p:cNvSpPr>
            <p:nvPr/>
          </p:nvSpPr>
          <p:spPr bwMode="auto">
            <a:xfrm>
              <a:off x="7159463" y="2762337"/>
              <a:ext cx="166037" cy="168313"/>
            </a:xfrm>
            <a:prstGeom prst="ellipse">
              <a:avLst/>
            </a:pr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51" name="Oval 34"/>
            <p:cNvSpPr>
              <a:spLocks noChangeArrowheads="1"/>
            </p:cNvSpPr>
            <p:nvPr/>
          </p:nvSpPr>
          <p:spPr bwMode="auto">
            <a:xfrm>
              <a:off x="7355070" y="2903356"/>
              <a:ext cx="166037" cy="1683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52" name="Oval 35"/>
            <p:cNvSpPr>
              <a:spLocks noChangeArrowheads="1"/>
            </p:cNvSpPr>
            <p:nvPr/>
          </p:nvSpPr>
          <p:spPr bwMode="auto">
            <a:xfrm>
              <a:off x="7011622" y="2057243"/>
              <a:ext cx="168313" cy="168313"/>
            </a:xfrm>
            <a:prstGeom prst="ellipse">
              <a:avLst/>
            </a:pr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53" name="Oval 36"/>
            <p:cNvSpPr>
              <a:spLocks noChangeArrowheads="1"/>
            </p:cNvSpPr>
            <p:nvPr/>
          </p:nvSpPr>
          <p:spPr bwMode="auto">
            <a:xfrm>
              <a:off x="7159463" y="1834343"/>
              <a:ext cx="166037" cy="166039"/>
            </a:xfrm>
            <a:prstGeom prst="ellipse">
              <a:avLst/>
            </a:pr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54" name="Oval 37"/>
            <p:cNvSpPr>
              <a:spLocks noChangeArrowheads="1"/>
            </p:cNvSpPr>
            <p:nvPr/>
          </p:nvSpPr>
          <p:spPr bwMode="auto">
            <a:xfrm>
              <a:off x="7355070" y="1695599"/>
              <a:ext cx="166037" cy="166039"/>
            </a:xfrm>
            <a:prstGeom prst="ellipse">
              <a:avLst/>
            </a:pr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55" name="Oval 38"/>
            <p:cNvSpPr>
              <a:spLocks noChangeArrowheads="1"/>
            </p:cNvSpPr>
            <p:nvPr/>
          </p:nvSpPr>
          <p:spPr bwMode="auto">
            <a:xfrm>
              <a:off x="7625736" y="1634187"/>
              <a:ext cx="168313" cy="170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56" name="Oval 39"/>
            <p:cNvSpPr>
              <a:spLocks noChangeArrowheads="1"/>
            </p:cNvSpPr>
            <p:nvPr/>
          </p:nvSpPr>
          <p:spPr bwMode="auto">
            <a:xfrm>
              <a:off x="7907773" y="1695599"/>
              <a:ext cx="168313" cy="16603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57" name="Oval 40"/>
            <p:cNvSpPr>
              <a:spLocks noChangeArrowheads="1"/>
            </p:cNvSpPr>
            <p:nvPr/>
          </p:nvSpPr>
          <p:spPr bwMode="auto">
            <a:xfrm>
              <a:off x="8098831" y="1834343"/>
              <a:ext cx="168313" cy="16603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58" name="Oval 41"/>
            <p:cNvSpPr>
              <a:spLocks noChangeArrowheads="1"/>
            </p:cNvSpPr>
            <p:nvPr/>
          </p:nvSpPr>
          <p:spPr bwMode="auto">
            <a:xfrm>
              <a:off x="8244399" y="2057243"/>
              <a:ext cx="168313" cy="1683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grpSp>
      <p:grpSp>
        <p:nvGrpSpPr>
          <p:cNvPr id="59" name="Group 4"/>
          <p:cNvGrpSpPr/>
          <p:nvPr/>
        </p:nvGrpSpPr>
        <p:grpSpPr>
          <a:xfrm>
            <a:off x="2700337" y="1561369"/>
            <a:ext cx="1554537" cy="1548892"/>
            <a:chOff x="2743200" y="1593333"/>
            <a:chExt cx="1579212" cy="1580602"/>
          </a:xfrm>
          <a:solidFill>
            <a:schemeClr val="tx1">
              <a:lumMod val="65000"/>
              <a:lumOff val="35000"/>
            </a:schemeClr>
          </a:solidFill>
        </p:grpSpPr>
        <p:sp>
          <p:nvSpPr>
            <p:cNvPr id="60" name="Freeform 5"/>
            <p:cNvSpPr>
              <a:spLocks/>
            </p:cNvSpPr>
            <p:nvPr/>
          </p:nvSpPr>
          <p:spPr bwMode="auto">
            <a:xfrm>
              <a:off x="3532806" y="1593333"/>
              <a:ext cx="105652" cy="214083"/>
            </a:xfrm>
            <a:custGeom>
              <a:avLst/>
              <a:gdLst>
                <a:gd name="T0" fmla="*/ 0 w 94"/>
                <a:gd name="T1" fmla="*/ 181 h 190"/>
                <a:gd name="T2" fmla="*/ 0 w 94"/>
                <a:gd name="T3" fmla="*/ 0 h 190"/>
                <a:gd name="T4" fmla="*/ 94 w 94"/>
                <a:gd name="T5" fmla="*/ 0 h 190"/>
                <a:gd name="T6" fmla="*/ 94 w 94"/>
                <a:gd name="T7" fmla="*/ 190 h 190"/>
                <a:gd name="T8" fmla="*/ 0 w 94"/>
                <a:gd name="T9" fmla="*/ 181 h 190"/>
              </a:gdLst>
              <a:ahLst/>
              <a:cxnLst>
                <a:cxn ang="0">
                  <a:pos x="T0" y="T1"/>
                </a:cxn>
                <a:cxn ang="0">
                  <a:pos x="T2" y="T3"/>
                </a:cxn>
                <a:cxn ang="0">
                  <a:pos x="T4" y="T5"/>
                </a:cxn>
                <a:cxn ang="0">
                  <a:pos x="T6" y="T7"/>
                </a:cxn>
                <a:cxn ang="0">
                  <a:pos x="T8" y="T9"/>
                </a:cxn>
              </a:cxnLst>
              <a:rect l="0" t="0" r="r" b="b"/>
              <a:pathLst>
                <a:path w="94" h="190">
                  <a:moveTo>
                    <a:pt x="0" y="181"/>
                  </a:moveTo>
                  <a:cubicBezTo>
                    <a:pt x="0" y="0"/>
                    <a:pt x="0" y="0"/>
                    <a:pt x="0" y="0"/>
                  </a:cubicBezTo>
                  <a:cubicBezTo>
                    <a:pt x="94" y="0"/>
                    <a:pt x="94" y="0"/>
                    <a:pt x="94" y="0"/>
                  </a:cubicBezTo>
                  <a:cubicBezTo>
                    <a:pt x="94" y="190"/>
                    <a:pt x="94" y="190"/>
                    <a:pt x="94" y="190"/>
                  </a:cubicBezTo>
                  <a:cubicBezTo>
                    <a:pt x="63" y="184"/>
                    <a:pt x="32" y="181"/>
                    <a:pt x="0" y="181"/>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61" name="Freeform 6"/>
            <p:cNvSpPr>
              <a:spLocks/>
            </p:cNvSpPr>
            <p:nvPr/>
          </p:nvSpPr>
          <p:spPr bwMode="auto">
            <a:xfrm>
              <a:off x="3289529" y="1598894"/>
              <a:ext cx="166818" cy="227985"/>
            </a:xfrm>
            <a:custGeom>
              <a:avLst/>
              <a:gdLst>
                <a:gd name="T0" fmla="*/ 56 w 148"/>
                <a:gd name="T1" fmla="*/ 202 h 202"/>
                <a:gd name="T2" fmla="*/ 0 w 148"/>
                <a:gd name="T3" fmla="*/ 29 h 202"/>
                <a:gd name="T4" fmla="*/ 90 w 148"/>
                <a:gd name="T5" fmla="*/ 0 h 202"/>
                <a:gd name="T6" fmla="*/ 148 w 148"/>
                <a:gd name="T7" fmla="*/ 181 h 202"/>
                <a:gd name="T8" fmla="*/ 56 w 148"/>
                <a:gd name="T9" fmla="*/ 202 h 202"/>
              </a:gdLst>
              <a:ahLst/>
              <a:cxnLst>
                <a:cxn ang="0">
                  <a:pos x="T0" y="T1"/>
                </a:cxn>
                <a:cxn ang="0">
                  <a:pos x="T2" y="T3"/>
                </a:cxn>
                <a:cxn ang="0">
                  <a:pos x="T4" y="T5"/>
                </a:cxn>
                <a:cxn ang="0">
                  <a:pos x="T6" y="T7"/>
                </a:cxn>
                <a:cxn ang="0">
                  <a:pos x="T8" y="T9"/>
                </a:cxn>
              </a:cxnLst>
              <a:rect l="0" t="0" r="r" b="b"/>
              <a:pathLst>
                <a:path w="148" h="202">
                  <a:moveTo>
                    <a:pt x="56" y="202"/>
                  </a:moveTo>
                  <a:cubicBezTo>
                    <a:pt x="0" y="29"/>
                    <a:pt x="0" y="29"/>
                    <a:pt x="0" y="29"/>
                  </a:cubicBezTo>
                  <a:cubicBezTo>
                    <a:pt x="90" y="0"/>
                    <a:pt x="90" y="0"/>
                    <a:pt x="90" y="0"/>
                  </a:cubicBezTo>
                  <a:cubicBezTo>
                    <a:pt x="148" y="181"/>
                    <a:pt x="148" y="181"/>
                    <a:pt x="148" y="181"/>
                  </a:cubicBezTo>
                  <a:cubicBezTo>
                    <a:pt x="117" y="185"/>
                    <a:pt x="86" y="192"/>
                    <a:pt x="56" y="2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62" name="Freeform 7"/>
            <p:cNvSpPr>
              <a:spLocks/>
            </p:cNvSpPr>
            <p:nvPr/>
          </p:nvSpPr>
          <p:spPr bwMode="auto">
            <a:xfrm>
              <a:off x="3068495" y="1680912"/>
              <a:ext cx="211303" cy="229375"/>
            </a:xfrm>
            <a:custGeom>
              <a:avLst/>
              <a:gdLst>
                <a:gd name="T0" fmla="*/ 107 w 188"/>
                <a:gd name="T1" fmla="*/ 203 h 203"/>
                <a:gd name="T2" fmla="*/ 0 w 188"/>
                <a:gd name="T3" fmla="*/ 56 h 203"/>
                <a:gd name="T4" fmla="*/ 77 w 188"/>
                <a:gd name="T5" fmla="*/ 0 h 203"/>
                <a:gd name="T6" fmla="*/ 188 w 188"/>
                <a:gd name="T7" fmla="*/ 154 h 203"/>
                <a:gd name="T8" fmla="*/ 107 w 188"/>
                <a:gd name="T9" fmla="*/ 203 h 203"/>
              </a:gdLst>
              <a:ahLst/>
              <a:cxnLst>
                <a:cxn ang="0">
                  <a:pos x="T0" y="T1"/>
                </a:cxn>
                <a:cxn ang="0">
                  <a:pos x="T2" y="T3"/>
                </a:cxn>
                <a:cxn ang="0">
                  <a:pos x="T4" y="T5"/>
                </a:cxn>
                <a:cxn ang="0">
                  <a:pos x="T6" y="T7"/>
                </a:cxn>
                <a:cxn ang="0">
                  <a:pos x="T8" y="T9"/>
                </a:cxn>
              </a:cxnLst>
              <a:rect l="0" t="0" r="r" b="b"/>
              <a:pathLst>
                <a:path w="188" h="203">
                  <a:moveTo>
                    <a:pt x="107" y="203"/>
                  </a:moveTo>
                  <a:cubicBezTo>
                    <a:pt x="0" y="56"/>
                    <a:pt x="0" y="56"/>
                    <a:pt x="0" y="56"/>
                  </a:cubicBezTo>
                  <a:cubicBezTo>
                    <a:pt x="77" y="0"/>
                    <a:pt x="77" y="0"/>
                    <a:pt x="77" y="0"/>
                  </a:cubicBezTo>
                  <a:cubicBezTo>
                    <a:pt x="188" y="154"/>
                    <a:pt x="188" y="154"/>
                    <a:pt x="188" y="154"/>
                  </a:cubicBezTo>
                  <a:cubicBezTo>
                    <a:pt x="160" y="168"/>
                    <a:pt x="132" y="184"/>
                    <a:pt x="107" y="2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63" name="Freeform 8"/>
            <p:cNvSpPr>
              <a:spLocks/>
            </p:cNvSpPr>
            <p:nvPr/>
          </p:nvSpPr>
          <p:spPr bwMode="auto">
            <a:xfrm>
              <a:off x="2894726" y="1832439"/>
              <a:ext cx="234935" cy="207133"/>
            </a:xfrm>
            <a:custGeom>
              <a:avLst/>
              <a:gdLst>
                <a:gd name="T0" fmla="*/ 147 w 209"/>
                <a:gd name="T1" fmla="*/ 183 h 183"/>
                <a:gd name="T2" fmla="*/ 0 w 209"/>
                <a:gd name="T3" fmla="*/ 76 h 183"/>
                <a:gd name="T4" fmla="*/ 55 w 209"/>
                <a:gd name="T5" fmla="*/ 0 h 183"/>
                <a:gd name="T6" fmla="*/ 209 w 209"/>
                <a:gd name="T7" fmla="*/ 112 h 183"/>
                <a:gd name="T8" fmla="*/ 147 w 209"/>
                <a:gd name="T9" fmla="*/ 183 h 183"/>
              </a:gdLst>
              <a:ahLst/>
              <a:cxnLst>
                <a:cxn ang="0">
                  <a:pos x="T0" y="T1"/>
                </a:cxn>
                <a:cxn ang="0">
                  <a:pos x="T2" y="T3"/>
                </a:cxn>
                <a:cxn ang="0">
                  <a:pos x="T4" y="T5"/>
                </a:cxn>
                <a:cxn ang="0">
                  <a:pos x="T6" y="T7"/>
                </a:cxn>
                <a:cxn ang="0">
                  <a:pos x="T8" y="T9"/>
                </a:cxn>
              </a:cxnLst>
              <a:rect l="0" t="0" r="r" b="b"/>
              <a:pathLst>
                <a:path w="209" h="183">
                  <a:moveTo>
                    <a:pt x="147" y="183"/>
                  </a:moveTo>
                  <a:cubicBezTo>
                    <a:pt x="0" y="76"/>
                    <a:pt x="0" y="76"/>
                    <a:pt x="0" y="76"/>
                  </a:cubicBezTo>
                  <a:cubicBezTo>
                    <a:pt x="55" y="0"/>
                    <a:pt x="55" y="0"/>
                    <a:pt x="55" y="0"/>
                  </a:cubicBezTo>
                  <a:cubicBezTo>
                    <a:pt x="209" y="112"/>
                    <a:pt x="209" y="112"/>
                    <a:pt x="209" y="112"/>
                  </a:cubicBezTo>
                  <a:cubicBezTo>
                    <a:pt x="187" y="133"/>
                    <a:pt x="166" y="157"/>
                    <a:pt x="147"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64" name="Freeform 9"/>
            <p:cNvSpPr>
              <a:spLocks/>
            </p:cNvSpPr>
            <p:nvPr/>
          </p:nvSpPr>
          <p:spPr bwMode="auto">
            <a:xfrm>
              <a:off x="2782123" y="2038182"/>
              <a:ext cx="236326" cy="164038"/>
            </a:xfrm>
            <a:custGeom>
              <a:avLst/>
              <a:gdLst>
                <a:gd name="T0" fmla="*/ 173 w 211"/>
                <a:gd name="T1" fmla="*/ 146 h 146"/>
                <a:gd name="T2" fmla="*/ 0 w 211"/>
                <a:gd name="T3" fmla="*/ 90 h 146"/>
                <a:gd name="T4" fmla="*/ 29 w 211"/>
                <a:gd name="T5" fmla="*/ 0 h 146"/>
                <a:gd name="T6" fmla="*/ 211 w 211"/>
                <a:gd name="T7" fmla="*/ 59 h 146"/>
                <a:gd name="T8" fmla="*/ 173 w 211"/>
                <a:gd name="T9" fmla="*/ 146 h 146"/>
              </a:gdLst>
              <a:ahLst/>
              <a:cxnLst>
                <a:cxn ang="0">
                  <a:pos x="T0" y="T1"/>
                </a:cxn>
                <a:cxn ang="0">
                  <a:pos x="T2" y="T3"/>
                </a:cxn>
                <a:cxn ang="0">
                  <a:pos x="T4" y="T5"/>
                </a:cxn>
                <a:cxn ang="0">
                  <a:pos x="T6" y="T7"/>
                </a:cxn>
                <a:cxn ang="0">
                  <a:pos x="T8" y="T9"/>
                </a:cxn>
              </a:cxnLst>
              <a:rect l="0" t="0" r="r" b="b"/>
              <a:pathLst>
                <a:path w="211" h="146">
                  <a:moveTo>
                    <a:pt x="173" y="146"/>
                  </a:moveTo>
                  <a:cubicBezTo>
                    <a:pt x="0" y="90"/>
                    <a:pt x="0" y="90"/>
                    <a:pt x="0" y="90"/>
                  </a:cubicBezTo>
                  <a:cubicBezTo>
                    <a:pt x="29" y="0"/>
                    <a:pt x="29" y="0"/>
                    <a:pt x="29" y="0"/>
                  </a:cubicBezTo>
                  <a:cubicBezTo>
                    <a:pt x="211" y="59"/>
                    <a:pt x="211" y="59"/>
                    <a:pt x="211" y="59"/>
                  </a:cubicBezTo>
                  <a:cubicBezTo>
                    <a:pt x="196" y="86"/>
                    <a:pt x="183" y="115"/>
                    <a:pt x="173"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65" name="Freeform 10"/>
            <p:cNvSpPr>
              <a:spLocks/>
            </p:cNvSpPr>
            <p:nvPr/>
          </p:nvSpPr>
          <p:spPr bwMode="auto">
            <a:xfrm>
              <a:off x="2743200" y="2277288"/>
              <a:ext cx="214083" cy="107042"/>
            </a:xfrm>
            <a:custGeom>
              <a:avLst/>
              <a:gdLst>
                <a:gd name="T0" fmla="*/ 182 w 190"/>
                <a:gd name="T1" fmla="*/ 95 h 95"/>
                <a:gd name="T2" fmla="*/ 0 w 190"/>
                <a:gd name="T3" fmla="*/ 95 h 95"/>
                <a:gd name="T4" fmla="*/ 0 w 190"/>
                <a:gd name="T5" fmla="*/ 0 h 95"/>
                <a:gd name="T6" fmla="*/ 190 w 190"/>
                <a:gd name="T7" fmla="*/ 0 h 95"/>
                <a:gd name="T8" fmla="*/ 182 w 190"/>
                <a:gd name="T9" fmla="*/ 95 h 95"/>
              </a:gdLst>
              <a:ahLst/>
              <a:cxnLst>
                <a:cxn ang="0">
                  <a:pos x="T0" y="T1"/>
                </a:cxn>
                <a:cxn ang="0">
                  <a:pos x="T2" y="T3"/>
                </a:cxn>
                <a:cxn ang="0">
                  <a:pos x="T4" y="T5"/>
                </a:cxn>
                <a:cxn ang="0">
                  <a:pos x="T6" y="T7"/>
                </a:cxn>
                <a:cxn ang="0">
                  <a:pos x="T8" y="T9"/>
                </a:cxn>
              </a:cxnLst>
              <a:rect l="0" t="0" r="r" b="b"/>
              <a:pathLst>
                <a:path w="190" h="95">
                  <a:moveTo>
                    <a:pt x="182" y="95"/>
                  </a:moveTo>
                  <a:cubicBezTo>
                    <a:pt x="0" y="95"/>
                    <a:pt x="0" y="95"/>
                    <a:pt x="0" y="95"/>
                  </a:cubicBezTo>
                  <a:cubicBezTo>
                    <a:pt x="0" y="0"/>
                    <a:pt x="0" y="0"/>
                    <a:pt x="0" y="0"/>
                  </a:cubicBezTo>
                  <a:cubicBezTo>
                    <a:pt x="190" y="0"/>
                    <a:pt x="190" y="0"/>
                    <a:pt x="190" y="0"/>
                  </a:cubicBezTo>
                  <a:cubicBezTo>
                    <a:pt x="185" y="31"/>
                    <a:pt x="182" y="62"/>
                    <a:pt x="182" y="95"/>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66" name="Freeform 11"/>
            <p:cNvSpPr>
              <a:spLocks/>
            </p:cNvSpPr>
            <p:nvPr/>
          </p:nvSpPr>
          <p:spPr bwMode="auto">
            <a:xfrm>
              <a:off x="2748760" y="2460788"/>
              <a:ext cx="227985" cy="166818"/>
            </a:xfrm>
            <a:custGeom>
              <a:avLst/>
              <a:gdLst>
                <a:gd name="T0" fmla="*/ 202 w 202"/>
                <a:gd name="T1" fmla="*/ 92 h 148"/>
                <a:gd name="T2" fmla="*/ 29 w 202"/>
                <a:gd name="T3" fmla="*/ 148 h 148"/>
                <a:gd name="T4" fmla="*/ 0 w 202"/>
                <a:gd name="T5" fmla="*/ 59 h 148"/>
                <a:gd name="T6" fmla="*/ 181 w 202"/>
                <a:gd name="T7" fmla="*/ 0 h 148"/>
                <a:gd name="T8" fmla="*/ 202 w 202"/>
                <a:gd name="T9" fmla="*/ 92 h 148"/>
              </a:gdLst>
              <a:ahLst/>
              <a:cxnLst>
                <a:cxn ang="0">
                  <a:pos x="T0" y="T1"/>
                </a:cxn>
                <a:cxn ang="0">
                  <a:pos x="T2" y="T3"/>
                </a:cxn>
                <a:cxn ang="0">
                  <a:pos x="T4" y="T5"/>
                </a:cxn>
                <a:cxn ang="0">
                  <a:pos x="T6" y="T7"/>
                </a:cxn>
                <a:cxn ang="0">
                  <a:pos x="T8" y="T9"/>
                </a:cxn>
              </a:cxnLst>
              <a:rect l="0" t="0" r="r" b="b"/>
              <a:pathLst>
                <a:path w="202" h="148">
                  <a:moveTo>
                    <a:pt x="202" y="92"/>
                  </a:moveTo>
                  <a:cubicBezTo>
                    <a:pt x="29" y="148"/>
                    <a:pt x="29" y="148"/>
                    <a:pt x="29" y="148"/>
                  </a:cubicBezTo>
                  <a:cubicBezTo>
                    <a:pt x="0" y="59"/>
                    <a:pt x="0" y="59"/>
                    <a:pt x="0" y="59"/>
                  </a:cubicBezTo>
                  <a:cubicBezTo>
                    <a:pt x="181" y="0"/>
                    <a:pt x="181" y="0"/>
                    <a:pt x="181" y="0"/>
                  </a:cubicBezTo>
                  <a:cubicBezTo>
                    <a:pt x="185" y="32"/>
                    <a:pt x="192" y="62"/>
                    <a:pt x="202" y="92"/>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67" name="Freeform 12"/>
            <p:cNvSpPr>
              <a:spLocks/>
            </p:cNvSpPr>
            <p:nvPr/>
          </p:nvSpPr>
          <p:spPr bwMode="auto">
            <a:xfrm>
              <a:off x="2832169" y="2635947"/>
              <a:ext cx="227985" cy="212694"/>
            </a:xfrm>
            <a:custGeom>
              <a:avLst/>
              <a:gdLst>
                <a:gd name="T0" fmla="*/ 202 w 202"/>
                <a:gd name="T1" fmla="*/ 81 h 188"/>
                <a:gd name="T2" fmla="*/ 55 w 202"/>
                <a:gd name="T3" fmla="*/ 188 h 188"/>
                <a:gd name="T4" fmla="*/ 0 w 202"/>
                <a:gd name="T5" fmla="*/ 112 h 188"/>
                <a:gd name="T6" fmla="*/ 154 w 202"/>
                <a:gd name="T7" fmla="*/ 0 h 188"/>
                <a:gd name="T8" fmla="*/ 202 w 202"/>
                <a:gd name="T9" fmla="*/ 81 h 188"/>
              </a:gdLst>
              <a:ahLst/>
              <a:cxnLst>
                <a:cxn ang="0">
                  <a:pos x="T0" y="T1"/>
                </a:cxn>
                <a:cxn ang="0">
                  <a:pos x="T2" y="T3"/>
                </a:cxn>
                <a:cxn ang="0">
                  <a:pos x="T4" y="T5"/>
                </a:cxn>
                <a:cxn ang="0">
                  <a:pos x="T6" y="T7"/>
                </a:cxn>
                <a:cxn ang="0">
                  <a:pos x="T8" y="T9"/>
                </a:cxn>
              </a:cxnLst>
              <a:rect l="0" t="0" r="r" b="b"/>
              <a:pathLst>
                <a:path w="202" h="188">
                  <a:moveTo>
                    <a:pt x="202" y="81"/>
                  </a:moveTo>
                  <a:cubicBezTo>
                    <a:pt x="55" y="188"/>
                    <a:pt x="55" y="188"/>
                    <a:pt x="55" y="188"/>
                  </a:cubicBezTo>
                  <a:cubicBezTo>
                    <a:pt x="0" y="112"/>
                    <a:pt x="0" y="112"/>
                    <a:pt x="0" y="112"/>
                  </a:cubicBezTo>
                  <a:cubicBezTo>
                    <a:pt x="154" y="0"/>
                    <a:pt x="154" y="0"/>
                    <a:pt x="154" y="0"/>
                  </a:cubicBezTo>
                  <a:cubicBezTo>
                    <a:pt x="167" y="29"/>
                    <a:pt x="184" y="56"/>
                    <a:pt x="202" y="81"/>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68" name="Freeform 13"/>
            <p:cNvSpPr>
              <a:spLocks/>
            </p:cNvSpPr>
            <p:nvPr/>
          </p:nvSpPr>
          <p:spPr bwMode="auto">
            <a:xfrm>
              <a:off x="2983696" y="2787473"/>
              <a:ext cx="205743" cy="234936"/>
            </a:xfrm>
            <a:custGeom>
              <a:avLst/>
              <a:gdLst>
                <a:gd name="T0" fmla="*/ 183 w 183"/>
                <a:gd name="T1" fmla="*/ 62 h 209"/>
                <a:gd name="T2" fmla="*/ 76 w 183"/>
                <a:gd name="T3" fmla="*/ 209 h 209"/>
                <a:gd name="T4" fmla="*/ 0 w 183"/>
                <a:gd name="T5" fmla="*/ 154 h 209"/>
                <a:gd name="T6" fmla="*/ 112 w 183"/>
                <a:gd name="T7" fmla="*/ 0 h 209"/>
                <a:gd name="T8" fmla="*/ 183 w 183"/>
                <a:gd name="T9" fmla="*/ 62 h 209"/>
              </a:gdLst>
              <a:ahLst/>
              <a:cxnLst>
                <a:cxn ang="0">
                  <a:pos x="T0" y="T1"/>
                </a:cxn>
                <a:cxn ang="0">
                  <a:pos x="T2" y="T3"/>
                </a:cxn>
                <a:cxn ang="0">
                  <a:pos x="T4" y="T5"/>
                </a:cxn>
                <a:cxn ang="0">
                  <a:pos x="T6" y="T7"/>
                </a:cxn>
                <a:cxn ang="0">
                  <a:pos x="T8" y="T9"/>
                </a:cxn>
              </a:cxnLst>
              <a:rect l="0" t="0" r="r" b="b"/>
              <a:pathLst>
                <a:path w="183" h="209">
                  <a:moveTo>
                    <a:pt x="183" y="62"/>
                  </a:moveTo>
                  <a:cubicBezTo>
                    <a:pt x="76" y="209"/>
                    <a:pt x="76" y="209"/>
                    <a:pt x="76" y="209"/>
                  </a:cubicBezTo>
                  <a:cubicBezTo>
                    <a:pt x="0" y="154"/>
                    <a:pt x="0" y="154"/>
                    <a:pt x="0" y="154"/>
                  </a:cubicBezTo>
                  <a:cubicBezTo>
                    <a:pt x="112" y="0"/>
                    <a:pt x="112" y="0"/>
                    <a:pt x="112" y="0"/>
                  </a:cubicBezTo>
                  <a:cubicBezTo>
                    <a:pt x="134" y="23"/>
                    <a:pt x="158" y="44"/>
                    <a:pt x="183" y="62"/>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69" name="Freeform 14"/>
            <p:cNvSpPr>
              <a:spLocks/>
            </p:cNvSpPr>
            <p:nvPr/>
          </p:nvSpPr>
          <p:spPr bwMode="auto">
            <a:xfrm>
              <a:off x="3188048" y="2898685"/>
              <a:ext cx="164038" cy="236326"/>
            </a:xfrm>
            <a:custGeom>
              <a:avLst/>
              <a:gdLst>
                <a:gd name="T0" fmla="*/ 146 w 146"/>
                <a:gd name="T1" fmla="*/ 37 h 210"/>
                <a:gd name="T2" fmla="*/ 90 w 146"/>
                <a:gd name="T3" fmla="*/ 210 h 210"/>
                <a:gd name="T4" fmla="*/ 0 w 146"/>
                <a:gd name="T5" fmla="*/ 181 h 210"/>
                <a:gd name="T6" fmla="*/ 59 w 146"/>
                <a:gd name="T7" fmla="*/ 0 h 210"/>
                <a:gd name="T8" fmla="*/ 146 w 146"/>
                <a:gd name="T9" fmla="*/ 37 h 210"/>
              </a:gdLst>
              <a:ahLst/>
              <a:cxnLst>
                <a:cxn ang="0">
                  <a:pos x="T0" y="T1"/>
                </a:cxn>
                <a:cxn ang="0">
                  <a:pos x="T2" y="T3"/>
                </a:cxn>
                <a:cxn ang="0">
                  <a:pos x="T4" y="T5"/>
                </a:cxn>
                <a:cxn ang="0">
                  <a:pos x="T6" y="T7"/>
                </a:cxn>
                <a:cxn ang="0">
                  <a:pos x="T8" y="T9"/>
                </a:cxn>
              </a:cxnLst>
              <a:rect l="0" t="0" r="r" b="b"/>
              <a:pathLst>
                <a:path w="146" h="210">
                  <a:moveTo>
                    <a:pt x="146" y="37"/>
                  </a:moveTo>
                  <a:cubicBezTo>
                    <a:pt x="90" y="210"/>
                    <a:pt x="90" y="210"/>
                    <a:pt x="90" y="210"/>
                  </a:cubicBezTo>
                  <a:cubicBezTo>
                    <a:pt x="0" y="181"/>
                    <a:pt x="0" y="181"/>
                    <a:pt x="0" y="181"/>
                  </a:cubicBezTo>
                  <a:cubicBezTo>
                    <a:pt x="59" y="0"/>
                    <a:pt x="59" y="0"/>
                    <a:pt x="59" y="0"/>
                  </a:cubicBezTo>
                  <a:cubicBezTo>
                    <a:pt x="87" y="15"/>
                    <a:pt x="116" y="27"/>
                    <a:pt x="146" y="37"/>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70" name="Freeform 15"/>
            <p:cNvSpPr>
              <a:spLocks/>
            </p:cNvSpPr>
            <p:nvPr/>
          </p:nvSpPr>
          <p:spPr bwMode="auto">
            <a:xfrm>
              <a:off x="3427154" y="2959852"/>
              <a:ext cx="105652" cy="214083"/>
            </a:xfrm>
            <a:custGeom>
              <a:avLst/>
              <a:gdLst>
                <a:gd name="T0" fmla="*/ 94 w 94"/>
                <a:gd name="T1" fmla="*/ 8 h 190"/>
                <a:gd name="T2" fmla="*/ 94 w 94"/>
                <a:gd name="T3" fmla="*/ 190 h 190"/>
                <a:gd name="T4" fmla="*/ 0 w 94"/>
                <a:gd name="T5" fmla="*/ 190 h 190"/>
                <a:gd name="T6" fmla="*/ 0 w 94"/>
                <a:gd name="T7" fmla="*/ 0 h 190"/>
                <a:gd name="T8" fmla="*/ 94 w 94"/>
                <a:gd name="T9" fmla="*/ 8 h 190"/>
              </a:gdLst>
              <a:ahLst/>
              <a:cxnLst>
                <a:cxn ang="0">
                  <a:pos x="T0" y="T1"/>
                </a:cxn>
                <a:cxn ang="0">
                  <a:pos x="T2" y="T3"/>
                </a:cxn>
                <a:cxn ang="0">
                  <a:pos x="T4" y="T5"/>
                </a:cxn>
                <a:cxn ang="0">
                  <a:pos x="T6" y="T7"/>
                </a:cxn>
                <a:cxn ang="0">
                  <a:pos x="T8" y="T9"/>
                </a:cxn>
              </a:cxnLst>
              <a:rect l="0" t="0" r="r" b="b"/>
              <a:pathLst>
                <a:path w="94" h="190">
                  <a:moveTo>
                    <a:pt x="94" y="8"/>
                  </a:moveTo>
                  <a:cubicBezTo>
                    <a:pt x="94" y="190"/>
                    <a:pt x="94" y="190"/>
                    <a:pt x="94" y="190"/>
                  </a:cubicBezTo>
                  <a:cubicBezTo>
                    <a:pt x="0" y="190"/>
                    <a:pt x="0" y="190"/>
                    <a:pt x="0" y="190"/>
                  </a:cubicBezTo>
                  <a:cubicBezTo>
                    <a:pt x="0" y="0"/>
                    <a:pt x="0" y="0"/>
                    <a:pt x="0" y="0"/>
                  </a:cubicBezTo>
                  <a:cubicBezTo>
                    <a:pt x="30" y="6"/>
                    <a:pt x="61" y="8"/>
                    <a:pt x="94" y="8"/>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71" name="Freeform 16"/>
            <p:cNvSpPr>
              <a:spLocks/>
            </p:cNvSpPr>
            <p:nvPr/>
          </p:nvSpPr>
          <p:spPr bwMode="auto">
            <a:xfrm>
              <a:off x="3609264" y="2940390"/>
              <a:ext cx="168208" cy="227985"/>
            </a:xfrm>
            <a:custGeom>
              <a:avLst/>
              <a:gdLst>
                <a:gd name="T0" fmla="*/ 92 w 149"/>
                <a:gd name="T1" fmla="*/ 0 h 202"/>
                <a:gd name="T2" fmla="*/ 149 w 149"/>
                <a:gd name="T3" fmla="*/ 173 h 202"/>
                <a:gd name="T4" fmla="*/ 59 w 149"/>
                <a:gd name="T5" fmla="*/ 202 h 202"/>
                <a:gd name="T6" fmla="*/ 0 w 149"/>
                <a:gd name="T7" fmla="*/ 21 h 202"/>
                <a:gd name="T8" fmla="*/ 92 w 149"/>
                <a:gd name="T9" fmla="*/ 0 h 202"/>
              </a:gdLst>
              <a:ahLst/>
              <a:cxnLst>
                <a:cxn ang="0">
                  <a:pos x="T0" y="T1"/>
                </a:cxn>
                <a:cxn ang="0">
                  <a:pos x="T2" y="T3"/>
                </a:cxn>
                <a:cxn ang="0">
                  <a:pos x="T4" y="T5"/>
                </a:cxn>
                <a:cxn ang="0">
                  <a:pos x="T6" y="T7"/>
                </a:cxn>
                <a:cxn ang="0">
                  <a:pos x="T8" y="T9"/>
                </a:cxn>
              </a:cxnLst>
              <a:rect l="0" t="0" r="r" b="b"/>
              <a:pathLst>
                <a:path w="149" h="202">
                  <a:moveTo>
                    <a:pt x="92" y="0"/>
                  </a:moveTo>
                  <a:cubicBezTo>
                    <a:pt x="149" y="173"/>
                    <a:pt x="149" y="173"/>
                    <a:pt x="149" y="173"/>
                  </a:cubicBezTo>
                  <a:cubicBezTo>
                    <a:pt x="59" y="202"/>
                    <a:pt x="59" y="202"/>
                    <a:pt x="59" y="202"/>
                  </a:cubicBezTo>
                  <a:cubicBezTo>
                    <a:pt x="0" y="21"/>
                    <a:pt x="0" y="21"/>
                    <a:pt x="0" y="21"/>
                  </a:cubicBezTo>
                  <a:cubicBezTo>
                    <a:pt x="32" y="17"/>
                    <a:pt x="63" y="10"/>
                    <a:pt x="92" y="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72" name="Freeform 17"/>
            <p:cNvSpPr>
              <a:spLocks/>
            </p:cNvSpPr>
            <p:nvPr/>
          </p:nvSpPr>
          <p:spPr bwMode="auto">
            <a:xfrm>
              <a:off x="3785813" y="2856980"/>
              <a:ext cx="211303" cy="229375"/>
            </a:xfrm>
            <a:custGeom>
              <a:avLst/>
              <a:gdLst>
                <a:gd name="T0" fmla="*/ 81 w 188"/>
                <a:gd name="T1" fmla="*/ 0 h 203"/>
                <a:gd name="T2" fmla="*/ 188 w 188"/>
                <a:gd name="T3" fmla="*/ 147 h 203"/>
                <a:gd name="T4" fmla="*/ 112 w 188"/>
                <a:gd name="T5" fmla="*/ 203 h 203"/>
                <a:gd name="T6" fmla="*/ 0 w 188"/>
                <a:gd name="T7" fmla="*/ 49 h 203"/>
                <a:gd name="T8" fmla="*/ 81 w 188"/>
                <a:gd name="T9" fmla="*/ 0 h 203"/>
              </a:gdLst>
              <a:ahLst/>
              <a:cxnLst>
                <a:cxn ang="0">
                  <a:pos x="T0" y="T1"/>
                </a:cxn>
                <a:cxn ang="0">
                  <a:pos x="T2" y="T3"/>
                </a:cxn>
                <a:cxn ang="0">
                  <a:pos x="T4" y="T5"/>
                </a:cxn>
                <a:cxn ang="0">
                  <a:pos x="T6" y="T7"/>
                </a:cxn>
                <a:cxn ang="0">
                  <a:pos x="T8" y="T9"/>
                </a:cxn>
              </a:cxnLst>
              <a:rect l="0" t="0" r="r" b="b"/>
              <a:pathLst>
                <a:path w="188" h="203">
                  <a:moveTo>
                    <a:pt x="81" y="0"/>
                  </a:moveTo>
                  <a:cubicBezTo>
                    <a:pt x="188" y="147"/>
                    <a:pt x="188" y="147"/>
                    <a:pt x="188" y="147"/>
                  </a:cubicBezTo>
                  <a:cubicBezTo>
                    <a:pt x="112" y="203"/>
                    <a:pt x="112" y="203"/>
                    <a:pt x="112" y="203"/>
                  </a:cubicBezTo>
                  <a:cubicBezTo>
                    <a:pt x="0" y="49"/>
                    <a:pt x="0" y="49"/>
                    <a:pt x="0" y="49"/>
                  </a:cubicBezTo>
                  <a:cubicBezTo>
                    <a:pt x="29" y="35"/>
                    <a:pt x="56" y="19"/>
                    <a:pt x="81" y="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73" name="Freeform 18"/>
            <p:cNvSpPr>
              <a:spLocks/>
            </p:cNvSpPr>
            <p:nvPr/>
          </p:nvSpPr>
          <p:spPr bwMode="auto">
            <a:xfrm>
              <a:off x="3935950" y="2727697"/>
              <a:ext cx="236326" cy="205742"/>
            </a:xfrm>
            <a:custGeom>
              <a:avLst/>
              <a:gdLst>
                <a:gd name="T0" fmla="*/ 62 w 210"/>
                <a:gd name="T1" fmla="*/ 0 h 183"/>
                <a:gd name="T2" fmla="*/ 210 w 210"/>
                <a:gd name="T3" fmla="*/ 107 h 183"/>
                <a:gd name="T4" fmla="*/ 154 w 210"/>
                <a:gd name="T5" fmla="*/ 183 h 183"/>
                <a:gd name="T6" fmla="*/ 0 w 210"/>
                <a:gd name="T7" fmla="*/ 71 h 183"/>
                <a:gd name="T8" fmla="*/ 62 w 210"/>
                <a:gd name="T9" fmla="*/ 0 h 183"/>
              </a:gdLst>
              <a:ahLst/>
              <a:cxnLst>
                <a:cxn ang="0">
                  <a:pos x="T0" y="T1"/>
                </a:cxn>
                <a:cxn ang="0">
                  <a:pos x="T2" y="T3"/>
                </a:cxn>
                <a:cxn ang="0">
                  <a:pos x="T4" y="T5"/>
                </a:cxn>
                <a:cxn ang="0">
                  <a:pos x="T6" y="T7"/>
                </a:cxn>
                <a:cxn ang="0">
                  <a:pos x="T8" y="T9"/>
                </a:cxn>
              </a:cxnLst>
              <a:rect l="0" t="0" r="r" b="b"/>
              <a:pathLst>
                <a:path w="210" h="183">
                  <a:moveTo>
                    <a:pt x="62" y="0"/>
                  </a:moveTo>
                  <a:cubicBezTo>
                    <a:pt x="210" y="107"/>
                    <a:pt x="210" y="107"/>
                    <a:pt x="210" y="107"/>
                  </a:cubicBezTo>
                  <a:cubicBezTo>
                    <a:pt x="154" y="183"/>
                    <a:pt x="154" y="183"/>
                    <a:pt x="154" y="183"/>
                  </a:cubicBezTo>
                  <a:cubicBezTo>
                    <a:pt x="0" y="71"/>
                    <a:pt x="0" y="71"/>
                    <a:pt x="0" y="71"/>
                  </a:cubicBezTo>
                  <a:cubicBezTo>
                    <a:pt x="23" y="49"/>
                    <a:pt x="44" y="26"/>
                    <a:pt x="62" y="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74" name="Freeform 19"/>
            <p:cNvSpPr>
              <a:spLocks/>
            </p:cNvSpPr>
            <p:nvPr/>
          </p:nvSpPr>
          <p:spPr bwMode="auto">
            <a:xfrm>
              <a:off x="4047162" y="2563659"/>
              <a:ext cx="236326" cy="165428"/>
            </a:xfrm>
            <a:custGeom>
              <a:avLst/>
              <a:gdLst>
                <a:gd name="T0" fmla="*/ 37 w 210"/>
                <a:gd name="T1" fmla="*/ 0 h 146"/>
                <a:gd name="T2" fmla="*/ 210 w 210"/>
                <a:gd name="T3" fmla="*/ 56 h 146"/>
                <a:gd name="T4" fmla="*/ 181 w 210"/>
                <a:gd name="T5" fmla="*/ 146 h 146"/>
                <a:gd name="T6" fmla="*/ 0 w 210"/>
                <a:gd name="T7" fmla="*/ 87 h 146"/>
                <a:gd name="T8" fmla="*/ 37 w 210"/>
                <a:gd name="T9" fmla="*/ 0 h 146"/>
              </a:gdLst>
              <a:ahLst/>
              <a:cxnLst>
                <a:cxn ang="0">
                  <a:pos x="T0" y="T1"/>
                </a:cxn>
                <a:cxn ang="0">
                  <a:pos x="T2" y="T3"/>
                </a:cxn>
                <a:cxn ang="0">
                  <a:pos x="T4" y="T5"/>
                </a:cxn>
                <a:cxn ang="0">
                  <a:pos x="T6" y="T7"/>
                </a:cxn>
                <a:cxn ang="0">
                  <a:pos x="T8" y="T9"/>
                </a:cxn>
              </a:cxnLst>
              <a:rect l="0" t="0" r="r" b="b"/>
              <a:pathLst>
                <a:path w="210" h="146">
                  <a:moveTo>
                    <a:pt x="37" y="0"/>
                  </a:moveTo>
                  <a:cubicBezTo>
                    <a:pt x="210" y="56"/>
                    <a:pt x="210" y="56"/>
                    <a:pt x="210" y="56"/>
                  </a:cubicBezTo>
                  <a:cubicBezTo>
                    <a:pt x="181" y="146"/>
                    <a:pt x="181" y="146"/>
                    <a:pt x="181" y="146"/>
                  </a:cubicBezTo>
                  <a:cubicBezTo>
                    <a:pt x="0" y="87"/>
                    <a:pt x="0" y="87"/>
                    <a:pt x="0" y="87"/>
                  </a:cubicBezTo>
                  <a:cubicBezTo>
                    <a:pt x="15" y="60"/>
                    <a:pt x="27" y="30"/>
                    <a:pt x="37" y="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75" name="Freeform 20"/>
            <p:cNvSpPr>
              <a:spLocks/>
            </p:cNvSpPr>
            <p:nvPr/>
          </p:nvSpPr>
          <p:spPr bwMode="auto">
            <a:xfrm>
              <a:off x="4108329" y="2384329"/>
              <a:ext cx="214083" cy="105652"/>
            </a:xfrm>
            <a:custGeom>
              <a:avLst/>
              <a:gdLst>
                <a:gd name="T0" fmla="*/ 9 w 190"/>
                <a:gd name="T1" fmla="*/ 0 h 94"/>
                <a:gd name="T2" fmla="*/ 190 w 190"/>
                <a:gd name="T3" fmla="*/ 0 h 94"/>
                <a:gd name="T4" fmla="*/ 190 w 190"/>
                <a:gd name="T5" fmla="*/ 94 h 94"/>
                <a:gd name="T6" fmla="*/ 0 w 190"/>
                <a:gd name="T7" fmla="*/ 94 h 94"/>
                <a:gd name="T8" fmla="*/ 9 w 190"/>
                <a:gd name="T9" fmla="*/ 0 h 94"/>
              </a:gdLst>
              <a:ahLst/>
              <a:cxnLst>
                <a:cxn ang="0">
                  <a:pos x="T0" y="T1"/>
                </a:cxn>
                <a:cxn ang="0">
                  <a:pos x="T2" y="T3"/>
                </a:cxn>
                <a:cxn ang="0">
                  <a:pos x="T4" y="T5"/>
                </a:cxn>
                <a:cxn ang="0">
                  <a:pos x="T6" y="T7"/>
                </a:cxn>
                <a:cxn ang="0">
                  <a:pos x="T8" y="T9"/>
                </a:cxn>
              </a:cxnLst>
              <a:rect l="0" t="0" r="r" b="b"/>
              <a:pathLst>
                <a:path w="190" h="94">
                  <a:moveTo>
                    <a:pt x="9" y="0"/>
                  </a:moveTo>
                  <a:cubicBezTo>
                    <a:pt x="190" y="0"/>
                    <a:pt x="190" y="0"/>
                    <a:pt x="190" y="0"/>
                  </a:cubicBezTo>
                  <a:cubicBezTo>
                    <a:pt x="190" y="94"/>
                    <a:pt x="190" y="94"/>
                    <a:pt x="190" y="94"/>
                  </a:cubicBezTo>
                  <a:cubicBezTo>
                    <a:pt x="0" y="94"/>
                    <a:pt x="0" y="94"/>
                    <a:pt x="0" y="94"/>
                  </a:cubicBezTo>
                  <a:cubicBezTo>
                    <a:pt x="6" y="63"/>
                    <a:pt x="9" y="32"/>
                    <a:pt x="9" y="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76" name="Freeform 21"/>
            <p:cNvSpPr>
              <a:spLocks/>
            </p:cNvSpPr>
            <p:nvPr/>
          </p:nvSpPr>
          <p:spPr bwMode="auto">
            <a:xfrm>
              <a:off x="4088866" y="2139662"/>
              <a:ext cx="227985" cy="166818"/>
            </a:xfrm>
            <a:custGeom>
              <a:avLst/>
              <a:gdLst>
                <a:gd name="T0" fmla="*/ 0 w 202"/>
                <a:gd name="T1" fmla="*/ 56 h 148"/>
                <a:gd name="T2" fmla="*/ 173 w 202"/>
                <a:gd name="T3" fmla="*/ 0 h 148"/>
                <a:gd name="T4" fmla="*/ 202 w 202"/>
                <a:gd name="T5" fmla="*/ 89 h 148"/>
                <a:gd name="T6" fmla="*/ 21 w 202"/>
                <a:gd name="T7" fmla="*/ 148 h 148"/>
                <a:gd name="T8" fmla="*/ 0 w 202"/>
                <a:gd name="T9" fmla="*/ 56 h 148"/>
              </a:gdLst>
              <a:ahLst/>
              <a:cxnLst>
                <a:cxn ang="0">
                  <a:pos x="T0" y="T1"/>
                </a:cxn>
                <a:cxn ang="0">
                  <a:pos x="T2" y="T3"/>
                </a:cxn>
                <a:cxn ang="0">
                  <a:pos x="T4" y="T5"/>
                </a:cxn>
                <a:cxn ang="0">
                  <a:pos x="T6" y="T7"/>
                </a:cxn>
                <a:cxn ang="0">
                  <a:pos x="T8" y="T9"/>
                </a:cxn>
              </a:cxnLst>
              <a:rect l="0" t="0" r="r" b="b"/>
              <a:pathLst>
                <a:path w="202" h="148">
                  <a:moveTo>
                    <a:pt x="0" y="56"/>
                  </a:moveTo>
                  <a:cubicBezTo>
                    <a:pt x="173" y="0"/>
                    <a:pt x="173" y="0"/>
                    <a:pt x="173" y="0"/>
                  </a:cubicBezTo>
                  <a:cubicBezTo>
                    <a:pt x="202" y="89"/>
                    <a:pt x="202" y="89"/>
                    <a:pt x="202" y="89"/>
                  </a:cubicBezTo>
                  <a:cubicBezTo>
                    <a:pt x="21" y="148"/>
                    <a:pt x="21" y="148"/>
                    <a:pt x="21" y="148"/>
                  </a:cubicBezTo>
                  <a:cubicBezTo>
                    <a:pt x="17" y="116"/>
                    <a:pt x="10" y="85"/>
                    <a:pt x="0" y="56"/>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77" name="Freeform 22"/>
            <p:cNvSpPr>
              <a:spLocks/>
            </p:cNvSpPr>
            <p:nvPr/>
          </p:nvSpPr>
          <p:spPr bwMode="auto">
            <a:xfrm>
              <a:off x="4005457" y="1918628"/>
              <a:ext cx="229375" cy="211303"/>
            </a:xfrm>
            <a:custGeom>
              <a:avLst/>
              <a:gdLst>
                <a:gd name="T0" fmla="*/ 0 w 203"/>
                <a:gd name="T1" fmla="*/ 107 h 188"/>
                <a:gd name="T2" fmla="*/ 148 w 203"/>
                <a:gd name="T3" fmla="*/ 0 h 188"/>
                <a:gd name="T4" fmla="*/ 203 w 203"/>
                <a:gd name="T5" fmla="*/ 76 h 188"/>
                <a:gd name="T6" fmla="*/ 49 w 203"/>
                <a:gd name="T7" fmla="*/ 188 h 188"/>
                <a:gd name="T8" fmla="*/ 0 w 203"/>
                <a:gd name="T9" fmla="*/ 107 h 188"/>
              </a:gdLst>
              <a:ahLst/>
              <a:cxnLst>
                <a:cxn ang="0">
                  <a:pos x="T0" y="T1"/>
                </a:cxn>
                <a:cxn ang="0">
                  <a:pos x="T2" y="T3"/>
                </a:cxn>
                <a:cxn ang="0">
                  <a:pos x="T4" y="T5"/>
                </a:cxn>
                <a:cxn ang="0">
                  <a:pos x="T6" y="T7"/>
                </a:cxn>
                <a:cxn ang="0">
                  <a:pos x="T8" y="T9"/>
                </a:cxn>
              </a:cxnLst>
              <a:rect l="0" t="0" r="r" b="b"/>
              <a:pathLst>
                <a:path w="203" h="188">
                  <a:moveTo>
                    <a:pt x="0" y="107"/>
                  </a:moveTo>
                  <a:cubicBezTo>
                    <a:pt x="148" y="0"/>
                    <a:pt x="148" y="0"/>
                    <a:pt x="148" y="0"/>
                  </a:cubicBezTo>
                  <a:cubicBezTo>
                    <a:pt x="203" y="76"/>
                    <a:pt x="203" y="76"/>
                    <a:pt x="203" y="76"/>
                  </a:cubicBezTo>
                  <a:cubicBezTo>
                    <a:pt x="49" y="188"/>
                    <a:pt x="49" y="188"/>
                    <a:pt x="49" y="188"/>
                  </a:cubicBezTo>
                  <a:cubicBezTo>
                    <a:pt x="35" y="160"/>
                    <a:pt x="19" y="132"/>
                    <a:pt x="0" y="107"/>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78" name="Freeform 23"/>
            <p:cNvSpPr>
              <a:spLocks/>
            </p:cNvSpPr>
            <p:nvPr/>
          </p:nvSpPr>
          <p:spPr bwMode="auto">
            <a:xfrm>
              <a:off x="3876174" y="1743469"/>
              <a:ext cx="205743" cy="236326"/>
            </a:xfrm>
            <a:custGeom>
              <a:avLst/>
              <a:gdLst>
                <a:gd name="T0" fmla="*/ 0 w 183"/>
                <a:gd name="T1" fmla="*/ 147 h 209"/>
                <a:gd name="T2" fmla="*/ 107 w 183"/>
                <a:gd name="T3" fmla="*/ 0 h 209"/>
                <a:gd name="T4" fmla="*/ 183 w 183"/>
                <a:gd name="T5" fmla="*/ 55 h 209"/>
                <a:gd name="T6" fmla="*/ 72 w 183"/>
                <a:gd name="T7" fmla="*/ 209 h 209"/>
                <a:gd name="T8" fmla="*/ 0 w 183"/>
                <a:gd name="T9" fmla="*/ 147 h 209"/>
              </a:gdLst>
              <a:ahLst/>
              <a:cxnLst>
                <a:cxn ang="0">
                  <a:pos x="T0" y="T1"/>
                </a:cxn>
                <a:cxn ang="0">
                  <a:pos x="T2" y="T3"/>
                </a:cxn>
                <a:cxn ang="0">
                  <a:pos x="T4" y="T5"/>
                </a:cxn>
                <a:cxn ang="0">
                  <a:pos x="T6" y="T7"/>
                </a:cxn>
                <a:cxn ang="0">
                  <a:pos x="T8" y="T9"/>
                </a:cxn>
              </a:cxnLst>
              <a:rect l="0" t="0" r="r" b="b"/>
              <a:pathLst>
                <a:path w="183" h="209">
                  <a:moveTo>
                    <a:pt x="0" y="147"/>
                  </a:moveTo>
                  <a:cubicBezTo>
                    <a:pt x="107" y="0"/>
                    <a:pt x="107" y="0"/>
                    <a:pt x="107" y="0"/>
                  </a:cubicBezTo>
                  <a:cubicBezTo>
                    <a:pt x="183" y="55"/>
                    <a:pt x="183" y="55"/>
                    <a:pt x="183" y="55"/>
                  </a:cubicBezTo>
                  <a:cubicBezTo>
                    <a:pt x="72" y="209"/>
                    <a:pt x="72" y="209"/>
                    <a:pt x="72" y="209"/>
                  </a:cubicBezTo>
                  <a:cubicBezTo>
                    <a:pt x="50" y="186"/>
                    <a:pt x="26" y="165"/>
                    <a:pt x="0" y="147"/>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79" name="Freeform 24"/>
            <p:cNvSpPr>
              <a:spLocks/>
            </p:cNvSpPr>
            <p:nvPr/>
          </p:nvSpPr>
          <p:spPr bwMode="auto">
            <a:xfrm>
              <a:off x="3713525" y="1630867"/>
              <a:ext cx="164038" cy="237716"/>
            </a:xfrm>
            <a:custGeom>
              <a:avLst/>
              <a:gdLst>
                <a:gd name="T0" fmla="*/ 0 w 146"/>
                <a:gd name="T1" fmla="*/ 173 h 210"/>
                <a:gd name="T2" fmla="*/ 57 w 146"/>
                <a:gd name="T3" fmla="*/ 0 h 210"/>
                <a:gd name="T4" fmla="*/ 146 w 146"/>
                <a:gd name="T5" fmla="*/ 29 h 210"/>
                <a:gd name="T6" fmla="*/ 87 w 146"/>
                <a:gd name="T7" fmla="*/ 210 h 210"/>
                <a:gd name="T8" fmla="*/ 0 w 146"/>
                <a:gd name="T9" fmla="*/ 173 h 210"/>
              </a:gdLst>
              <a:ahLst/>
              <a:cxnLst>
                <a:cxn ang="0">
                  <a:pos x="T0" y="T1"/>
                </a:cxn>
                <a:cxn ang="0">
                  <a:pos x="T2" y="T3"/>
                </a:cxn>
                <a:cxn ang="0">
                  <a:pos x="T4" y="T5"/>
                </a:cxn>
                <a:cxn ang="0">
                  <a:pos x="T6" y="T7"/>
                </a:cxn>
                <a:cxn ang="0">
                  <a:pos x="T8" y="T9"/>
                </a:cxn>
              </a:cxnLst>
              <a:rect l="0" t="0" r="r" b="b"/>
              <a:pathLst>
                <a:path w="146" h="210">
                  <a:moveTo>
                    <a:pt x="0" y="173"/>
                  </a:moveTo>
                  <a:cubicBezTo>
                    <a:pt x="57" y="0"/>
                    <a:pt x="57" y="0"/>
                    <a:pt x="57" y="0"/>
                  </a:cubicBezTo>
                  <a:cubicBezTo>
                    <a:pt x="146" y="29"/>
                    <a:pt x="146" y="29"/>
                    <a:pt x="146" y="29"/>
                  </a:cubicBezTo>
                  <a:cubicBezTo>
                    <a:pt x="87" y="210"/>
                    <a:pt x="87" y="210"/>
                    <a:pt x="87" y="210"/>
                  </a:cubicBezTo>
                  <a:cubicBezTo>
                    <a:pt x="60" y="195"/>
                    <a:pt x="31" y="183"/>
                    <a:pt x="0" y="173"/>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grpSp>
      <p:sp>
        <p:nvSpPr>
          <p:cNvPr id="80" name="Text Box 10"/>
          <p:cNvSpPr txBox="1">
            <a:spLocks noChangeArrowheads="1"/>
          </p:cNvSpPr>
          <p:nvPr/>
        </p:nvSpPr>
        <p:spPr bwMode="auto">
          <a:xfrm>
            <a:off x="614946" y="3266870"/>
            <a:ext cx="1691308" cy="1250894"/>
          </a:xfrm>
          <a:prstGeom prst="rect">
            <a:avLst/>
          </a:prstGeom>
          <a:noFill/>
          <a:ln w="9525">
            <a:noFill/>
            <a:miter lim="800000"/>
            <a:headEnd/>
            <a:tailEnd/>
          </a:ln>
        </p:spPr>
        <p:txBody>
          <a:bodyPr wrap="square" lIns="44928" tIns="22464" rIns="44928" bIns="22464">
            <a:spAutoFit/>
          </a:bodyPr>
          <a:lstStyle/>
          <a:p>
            <a:pPr defTabSz="1069316">
              <a:lnSpc>
                <a:spcPct val="130000"/>
              </a:lnSpc>
            </a:pPr>
            <a:r>
              <a:rPr lang="zh-CN" altLang="en-US" sz="1200" b="1" dirty="0">
                <a:solidFill>
                  <a:schemeClr val="tx1">
                    <a:lumMod val="75000"/>
                    <a:lumOff val="25000"/>
                  </a:schemeClr>
                </a:solidFill>
                <a:cs typeface="+mn-ea"/>
                <a:sym typeface="+mn-lt"/>
              </a:rPr>
              <a:t>添加你的标题</a:t>
            </a:r>
            <a:endParaRPr lang="en-US" altLang="zh-CN" sz="1200" b="1" dirty="0">
              <a:solidFill>
                <a:schemeClr val="tx1">
                  <a:lumMod val="75000"/>
                  <a:lumOff val="25000"/>
                </a:schemeClr>
              </a:solidFill>
              <a:cs typeface="+mn-ea"/>
              <a:sym typeface="+mn-lt"/>
            </a:endParaRPr>
          </a:p>
          <a:p>
            <a:pPr defTabSz="1069316">
              <a:lnSpc>
                <a:spcPct val="130000"/>
              </a:lnSpc>
            </a:pPr>
            <a:r>
              <a:rPr lang="en-US" altLang="zh-CN" sz="800" dirty="0">
                <a:solidFill>
                  <a:schemeClr val="tx1">
                    <a:lumMod val="75000"/>
                    <a:lumOff val="25000"/>
                  </a:schemeClr>
                </a:solidFill>
                <a:cs typeface="+mn-ea"/>
                <a:sym typeface="+mn-lt"/>
              </a:rPr>
              <a:t>PPT</a:t>
            </a:r>
            <a:r>
              <a:rPr lang="zh-CN" altLang="en-US" sz="800" dirty="0">
                <a:solidFill>
                  <a:schemeClr val="tx1">
                    <a:lumMod val="75000"/>
                    <a:lumOff val="25000"/>
                  </a:schemeClr>
                </a:solidFill>
                <a:cs typeface="+mn-ea"/>
                <a:sym typeface="+mn-lt"/>
              </a:rPr>
              <a:t>模板对于</a:t>
            </a:r>
            <a:r>
              <a:rPr lang="en-US" altLang="zh-CN" sz="800" dirty="0">
                <a:solidFill>
                  <a:schemeClr val="tx1">
                    <a:lumMod val="75000"/>
                    <a:lumOff val="25000"/>
                  </a:schemeClr>
                </a:solidFill>
                <a:cs typeface="+mn-ea"/>
                <a:sym typeface="+mn-lt"/>
              </a:rPr>
              <a:t>PPT</a:t>
            </a:r>
            <a:r>
              <a:rPr lang="zh-CN" altLang="en-US" sz="800" dirty="0">
                <a:solidFill>
                  <a:schemeClr val="tx1">
                    <a:lumMod val="75000"/>
                    <a:lumOff val="25000"/>
                  </a:schemeClr>
                </a:solidFill>
                <a:cs typeface="+mn-ea"/>
                <a:sym typeface="+mn-lt"/>
              </a:rPr>
              <a:t>就像衣服对于人。一套好的</a:t>
            </a:r>
            <a:r>
              <a:rPr lang="en-US" altLang="zh-CN" sz="800" dirty="0">
                <a:solidFill>
                  <a:schemeClr val="tx1">
                    <a:lumMod val="75000"/>
                    <a:lumOff val="25000"/>
                  </a:schemeClr>
                </a:solidFill>
                <a:cs typeface="+mn-ea"/>
                <a:sym typeface="+mn-lt"/>
              </a:rPr>
              <a:t>PPT</a:t>
            </a:r>
            <a:r>
              <a:rPr lang="zh-CN" altLang="en-US" sz="800" dirty="0">
                <a:solidFill>
                  <a:schemeClr val="tx1">
                    <a:lumMod val="75000"/>
                    <a:lumOff val="25000"/>
                  </a:schemeClr>
                </a:solidFill>
                <a:cs typeface="+mn-ea"/>
                <a:sym typeface="+mn-lt"/>
              </a:rPr>
              <a:t>模板可以让一篇</a:t>
            </a:r>
            <a:r>
              <a:rPr lang="en-US" altLang="zh-CN" sz="800" dirty="0">
                <a:solidFill>
                  <a:schemeClr val="tx1">
                    <a:lumMod val="75000"/>
                    <a:lumOff val="25000"/>
                  </a:schemeClr>
                </a:solidFill>
                <a:cs typeface="+mn-ea"/>
                <a:sym typeface="+mn-lt"/>
              </a:rPr>
              <a:t>PPT</a:t>
            </a:r>
            <a:r>
              <a:rPr lang="zh-CN" altLang="en-US" sz="800" dirty="0">
                <a:solidFill>
                  <a:schemeClr val="tx1">
                    <a:lumMod val="75000"/>
                    <a:lumOff val="25000"/>
                  </a:schemeClr>
                </a:solidFill>
                <a:cs typeface="+mn-ea"/>
                <a:sym typeface="+mn-lt"/>
              </a:rPr>
              <a:t>文稿的形象迅速提升，大大增加可观赏性。同时</a:t>
            </a:r>
            <a:r>
              <a:rPr lang="en-US" altLang="zh-CN" sz="800" dirty="0">
                <a:solidFill>
                  <a:schemeClr val="tx1">
                    <a:lumMod val="75000"/>
                    <a:lumOff val="25000"/>
                  </a:schemeClr>
                </a:solidFill>
                <a:cs typeface="+mn-ea"/>
                <a:sym typeface="+mn-lt"/>
              </a:rPr>
              <a:t>PPT</a:t>
            </a:r>
            <a:r>
              <a:rPr lang="zh-CN" altLang="en-US" sz="800" dirty="0">
                <a:solidFill>
                  <a:schemeClr val="tx1">
                    <a:lumMod val="75000"/>
                    <a:lumOff val="25000"/>
                  </a:schemeClr>
                </a:solidFill>
                <a:cs typeface="+mn-ea"/>
                <a:sym typeface="+mn-lt"/>
              </a:rPr>
              <a:t>模板可以让</a:t>
            </a:r>
            <a:r>
              <a:rPr lang="en-US" altLang="zh-CN" sz="800" dirty="0">
                <a:solidFill>
                  <a:schemeClr val="tx1">
                    <a:lumMod val="75000"/>
                    <a:lumOff val="25000"/>
                  </a:schemeClr>
                </a:solidFill>
                <a:cs typeface="+mn-ea"/>
                <a:sym typeface="+mn-lt"/>
              </a:rPr>
              <a:t>PPT</a:t>
            </a:r>
            <a:r>
              <a:rPr lang="zh-CN" altLang="en-US" sz="800" dirty="0">
                <a:solidFill>
                  <a:schemeClr val="tx1">
                    <a:lumMod val="75000"/>
                    <a:lumOff val="25000"/>
                  </a:schemeClr>
                </a:solidFill>
                <a:cs typeface="+mn-ea"/>
                <a:sym typeface="+mn-lt"/>
              </a:rPr>
              <a:t>思路更清晰、逻辑更严谨，更方便处理图表、文字、图片等内容。</a:t>
            </a:r>
            <a:endParaRPr lang="en-US" altLang="zh-CN" sz="800" i="1" dirty="0">
              <a:solidFill>
                <a:schemeClr val="tx1">
                  <a:lumMod val="75000"/>
                  <a:lumOff val="25000"/>
                </a:schemeClr>
              </a:solidFill>
              <a:cs typeface="+mn-ea"/>
              <a:sym typeface="+mn-lt"/>
            </a:endParaRPr>
          </a:p>
        </p:txBody>
      </p:sp>
      <p:sp>
        <p:nvSpPr>
          <p:cNvPr id="81" name="Text Box 10"/>
          <p:cNvSpPr txBox="1">
            <a:spLocks noChangeArrowheads="1"/>
          </p:cNvSpPr>
          <p:nvPr/>
        </p:nvSpPr>
        <p:spPr bwMode="auto">
          <a:xfrm>
            <a:off x="2683953" y="3266870"/>
            <a:ext cx="1691308" cy="1250894"/>
          </a:xfrm>
          <a:prstGeom prst="rect">
            <a:avLst/>
          </a:prstGeom>
          <a:noFill/>
          <a:ln w="9525">
            <a:noFill/>
            <a:miter lim="800000"/>
            <a:headEnd/>
            <a:tailEnd/>
          </a:ln>
        </p:spPr>
        <p:txBody>
          <a:bodyPr wrap="square" lIns="44928" tIns="22464" rIns="44928" bIns="22464">
            <a:spAutoFit/>
          </a:bodyPr>
          <a:lstStyle/>
          <a:p>
            <a:pPr defTabSz="1069316">
              <a:lnSpc>
                <a:spcPct val="130000"/>
              </a:lnSpc>
            </a:pPr>
            <a:r>
              <a:rPr lang="zh-CN" altLang="en-US" sz="1200" b="1" dirty="0">
                <a:solidFill>
                  <a:schemeClr val="tx1">
                    <a:lumMod val="75000"/>
                    <a:lumOff val="25000"/>
                  </a:schemeClr>
                </a:solidFill>
                <a:cs typeface="+mn-ea"/>
                <a:sym typeface="+mn-lt"/>
              </a:rPr>
              <a:t>添加你的标题</a:t>
            </a:r>
            <a:endParaRPr lang="en-US" altLang="zh-CN" sz="1200" b="1" dirty="0">
              <a:solidFill>
                <a:schemeClr val="tx1">
                  <a:lumMod val="75000"/>
                  <a:lumOff val="25000"/>
                </a:schemeClr>
              </a:solidFill>
              <a:cs typeface="+mn-ea"/>
              <a:sym typeface="+mn-lt"/>
            </a:endParaRPr>
          </a:p>
          <a:p>
            <a:pPr defTabSz="1069316">
              <a:lnSpc>
                <a:spcPct val="130000"/>
              </a:lnSpc>
            </a:pPr>
            <a:r>
              <a:rPr lang="en-US" altLang="zh-CN" sz="800" dirty="0">
                <a:solidFill>
                  <a:schemeClr val="tx1">
                    <a:lumMod val="75000"/>
                    <a:lumOff val="25000"/>
                  </a:schemeClr>
                </a:solidFill>
                <a:cs typeface="+mn-ea"/>
                <a:sym typeface="+mn-lt"/>
              </a:rPr>
              <a:t>PPT</a:t>
            </a:r>
            <a:r>
              <a:rPr lang="zh-CN" altLang="en-US" sz="800" dirty="0">
                <a:solidFill>
                  <a:schemeClr val="tx1">
                    <a:lumMod val="75000"/>
                    <a:lumOff val="25000"/>
                  </a:schemeClr>
                </a:solidFill>
                <a:cs typeface="+mn-ea"/>
                <a:sym typeface="+mn-lt"/>
              </a:rPr>
              <a:t>模板对于</a:t>
            </a:r>
            <a:r>
              <a:rPr lang="en-US" altLang="zh-CN" sz="800" dirty="0">
                <a:solidFill>
                  <a:schemeClr val="tx1">
                    <a:lumMod val="75000"/>
                    <a:lumOff val="25000"/>
                  </a:schemeClr>
                </a:solidFill>
                <a:cs typeface="+mn-ea"/>
                <a:sym typeface="+mn-lt"/>
              </a:rPr>
              <a:t>PPT</a:t>
            </a:r>
            <a:r>
              <a:rPr lang="zh-CN" altLang="en-US" sz="800" dirty="0">
                <a:solidFill>
                  <a:schemeClr val="tx1">
                    <a:lumMod val="75000"/>
                    <a:lumOff val="25000"/>
                  </a:schemeClr>
                </a:solidFill>
                <a:cs typeface="+mn-ea"/>
                <a:sym typeface="+mn-lt"/>
              </a:rPr>
              <a:t>就像衣服对于人。一套好的</a:t>
            </a:r>
            <a:r>
              <a:rPr lang="en-US" altLang="zh-CN" sz="800" dirty="0">
                <a:solidFill>
                  <a:schemeClr val="tx1">
                    <a:lumMod val="75000"/>
                    <a:lumOff val="25000"/>
                  </a:schemeClr>
                </a:solidFill>
                <a:cs typeface="+mn-ea"/>
                <a:sym typeface="+mn-lt"/>
              </a:rPr>
              <a:t>PPT</a:t>
            </a:r>
            <a:r>
              <a:rPr lang="zh-CN" altLang="en-US" sz="800" dirty="0">
                <a:solidFill>
                  <a:schemeClr val="tx1">
                    <a:lumMod val="75000"/>
                    <a:lumOff val="25000"/>
                  </a:schemeClr>
                </a:solidFill>
                <a:cs typeface="+mn-ea"/>
                <a:sym typeface="+mn-lt"/>
              </a:rPr>
              <a:t>模板可以让一篇</a:t>
            </a:r>
            <a:r>
              <a:rPr lang="en-US" altLang="zh-CN" sz="800" dirty="0">
                <a:solidFill>
                  <a:schemeClr val="tx1">
                    <a:lumMod val="75000"/>
                    <a:lumOff val="25000"/>
                  </a:schemeClr>
                </a:solidFill>
                <a:cs typeface="+mn-ea"/>
                <a:sym typeface="+mn-lt"/>
              </a:rPr>
              <a:t>PPT</a:t>
            </a:r>
            <a:r>
              <a:rPr lang="zh-CN" altLang="en-US" sz="800" dirty="0">
                <a:solidFill>
                  <a:schemeClr val="tx1">
                    <a:lumMod val="75000"/>
                    <a:lumOff val="25000"/>
                  </a:schemeClr>
                </a:solidFill>
                <a:cs typeface="+mn-ea"/>
                <a:sym typeface="+mn-lt"/>
              </a:rPr>
              <a:t>文稿的形象迅速提升，大大增加可观赏性。同时</a:t>
            </a:r>
            <a:r>
              <a:rPr lang="en-US" altLang="zh-CN" sz="800" dirty="0">
                <a:solidFill>
                  <a:schemeClr val="tx1">
                    <a:lumMod val="75000"/>
                    <a:lumOff val="25000"/>
                  </a:schemeClr>
                </a:solidFill>
                <a:cs typeface="+mn-ea"/>
                <a:sym typeface="+mn-lt"/>
              </a:rPr>
              <a:t>PPT</a:t>
            </a:r>
            <a:r>
              <a:rPr lang="zh-CN" altLang="en-US" sz="800" dirty="0">
                <a:solidFill>
                  <a:schemeClr val="tx1">
                    <a:lumMod val="75000"/>
                    <a:lumOff val="25000"/>
                  </a:schemeClr>
                </a:solidFill>
                <a:cs typeface="+mn-ea"/>
                <a:sym typeface="+mn-lt"/>
              </a:rPr>
              <a:t>模板可以让</a:t>
            </a:r>
            <a:r>
              <a:rPr lang="en-US" altLang="zh-CN" sz="800" dirty="0">
                <a:solidFill>
                  <a:schemeClr val="tx1">
                    <a:lumMod val="75000"/>
                    <a:lumOff val="25000"/>
                  </a:schemeClr>
                </a:solidFill>
                <a:cs typeface="+mn-ea"/>
                <a:sym typeface="+mn-lt"/>
              </a:rPr>
              <a:t>PPT</a:t>
            </a:r>
            <a:r>
              <a:rPr lang="zh-CN" altLang="en-US" sz="800" dirty="0">
                <a:solidFill>
                  <a:schemeClr val="tx1">
                    <a:lumMod val="75000"/>
                    <a:lumOff val="25000"/>
                  </a:schemeClr>
                </a:solidFill>
                <a:cs typeface="+mn-ea"/>
                <a:sym typeface="+mn-lt"/>
              </a:rPr>
              <a:t>思路更清晰、逻辑更严谨，更方便处理图表、文字、图片等内容。</a:t>
            </a:r>
            <a:endParaRPr lang="en-US" altLang="zh-CN" sz="800" i="1" dirty="0">
              <a:solidFill>
                <a:schemeClr val="tx1">
                  <a:lumMod val="75000"/>
                  <a:lumOff val="25000"/>
                </a:schemeClr>
              </a:solidFill>
              <a:cs typeface="+mn-ea"/>
              <a:sym typeface="+mn-lt"/>
            </a:endParaRPr>
          </a:p>
        </p:txBody>
      </p:sp>
      <p:cxnSp>
        <p:nvCxnSpPr>
          <p:cNvPr id="82" name="Straight Connector 86"/>
          <p:cNvCxnSpPr/>
          <p:nvPr/>
        </p:nvCxnSpPr>
        <p:spPr>
          <a:xfrm>
            <a:off x="4575572" y="1549430"/>
            <a:ext cx="0" cy="298685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3" name="Freeform 5"/>
          <p:cNvSpPr>
            <a:spLocks/>
          </p:cNvSpPr>
          <p:nvPr/>
        </p:nvSpPr>
        <p:spPr bwMode="auto">
          <a:xfrm>
            <a:off x="4950619" y="3266259"/>
            <a:ext cx="1432679" cy="1342129"/>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chemeClr val="tx1">
              <a:lumMod val="65000"/>
              <a:lumOff val="35000"/>
            </a:schemeClr>
          </a:solidFill>
          <a:ln>
            <a:noFill/>
          </a:ln>
        </p:spPr>
        <p:txBody>
          <a:bodyPr vert="horz" wrap="square" lIns="89855" tIns="44928" rIns="89855" bIns="44928" numCol="1" anchor="t" anchorCtr="0" compatLnSpc="1">
            <a:prstTxWarp prst="textNoShape">
              <a:avLst/>
            </a:prstTxWarp>
          </a:bodyPr>
          <a:lstStyle/>
          <a:p>
            <a:endParaRPr lang="en-US" sz="1800">
              <a:solidFill>
                <a:schemeClr val="tx1">
                  <a:lumMod val="65000"/>
                  <a:lumOff val="35000"/>
                </a:schemeClr>
              </a:solidFill>
              <a:cs typeface="+mn-ea"/>
              <a:sym typeface="+mn-lt"/>
            </a:endParaRPr>
          </a:p>
        </p:txBody>
      </p:sp>
      <p:sp>
        <p:nvSpPr>
          <p:cNvPr id="84" name="Text Box 10"/>
          <p:cNvSpPr txBox="1">
            <a:spLocks noChangeArrowheads="1"/>
          </p:cNvSpPr>
          <p:nvPr/>
        </p:nvSpPr>
        <p:spPr bwMode="auto">
          <a:xfrm>
            <a:off x="5025629" y="3490885"/>
            <a:ext cx="1319099" cy="1025635"/>
          </a:xfrm>
          <a:prstGeom prst="rect">
            <a:avLst/>
          </a:prstGeom>
          <a:noFill/>
          <a:ln w="9525">
            <a:noFill/>
            <a:miter lim="800000"/>
            <a:headEnd/>
            <a:tailEnd/>
          </a:ln>
        </p:spPr>
        <p:txBody>
          <a:bodyPr wrap="square" lIns="44928" tIns="22464" rIns="44928" bIns="22464">
            <a:spAutoFit/>
          </a:bodyPr>
          <a:lstStyle/>
          <a:p>
            <a:pPr algn="ctr" defTabSz="1069316">
              <a:lnSpc>
                <a:spcPct val="130000"/>
              </a:lnSpc>
            </a:pPr>
            <a:r>
              <a:rPr lang="zh-CN" altLang="en-US" b="1" dirty="0">
                <a:solidFill>
                  <a:schemeClr val="bg1"/>
                </a:solidFill>
                <a:cs typeface="+mn-ea"/>
                <a:sym typeface="+mn-lt"/>
              </a:rPr>
              <a:t>添加标题</a:t>
            </a:r>
            <a:endParaRPr lang="en-US" altLang="zh-CN" b="1" dirty="0">
              <a:solidFill>
                <a:schemeClr val="bg1"/>
              </a:solidFill>
              <a:cs typeface="+mn-ea"/>
              <a:sym typeface="+mn-lt"/>
            </a:endParaRPr>
          </a:p>
          <a:p>
            <a:pPr algn="ctr" defTabSz="1069316">
              <a:lnSpc>
                <a:spcPct val="130000"/>
              </a:lnSpc>
            </a:pPr>
            <a:r>
              <a:rPr lang="zh-CN" altLang="en-US" sz="900" dirty="0">
                <a:solidFill>
                  <a:schemeClr val="bg1"/>
                </a:solidFill>
                <a:cs typeface="+mn-ea"/>
                <a:sym typeface="+mn-lt"/>
              </a:rPr>
              <a:t>一套好的</a:t>
            </a:r>
            <a:r>
              <a:rPr lang="en-US" altLang="zh-CN" sz="900" dirty="0">
                <a:solidFill>
                  <a:schemeClr val="bg1"/>
                </a:solidFill>
                <a:cs typeface="+mn-ea"/>
                <a:sym typeface="+mn-lt"/>
              </a:rPr>
              <a:t>PPT</a:t>
            </a:r>
            <a:r>
              <a:rPr lang="zh-CN" altLang="en-US" sz="900" dirty="0">
                <a:solidFill>
                  <a:schemeClr val="bg1"/>
                </a:solidFill>
                <a:cs typeface="+mn-ea"/>
                <a:sym typeface="+mn-lt"/>
              </a:rPr>
              <a:t>模板可以让一篇</a:t>
            </a:r>
            <a:r>
              <a:rPr lang="en-US" altLang="zh-CN" sz="900" dirty="0">
                <a:solidFill>
                  <a:schemeClr val="bg1"/>
                </a:solidFill>
                <a:cs typeface="+mn-ea"/>
                <a:sym typeface="+mn-lt"/>
              </a:rPr>
              <a:t>PPT</a:t>
            </a:r>
            <a:r>
              <a:rPr lang="zh-CN" altLang="en-US" sz="900" dirty="0">
                <a:solidFill>
                  <a:schemeClr val="bg1"/>
                </a:solidFill>
                <a:cs typeface="+mn-ea"/>
                <a:sym typeface="+mn-lt"/>
              </a:rPr>
              <a:t>文稿的形象迅速提升，大大增加可观赏性。</a:t>
            </a:r>
            <a:endParaRPr lang="en-US" altLang="zh-CN" sz="900" i="1" dirty="0">
              <a:solidFill>
                <a:schemeClr val="bg1"/>
              </a:solidFill>
              <a:cs typeface="+mn-ea"/>
              <a:sym typeface="+mn-lt"/>
            </a:endParaRPr>
          </a:p>
        </p:txBody>
      </p:sp>
      <p:sp>
        <p:nvSpPr>
          <p:cNvPr id="85" name="Freeform 5"/>
          <p:cNvSpPr>
            <a:spLocks/>
          </p:cNvSpPr>
          <p:nvPr/>
        </p:nvSpPr>
        <p:spPr bwMode="auto">
          <a:xfrm>
            <a:off x="6847562" y="3266259"/>
            <a:ext cx="1432679" cy="1342129"/>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chemeClr val="tx1">
              <a:lumMod val="65000"/>
              <a:lumOff val="35000"/>
            </a:schemeClr>
          </a:solidFill>
          <a:ln>
            <a:noFill/>
          </a:ln>
        </p:spPr>
        <p:txBody>
          <a:bodyPr vert="horz" wrap="square" lIns="89855" tIns="44928" rIns="89855" bIns="44928" numCol="1" anchor="t" anchorCtr="0" compatLnSpc="1">
            <a:prstTxWarp prst="textNoShape">
              <a:avLst/>
            </a:prstTxWarp>
          </a:bodyPr>
          <a:lstStyle/>
          <a:p>
            <a:endParaRPr lang="en-US" sz="1800">
              <a:solidFill>
                <a:schemeClr val="tx1">
                  <a:lumMod val="65000"/>
                  <a:lumOff val="35000"/>
                </a:schemeClr>
              </a:solidFill>
              <a:cs typeface="+mn-ea"/>
              <a:sym typeface="+mn-lt"/>
            </a:endParaRPr>
          </a:p>
        </p:txBody>
      </p:sp>
      <p:sp>
        <p:nvSpPr>
          <p:cNvPr id="86" name="Text Box 10"/>
          <p:cNvSpPr txBox="1">
            <a:spLocks noChangeArrowheads="1"/>
          </p:cNvSpPr>
          <p:nvPr/>
        </p:nvSpPr>
        <p:spPr bwMode="auto">
          <a:xfrm>
            <a:off x="6922572" y="3490885"/>
            <a:ext cx="1319099" cy="1025635"/>
          </a:xfrm>
          <a:prstGeom prst="rect">
            <a:avLst/>
          </a:prstGeom>
          <a:noFill/>
          <a:ln w="9525">
            <a:noFill/>
            <a:miter lim="800000"/>
            <a:headEnd/>
            <a:tailEnd/>
          </a:ln>
        </p:spPr>
        <p:txBody>
          <a:bodyPr wrap="square" lIns="44928" tIns="22464" rIns="44928" bIns="22464">
            <a:spAutoFit/>
          </a:bodyPr>
          <a:lstStyle/>
          <a:p>
            <a:pPr algn="ctr" defTabSz="1069316">
              <a:lnSpc>
                <a:spcPct val="130000"/>
              </a:lnSpc>
            </a:pPr>
            <a:r>
              <a:rPr lang="zh-CN" altLang="en-US" b="1" dirty="0">
                <a:solidFill>
                  <a:schemeClr val="bg1"/>
                </a:solidFill>
                <a:cs typeface="+mn-ea"/>
                <a:sym typeface="+mn-lt"/>
              </a:rPr>
              <a:t>添加标题</a:t>
            </a:r>
            <a:endParaRPr lang="en-US" altLang="zh-CN" b="1" dirty="0">
              <a:solidFill>
                <a:schemeClr val="bg1"/>
              </a:solidFill>
              <a:cs typeface="+mn-ea"/>
              <a:sym typeface="+mn-lt"/>
            </a:endParaRPr>
          </a:p>
          <a:p>
            <a:pPr algn="ctr" defTabSz="1069316">
              <a:lnSpc>
                <a:spcPct val="130000"/>
              </a:lnSpc>
            </a:pPr>
            <a:r>
              <a:rPr lang="zh-CN" altLang="en-US" sz="900" dirty="0">
                <a:solidFill>
                  <a:schemeClr val="bg1"/>
                </a:solidFill>
                <a:cs typeface="+mn-ea"/>
                <a:sym typeface="+mn-lt"/>
              </a:rPr>
              <a:t>一套好的</a:t>
            </a:r>
            <a:r>
              <a:rPr lang="en-US" altLang="zh-CN" sz="900" dirty="0">
                <a:solidFill>
                  <a:schemeClr val="bg1"/>
                </a:solidFill>
                <a:cs typeface="+mn-ea"/>
                <a:sym typeface="+mn-lt"/>
              </a:rPr>
              <a:t>PPT</a:t>
            </a:r>
            <a:r>
              <a:rPr lang="zh-CN" altLang="en-US" sz="900" dirty="0">
                <a:solidFill>
                  <a:schemeClr val="bg1"/>
                </a:solidFill>
                <a:cs typeface="+mn-ea"/>
                <a:sym typeface="+mn-lt"/>
              </a:rPr>
              <a:t>模板可以让一篇</a:t>
            </a:r>
            <a:r>
              <a:rPr lang="en-US" altLang="zh-CN" sz="900" dirty="0">
                <a:solidFill>
                  <a:schemeClr val="bg1"/>
                </a:solidFill>
                <a:cs typeface="+mn-ea"/>
                <a:sym typeface="+mn-lt"/>
              </a:rPr>
              <a:t>PPT</a:t>
            </a:r>
            <a:r>
              <a:rPr lang="zh-CN" altLang="en-US" sz="900" dirty="0">
                <a:solidFill>
                  <a:schemeClr val="bg1"/>
                </a:solidFill>
                <a:cs typeface="+mn-ea"/>
                <a:sym typeface="+mn-lt"/>
              </a:rPr>
              <a:t>文稿的形象迅速提升，大大增加可观赏性。</a:t>
            </a:r>
            <a:endParaRPr lang="en-US" altLang="zh-CN" sz="900" i="1" dirty="0">
              <a:solidFill>
                <a:schemeClr val="bg1"/>
              </a:solidFill>
              <a:cs typeface="+mn-ea"/>
              <a:sym typeface="+mn-lt"/>
            </a:endParaRPr>
          </a:p>
        </p:txBody>
      </p:sp>
      <p:sp>
        <p:nvSpPr>
          <p:cNvPr id="87" name="Text Box 7"/>
          <p:cNvSpPr txBox="1">
            <a:spLocks noChangeArrowheads="1"/>
          </p:cNvSpPr>
          <p:nvPr/>
        </p:nvSpPr>
        <p:spPr bwMode="auto">
          <a:xfrm>
            <a:off x="5351948" y="2146315"/>
            <a:ext cx="651336" cy="414699"/>
          </a:xfrm>
          <a:prstGeom prst="rect">
            <a:avLst/>
          </a:prstGeom>
          <a:noFill/>
          <a:ln w="9525">
            <a:noFill/>
            <a:miter lim="800000"/>
            <a:headEnd/>
            <a:tailEnd/>
          </a:ln>
        </p:spPr>
        <p:txBody>
          <a:bodyPr wrap="none" lIns="44928" tIns="22464" rIns="44928" bIns="22464">
            <a:spAutoFit/>
          </a:bodyPr>
          <a:lstStyle/>
          <a:p>
            <a:pPr algn="ctr" defTabSz="1069343"/>
            <a:r>
              <a:rPr lang="en-CA" sz="2400" spc="-147">
                <a:solidFill>
                  <a:schemeClr val="bg1"/>
                </a:solidFill>
                <a:cs typeface="+mn-ea"/>
                <a:sym typeface="+mn-lt"/>
              </a:rPr>
              <a:t>30%</a:t>
            </a:r>
          </a:p>
        </p:txBody>
      </p:sp>
      <p:sp>
        <p:nvSpPr>
          <p:cNvPr id="88" name="Text Box 7"/>
          <p:cNvSpPr txBox="1">
            <a:spLocks noChangeArrowheads="1"/>
          </p:cNvSpPr>
          <p:nvPr/>
        </p:nvSpPr>
        <p:spPr bwMode="auto">
          <a:xfrm>
            <a:off x="7265997" y="2128891"/>
            <a:ext cx="651336" cy="414699"/>
          </a:xfrm>
          <a:prstGeom prst="rect">
            <a:avLst/>
          </a:prstGeom>
          <a:noFill/>
          <a:ln w="9525">
            <a:noFill/>
            <a:miter lim="800000"/>
            <a:headEnd/>
            <a:tailEnd/>
          </a:ln>
        </p:spPr>
        <p:txBody>
          <a:bodyPr wrap="none" lIns="44928" tIns="22464" rIns="44928" bIns="22464">
            <a:spAutoFit/>
          </a:bodyPr>
          <a:lstStyle/>
          <a:p>
            <a:pPr algn="ctr" defTabSz="1069343"/>
            <a:r>
              <a:rPr lang="en-CA" sz="2400" spc="-147">
                <a:solidFill>
                  <a:schemeClr val="bg1"/>
                </a:solidFill>
                <a:cs typeface="+mn-ea"/>
                <a:sym typeface="+mn-lt"/>
              </a:rPr>
              <a:t>60%</a:t>
            </a:r>
          </a:p>
        </p:txBody>
      </p:sp>
      <p:sp>
        <p:nvSpPr>
          <p:cNvPr id="89" name="Text Box 7"/>
          <p:cNvSpPr txBox="1">
            <a:spLocks noChangeArrowheads="1"/>
          </p:cNvSpPr>
          <p:nvPr/>
        </p:nvSpPr>
        <p:spPr bwMode="auto">
          <a:xfrm>
            <a:off x="3149534" y="2209170"/>
            <a:ext cx="656145" cy="476254"/>
          </a:xfrm>
          <a:prstGeom prst="rect">
            <a:avLst/>
          </a:prstGeom>
          <a:noFill/>
          <a:ln w="9525">
            <a:noFill/>
            <a:miter lim="800000"/>
            <a:headEnd/>
            <a:tailEnd/>
          </a:ln>
        </p:spPr>
        <p:txBody>
          <a:bodyPr wrap="none" lIns="44928" tIns="22464" rIns="44928" bIns="22464">
            <a:spAutoFit/>
          </a:bodyPr>
          <a:lstStyle/>
          <a:p>
            <a:pPr algn="ctr" defTabSz="1069343"/>
            <a:r>
              <a:rPr lang="en-CA" sz="2800" spc="-147" dirty="0">
                <a:solidFill>
                  <a:schemeClr val="tx1">
                    <a:lumMod val="65000"/>
                    <a:lumOff val="35000"/>
                  </a:schemeClr>
                </a:solidFill>
                <a:cs typeface="+mn-ea"/>
                <a:sym typeface="+mn-lt"/>
              </a:rPr>
              <a:t>75%</a:t>
            </a:r>
          </a:p>
        </p:txBody>
      </p:sp>
      <p:sp>
        <p:nvSpPr>
          <p:cNvPr id="90" name="Text Box 7"/>
          <p:cNvSpPr txBox="1">
            <a:spLocks noChangeArrowheads="1"/>
          </p:cNvSpPr>
          <p:nvPr/>
        </p:nvSpPr>
        <p:spPr bwMode="auto">
          <a:xfrm>
            <a:off x="1055434" y="2209170"/>
            <a:ext cx="656145" cy="476254"/>
          </a:xfrm>
          <a:prstGeom prst="rect">
            <a:avLst/>
          </a:prstGeom>
          <a:noFill/>
          <a:ln w="9525">
            <a:noFill/>
            <a:miter lim="800000"/>
            <a:headEnd/>
            <a:tailEnd/>
          </a:ln>
        </p:spPr>
        <p:txBody>
          <a:bodyPr wrap="none" lIns="44928" tIns="22464" rIns="44928" bIns="22464">
            <a:spAutoFit/>
          </a:bodyPr>
          <a:lstStyle/>
          <a:p>
            <a:pPr algn="ctr" defTabSz="1069343"/>
            <a:r>
              <a:rPr lang="en-CA" sz="2800" spc="-147">
                <a:solidFill>
                  <a:schemeClr val="tx1">
                    <a:lumMod val="65000"/>
                    <a:lumOff val="35000"/>
                  </a:schemeClr>
                </a:solidFill>
                <a:cs typeface="+mn-ea"/>
                <a:sym typeface="+mn-lt"/>
              </a:rPr>
              <a:t>35%</a:t>
            </a: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ppt_x"/>
                                          </p:val>
                                        </p:tav>
                                        <p:tav tm="100000">
                                          <p:val>
                                            <p:strVal val="#ppt_x"/>
                                          </p:val>
                                        </p:tav>
                                      </p:tavLst>
                                    </p:anim>
                                    <p:anim calcmode="lin" valueType="num">
                                      <p:cBhvr additive="base">
                                        <p:cTn id="8" dur="25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90"/>
                                        </p:tgtEl>
                                        <p:attrNameLst>
                                          <p:attrName>style.visibility</p:attrName>
                                        </p:attrNameLst>
                                      </p:cBhvr>
                                      <p:to>
                                        <p:strVal val="visible"/>
                                      </p:to>
                                    </p:set>
                                    <p:anim calcmode="lin" valueType="num">
                                      <p:cBhvr additive="base">
                                        <p:cTn id="12" dur="250" fill="hold"/>
                                        <p:tgtEl>
                                          <p:spTgt spid="90"/>
                                        </p:tgtEl>
                                        <p:attrNameLst>
                                          <p:attrName>ppt_x</p:attrName>
                                        </p:attrNameLst>
                                      </p:cBhvr>
                                      <p:tavLst>
                                        <p:tav tm="0">
                                          <p:val>
                                            <p:strVal val="#ppt_x"/>
                                          </p:val>
                                        </p:tav>
                                        <p:tav tm="100000">
                                          <p:val>
                                            <p:strVal val="#ppt_x"/>
                                          </p:val>
                                        </p:tav>
                                      </p:tavLst>
                                    </p:anim>
                                    <p:anim calcmode="lin" valueType="num">
                                      <p:cBhvr additive="base">
                                        <p:cTn id="13" dur="250" fill="hold"/>
                                        <p:tgtEl>
                                          <p:spTgt spid="90"/>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80"/>
                                        </p:tgtEl>
                                        <p:attrNameLst>
                                          <p:attrName>style.visibility</p:attrName>
                                        </p:attrNameLst>
                                      </p:cBhvr>
                                      <p:to>
                                        <p:strVal val="visible"/>
                                      </p:to>
                                    </p:set>
                                    <p:anim calcmode="lin" valueType="num">
                                      <p:cBhvr additive="base">
                                        <p:cTn id="17" dur="250" fill="hold"/>
                                        <p:tgtEl>
                                          <p:spTgt spid="80"/>
                                        </p:tgtEl>
                                        <p:attrNameLst>
                                          <p:attrName>ppt_x</p:attrName>
                                        </p:attrNameLst>
                                      </p:cBhvr>
                                      <p:tavLst>
                                        <p:tav tm="0">
                                          <p:val>
                                            <p:strVal val="#ppt_x"/>
                                          </p:val>
                                        </p:tav>
                                        <p:tav tm="100000">
                                          <p:val>
                                            <p:strVal val="#ppt_x"/>
                                          </p:val>
                                        </p:tav>
                                      </p:tavLst>
                                    </p:anim>
                                    <p:anim calcmode="lin" valueType="num">
                                      <p:cBhvr additive="base">
                                        <p:cTn id="18" dur="250" fill="hold"/>
                                        <p:tgtEl>
                                          <p:spTgt spid="80"/>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nodeType="afterEffect">
                                  <p:stCondLst>
                                    <p:cond delay="0"/>
                                  </p:stCondLst>
                                  <p:childTnLst>
                                    <p:set>
                                      <p:cBhvr>
                                        <p:cTn id="21" dur="1" fill="hold">
                                          <p:stCondLst>
                                            <p:cond delay="0"/>
                                          </p:stCondLst>
                                        </p:cTn>
                                        <p:tgtEl>
                                          <p:spTgt spid="59"/>
                                        </p:tgtEl>
                                        <p:attrNameLst>
                                          <p:attrName>style.visibility</p:attrName>
                                        </p:attrNameLst>
                                      </p:cBhvr>
                                      <p:to>
                                        <p:strVal val="visible"/>
                                      </p:to>
                                    </p:set>
                                    <p:anim calcmode="lin" valueType="num">
                                      <p:cBhvr additive="base">
                                        <p:cTn id="22" dur="250" fill="hold"/>
                                        <p:tgtEl>
                                          <p:spTgt spid="59"/>
                                        </p:tgtEl>
                                        <p:attrNameLst>
                                          <p:attrName>ppt_x</p:attrName>
                                        </p:attrNameLst>
                                      </p:cBhvr>
                                      <p:tavLst>
                                        <p:tav tm="0">
                                          <p:val>
                                            <p:strVal val="#ppt_x"/>
                                          </p:val>
                                        </p:tav>
                                        <p:tav tm="100000">
                                          <p:val>
                                            <p:strVal val="#ppt_x"/>
                                          </p:val>
                                        </p:tav>
                                      </p:tavLst>
                                    </p:anim>
                                    <p:anim calcmode="lin" valueType="num">
                                      <p:cBhvr additive="base">
                                        <p:cTn id="23" dur="250" fill="hold"/>
                                        <p:tgtEl>
                                          <p:spTgt spid="59"/>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89"/>
                                        </p:tgtEl>
                                        <p:attrNameLst>
                                          <p:attrName>style.visibility</p:attrName>
                                        </p:attrNameLst>
                                      </p:cBhvr>
                                      <p:to>
                                        <p:strVal val="visible"/>
                                      </p:to>
                                    </p:set>
                                    <p:anim calcmode="lin" valueType="num">
                                      <p:cBhvr additive="base">
                                        <p:cTn id="27" dur="250" fill="hold"/>
                                        <p:tgtEl>
                                          <p:spTgt spid="89"/>
                                        </p:tgtEl>
                                        <p:attrNameLst>
                                          <p:attrName>ppt_x</p:attrName>
                                        </p:attrNameLst>
                                      </p:cBhvr>
                                      <p:tavLst>
                                        <p:tav tm="0">
                                          <p:val>
                                            <p:strVal val="#ppt_x"/>
                                          </p:val>
                                        </p:tav>
                                        <p:tav tm="100000">
                                          <p:val>
                                            <p:strVal val="#ppt_x"/>
                                          </p:val>
                                        </p:tav>
                                      </p:tavLst>
                                    </p:anim>
                                    <p:anim calcmode="lin" valueType="num">
                                      <p:cBhvr additive="base">
                                        <p:cTn id="28" dur="250" fill="hold"/>
                                        <p:tgtEl>
                                          <p:spTgt spid="89"/>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81"/>
                                        </p:tgtEl>
                                        <p:attrNameLst>
                                          <p:attrName>style.visibility</p:attrName>
                                        </p:attrNameLst>
                                      </p:cBhvr>
                                      <p:to>
                                        <p:strVal val="visible"/>
                                      </p:to>
                                    </p:set>
                                    <p:anim calcmode="lin" valueType="num">
                                      <p:cBhvr additive="base">
                                        <p:cTn id="32" dur="250" fill="hold"/>
                                        <p:tgtEl>
                                          <p:spTgt spid="81"/>
                                        </p:tgtEl>
                                        <p:attrNameLst>
                                          <p:attrName>ppt_x</p:attrName>
                                        </p:attrNameLst>
                                      </p:cBhvr>
                                      <p:tavLst>
                                        <p:tav tm="0">
                                          <p:val>
                                            <p:strVal val="#ppt_x"/>
                                          </p:val>
                                        </p:tav>
                                        <p:tav tm="100000">
                                          <p:val>
                                            <p:strVal val="#ppt_x"/>
                                          </p:val>
                                        </p:tav>
                                      </p:tavLst>
                                    </p:anim>
                                    <p:anim calcmode="lin" valueType="num">
                                      <p:cBhvr additive="base">
                                        <p:cTn id="33" dur="250" fill="hold"/>
                                        <p:tgtEl>
                                          <p:spTgt spid="81"/>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nodeType="afterEffect">
                                  <p:stCondLst>
                                    <p:cond delay="0"/>
                                  </p:stCondLst>
                                  <p:childTnLst>
                                    <p:set>
                                      <p:cBhvr>
                                        <p:cTn id="36" dur="1" fill="hold">
                                          <p:stCondLst>
                                            <p:cond delay="0"/>
                                          </p:stCondLst>
                                        </p:cTn>
                                        <p:tgtEl>
                                          <p:spTgt spid="82"/>
                                        </p:tgtEl>
                                        <p:attrNameLst>
                                          <p:attrName>style.visibility</p:attrName>
                                        </p:attrNameLst>
                                      </p:cBhvr>
                                      <p:to>
                                        <p:strVal val="visible"/>
                                      </p:to>
                                    </p:set>
                                    <p:anim calcmode="lin" valueType="num">
                                      <p:cBhvr additive="base">
                                        <p:cTn id="37" dur="250" fill="hold"/>
                                        <p:tgtEl>
                                          <p:spTgt spid="82"/>
                                        </p:tgtEl>
                                        <p:attrNameLst>
                                          <p:attrName>ppt_x</p:attrName>
                                        </p:attrNameLst>
                                      </p:cBhvr>
                                      <p:tavLst>
                                        <p:tav tm="0">
                                          <p:val>
                                            <p:strVal val="#ppt_x"/>
                                          </p:val>
                                        </p:tav>
                                        <p:tav tm="100000">
                                          <p:val>
                                            <p:strVal val="#ppt_x"/>
                                          </p:val>
                                        </p:tav>
                                      </p:tavLst>
                                    </p:anim>
                                    <p:anim calcmode="lin" valueType="num">
                                      <p:cBhvr additive="base">
                                        <p:cTn id="38" dur="250" fill="hold"/>
                                        <p:tgtEl>
                                          <p:spTgt spid="82"/>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nodeType="after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additive="base">
                                        <p:cTn id="42" dur="250" fill="hold"/>
                                        <p:tgtEl>
                                          <p:spTgt spid="23"/>
                                        </p:tgtEl>
                                        <p:attrNameLst>
                                          <p:attrName>ppt_x</p:attrName>
                                        </p:attrNameLst>
                                      </p:cBhvr>
                                      <p:tavLst>
                                        <p:tav tm="0">
                                          <p:val>
                                            <p:strVal val="#ppt_x"/>
                                          </p:val>
                                        </p:tav>
                                        <p:tav tm="100000">
                                          <p:val>
                                            <p:strVal val="#ppt_x"/>
                                          </p:val>
                                        </p:tav>
                                      </p:tavLst>
                                    </p:anim>
                                    <p:anim calcmode="lin" valueType="num">
                                      <p:cBhvr additive="base">
                                        <p:cTn id="43" dur="250" fill="hold"/>
                                        <p:tgtEl>
                                          <p:spTgt spid="23"/>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87"/>
                                        </p:tgtEl>
                                        <p:attrNameLst>
                                          <p:attrName>style.visibility</p:attrName>
                                        </p:attrNameLst>
                                      </p:cBhvr>
                                      <p:to>
                                        <p:strVal val="visible"/>
                                      </p:to>
                                    </p:set>
                                    <p:anim calcmode="lin" valueType="num">
                                      <p:cBhvr additive="base">
                                        <p:cTn id="47" dur="250" fill="hold"/>
                                        <p:tgtEl>
                                          <p:spTgt spid="87"/>
                                        </p:tgtEl>
                                        <p:attrNameLst>
                                          <p:attrName>ppt_x</p:attrName>
                                        </p:attrNameLst>
                                      </p:cBhvr>
                                      <p:tavLst>
                                        <p:tav tm="0">
                                          <p:val>
                                            <p:strVal val="#ppt_x"/>
                                          </p:val>
                                        </p:tav>
                                        <p:tav tm="100000">
                                          <p:val>
                                            <p:strVal val="#ppt_x"/>
                                          </p:val>
                                        </p:tav>
                                      </p:tavLst>
                                    </p:anim>
                                    <p:anim calcmode="lin" valueType="num">
                                      <p:cBhvr additive="base">
                                        <p:cTn id="48" dur="250" fill="hold"/>
                                        <p:tgtEl>
                                          <p:spTgt spid="87"/>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83"/>
                                        </p:tgtEl>
                                        <p:attrNameLst>
                                          <p:attrName>style.visibility</p:attrName>
                                        </p:attrNameLst>
                                      </p:cBhvr>
                                      <p:to>
                                        <p:strVal val="visible"/>
                                      </p:to>
                                    </p:set>
                                    <p:anim calcmode="lin" valueType="num">
                                      <p:cBhvr additive="base">
                                        <p:cTn id="52" dur="250" fill="hold"/>
                                        <p:tgtEl>
                                          <p:spTgt spid="83"/>
                                        </p:tgtEl>
                                        <p:attrNameLst>
                                          <p:attrName>ppt_x</p:attrName>
                                        </p:attrNameLst>
                                      </p:cBhvr>
                                      <p:tavLst>
                                        <p:tav tm="0">
                                          <p:val>
                                            <p:strVal val="#ppt_x"/>
                                          </p:val>
                                        </p:tav>
                                        <p:tav tm="100000">
                                          <p:val>
                                            <p:strVal val="#ppt_x"/>
                                          </p:val>
                                        </p:tav>
                                      </p:tavLst>
                                    </p:anim>
                                    <p:anim calcmode="lin" valueType="num">
                                      <p:cBhvr additive="base">
                                        <p:cTn id="53" dur="250" fill="hold"/>
                                        <p:tgtEl>
                                          <p:spTgt spid="83"/>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84"/>
                                        </p:tgtEl>
                                        <p:attrNameLst>
                                          <p:attrName>style.visibility</p:attrName>
                                        </p:attrNameLst>
                                      </p:cBhvr>
                                      <p:to>
                                        <p:strVal val="visible"/>
                                      </p:to>
                                    </p:set>
                                    <p:anim calcmode="lin" valueType="num">
                                      <p:cBhvr additive="base">
                                        <p:cTn id="57" dur="250" fill="hold"/>
                                        <p:tgtEl>
                                          <p:spTgt spid="84"/>
                                        </p:tgtEl>
                                        <p:attrNameLst>
                                          <p:attrName>ppt_x</p:attrName>
                                        </p:attrNameLst>
                                      </p:cBhvr>
                                      <p:tavLst>
                                        <p:tav tm="0">
                                          <p:val>
                                            <p:strVal val="#ppt_x"/>
                                          </p:val>
                                        </p:tav>
                                        <p:tav tm="100000">
                                          <p:val>
                                            <p:strVal val="#ppt_x"/>
                                          </p:val>
                                        </p:tav>
                                      </p:tavLst>
                                    </p:anim>
                                    <p:anim calcmode="lin" valueType="num">
                                      <p:cBhvr additive="base">
                                        <p:cTn id="58" dur="250" fill="hold"/>
                                        <p:tgtEl>
                                          <p:spTgt spid="84"/>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nodeType="afterEffect">
                                  <p:stCondLst>
                                    <p:cond delay="0"/>
                                  </p:stCondLst>
                                  <p:childTnLst>
                                    <p:set>
                                      <p:cBhvr>
                                        <p:cTn id="61" dur="1" fill="hold">
                                          <p:stCondLst>
                                            <p:cond delay="0"/>
                                          </p:stCondLst>
                                        </p:cTn>
                                        <p:tgtEl>
                                          <p:spTgt spid="41"/>
                                        </p:tgtEl>
                                        <p:attrNameLst>
                                          <p:attrName>style.visibility</p:attrName>
                                        </p:attrNameLst>
                                      </p:cBhvr>
                                      <p:to>
                                        <p:strVal val="visible"/>
                                      </p:to>
                                    </p:set>
                                    <p:anim calcmode="lin" valueType="num">
                                      <p:cBhvr additive="base">
                                        <p:cTn id="62" dur="250" fill="hold"/>
                                        <p:tgtEl>
                                          <p:spTgt spid="41"/>
                                        </p:tgtEl>
                                        <p:attrNameLst>
                                          <p:attrName>ppt_x</p:attrName>
                                        </p:attrNameLst>
                                      </p:cBhvr>
                                      <p:tavLst>
                                        <p:tav tm="0">
                                          <p:val>
                                            <p:strVal val="#ppt_x"/>
                                          </p:val>
                                        </p:tav>
                                        <p:tav tm="100000">
                                          <p:val>
                                            <p:strVal val="#ppt_x"/>
                                          </p:val>
                                        </p:tav>
                                      </p:tavLst>
                                    </p:anim>
                                    <p:anim calcmode="lin" valueType="num">
                                      <p:cBhvr additive="base">
                                        <p:cTn id="63" dur="250" fill="hold"/>
                                        <p:tgtEl>
                                          <p:spTgt spid="41"/>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stCondLst>
                                    <p:cond delay="0"/>
                                  </p:stCondLst>
                                  <p:childTnLst>
                                    <p:set>
                                      <p:cBhvr>
                                        <p:cTn id="66" dur="1" fill="hold">
                                          <p:stCondLst>
                                            <p:cond delay="0"/>
                                          </p:stCondLst>
                                        </p:cTn>
                                        <p:tgtEl>
                                          <p:spTgt spid="88"/>
                                        </p:tgtEl>
                                        <p:attrNameLst>
                                          <p:attrName>style.visibility</p:attrName>
                                        </p:attrNameLst>
                                      </p:cBhvr>
                                      <p:to>
                                        <p:strVal val="visible"/>
                                      </p:to>
                                    </p:set>
                                    <p:anim calcmode="lin" valueType="num">
                                      <p:cBhvr additive="base">
                                        <p:cTn id="67" dur="250" fill="hold"/>
                                        <p:tgtEl>
                                          <p:spTgt spid="88"/>
                                        </p:tgtEl>
                                        <p:attrNameLst>
                                          <p:attrName>ppt_x</p:attrName>
                                        </p:attrNameLst>
                                      </p:cBhvr>
                                      <p:tavLst>
                                        <p:tav tm="0">
                                          <p:val>
                                            <p:strVal val="#ppt_x"/>
                                          </p:val>
                                        </p:tav>
                                        <p:tav tm="100000">
                                          <p:val>
                                            <p:strVal val="#ppt_x"/>
                                          </p:val>
                                        </p:tav>
                                      </p:tavLst>
                                    </p:anim>
                                    <p:anim calcmode="lin" valueType="num">
                                      <p:cBhvr additive="base">
                                        <p:cTn id="68" dur="250" fill="hold"/>
                                        <p:tgtEl>
                                          <p:spTgt spid="88"/>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grpId="0" nodeType="afterEffect">
                                  <p:stCondLst>
                                    <p:cond delay="0"/>
                                  </p:stCondLst>
                                  <p:childTnLst>
                                    <p:set>
                                      <p:cBhvr>
                                        <p:cTn id="71" dur="1" fill="hold">
                                          <p:stCondLst>
                                            <p:cond delay="0"/>
                                          </p:stCondLst>
                                        </p:cTn>
                                        <p:tgtEl>
                                          <p:spTgt spid="85"/>
                                        </p:tgtEl>
                                        <p:attrNameLst>
                                          <p:attrName>style.visibility</p:attrName>
                                        </p:attrNameLst>
                                      </p:cBhvr>
                                      <p:to>
                                        <p:strVal val="visible"/>
                                      </p:to>
                                    </p:set>
                                    <p:anim calcmode="lin" valueType="num">
                                      <p:cBhvr additive="base">
                                        <p:cTn id="72" dur="250" fill="hold"/>
                                        <p:tgtEl>
                                          <p:spTgt spid="85"/>
                                        </p:tgtEl>
                                        <p:attrNameLst>
                                          <p:attrName>ppt_x</p:attrName>
                                        </p:attrNameLst>
                                      </p:cBhvr>
                                      <p:tavLst>
                                        <p:tav tm="0">
                                          <p:val>
                                            <p:strVal val="#ppt_x"/>
                                          </p:val>
                                        </p:tav>
                                        <p:tav tm="100000">
                                          <p:val>
                                            <p:strVal val="#ppt_x"/>
                                          </p:val>
                                        </p:tav>
                                      </p:tavLst>
                                    </p:anim>
                                    <p:anim calcmode="lin" valueType="num">
                                      <p:cBhvr additive="base">
                                        <p:cTn id="73" dur="250" fill="hold"/>
                                        <p:tgtEl>
                                          <p:spTgt spid="85"/>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grpId="0" nodeType="afterEffect">
                                  <p:stCondLst>
                                    <p:cond delay="0"/>
                                  </p:stCondLst>
                                  <p:childTnLst>
                                    <p:set>
                                      <p:cBhvr>
                                        <p:cTn id="76" dur="1" fill="hold">
                                          <p:stCondLst>
                                            <p:cond delay="0"/>
                                          </p:stCondLst>
                                        </p:cTn>
                                        <p:tgtEl>
                                          <p:spTgt spid="86"/>
                                        </p:tgtEl>
                                        <p:attrNameLst>
                                          <p:attrName>style.visibility</p:attrName>
                                        </p:attrNameLst>
                                      </p:cBhvr>
                                      <p:to>
                                        <p:strVal val="visible"/>
                                      </p:to>
                                    </p:set>
                                    <p:anim calcmode="lin" valueType="num">
                                      <p:cBhvr additive="base">
                                        <p:cTn id="77" dur="250" fill="hold"/>
                                        <p:tgtEl>
                                          <p:spTgt spid="86"/>
                                        </p:tgtEl>
                                        <p:attrNameLst>
                                          <p:attrName>ppt_x</p:attrName>
                                        </p:attrNameLst>
                                      </p:cBhvr>
                                      <p:tavLst>
                                        <p:tav tm="0">
                                          <p:val>
                                            <p:strVal val="#ppt_x"/>
                                          </p:val>
                                        </p:tav>
                                        <p:tav tm="100000">
                                          <p:val>
                                            <p:strVal val="#ppt_x"/>
                                          </p:val>
                                        </p:tav>
                                      </p:tavLst>
                                    </p:anim>
                                    <p:anim calcmode="lin" valueType="num">
                                      <p:cBhvr additive="base">
                                        <p:cTn id="78" dur="250" fill="hold"/>
                                        <p:tgtEl>
                                          <p:spTgt spid="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1" grpId="0"/>
      <p:bldP spid="83" grpId="0" animBg="1"/>
      <p:bldP spid="84" grpId="0"/>
      <p:bldP spid="85" grpId="0" animBg="1"/>
      <p:bldP spid="86" grpId="0"/>
      <p:bldP spid="87" grpId="0"/>
      <p:bldP spid="88" grpId="0"/>
      <p:bldP spid="89" grpId="0"/>
      <p:bldP spid="9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001125" cy="5090683"/>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61"/>
          <p:cNvSpPr txBox="1">
            <a:spLocks noChangeArrowheads="1"/>
          </p:cNvSpPr>
          <p:nvPr/>
        </p:nvSpPr>
        <p:spPr bwMode="gray">
          <a:xfrm>
            <a:off x="540122" y="1284550"/>
            <a:ext cx="1584176" cy="646331"/>
          </a:xfrm>
          <a:prstGeom prst="rect">
            <a:avLst/>
          </a:prstGeom>
          <a:solidFill>
            <a:schemeClr val="tx1"/>
          </a:solid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en-US" altLang="zh-CN" sz="3600" dirty="0" smtClean="0">
                <a:solidFill>
                  <a:schemeClr val="bg1"/>
                </a:solidFill>
                <a:latin typeface="微软雅黑" panose="020B0503020204020204" pitchFamily="34" charset="-122"/>
                <a:ea typeface="微软雅黑" panose="020B0503020204020204" pitchFamily="34" charset="-122"/>
                <a:cs typeface="Arial" pitchFamily="34" charset="0"/>
              </a:rPr>
              <a:t>2020</a:t>
            </a:r>
            <a:endParaRPr lang="zh-CN" altLang="en-US" sz="36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5" name="Text Box 61"/>
          <p:cNvSpPr txBox="1">
            <a:spLocks noChangeArrowheads="1"/>
          </p:cNvSpPr>
          <p:nvPr/>
        </p:nvSpPr>
        <p:spPr bwMode="gray">
          <a:xfrm>
            <a:off x="-1188070" y="2076638"/>
            <a:ext cx="6552728" cy="646331"/>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36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感谢您的观看！</a:t>
            </a:r>
          </a:p>
        </p:txBody>
      </p:sp>
      <p:cxnSp>
        <p:nvCxnSpPr>
          <p:cNvPr id="3" name="直接连接符 2"/>
          <p:cNvCxnSpPr/>
          <p:nvPr/>
        </p:nvCxnSpPr>
        <p:spPr>
          <a:xfrm>
            <a:off x="540122" y="2796718"/>
            <a:ext cx="72008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Text Box 61"/>
          <p:cNvSpPr txBox="1">
            <a:spLocks noChangeArrowheads="1"/>
          </p:cNvSpPr>
          <p:nvPr/>
        </p:nvSpPr>
        <p:spPr bwMode="gray">
          <a:xfrm>
            <a:off x="468114" y="2940734"/>
            <a:ext cx="6624736" cy="515526"/>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ltLang="zh-CN" sz="11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Simple fashion creative ink Feng </a:t>
            </a:r>
            <a:r>
              <a:rPr lang="en-US" altLang="zh-CN" sz="11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Shuiacademicreport</a:t>
            </a:r>
            <a:r>
              <a:rPr lang="en-US" altLang="zh-CN" sz="11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report </a:t>
            </a:r>
          </a:p>
          <a:p>
            <a:pPr eaLnBrk="1" hangingPunct="1">
              <a:spcBef>
                <a:spcPct val="50000"/>
              </a:spcBef>
            </a:pPr>
            <a:r>
              <a:rPr lang="en-US" altLang="zh-CN" sz="11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general PPT template</a:t>
            </a:r>
            <a:endPar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endParaRPr>
          </a:p>
        </p:txBody>
      </p:sp>
    </p:spTree>
    <p:extLst>
      <p:ext uri="{BB962C8B-B14F-4D97-AF65-F5344CB8AC3E}">
        <p14:creationId xmlns:p14="http://schemas.microsoft.com/office/powerpoint/2010/main" val="3094585089"/>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style.rotation</p:attrName>
                                        </p:attrNameLst>
                                      </p:cBhvr>
                                      <p:tavLst>
                                        <p:tav tm="0">
                                          <p:val>
                                            <p:fltVal val="720"/>
                                          </p:val>
                                        </p:tav>
                                        <p:tav tm="100000">
                                          <p:val>
                                            <p:fltVal val="0"/>
                                          </p:val>
                                        </p:tav>
                                      </p:tavLst>
                                    </p:anim>
                                    <p:anim calcmode="lin" valueType="num">
                                      <p:cBhvr>
                                        <p:cTn id="9" dur="2000" fill="hold"/>
                                        <p:tgtEl>
                                          <p:spTgt spid="4"/>
                                        </p:tgtEl>
                                        <p:attrNameLst>
                                          <p:attrName>ppt_h</p:attrName>
                                        </p:attrNameLst>
                                      </p:cBhvr>
                                      <p:tavLst>
                                        <p:tav tm="0">
                                          <p:val>
                                            <p:fltVal val="0"/>
                                          </p:val>
                                        </p:tav>
                                        <p:tav tm="100000">
                                          <p:val>
                                            <p:strVal val="#ppt_h"/>
                                          </p:val>
                                        </p:tav>
                                      </p:tavLst>
                                    </p:anim>
                                    <p:anim calcmode="lin" valueType="num">
                                      <p:cBhvr>
                                        <p:cTn id="10" dur="2000" fill="hold"/>
                                        <p:tgtEl>
                                          <p:spTgt spid="4"/>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37"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900" decel="100000" fill="hold"/>
                                        <p:tgtEl>
                                          <p:spTgt spid="5"/>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18" fill="hold">
                            <p:stCondLst>
                              <p:cond delay="3000"/>
                            </p:stCondLst>
                            <p:childTnLst>
                              <p:par>
                                <p:cTn id="19" presetID="22" presetClass="entr" presetSubtype="4"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down)">
                                      <p:cBhvr>
                                        <p:cTn id="21" dur="500"/>
                                        <p:tgtEl>
                                          <p:spTgt spid="3"/>
                                        </p:tgtEl>
                                      </p:cBhvr>
                                    </p:animEffect>
                                  </p:childTnLst>
                                </p:cTn>
                              </p:par>
                            </p:childTnLst>
                          </p:cTn>
                        </p:par>
                        <p:par>
                          <p:cTn id="22" fill="hold">
                            <p:stCondLst>
                              <p:cond delay="3500"/>
                            </p:stCondLst>
                            <p:childTnLst>
                              <p:par>
                                <p:cTn id="23" presetID="10"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8" grpId="0"/>
    </p:bldLst>
  </p:timing>
  <p:extLst mod="1">
    <p:ext uri="{E180D4A7-C9FB-4DFB-919C-405C955672EB}">
      <p14:showEvtLst xmlns:p14="http://schemas.microsoft.com/office/powerpoint/2010/main">
        <p14:playEvt time="1" objId="9"/>
      </p14:showEvtLst>
    </p:ext>
  </p:extLs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309370087"/>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99241">
            <a:off x="1417956" y="24613"/>
            <a:ext cx="10491782" cy="593374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2902501">
            <a:off x="-2054485" y="-476069"/>
            <a:ext cx="8492607" cy="5933740"/>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61"/>
          <p:cNvSpPr txBox="1">
            <a:spLocks noChangeArrowheads="1"/>
          </p:cNvSpPr>
          <p:nvPr/>
        </p:nvSpPr>
        <p:spPr bwMode="gray">
          <a:xfrm>
            <a:off x="3707864" y="1516353"/>
            <a:ext cx="1527668" cy="769441"/>
          </a:xfrm>
          <a:prstGeom prst="rect">
            <a:avLst/>
          </a:prstGeom>
          <a:solidFill>
            <a:schemeClr val="tx1"/>
          </a:solid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en-US" altLang="zh-CN" sz="4400" dirty="0">
                <a:solidFill>
                  <a:schemeClr val="bg1"/>
                </a:solidFill>
                <a:latin typeface="微软雅黑" panose="020B0503020204020204" pitchFamily="34" charset="-122"/>
                <a:ea typeface="微软雅黑" panose="020B0503020204020204" pitchFamily="34" charset="-122"/>
                <a:cs typeface="Arial" pitchFamily="34" charset="0"/>
              </a:rPr>
              <a:t>01</a:t>
            </a:r>
            <a:endParaRPr lang="zh-CN" altLang="en-US" sz="44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5" name="Text Box 61"/>
          <p:cNvSpPr txBox="1">
            <a:spLocks noChangeArrowheads="1"/>
          </p:cNvSpPr>
          <p:nvPr/>
        </p:nvSpPr>
        <p:spPr bwMode="gray">
          <a:xfrm>
            <a:off x="3060402" y="2592164"/>
            <a:ext cx="2736304" cy="400110"/>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20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单击添加标题</a:t>
            </a:r>
          </a:p>
        </p:txBody>
      </p:sp>
      <p:sp>
        <p:nvSpPr>
          <p:cNvPr id="6" name="Text Box 61"/>
          <p:cNvSpPr txBox="1">
            <a:spLocks noChangeArrowheads="1"/>
          </p:cNvSpPr>
          <p:nvPr/>
        </p:nvSpPr>
        <p:spPr bwMode="gray">
          <a:xfrm>
            <a:off x="2709738" y="3004467"/>
            <a:ext cx="3735040" cy="307777"/>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Simple fashion creative ink </a:t>
            </a:r>
            <a:r>
              <a:rPr lang="en-US" altLang="zh-CN" sz="14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Feng</a:t>
            </a:r>
            <a:r>
              <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a:t>
            </a:r>
            <a:r>
              <a:rPr lang="en-US" altLang="zh-CN" sz="14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Shuia</a:t>
            </a:r>
            <a:endPar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endParaRPr>
          </a:p>
        </p:txBody>
      </p:sp>
      <p:cxnSp>
        <p:nvCxnSpPr>
          <p:cNvPr id="3" name="直接连接符 2"/>
          <p:cNvCxnSpPr/>
          <p:nvPr/>
        </p:nvCxnSpPr>
        <p:spPr>
          <a:xfrm>
            <a:off x="4284538" y="3600276"/>
            <a:ext cx="432048"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1500"/>
                            </p:stCondLst>
                            <p:childTnLst>
                              <p:par>
                                <p:cTn id="21" presetID="16" presetClass="entr" presetSubtype="21"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inVertical)">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2" descr="C:\Documents and Settings\Administrator\桌面\新建文件夹 (2)\5.15封面参考\复件 (17) 复件 4\b27de631dc9d4080_看图王.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718384">
            <a:off x="3239990" y="1132338"/>
            <a:ext cx="8235078" cy="4657436"/>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2" descr="C:\Documents and Settings\Administrator\桌面\新建文件夹 (2)\5.15封面参考\复件 (17) 复件 4\b27de631dc9d4080_看图王.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2902501">
            <a:off x="-2034190" y="-460505"/>
            <a:ext cx="6665912" cy="4657438"/>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1586765" y="2221202"/>
            <a:ext cx="862298" cy="872894"/>
            <a:chOff x="1249363" y="2044477"/>
            <a:chExt cx="1035050" cy="1052513"/>
          </a:xfrm>
        </p:grpSpPr>
        <p:sp>
          <p:nvSpPr>
            <p:cNvPr id="3" name="Oval 4"/>
            <p:cNvSpPr>
              <a:spLocks noChangeArrowheads="1"/>
            </p:cNvSpPr>
            <p:nvPr/>
          </p:nvSpPr>
          <p:spPr bwMode="gray">
            <a:xfrm>
              <a:off x="1249363" y="2044477"/>
              <a:ext cx="1035050" cy="1052513"/>
            </a:xfrm>
            <a:prstGeom prst="ellipse">
              <a:avLst/>
            </a:prstGeom>
            <a:solidFill>
              <a:schemeClr val="tx1">
                <a:lumMod val="65000"/>
                <a:lumOff val="35000"/>
              </a:scheme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 name="Text Box 61"/>
            <p:cNvSpPr txBox="1">
              <a:spLocks noChangeArrowheads="1"/>
            </p:cNvSpPr>
            <p:nvPr/>
          </p:nvSpPr>
          <p:spPr bwMode="gray">
            <a:xfrm>
              <a:off x="1266429" y="2339447"/>
              <a:ext cx="891035" cy="408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dirty="0">
                  <a:solidFill>
                    <a:schemeClr val="bg1"/>
                  </a:solidFill>
                  <a:latin typeface="微软雅黑" panose="020B0503020204020204" pitchFamily="34" charset="-122"/>
                  <a:ea typeface="微软雅黑" panose="020B0503020204020204" pitchFamily="34" charset="-122"/>
                  <a:cs typeface="Arial" pitchFamily="34" charset="0"/>
                </a:rPr>
                <a:t>标题</a:t>
              </a:r>
            </a:p>
          </p:txBody>
        </p:sp>
      </p:grpSp>
      <p:grpSp>
        <p:nvGrpSpPr>
          <p:cNvPr id="5" name="组合 4"/>
          <p:cNvGrpSpPr/>
          <p:nvPr/>
        </p:nvGrpSpPr>
        <p:grpSpPr>
          <a:xfrm>
            <a:off x="1387060" y="3173088"/>
            <a:ext cx="5057982" cy="1022957"/>
            <a:chOff x="1009650" y="3616989"/>
            <a:chExt cx="6071294" cy="1233456"/>
          </a:xfrm>
        </p:grpSpPr>
        <p:sp>
          <p:nvSpPr>
            <p:cNvPr id="6" name="Line 58"/>
            <p:cNvSpPr>
              <a:spLocks noChangeShapeType="1"/>
            </p:cNvSpPr>
            <p:nvPr/>
          </p:nvSpPr>
          <p:spPr bwMode="black">
            <a:xfrm>
              <a:off x="1765300" y="3616989"/>
              <a:ext cx="0" cy="334962"/>
            </a:xfrm>
            <a:prstGeom prst="line">
              <a:avLst/>
            </a:prstGeom>
            <a:noFill/>
            <a:ln w="19050">
              <a:solidFill>
                <a:schemeClr val="tx1">
                  <a:lumMod val="85000"/>
                  <a:lumOff val="1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Line 59"/>
            <p:cNvSpPr>
              <a:spLocks noChangeShapeType="1"/>
            </p:cNvSpPr>
            <p:nvPr/>
          </p:nvSpPr>
          <p:spPr bwMode="black">
            <a:xfrm flipH="1">
              <a:off x="1009650" y="3961476"/>
              <a:ext cx="1495425" cy="0"/>
            </a:xfrm>
            <a:prstGeom prst="line">
              <a:avLst/>
            </a:prstGeom>
            <a:noFill/>
            <a:ln w="19050">
              <a:solidFill>
                <a:schemeClr val="tx1">
                  <a:lumMod val="85000"/>
                  <a:lumOff val="15000"/>
                </a:schemeClr>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Text Box 60"/>
            <p:cNvSpPr txBox="1">
              <a:spLocks noChangeArrowheads="1"/>
            </p:cNvSpPr>
            <p:nvPr/>
          </p:nvSpPr>
          <p:spPr bwMode="auto">
            <a:xfrm>
              <a:off x="1122412" y="4015450"/>
              <a:ext cx="2070100" cy="83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30000"/>
                </a:lnSpc>
                <a:buClr>
                  <a:srgbClr val="080808"/>
                </a:buCl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Arial" pitchFamily="34" charset="0"/>
                </a:rPr>
                <a:t>点击此处添加文字</a:t>
              </a:r>
            </a:p>
            <a:p>
              <a:pPr eaLnBrk="1" hangingPunct="1">
                <a:lnSpc>
                  <a:spcPct val="130000"/>
                </a:lnSpc>
                <a:buClr>
                  <a:srgbClr val="080808"/>
                </a:buCl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Arial" pitchFamily="34" charset="0"/>
                </a:rPr>
                <a:t>点击此处添加文字</a:t>
              </a:r>
            </a:p>
            <a:p>
              <a:pPr eaLnBrk="1" hangingPunct="1">
                <a:lnSpc>
                  <a:spcPct val="130000"/>
                </a:lnSpc>
                <a:buClr>
                  <a:srgbClr val="080808"/>
                </a:buClr>
              </a:pP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Arial" pitchFamily="34" charset="0"/>
              </a:endParaRPr>
            </a:p>
          </p:txBody>
        </p:sp>
        <p:sp>
          <p:nvSpPr>
            <p:cNvPr id="9" name="Line 71"/>
            <p:cNvSpPr>
              <a:spLocks noChangeShapeType="1"/>
            </p:cNvSpPr>
            <p:nvPr/>
          </p:nvSpPr>
          <p:spPr bwMode="black">
            <a:xfrm>
              <a:off x="5648325" y="3616989"/>
              <a:ext cx="0" cy="334962"/>
            </a:xfrm>
            <a:prstGeom prst="line">
              <a:avLst/>
            </a:prstGeom>
            <a:noFill/>
            <a:ln w="19050">
              <a:solidFill>
                <a:schemeClr val="tx1">
                  <a:lumMod val="85000"/>
                  <a:lumOff val="1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Line 72"/>
            <p:cNvSpPr>
              <a:spLocks noChangeShapeType="1"/>
            </p:cNvSpPr>
            <p:nvPr/>
          </p:nvSpPr>
          <p:spPr bwMode="black">
            <a:xfrm flipH="1">
              <a:off x="4837113" y="3951951"/>
              <a:ext cx="1587500" cy="0"/>
            </a:xfrm>
            <a:prstGeom prst="line">
              <a:avLst/>
            </a:prstGeom>
            <a:noFill/>
            <a:ln w="19050">
              <a:solidFill>
                <a:schemeClr val="tx1">
                  <a:lumMod val="85000"/>
                  <a:lumOff val="15000"/>
                </a:schemeClr>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Text Box 73"/>
            <p:cNvSpPr txBox="1">
              <a:spLocks noChangeArrowheads="1"/>
            </p:cNvSpPr>
            <p:nvPr/>
          </p:nvSpPr>
          <p:spPr bwMode="auto">
            <a:xfrm>
              <a:off x="5010844" y="4015451"/>
              <a:ext cx="2070100" cy="5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30000"/>
                </a:lnSpc>
                <a:buClr>
                  <a:srgbClr val="080808"/>
                </a:buCl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Arial" pitchFamily="34" charset="0"/>
                </a:rPr>
                <a:t>点击此处添加文字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Arial" pitchFamily="34" charset="0"/>
              </a:endParaRPr>
            </a:p>
            <a:p>
              <a:pPr eaLnBrk="1" hangingPunct="1">
                <a:lnSpc>
                  <a:spcPct val="130000"/>
                </a:lnSpc>
                <a:buClr>
                  <a:srgbClr val="080808"/>
                </a:buCl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Arial" pitchFamily="34" charset="0"/>
                </a:rPr>
                <a:t>点击此处添加文字</a:t>
              </a:r>
            </a:p>
          </p:txBody>
        </p:sp>
      </p:grpSp>
      <p:grpSp>
        <p:nvGrpSpPr>
          <p:cNvPr id="12" name="Group 74"/>
          <p:cNvGrpSpPr>
            <a:grpSpLocks/>
          </p:cNvGrpSpPr>
          <p:nvPr/>
        </p:nvGrpSpPr>
        <p:grpSpPr bwMode="auto">
          <a:xfrm>
            <a:off x="672887" y="2127725"/>
            <a:ext cx="7617846" cy="1040100"/>
            <a:chOff x="0" y="2006"/>
            <a:chExt cx="5760" cy="790"/>
          </a:xfrm>
          <a:effectLst/>
        </p:grpSpPr>
        <p:sp>
          <p:nvSpPr>
            <p:cNvPr id="13" name="Line 75"/>
            <p:cNvSpPr>
              <a:spLocks noChangeShapeType="1"/>
            </p:cNvSpPr>
            <p:nvPr/>
          </p:nvSpPr>
          <p:spPr bwMode="gray">
            <a:xfrm flipH="1">
              <a:off x="0" y="2405"/>
              <a:ext cx="652" cy="0"/>
            </a:xfrm>
            <a:prstGeom prst="line">
              <a:avLst/>
            </a:prstGeom>
            <a:noFill/>
            <a:ln w="28575">
              <a:solidFill>
                <a:srgbClr val="C0C0C0"/>
              </a:solidFill>
              <a:round/>
              <a:headEnd/>
              <a:tailEnd/>
            </a:ln>
            <a:effectLst/>
            <a:extLst>
              <a:ext uri="{909E8E84-426E-40DD-AFC4-6F175D3DCCD1}">
                <a14:hiddenFill xmlns:a14="http://schemas.microsoft.com/office/drawing/2010/main">
                  <a:noFill/>
                </a14:hiddenFill>
              </a:ext>
            </a:extLst>
          </p:spPr>
          <p:txBody>
            <a:bodyP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4" name="Line 76"/>
            <p:cNvSpPr>
              <a:spLocks noChangeShapeType="1"/>
            </p:cNvSpPr>
            <p:nvPr/>
          </p:nvSpPr>
          <p:spPr bwMode="gray">
            <a:xfrm flipH="1">
              <a:off x="3839" y="2405"/>
              <a:ext cx="510" cy="0"/>
            </a:xfrm>
            <a:prstGeom prst="line">
              <a:avLst/>
            </a:prstGeom>
            <a:noFill/>
            <a:ln w="28575">
              <a:solidFill>
                <a:srgbClr val="C0C0C0"/>
              </a:solidFill>
              <a:round/>
              <a:headEnd/>
              <a:tailEnd/>
            </a:ln>
            <a:effectLst/>
            <a:extLst>
              <a:ext uri="{909E8E84-426E-40DD-AFC4-6F175D3DCCD1}">
                <a14:hiddenFill xmlns:a14="http://schemas.microsoft.com/office/drawing/2010/main">
                  <a:noFill/>
                </a14:hiddenFill>
              </a:ext>
            </a:extLst>
          </p:spPr>
          <p:txBody>
            <a:bodyP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5" name="Arc 77"/>
            <p:cNvSpPr>
              <a:spLocks/>
            </p:cNvSpPr>
            <p:nvPr/>
          </p:nvSpPr>
          <p:spPr bwMode="gray">
            <a:xfrm rot="16200000" flipV="1">
              <a:off x="2052" y="1833"/>
              <a:ext cx="412" cy="769"/>
            </a:xfrm>
            <a:custGeom>
              <a:avLst/>
              <a:gdLst>
                <a:gd name="T0" fmla="*/ 0 w 22794"/>
                <a:gd name="T1" fmla="*/ 0 h 43200"/>
                <a:gd name="T2" fmla="*/ 0 w 22794"/>
                <a:gd name="T3" fmla="*/ 14 h 43200"/>
                <a:gd name="T4" fmla="*/ 0 w 22794"/>
                <a:gd name="T5" fmla="*/ 7 h 43200"/>
                <a:gd name="T6" fmla="*/ 0 60000 65536"/>
                <a:gd name="T7" fmla="*/ 0 60000 65536"/>
                <a:gd name="T8" fmla="*/ 0 60000 65536"/>
                <a:gd name="T9" fmla="*/ 0 w 22794"/>
                <a:gd name="T10" fmla="*/ 0 h 43200"/>
                <a:gd name="T11" fmla="*/ 22794 w 22794"/>
                <a:gd name="T12" fmla="*/ 43200 h 43200"/>
              </a:gdLst>
              <a:ahLst/>
              <a:cxnLst>
                <a:cxn ang="T6">
                  <a:pos x="T0" y="T1"/>
                </a:cxn>
                <a:cxn ang="T7">
                  <a:pos x="T2" y="T3"/>
                </a:cxn>
                <a:cxn ang="T8">
                  <a:pos x="T4" y="T5"/>
                </a:cxn>
              </a:cxnLst>
              <a:rect l="T9" t="T10" r="T11" b="T12"/>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lnTo>
                    <a:pt x="749" y="4"/>
                  </a:lnTo>
                  <a:close/>
                </a:path>
              </a:pathLst>
            </a:custGeom>
            <a:noFill/>
            <a:ln w="28575">
              <a:solidFill>
                <a:srgbClr val="C0C0C0"/>
              </a:solidFill>
              <a:round/>
              <a:headEnd/>
              <a:tailEnd/>
            </a:ln>
            <a:effectLst/>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6" name="Arc 78"/>
            <p:cNvSpPr>
              <a:spLocks/>
            </p:cNvSpPr>
            <p:nvPr/>
          </p:nvSpPr>
          <p:spPr bwMode="gray">
            <a:xfrm rot="16200000" flipV="1">
              <a:off x="4503" y="1831"/>
              <a:ext cx="418" cy="769"/>
            </a:xfrm>
            <a:custGeom>
              <a:avLst/>
              <a:gdLst>
                <a:gd name="T0" fmla="*/ 0 w 22794"/>
                <a:gd name="T1" fmla="*/ 0 h 43200"/>
                <a:gd name="T2" fmla="*/ 0 w 22794"/>
                <a:gd name="T3" fmla="*/ 14 h 43200"/>
                <a:gd name="T4" fmla="*/ 0 w 22794"/>
                <a:gd name="T5" fmla="*/ 7 h 43200"/>
                <a:gd name="T6" fmla="*/ 0 60000 65536"/>
                <a:gd name="T7" fmla="*/ 0 60000 65536"/>
                <a:gd name="T8" fmla="*/ 0 60000 65536"/>
                <a:gd name="T9" fmla="*/ 0 w 22794"/>
                <a:gd name="T10" fmla="*/ 0 h 43200"/>
                <a:gd name="T11" fmla="*/ 22794 w 22794"/>
                <a:gd name="T12" fmla="*/ 43200 h 43200"/>
              </a:gdLst>
              <a:ahLst/>
              <a:cxnLst>
                <a:cxn ang="T6">
                  <a:pos x="T0" y="T1"/>
                </a:cxn>
                <a:cxn ang="T7">
                  <a:pos x="T2" y="T3"/>
                </a:cxn>
                <a:cxn ang="T8">
                  <a:pos x="T4" y="T5"/>
                </a:cxn>
              </a:cxnLst>
              <a:rect l="T9" t="T10" r="T11" b="T12"/>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lnTo>
                    <a:pt x="749" y="4"/>
                  </a:lnTo>
                  <a:close/>
                </a:path>
              </a:pathLst>
            </a:custGeom>
            <a:noFill/>
            <a:ln w="28575">
              <a:solidFill>
                <a:srgbClr val="C0C0C0"/>
              </a:solidFill>
              <a:round/>
              <a:headEnd/>
              <a:tailEnd/>
            </a:ln>
            <a:effectLst/>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7" name="Line 79"/>
            <p:cNvSpPr>
              <a:spLocks noChangeShapeType="1"/>
            </p:cNvSpPr>
            <p:nvPr/>
          </p:nvSpPr>
          <p:spPr bwMode="gray">
            <a:xfrm flipH="1">
              <a:off x="2619" y="2405"/>
              <a:ext cx="496" cy="0"/>
            </a:xfrm>
            <a:prstGeom prst="line">
              <a:avLst/>
            </a:prstGeom>
            <a:noFill/>
            <a:ln w="28575">
              <a:solidFill>
                <a:srgbClr val="C0C0C0"/>
              </a:solidFill>
              <a:round/>
              <a:headEnd/>
              <a:tailEnd/>
            </a:ln>
            <a:effectLst/>
            <a:extLst>
              <a:ext uri="{909E8E84-426E-40DD-AFC4-6F175D3DCCD1}">
                <a14:hiddenFill xmlns:a14="http://schemas.microsoft.com/office/drawing/2010/main">
                  <a:noFill/>
                </a14:hiddenFill>
              </a:ext>
            </a:extLst>
          </p:spPr>
          <p:txBody>
            <a:bodyP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8" name="Arc 80"/>
            <p:cNvSpPr>
              <a:spLocks/>
            </p:cNvSpPr>
            <p:nvPr/>
          </p:nvSpPr>
          <p:spPr bwMode="gray">
            <a:xfrm rot="5400000">
              <a:off x="3278" y="2211"/>
              <a:ext cx="400" cy="769"/>
            </a:xfrm>
            <a:custGeom>
              <a:avLst/>
              <a:gdLst>
                <a:gd name="T0" fmla="*/ 0 w 22794"/>
                <a:gd name="T1" fmla="*/ 0 h 43200"/>
                <a:gd name="T2" fmla="*/ 0 w 22794"/>
                <a:gd name="T3" fmla="*/ 14 h 43200"/>
                <a:gd name="T4" fmla="*/ 0 w 22794"/>
                <a:gd name="T5" fmla="*/ 7 h 43200"/>
                <a:gd name="T6" fmla="*/ 0 60000 65536"/>
                <a:gd name="T7" fmla="*/ 0 60000 65536"/>
                <a:gd name="T8" fmla="*/ 0 60000 65536"/>
                <a:gd name="T9" fmla="*/ 0 w 22794"/>
                <a:gd name="T10" fmla="*/ 0 h 43200"/>
                <a:gd name="T11" fmla="*/ 22794 w 22794"/>
                <a:gd name="T12" fmla="*/ 43200 h 43200"/>
              </a:gdLst>
              <a:ahLst/>
              <a:cxnLst>
                <a:cxn ang="T6">
                  <a:pos x="T0" y="T1"/>
                </a:cxn>
                <a:cxn ang="T7">
                  <a:pos x="T2" y="T3"/>
                </a:cxn>
                <a:cxn ang="T8">
                  <a:pos x="T4" y="T5"/>
                </a:cxn>
              </a:cxnLst>
              <a:rect l="T9" t="T10" r="T11" b="T12"/>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lnTo>
                    <a:pt x="749" y="4"/>
                  </a:lnTo>
                  <a:close/>
                </a:path>
              </a:pathLst>
            </a:custGeom>
            <a:noFill/>
            <a:ln w="28575">
              <a:solidFill>
                <a:srgbClr val="C0C0C0"/>
              </a:solidFill>
              <a:round/>
              <a:headEnd/>
              <a:tailEnd/>
            </a:ln>
            <a:effectLst/>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9" name="Line 81"/>
            <p:cNvSpPr>
              <a:spLocks noChangeShapeType="1"/>
            </p:cNvSpPr>
            <p:nvPr/>
          </p:nvSpPr>
          <p:spPr bwMode="gray">
            <a:xfrm flipH="1">
              <a:off x="5071" y="2405"/>
              <a:ext cx="689" cy="0"/>
            </a:xfrm>
            <a:prstGeom prst="line">
              <a:avLst/>
            </a:prstGeom>
            <a:noFill/>
            <a:ln w="28575">
              <a:solidFill>
                <a:srgbClr val="C0C0C0"/>
              </a:solidFill>
              <a:round/>
              <a:headEnd/>
              <a:tailEnd/>
            </a:ln>
            <a:effectLst/>
            <a:extLst>
              <a:ext uri="{909E8E84-426E-40DD-AFC4-6F175D3DCCD1}">
                <a14:hiddenFill xmlns:a14="http://schemas.microsoft.com/office/drawing/2010/main">
                  <a:noFill/>
                </a14:hiddenFill>
              </a:ext>
            </a:extLst>
          </p:spPr>
          <p:txBody>
            <a:bodyP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0" name="Line 82"/>
            <p:cNvSpPr>
              <a:spLocks noChangeShapeType="1"/>
            </p:cNvSpPr>
            <p:nvPr/>
          </p:nvSpPr>
          <p:spPr bwMode="gray">
            <a:xfrm flipH="1">
              <a:off x="1377" y="2405"/>
              <a:ext cx="523" cy="0"/>
            </a:xfrm>
            <a:prstGeom prst="line">
              <a:avLst/>
            </a:prstGeom>
            <a:noFill/>
            <a:ln w="28575">
              <a:solidFill>
                <a:srgbClr val="C0C0C0"/>
              </a:solidFill>
              <a:round/>
              <a:headEnd/>
              <a:tailEnd/>
            </a:ln>
            <a:effectLst/>
            <a:extLst>
              <a:ext uri="{909E8E84-426E-40DD-AFC4-6F175D3DCCD1}">
                <a14:hiddenFill xmlns:a14="http://schemas.microsoft.com/office/drawing/2010/main">
                  <a:noFill/>
                </a14:hiddenFill>
              </a:ext>
            </a:extLst>
          </p:spPr>
          <p:txBody>
            <a:bodyP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1" name="Arc 83"/>
            <p:cNvSpPr>
              <a:spLocks/>
            </p:cNvSpPr>
            <p:nvPr/>
          </p:nvSpPr>
          <p:spPr bwMode="gray">
            <a:xfrm rot="5400000">
              <a:off x="815" y="2211"/>
              <a:ext cx="400" cy="769"/>
            </a:xfrm>
            <a:custGeom>
              <a:avLst/>
              <a:gdLst>
                <a:gd name="T0" fmla="*/ 0 w 22794"/>
                <a:gd name="T1" fmla="*/ 0 h 43200"/>
                <a:gd name="T2" fmla="*/ 0 w 22794"/>
                <a:gd name="T3" fmla="*/ 14 h 43200"/>
                <a:gd name="T4" fmla="*/ 0 w 22794"/>
                <a:gd name="T5" fmla="*/ 7 h 43200"/>
                <a:gd name="T6" fmla="*/ 0 60000 65536"/>
                <a:gd name="T7" fmla="*/ 0 60000 65536"/>
                <a:gd name="T8" fmla="*/ 0 60000 65536"/>
                <a:gd name="T9" fmla="*/ 0 w 22794"/>
                <a:gd name="T10" fmla="*/ 0 h 43200"/>
                <a:gd name="T11" fmla="*/ 22794 w 22794"/>
                <a:gd name="T12" fmla="*/ 43200 h 43200"/>
              </a:gdLst>
              <a:ahLst/>
              <a:cxnLst>
                <a:cxn ang="T6">
                  <a:pos x="T0" y="T1"/>
                </a:cxn>
                <a:cxn ang="T7">
                  <a:pos x="T2" y="T3"/>
                </a:cxn>
                <a:cxn ang="T8">
                  <a:pos x="T4" y="T5"/>
                </a:cxn>
              </a:cxnLst>
              <a:rect l="T9" t="T10" r="T11" b="T12"/>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lnTo>
                    <a:pt x="749" y="4"/>
                  </a:lnTo>
                  <a:close/>
                </a:path>
              </a:pathLst>
            </a:custGeom>
            <a:noFill/>
            <a:ln w="28575">
              <a:solidFill>
                <a:srgbClr val="C0C0C0"/>
              </a:solidFill>
              <a:round/>
              <a:headEnd/>
              <a:tailEnd/>
            </a:ln>
            <a:effectLst/>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srgbClr val="56777F"/>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4836251" y="2221202"/>
            <a:ext cx="870233" cy="872894"/>
            <a:chOff x="5149850" y="2044477"/>
            <a:chExt cx="1044575" cy="1052513"/>
          </a:xfrm>
        </p:grpSpPr>
        <p:sp>
          <p:nvSpPr>
            <p:cNvPr id="23" name="Oval 4"/>
            <p:cNvSpPr>
              <a:spLocks noChangeArrowheads="1"/>
            </p:cNvSpPr>
            <p:nvPr/>
          </p:nvSpPr>
          <p:spPr bwMode="gray">
            <a:xfrm>
              <a:off x="5153025" y="2044477"/>
              <a:ext cx="1035050" cy="1052513"/>
            </a:xfrm>
            <a:prstGeom prst="ellipse">
              <a:avLst/>
            </a:prstGeom>
            <a:solidFill>
              <a:schemeClr val="tx1">
                <a:lumMod val="65000"/>
                <a:lumOff val="35000"/>
              </a:scheme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4" name="Text Box 61"/>
            <p:cNvSpPr txBox="1">
              <a:spLocks noChangeArrowheads="1"/>
            </p:cNvSpPr>
            <p:nvPr/>
          </p:nvSpPr>
          <p:spPr bwMode="gray">
            <a:xfrm>
              <a:off x="5149850" y="2326845"/>
              <a:ext cx="1044575" cy="408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dirty="0">
                  <a:solidFill>
                    <a:schemeClr val="bg1"/>
                  </a:solidFill>
                  <a:latin typeface="微软雅黑" panose="020B0503020204020204" pitchFamily="34" charset="-122"/>
                  <a:ea typeface="微软雅黑" panose="020B0503020204020204" pitchFamily="34" charset="-122"/>
                  <a:cs typeface="Arial" pitchFamily="34" charset="0"/>
                </a:rPr>
                <a:t>标题</a:t>
              </a:r>
            </a:p>
          </p:txBody>
        </p:sp>
      </p:grpSp>
      <p:grpSp>
        <p:nvGrpSpPr>
          <p:cNvPr id="25" name="组合 24"/>
          <p:cNvGrpSpPr/>
          <p:nvPr/>
        </p:nvGrpSpPr>
        <p:grpSpPr>
          <a:xfrm>
            <a:off x="6468269" y="2221202"/>
            <a:ext cx="870233" cy="872894"/>
            <a:chOff x="7108825" y="2044477"/>
            <a:chExt cx="1044575" cy="1052513"/>
          </a:xfrm>
        </p:grpSpPr>
        <p:sp>
          <p:nvSpPr>
            <p:cNvPr id="26" name="Oval 4"/>
            <p:cNvSpPr>
              <a:spLocks noChangeArrowheads="1"/>
            </p:cNvSpPr>
            <p:nvPr/>
          </p:nvSpPr>
          <p:spPr bwMode="gray">
            <a:xfrm>
              <a:off x="7112000" y="2044477"/>
              <a:ext cx="1035050" cy="1052513"/>
            </a:xfrm>
            <a:prstGeom prst="ellipse">
              <a:avLst/>
            </a:prstGeom>
            <a:solidFill>
              <a:schemeClr val="tx1">
                <a:lumMod val="65000"/>
                <a:lumOff val="35000"/>
              </a:scheme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7" name="Text Box 61"/>
            <p:cNvSpPr txBox="1">
              <a:spLocks noChangeArrowheads="1"/>
            </p:cNvSpPr>
            <p:nvPr/>
          </p:nvSpPr>
          <p:spPr bwMode="gray">
            <a:xfrm>
              <a:off x="7108825" y="2326845"/>
              <a:ext cx="1044575" cy="408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dirty="0">
                  <a:solidFill>
                    <a:schemeClr val="bg1"/>
                  </a:solidFill>
                  <a:latin typeface="微软雅黑" panose="020B0503020204020204" pitchFamily="34" charset="-122"/>
                  <a:ea typeface="微软雅黑" panose="020B0503020204020204" pitchFamily="34" charset="-122"/>
                  <a:cs typeface="Arial" pitchFamily="34" charset="0"/>
                </a:rPr>
                <a:t>标题</a:t>
              </a:r>
            </a:p>
          </p:txBody>
        </p:sp>
      </p:grpSp>
      <p:grpSp>
        <p:nvGrpSpPr>
          <p:cNvPr id="28" name="组合 27"/>
          <p:cNvGrpSpPr/>
          <p:nvPr/>
        </p:nvGrpSpPr>
        <p:grpSpPr>
          <a:xfrm>
            <a:off x="3222749" y="2221202"/>
            <a:ext cx="870233" cy="872894"/>
            <a:chOff x="3213100" y="2044477"/>
            <a:chExt cx="1044575" cy="1052513"/>
          </a:xfrm>
        </p:grpSpPr>
        <p:sp>
          <p:nvSpPr>
            <p:cNvPr id="29" name="Oval 4"/>
            <p:cNvSpPr>
              <a:spLocks noChangeArrowheads="1"/>
            </p:cNvSpPr>
            <p:nvPr/>
          </p:nvSpPr>
          <p:spPr bwMode="gray">
            <a:xfrm>
              <a:off x="3216275" y="2044477"/>
              <a:ext cx="1035050" cy="1052513"/>
            </a:xfrm>
            <a:prstGeom prst="ellipse">
              <a:avLst/>
            </a:prstGeom>
            <a:solidFill>
              <a:schemeClr val="tx1">
                <a:lumMod val="65000"/>
                <a:lumOff val="35000"/>
              </a:scheme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0" name="Text Box 61"/>
            <p:cNvSpPr txBox="1">
              <a:spLocks noChangeArrowheads="1"/>
            </p:cNvSpPr>
            <p:nvPr/>
          </p:nvSpPr>
          <p:spPr bwMode="gray">
            <a:xfrm>
              <a:off x="3213100" y="2326845"/>
              <a:ext cx="1044575" cy="408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dirty="0">
                  <a:solidFill>
                    <a:schemeClr val="bg1"/>
                  </a:solidFill>
                  <a:latin typeface="微软雅黑" panose="020B0503020204020204" pitchFamily="34" charset="-122"/>
                  <a:ea typeface="微软雅黑" panose="020B0503020204020204" pitchFamily="34" charset="-122"/>
                  <a:cs typeface="Arial" pitchFamily="34" charset="0"/>
                </a:rPr>
                <a:t>标题</a:t>
              </a:r>
            </a:p>
          </p:txBody>
        </p:sp>
      </p:grpSp>
      <p:grpSp>
        <p:nvGrpSpPr>
          <p:cNvPr id="31" name="组合 30"/>
          <p:cNvGrpSpPr/>
          <p:nvPr/>
        </p:nvGrpSpPr>
        <p:grpSpPr>
          <a:xfrm>
            <a:off x="2886824" y="1250015"/>
            <a:ext cx="5177939" cy="894825"/>
            <a:chOff x="2809875" y="1298195"/>
            <a:chExt cx="6215285" cy="1078956"/>
          </a:xfrm>
        </p:grpSpPr>
        <p:sp>
          <p:nvSpPr>
            <p:cNvPr id="32" name="Line 65"/>
            <p:cNvSpPr>
              <a:spLocks noChangeShapeType="1"/>
            </p:cNvSpPr>
            <p:nvPr/>
          </p:nvSpPr>
          <p:spPr bwMode="black">
            <a:xfrm>
              <a:off x="7632700" y="2042189"/>
              <a:ext cx="0" cy="334962"/>
            </a:xfrm>
            <a:prstGeom prst="line">
              <a:avLst/>
            </a:prstGeom>
            <a:noFill/>
            <a:ln w="19050">
              <a:solidFill>
                <a:schemeClr val="tx1">
                  <a:lumMod val="85000"/>
                  <a:lumOff val="1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Line 66"/>
            <p:cNvSpPr>
              <a:spLocks noChangeShapeType="1"/>
            </p:cNvSpPr>
            <p:nvPr/>
          </p:nvSpPr>
          <p:spPr bwMode="black">
            <a:xfrm flipH="1">
              <a:off x="6769100" y="2040601"/>
              <a:ext cx="1631950" cy="0"/>
            </a:xfrm>
            <a:prstGeom prst="line">
              <a:avLst/>
            </a:prstGeom>
            <a:noFill/>
            <a:ln w="19050">
              <a:solidFill>
                <a:schemeClr val="tx1">
                  <a:lumMod val="85000"/>
                  <a:lumOff val="15000"/>
                </a:schemeClr>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Line 69"/>
            <p:cNvSpPr>
              <a:spLocks noChangeShapeType="1"/>
            </p:cNvSpPr>
            <p:nvPr/>
          </p:nvSpPr>
          <p:spPr bwMode="black">
            <a:xfrm flipH="1">
              <a:off x="2809875" y="1995686"/>
              <a:ext cx="1771650" cy="0"/>
            </a:xfrm>
            <a:prstGeom prst="line">
              <a:avLst/>
            </a:prstGeom>
            <a:noFill/>
            <a:ln w="19050">
              <a:solidFill>
                <a:schemeClr val="tx1">
                  <a:lumMod val="85000"/>
                  <a:lumOff val="15000"/>
                </a:schemeClr>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 Box 70"/>
            <p:cNvSpPr txBox="1">
              <a:spLocks noChangeArrowheads="1"/>
            </p:cNvSpPr>
            <p:nvPr/>
          </p:nvSpPr>
          <p:spPr bwMode="auto">
            <a:xfrm>
              <a:off x="3066629" y="1298195"/>
              <a:ext cx="2070100" cy="5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30000"/>
                </a:lnSpc>
                <a:buClr>
                  <a:srgbClr val="F8F8F8"/>
                </a:buCl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Arial" pitchFamily="34" charset="0"/>
                </a:rPr>
                <a:t>点击此处添加文字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Arial" pitchFamily="34" charset="0"/>
              </a:endParaRPr>
            </a:p>
            <a:p>
              <a:pPr eaLnBrk="1" hangingPunct="1">
                <a:lnSpc>
                  <a:spcPct val="130000"/>
                </a:lnSpc>
                <a:buClr>
                  <a:srgbClr val="F8F8F8"/>
                </a:buCl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Arial" pitchFamily="34" charset="0"/>
                </a:rPr>
                <a:t>点击此处添加文字</a:t>
              </a:r>
            </a:p>
          </p:txBody>
        </p:sp>
        <p:sp>
          <p:nvSpPr>
            <p:cNvPr id="36" name="Line 71"/>
            <p:cNvSpPr>
              <a:spLocks noChangeShapeType="1"/>
            </p:cNvSpPr>
            <p:nvPr/>
          </p:nvSpPr>
          <p:spPr bwMode="black">
            <a:xfrm>
              <a:off x="3736975" y="1995686"/>
              <a:ext cx="0" cy="334962"/>
            </a:xfrm>
            <a:prstGeom prst="line">
              <a:avLst/>
            </a:prstGeom>
            <a:noFill/>
            <a:ln w="19050">
              <a:solidFill>
                <a:schemeClr val="tx1">
                  <a:lumMod val="85000"/>
                  <a:lumOff val="1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Text Box 70"/>
            <p:cNvSpPr txBox="1">
              <a:spLocks noChangeArrowheads="1"/>
            </p:cNvSpPr>
            <p:nvPr/>
          </p:nvSpPr>
          <p:spPr bwMode="auto">
            <a:xfrm>
              <a:off x="6955060" y="1370203"/>
              <a:ext cx="2070100" cy="5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30000"/>
                </a:lnSpc>
                <a:buClr>
                  <a:srgbClr val="F8F8F8"/>
                </a:buCl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Arial" pitchFamily="34" charset="0"/>
                </a:rPr>
                <a:t>点击此处添加文字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Arial" pitchFamily="34" charset="0"/>
              </a:endParaRPr>
            </a:p>
            <a:p>
              <a:pPr eaLnBrk="1" hangingPunct="1">
                <a:lnSpc>
                  <a:spcPct val="130000"/>
                </a:lnSpc>
                <a:buClr>
                  <a:srgbClr val="F8F8F8"/>
                </a:buCl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Arial" pitchFamily="34" charset="0"/>
                </a:rPr>
                <a:t>点击此处添加文字</a:t>
              </a:r>
            </a:p>
          </p:txBody>
        </p:sp>
      </p:grpSp>
      <p:sp>
        <p:nvSpPr>
          <p:cNvPr id="40" name="Text Box 61"/>
          <p:cNvSpPr txBox="1">
            <a:spLocks noChangeArrowheads="1"/>
          </p:cNvSpPr>
          <p:nvPr/>
        </p:nvSpPr>
        <p:spPr bwMode="gray">
          <a:xfrm>
            <a:off x="3132410" y="287908"/>
            <a:ext cx="2736304" cy="307777"/>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单击添加标题</a:t>
            </a:r>
          </a:p>
        </p:txBody>
      </p:sp>
      <p:sp>
        <p:nvSpPr>
          <p:cNvPr id="41" name="Text Box 61"/>
          <p:cNvSpPr txBox="1">
            <a:spLocks noChangeArrowheads="1"/>
          </p:cNvSpPr>
          <p:nvPr/>
        </p:nvSpPr>
        <p:spPr bwMode="gray">
          <a:xfrm>
            <a:off x="3500091" y="545743"/>
            <a:ext cx="3448743" cy="215444"/>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Simple fashion creative ink </a:t>
            </a:r>
            <a:r>
              <a:rPr lang="en-US" altLang="zh-CN" sz="8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Feng</a:t>
            </a: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a:t>
            </a:r>
            <a:r>
              <a:rPr lang="en-US" altLang="zh-CN" sz="8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Shuia</a:t>
            </a:r>
            <a:endParaRPr lang="zh-CN" altLang="en-US"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endParaRPr>
          </a:p>
        </p:txBody>
      </p:sp>
    </p:spTree>
    <p:custDataLst>
      <p:tags r:id="rId1"/>
    </p:custDataLst>
    <p:extLst>
      <p:ext uri="{BB962C8B-B14F-4D97-AF65-F5344CB8AC3E}">
        <p14:creationId xmlns:p14="http://schemas.microsoft.com/office/powerpoint/2010/main" val="1710844466"/>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par>
                                <p:cTn id="14" presetID="10" presetClass="entr" presetSubtype="0"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500"/>
                                        <p:tgtEl>
                                          <p:spTgt spid="31"/>
                                        </p:tgtEl>
                                      </p:cBhvr>
                                    </p:animEffect>
                                    <p:anim calcmode="lin" valueType="num">
                                      <p:cBhvr>
                                        <p:cTn id="25" dur="500" fill="hold"/>
                                        <p:tgtEl>
                                          <p:spTgt spid="31"/>
                                        </p:tgtEl>
                                        <p:attrNameLst>
                                          <p:attrName>ppt_x</p:attrName>
                                        </p:attrNameLst>
                                      </p:cBhvr>
                                      <p:tavLst>
                                        <p:tav tm="0">
                                          <p:val>
                                            <p:strVal val="#ppt_x"/>
                                          </p:val>
                                        </p:tav>
                                        <p:tav tm="100000">
                                          <p:val>
                                            <p:strVal val="#ppt_x"/>
                                          </p:val>
                                        </p:tav>
                                      </p:tavLst>
                                    </p:anim>
                                    <p:anim calcmode="lin" valueType="num">
                                      <p:cBhvr>
                                        <p:cTn id="26" dur="5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anim calcmode="lin" valueType="num">
                                      <p:cBhvr>
                                        <p:cTn id="32" dur="500" fill="hold"/>
                                        <p:tgtEl>
                                          <p:spTgt spid="5"/>
                                        </p:tgtEl>
                                        <p:attrNameLst>
                                          <p:attrName>ppt_x</p:attrName>
                                        </p:attrNameLst>
                                      </p:cBhvr>
                                      <p:tavLst>
                                        <p:tav tm="0">
                                          <p:val>
                                            <p:strVal val="#ppt_x"/>
                                          </p:val>
                                        </p:tav>
                                        <p:tav tm="100000">
                                          <p:val>
                                            <p:strVal val="#ppt_x"/>
                                          </p:val>
                                        </p:tav>
                                      </p:tavLst>
                                    </p:anim>
                                    <p:anim calcmode="lin" valueType="num">
                                      <p:cBhvr>
                                        <p:cTn id="33"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718384">
            <a:off x="3239990" y="1132338"/>
            <a:ext cx="8235078" cy="465743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2902501">
            <a:off x="-2034190" y="-460505"/>
            <a:ext cx="6665912" cy="4657438"/>
          </a:xfrm>
          <a:prstGeom prst="rect">
            <a:avLst/>
          </a:prstGeom>
          <a:noFill/>
          <a:extLst>
            <a:ext uri="{909E8E84-426E-40DD-AFC4-6F175D3DCCD1}">
              <a14:hiddenFill xmlns:a14="http://schemas.microsoft.com/office/drawing/2010/main">
                <a:solidFill>
                  <a:srgbClr val="FFFFFF"/>
                </a:solidFill>
              </a14:hiddenFill>
            </a:ext>
          </a:extLst>
        </p:spPr>
      </p:pic>
      <p:sp>
        <p:nvSpPr>
          <p:cNvPr id="12" name="Text Box 61"/>
          <p:cNvSpPr txBox="1">
            <a:spLocks noChangeArrowheads="1"/>
          </p:cNvSpPr>
          <p:nvPr/>
        </p:nvSpPr>
        <p:spPr bwMode="gray">
          <a:xfrm>
            <a:off x="3132410" y="287908"/>
            <a:ext cx="2736304" cy="307777"/>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单击添加标题</a:t>
            </a:r>
          </a:p>
        </p:txBody>
      </p:sp>
      <p:sp>
        <p:nvSpPr>
          <p:cNvPr id="13" name="Text Box 61"/>
          <p:cNvSpPr txBox="1">
            <a:spLocks noChangeArrowheads="1"/>
          </p:cNvSpPr>
          <p:nvPr/>
        </p:nvSpPr>
        <p:spPr bwMode="gray">
          <a:xfrm>
            <a:off x="3500091" y="545743"/>
            <a:ext cx="3448743" cy="215444"/>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Simple fashion creative ink </a:t>
            </a:r>
            <a:r>
              <a:rPr lang="en-US" altLang="zh-CN" sz="8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Feng</a:t>
            </a: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a:t>
            </a:r>
            <a:r>
              <a:rPr lang="en-US" altLang="zh-CN" sz="8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Shuia</a:t>
            </a:r>
            <a:endParaRPr lang="zh-CN" altLang="en-US"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endParaRPr>
          </a:p>
        </p:txBody>
      </p:sp>
      <p:sp>
        <p:nvSpPr>
          <p:cNvPr id="2" name="Rounded Rectangle 3"/>
          <p:cNvSpPr/>
          <p:nvPr/>
        </p:nvSpPr>
        <p:spPr>
          <a:xfrm>
            <a:off x="469529" y="1698772"/>
            <a:ext cx="1873793" cy="1486567"/>
          </a:xfrm>
          <a:prstGeom prst="roundRect">
            <a:avLst>
              <a:gd name="adj" fmla="val 7442"/>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r>
              <a:rPr lang="en-US" sz="3200" dirty="0">
                <a:cs typeface="+mn-ea"/>
                <a:sym typeface="+mn-lt"/>
              </a:rPr>
              <a:t>2016</a:t>
            </a:r>
          </a:p>
        </p:txBody>
      </p:sp>
      <p:sp>
        <p:nvSpPr>
          <p:cNvPr id="3" name="Rounded Rectangle 6"/>
          <p:cNvSpPr/>
          <p:nvPr/>
        </p:nvSpPr>
        <p:spPr>
          <a:xfrm>
            <a:off x="2532287" y="1698772"/>
            <a:ext cx="1873793" cy="1486567"/>
          </a:xfrm>
          <a:prstGeom prst="roundRect">
            <a:avLst>
              <a:gd name="adj" fmla="val 7442"/>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r>
              <a:rPr lang="en-US" sz="3200" dirty="0">
                <a:cs typeface="+mn-ea"/>
                <a:sym typeface="+mn-lt"/>
              </a:rPr>
              <a:t>2017</a:t>
            </a:r>
          </a:p>
        </p:txBody>
      </p:sp>
      <p:sp>
        <p:nvSpPr>
          <p:cNvPr id="4" name="Rounded Rectangle 7"/>
          <p:cNvSpPr/>
          <p:nvPr/>
        </p:nvSpPr>
        <p:spPr>
          <a:xfrm>
            <a:off x="4595045" y="1705632"/>
            <a:ext cx="1873793" cy="1486567"/>
          </a:xfrm>
          <a:prstGeom prst="roundRect">
            <a:avLst>
              <a:gd name="adj" fmla="val 7442"/>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r>
              <a:rPr lang="en-US" sz="3200" dirty="0" smtClean="0">
                <a:cs typeface="+mn-ea"/>
                <a:sym typeface="+mn-lt"/>
              </a:rPr>
              <a:t>2020</a:t>
            </a:r>
            <a:endParaRPr lang="en-US" sz="3200" dirty="0">
              <a:cs typeface="+mn-ea"/>
              <a:sym typeface="+mn-lt"/>
            </a:endParaRPr>
          </a:p>
        </p:txBody>
      </p:sp>
      <p:sp>
        <p:nvSpPr>
          <p:cNvPr id="5" name="Rounded Rectangle 8"/>
          <p:cNvSpPr/>
          <p:nvPr/>
        </p:nvSpPr>
        <p:spPr>
          <a:xfrm>
            <a:off x="6657803" y="1705632"/>
            <a:ext cx="1873793" cy="1486567"/>
          </a:xfrm>
          <a:prstGeom prst="roundRect">
            <a:avLst>
              <a:gd name="adj" fmla="val 7442"/>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r>
              <a:rPr lang="en-US" sz="3200" dirty="0" smtClean="0">
                <a:cs typeface="+mn-ea"/>
                <a:sym typeface="+mn-lt"/>
              </a:rPr>
              <a:t>2020</a:t>
            </a:r>
            <a:endParaRPr lang="en-US" sz="3200" dirty="0">
              <a:cs typeface="+mn-ea"/>
              <a:sym typeface="+mn-lt"/>
            </a:endParaRPr>
          </a:p>
        </p:txBody>
      </p:sp>
      <p:sp>
        <p:nvSpPr>
          <p:cNvPr id="6" name="Rectangle 9"/>
          <p:cNvSpPr/>
          <p:nvPr/>
        </p:nvSpPr>
        <p:spPr>
          <a:xfrm>
            <a:off x="437360" y="3381196"/>
            <a:ext cx="1812923" cy="979453"/>
          </a:xfrm>
          <a:prstGeom prst="rect">
            <a:avLst/>
          </a:prstGeom>
        </p:spPr>
        <p:txBody>
          <a:bodyPr wrap="square" lIns="67391" tIns="33696" rIns="67391" bIns="33696">
            <a:spAutoFit/>
          </a:bodyPr>
          <a:lstStyle/>
          <a:p>
            <a:pPr lvl="0">
              <a:lnSpc>
                <a:spcPct val="130000"/>
              </a:lnSpc>
            </a:pPr>
            <a:r>
              <a:rPr lang="zh-CN" altLang="en-US" b="1" dirty="0">
                <a:solidFill>
                  <a:prstClr val="black">
                    <a:lumMod val="65000"/>
                    <a:lumOff val="35000"/>
                  </a:prstClr>
                </a:solidFill>
                <a:cs typeface="+mn-ea"/>
                <a:sym typeface="+mn-lt"/>
              </a:rPr>
              <a:t>输入你的标题</a:t>
            </a:r>
            <a:endParaRPr lang="en-US" altLang="zh-CN" b="1" dirty="0">
              <a:solidFill>
                <a:prstClr val="black">
                  <a:lumMod val="65000"/>
                  <a:lumOff val="35000"/>
                </a:prstClr>
              </a:solidFill>
              <a:cs typeface="+mn-ea"/>
              <a:sym typeface="+mn-lt"/>
            </a:endParaRPr>
          </a:p>
          <a:p>
            <a:pPr lvl="0">
              <a:lnSpc>
                <a:spcPct val="130000"/>
              </a:lnSpc>
            </a:pPr>
            <a:r>
              <a:rPr lang="en-US" altLang="zh-CN" sz="800" dirty="0" err="1">
                <a:solidFill>
                  <a:prstClr val="black">
                    <a:lumMod val="65000"/>
                    <a:lumOff val="35000"/>
                  </a:prstClr>
                </a:solidFill>
                <a:cs typeface="+mn-ea"/>
                <a:sym typeface="+mn-lt"/>
              </a:rPr>
              <a:t>ppt</a:t>
            </a:r>
            <a:r>
              <a:rPr lang="zh-CN" altLang="en-US" sz="8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7" name="Rectangle 10"/>
          <p:cNvSpPr/>
          <p:nvPr/>
        </p:nvSpPr>
        <p:spPr>
          <a:xfrm>
            <a:off x="2531131" y="3381196"/>
            <a:ext cx="1812923" cy="979453"/>
          </a:xfrm>
          <a:prstGeom prst="rect">
            <a:avLst/>
          </a:prstGeom>
        </p:spPr>
        <p:txBody>
          <a:bodyPr wrap="square" lIns="67391" tIns="33696" rIns="67391" bIns="33696">
            <a:spAutoFit/>
          </a:bodyPr>
          <a:lstStyle/>
          <a:p>
            <a:pPr lvl="0">
              <a:lnSpc>
                <a:spcPct val="130000"/>
              </a:lnSpc>
            </a:pPr>
            <a:r>
              <a:rPr lang="zh-CN" altLang="en-US" b="1" dirty="0">
                <a:solidFill>
                  <a:prstClr val="black">
                    <a:lumMod val="65000"/>
                    <a:lumOff val="35000"/>
                  </a:prstClr>
                </a:solidFill>
                <a:cs typeface="+mn-ea"/>
                <a:sym typeface="+mn-lt"/>
              </a:rPr>
              <a:t>输入你的标题</a:t>
            </a:r>
            <a:endParaRPr lang="en-US" altLang="zh-CN" b="1" dirty="0">
              <a:solidFill>
                <a:prstClr val="black">
                  <a:lumMod val="65000"/>
                  <a:lumOff val="35000"/>
                </a:prstClr>
              </a:solidFill>
              <a:cs typeface="+mn-ea"/>
              <a:sym typeface="+mn-lt"/>
            </a:endParaRPr>
          </a:p>
          <a:p>
            <a:pPr lvl="0">
              <a:lnSpc>
                <a:spcPct val="130000"/>
              </a:lnSpc>
            </a:pPr>
            <a:r>
              <a:rPr lang="en-US" altLang="zh-CN" sz="800" dirty="0" err="1">
                <a:solidFill>
                  <a:prstClr val="black">
                    <a:lumMod val="65000"/>
                    <a:lumOff val="35000"/>
                  </a:prstClr>
                </a:solidFill>
                <a:cs typeface="+mn-ea"/>
                <a:sym typeface="+mn-lt"/>
              </a:rPr>
              <a:t>ppt</a:t>
            </a:r>
            <a:r>
              <a:rPr lang="zh-CN" altLang="en-US" sz="8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8" name="Rectangle 11"/>
          <p:cNvSpPr/>
          <p:nvPr/>
        </p:nvSpPr>
        <p:spPr>
          <a:xfrm>
            <a:off x="4624903" y="3381196"/>
            <a:ext cx="1812923" cy="979453"/>
          </a:xfrm>
          <a:prstGeom prst="rect">
            <a:avLst/>
          </a:prstGeom>
        </p:spPr>
        <p:txBody>
          <a:bodyPr wrap="square" lIns="67391" tIns="33696" rIns="67391" bIns="33696">
            <a:spAutoFit/>
          </a:bodyPr>
          <a:lstStyle/>
          <a:p>
            <a:pPr lvl="0">
              <a:lnSpc>
                <a:spcPct val="130000"/>
              </a:lnSpc>
            </a:pPr>
            <a:r>
              <a:rPr lang="zh-CN" altLang="en-US" b="1" dirty="0">
                <a:solidFill>
                  <a:prstClr val="black">
                    <a:lumMod val="65000"/>
                    <a:lumOff val="35000"/>
                  </a:prstClr>
                </a:solidFill>
                <a:cs typeface="+mn-ea"/>
                <a:sym typeface="+mn-lt"/>
              </a:rPr>
              <a:t>输入你的标题</a:t>
            </a:r>
            <a:endParaRPr lang="en-US" altLang="zh-CN" b="1" dirty="0">
              <a:solidFill>
                <a:prstClr val="black">
                  <a:lumMod val="65000"/>
                  <a:lumOff val="35000"/>
                </a:prstClr>
              </a:solidFill>
              <a:cs typeface="+mn-ea"/>
              <a:sym typeface="+mn-lt"/>
            </a:endParaRPr>
          </a:p>
          <a:p>
            <a:pPr lvl="0">
              <a:lnSpc>
                <a:spcPct val="130000"/>
              </a:lnSpc>
            </a:pPr>
            <a:r>
              <a:rPr lang="en-US" altLang="zh-CN" sz="800" dirty="0" err="1">
                <a:solidFill>
                  <a:prstClr val="black">
                    <a:lumMod val="65000"/>
                    <a:lumOff val="35000"/>
                  </a:prstClr>
                </a:solidFill>
                <a:cs typeface="+mn-ea"/>
                <a:sym typeface="+mn-lt"/>
              </a:rPr>
              <a:t>ppt</a:t>
            </a:r>
            <a:r>
              <a:rPr lang="zh-CN" altLang="en-US" sz="8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9" name="Rectangle 12"/>
          <p:cNvSpPr/>
          <p:nvPr/>
        </p:nvSpPr>
        <p:spPr>
          <a:xfrm>
            <a:off x="6718673" y="3381196"/>
            <a:ext cx="1812923" cy="979453"/>
          </a:xfrm>
          <a:prstGeom prst="rect">
            <a:avLst/>
          </a:prstGeom>
        </p:spPr>
        <p:txBody>
          <a:bodyPr wrap="square" lIns="67391" tIns="33696" rIns="67391" bIns="33696">
            <a:spAutoFit/>
          </a:bodyPr>
          <a:lstStyle/>
          <a:p>
            <a:pPr lvl="0">
              <a:lnSpc>
                <a:spcPct val="130000"/>
              </a:lnSpc>
            </a:pPr>
            <a:r>
              <a:rPr lang="zh-CN" altLang="en-US" b="1" dirty="0">
                <a:solidFill>
                  <a:prstClr val="black">
                    <a:lumMod val="65000"/>
                    <a:lumOff val="35000"/>
                  </a:prstClr>
                </a:solidFill>
                <a:cs typeface="+mn-ea"/>
                <a:sym typeface="+mn-lt"/>
              </a:rPr>
              <a:t>输入你的标题</a:t>
            </a:r>
            <a:endParaRPr lang="en-US" altLang="zh-CN" b="1" dirty="0">
              <a:solidFill>
                <a:prstClr val="black">
                  <a:lumMod val="65000"/>
                  <a:lumOff val="35000"/>
                </a:prstClr>
              </a:solidFill>
              <a:cs typeface="+mn-ea"/>
              <a:sym typeface="+mn-lt"/>
            </a:endParaRPr>
          </a:p>
          <a:p>
            <a:pPr lvl="0">
              <a:lnSpc>
                <a:spcPct val="130000"/>
              </a:lnSpc>
            </a:pPr>
            <a:r>
              <a:rPr lang="en-US" altLang="zh-CN" sz="800" dirty="0" err="1">
                <a:solidFill>
                  <a:prstClr val="black">
                    <a:lumMod val="65000"/>
                    <a:lumOff val="35000"/>
                  </a:prstClr>
                </a:solidFill>
                <a:cs typeface="+mn-ea"/>
                <a:sym typeface="+mn-lt"/>
              </a:rPr>
              <a:t>ppt</a:t>
            </a:r>
            <a:r>
              <a:rPr lang="zh-CN" altLang="en-US" sz="8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ppt_x"/>
                                          </p:val>
                                        </p:tav>
                                        <p:tav tm="100000">
                                          <p:val>
                                            <p:strVal val="#ppt_x"/>
                                          </p:val>
                                        </p:tav>
                                      </p:tavLst>
                                    </p:anim>
                                    <p:anim calcmode="lin" valueType="num">
                                      <p:cBhvr additive="base">
                                        <p:cTn id="8" dur="25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250" fill="hold"/>
                                        <p:tgtEl>
                                          <p:spTgt spid="6"/>
                                        </p:tgtEl>
                                        <p:attrNameLst>
                                          <p:attrName>ppt_x</p:attrName>
                                        </p:attrNameLst>
                                      </p:cBhvr>
                                      <p:tavLst>
                                        <p:tav tm="0">
                                          <p:val>
                                            <p:strVal val="#ppt_x"/>
                                          </p:val>
                                        </p:tav>
                                        <p:tav tm="100000">
                                          <p:val>
                                            <p:strVal val="#ppt_x"/>
                                          </p:val>
                                        </p:tav>
                                      </p:tavLst>
                                    </p:anim>
                                    <p:anim calcmode="lin" valueType="num">
                                      <p:cBhvr additive="base">
                                        <p:cTn id="13" dur="25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250" fill="hold"/>
                                        <p:tgtEl>
                                          <p:spTgt spid="3"/>
                                        </p:tgtEl>
                                        <p:attrNameLst>
                                          <p:attrName>ppt_x</p:attrName>
                                        </p:attrNameLst>
                                      </p:cBhvr>
                                      <p:tavLst>
                                        <p:tav tm="0">
                                          <p:val>
                                            <p:strVal val="#ppt_x"/>
                                          </p:val>
                                        </p:tav>
                                        <p:tav tm="100000">
                                          <p:val>
                                            <p:strVal val="#ppt_x"/>
                                          </p:val>
                                        </p:tav>
                                      </p:tavLst>
                                    </p:anim>
                                    <p:anim calcmode="lin" valueType="num">
                                      <p:cBhvr additive="base">
                                        <p:cTn id="18" dur="250" fill="hold"/>
                                        <p:tgtEl>
                                          <p:spTgt spid="3"/>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250" fill="hold"/>
                                        <p:tgtEl>
                                          <p:spTgt spid="7"/>
                                        </p:tgtEl>
                                        <p:attrNameLst>
                                          <p:attrName>ppt_x</p:attrName>
                                        </p:attrNameLst>
                                      </p:cBhvr>
                                      <p:tavLst>
                                        <p:tav tm="0">
                                          <p:val>
                                            <p:strVal val="#ppt_x"/>
                                          </p:val>
                                        </p:tav>
                                        <p:tav tm="100000">
                                          <p:val>
                                            <p:strVal val="#ppt_x"/>
                                          </p:val>
                                        </p:tav>
                                      </p:tavLst>
                                    </p:anim>
                                    <p:anim calcmode="lin" valueType="num">
                                      <p:cBhvr additive="base">
                                        <p:cTn id="23" dur="25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250" fill="hold"/>
                                        <p:tgtEl>
                                          <p:spTgt spid="4"/>
                                        </p:tgtEl>
                                        <p:attrNameLst>
                                          <p:attrName>ppt_x</p:attrName>
                                        </p:attrNameLst>
                                      </p:cBhvr>
                                      <p:tavLst>
                                        <p:tav tm="0">
                                          <p:val>
                                            <p:strVal val="#ppt_x"/>
                                          </p:val>
                                        </p:tav>
                                        <p:tav tm="100000">
                                          <p:val>
                                            <p:strVal val="#ppt_x"/>
                                          </p:val>
                                        </p:tav>
                                      </p:tavLst>
                                    </p:anim>
                                    <p:anim calcmode="lin" valueType="num">
                                      <p:cBhvr additive="base">
                                        <p:cTn id="28" dur="250" fill="hold"/>
                                        <p:tgtEl>
                                          <p:spTgt spid="4"/>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250" fill="hold"/>
                                        <p:tgtEl>
                                          <p:spTgt spid="8"/>
                                        </p:tgtEl>
                                        <p:attrNameLst>
                                          <p:attrName>ppt_x</p:attrName>
                                        </p:attrNameLst>
                                      </p:cBhvr>
                                      <p:tavLst>
                                        <p:tav tm="0">
                                          <p:val>
                                            <p:strVal val="#ppt_x"/>
                                          </p:val>
                                        </p:tav>
                                        <p:tav tm="100000">
                                          <p:val>
                                            <p:strVal val="#ppt_x"/>
                                          </p:val>
                                        </p:tav>
                                      </p:tavLst>
                                    </p:anim>
                                    <p:anim calcmode="lin" valueType="num">
                                      <p:cBhvr additive="base">
                                        <p:cTn id="33" dur="250" fill="hold"/>
                                        <p:tgtEl>
                                          <p:spTgt spid="8"/>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250" fill="hold"/>
                                        <p:tgtEl>
                                          <p:spTgt spid="5"/>
                                        </p:tgtEl>
                                        <p:attrNameLst>
                                          <p:attrName>ppt_x</p:attrName>
                                        </p:attrNameLst>
                                      </p:cBhvr>
                                      <p:tavLst>
                                        <p:tav tm="0">
                                          <p:val>
                                            <p:strVal val="#ppt_x"/>
                                          </p:val>
                                        </p:tav>
                                        <p:tav tm="100000">
                                          <p:val>
                                            <p:strVal val="#ppt_x"/>
                                          </p:val>
                                        </p:tav>
                                      </p:tavLst>
                                    </p:anim>
                                    <p:anim calcmode="lin" valueType="num">
                                      <p:cBhvr additive="base">
                                        <p:cTn id="38" dur="250" fill="hold"/>
                                        <p:tgtEl>
                                          <p:spTgt spid="5"/>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250" fill="hold"/>
                                        <p:tgtEl>
                                          <p:spTgt spid="9"/>
                                        </p:tgtEl>
                                        <p:attrNameLst>
                                          <p:attrName>ppt_x</p:attrName>
                                        </p:attrNameLst>
                                      </p:cBhvr>
                                      <p:tavLst>
                                        <p:tav tm="0">
                                          <p:val>
                                            <p:strVal val="#ppt_x"/>
                                          </p:val>
                                        </p:tav>
                                        <p:tav tm="100000">
                                          <p:val>
                                            <p:strVal val="#ppt_x"/>
                                          </p:val>
                                        </p:tav>
                                      </p:tavLst>
                                    </p:anim>
                                    <p:anim calcmode="lin" valueType="num">
                                      <p:cBhvr additive="base">
                                        <p:cTn id="43" dur="2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 name="Picture 2" descr="C:\Documents and Settings\Administrator\桌面\新建文件夹 (2)\5.15封面参考\复件 (17) 复件 4\b27de631dc9d4080_看图王.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718384">
            <a:off x="3239990" y="1132338"/>
            <a:ext cx="8235078" cy="4657436"/>
          </a:xfrm>
          <a:prstGeom prst="rect">
            <a:avLst/>
          </a:prstGeom>
          <a:noFill/>
          <a:extLst>
            <a:ext uri="{909E8E84-426E-40DD-AFC4-6F175D3DCCD1}">
              <a14:hiddenFill xmlns:a14="http://schemas.microsoft.com/office/drawing/2010/main">
                <a:solidFill>
                  <a:srgbClr val="FFFFFF"/>
                </a:solidFill>
              </a14:hiddenFill>
            </a:ext>
          </a:extLst>
        </p:spPr>
      </p:pic>
      <p:pic>
        <p:nvPicPr>
          <p:cNvPr id="107" name="Picture 2" descr="C:\Documents and Settings\Administrator\桌面\新建文件夹 (2)\5.15封面参考\复件 (17) 复件 4\b27de631dc9d4080_看图王.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2902501">
            <a:off x="-2034190" y="-460505"/>
            <a:ext cx="6665912" cy="4657438"/>
          </a:xfrm>
          <a:prstGeom prst="rect">
            <a:avLst/>
          </a:prstGeom>
          <a:noFill/>
          <a:extLst>
            <a:ext uri="{909E8E84-426E-40DD-AFC4-6F175D3DCCD1}">
              <a14:hiddenFill xmlns:a14="http://schemas.microsoft.com/office/drawing/2010/main">
                <a:solidFill>
                  <a:srgbClr val="FFFFFF"/>
                </a:solidFill>
              </a14:hiddenFill>
            </a:ext>
          </a:extLst>
        </p:spPr>
      </p:pic>
      <p:sp>
        <p:nvSpPr>
          <p:cNvPr id="108" name="Text Box 61"/>
          <p:cNvSpPr txBox="1">
            <a:spLocks noChangeArrowheads="1"/>
          </p:cNvSpPr>
          <p:nvPr/>
        </p:nvSpPr>
        <p:spPr bwMode="gray">
          <a:xfrm>
            <a:off x="3132410" y="287908"/>
            <a:ext cx="2736304" cy="307777"/>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单击添加标题</a:t>
            </a:r>
          </a:p>
        </p:txBody>
      </p:sp>
      <p:sp>
        <p:nvSpPr>
          <p:cNvPr id="109" name="Text Box 61"/>
          <p:cNvSpPr txBox="1">
            <a:spLocks noChangeArrowheads="1"/>
          </p:cNvSpPr>
          <p:nvPr/>
        </p:nvSpPr>
        <p:spPr bwMode="gray">
          <a:xfrm>
            <a:off x="3500091" y="545743"/>
            <a:ext cx="3448743" cy="215444"/>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Simple fashion creative ink </a:t>
            </a:r>
            <a:r>
              <a:rPr lang="en-US" altLang="zh-CN" sz="8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Feng</a:t>
            </a: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a:t>
            </a:r>
            <a:r>
              <a:rPr lang="en-US" altLang="zh-CN" sz="8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Shuia</a:t>
            </a:r>
            <a:endParaRPr lang="zh-CN" altLang="en-US"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endParaRPr>
          </a:p>
        </p:txBody>
      </p:sp>
      <p:sp>
        <p:nvSpPr>
          <p:cNvPr id="54" name="Rectangle 3"/>
          <p:cNvSpPr/>
          <p:nvPr/>
        </p:nvSpPr>
        <p:spPr>
          <a:xfrm>
            <a:off x="600075" y="1540718"/>
            <a:ext cx="1800225" cy="2837510"/>
          </a:xfrm>
          <a:prstGeom prst="rect">
            <a:avLst/>
          </a:prstGeom>
          <a:noFill/>
          <a:ln w="95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55" name="Rectangle 7"/>
          <p:cNvSpPr/>
          <p:nvPr/>
        </p:nvSpPr>
        <p:spPr>
          <a:xfrm>
            <a:off x="1105764" y="1722419"/>
            <a:ext cx="788848" cy="78529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56" name="Text Box 10"/>
          <p:cNvSpPr txBox="1">
            <a:spLocks noChangeArrowheads="1"/>
          </p:cNvSpPr>
          <p:nvPr/>
        </p:nvSpPr>
        <p:spPr bwMode="auto">
          <a:xfrm>
            <a:off x="712589" y="2613496"/>
            <a:ext cx="1575197" cy="839208"/>
          </a:xfrm>
          <a:prstGeom prst="rect">
            <a:avLst/>
          </a:prstGeom>
          <a:noFill/>
          <a:ln w="9525">
            <a:noFill/>
            <a:miter lim="800000"/>
            <a:headEnd/>
            <a:tailEnd/>
          </a:ln>
        </p:spPr>
        <p:txBody>
          <a:bodyPr wrap="square" lIns="44928" tIns="22464" rIns="44928" bIns="22464">
            <a:spAutoFit/>
          </a:bodyPr>
          <a:lstStyle/>
          <a:p>
            <a:pPr algn="ctr" defTabSz="1069316">
              <a:lnSpc>
                <a:spcPct val="130000"/>
              </a:lnSpc>
            </a:pPr>
            <a:r>
              <a:rPr lang="zh-CN" altLang="en-US" b="1" dirty="0">
                <a:solidFill>
                  <a:prstClr val="black">
                    <a:lumMod val="65000"/>
                    <a:lumOff val="35000"/>
                  </a:prstClr>
                </a:solidFill>
                <a:cs typeface="+mn-ea"/>
                <a:sym typeface="+mn-lt"/>
              </a:rPr>
              <a:t>添加标题</a:t>
            </a:r>
            <a:endParaRPr lang="en-US" altLang="zh-CN" b="1" dirty="0">
              <a:solidFill>
                <a:prstClr val="black">
                  <a:lumMod val="65000"/>
                  <a:lumOff val="35000"/>
                </a:prstClr>
              </a:solidFill>
              <a:cs typeface="+mn-ea"/>
              <a:sym typeface="+mn-lt"/>
            </a:endParaRPr>
          </a:p>
          <a:p>
            <a:pPr algn="ctr" defTabSz="1069316">
              <a:lnSpc>
                <a:spcPct val="130000"/>
              </a:lnSpc>
            </a:pPr>
            <a:r>
              <a:rPr lang="zh-CN" altLang="en-US" sz="900" dirty="0">
                <a:solidFill>
                  <a:prstClr val="black">
                    <a:lumMod val="65000"/>
                    <a:lumOff val="35000"/>
                  </a:prstClr>
                </a:solidFill>
                <a:cs typeface="+mn-ea"/>
                <a:sym typeface="+mn-lt"/>
              </a:rPr>
              <a:t>一套好的</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模板可以让一篇</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文稿的形象迅速提升，大大增加可观赏性。</a:t>
            </a:r>
            <a:endParaRPr lang="en-US" altLang="zh-CN" sz="900" i="1" dirty="0">
              <a:solidFill>
                <a:prstClr val="black">
                  <a:lumMod val="65000"/>
                  <a:lumOff val="35000"/>
                </a:prstClr>
              </a:solidFill>
              <a:cs typeface="+mn-ea"/>
              <a:sym typeface="+mn-lt"/>
            </a:endParaRPr>
          </a:p>
        </p:txBody>
      </p:sp>
      <p:sp>
        <p:nvSpPr>
          <p:cNvPr id="57" name="Rectangle 10"/>
          <p:cNvSpPr/>
          <p:nvPr/>
        </p:nvSpPr>
        <p:spPr>
          <a:xfrm>
            <a:off x="807318" y="3864240"/>
            <a:ext cx="1385740" cy="407162"/>
          </a:xfrm>
          <a:prstGeom prst="rect">
            <a:avLst/>
          </a:prstGeom>
          <a:solidFill>
            <a:srgbClr val="4BACC6"/>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58" name="Text Box 10"/>
          <p:cNvSpPr txBox="1">
            <a:spLocks noChangeArrowheads="1"/>
          </p:cNvSpPr>
          <p:nvPr/>
        </p:nvSpPr>
        <p:spPr bwMode="auto">
          <a:xfrm>
            <a:off x="812007" y="3864241"/>
            <a:ext cx="1376364" cy="414699"/>
          </a:xfrm>
          <a:prstGeom prst="rect">
            <a:avLst/>
          </a:prstGeom>
          <a:solidFill>
            <a:schemeClr val="tx1">
              <a:lumMod val="65000"/>
              <a:lumOff val="35000"/>
            </a:schemeClr>
          </a:solidFill>
          <a:ln w="9525">
            <a:noFill/>
            <a:miter lim="800000"/>
            <a:headEnd/>
            <a:tailEnd/>
          </a:ln>
        </p:spPr>
        <p:txBody>
          <a:bodyPr wrap="square" lIns="44928" tIns="22464" rIns="44928" bIns="22464">
            <a:spAutoFit/>
          </a:bodyPr>
          <a:lstStyle/>
          <a:p>
            <a:pPr algn="ctr" defTabSz="1069343"/>
            <a:r>
              <a:rPr lang="en-US" sz="2400">
                <a:solidFill>
                  <a:schemeClr val="bg1"/>
                </a:solidFill>
                <a:cs typeface="+mn-ea"/>
                <a:sym typeface="+mn-lt"/>
              </a:rPr>
              <a:t>$500</a:t>
            </a:r>
            <a:endParaRPr lang="en-US" sz="1600">
              <a:solidFill>
                <a:schemeClr val="bg1"/>
              </a:solidFill>
              <a:cs typeface="+mn-ea"/>
              <a:sym typeface="+mn-lt"/>
            </a:endParaRPr>
          </a:p>
        </p:txBody>
      </p:sp>
      <p:sp>
        <p:nvSpPr>
          <p:cNvPr id="59" name="Rectangle 12"/>
          <p:cNvSpPr/>
          <p:nvPr/>
        </p:nvSpPr>
        <p:spPr>
          <a:xfrm>
            <a:off x="2550319" y="1540718"/>
            <a:ext cx="1800225" cy="2837510"/>
          </a:xfrm>
          <a:prstGeom prst="rect">
            <a:avLst/>
          </a:prstGeom>
          <a:noFill/>
          <a:ln w="95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60" name="Rectangle 13"/>
          <p:cNvSpPr/>
          <p:nvPr/>
        </p:nvSpPr>
        <p:spPr>
          <a:xfrm>
            <a:off x="3056008" y="1722419"/>
            <a:ext cx="788848" cy="78529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61" name="Text Box 10"/>
          <p:cNvSpPr txBox="1">
            <a:spLocks noChangeArrowheads="1"/>
          </p:cNvSpPr>
          <p:nvPr/>
        </p:nvSpPr>
        <p:spPr bwMode="auto">
          <a:xfrm>
            <a:off x="2662833" y="2613496"/>
            <a:ext cx="1575197" cy="839208"/>
          </a:xfrm>
          <a:prstGeom prst="rect">
            <a:avLst/>
          </a:prstGeom>
          <a:noFill/>
          <a:ln w="9525">
            <a:noFill/>
            <a:miter lim="800000"/>
            <a:headEnd/>
            <a:tailEnd/>
          </a:ln>
        </p:spPr>
        <p:txBody>
          <a:bodyPr wrap="square" lIns="44928" tIns="22464" rIns="44928" bIns="22464">
            <a:spAutoFit/>
          </a:bodyPr>
          <a:lstStyle/>
          <a:p>
            <a:pPr algn="ctr" defTabSz="1069316">
              <a:lnSpc>
                <a:spcPct val="130000"/>
              </a:lnSpc>
            </a:pPr>
            <a:r>
              <a:rPr lang="zh-CN" altLang="en-US" b="1" dirty="0">
                <a:solidFill>
                  <a:prstClr val="black">
                    <a:lumMod val="65000"/>
                    <a:lumOff val="35000"/>
                  </a:prstClr>
                </a:solidFill>
                <a:cs typeface="+mn-ea"/>
                <a:sym typeface="+mn-lt"/>
              </a:rPr>
              <a:t>添加标题</a:t>
            </a:r>
            <a:endParaRPr lang="en-US" altLang="zh-CN" b="1" dirty="0">
              <a:solidFill>
                <a:prstClr val="black">
                  <a:lumMod val="65000"/>
                  <a:lumOff val="35000"/>
                </a:prstClr>
              </a:solidFill>
              <a:cs typeface="+mn-ea"/>
              <a:sym typeface="+mn-lt"/>
            </a:endParaRPr>
          </a:p>
          <a:p>
            <a:pPr algn="ctr" defTabSz="1069316">
              <a:lnSpc>
                <a:spcPct val="130000"/>
              </a:lnSpc>
            </a:pPr>
            <a:r>
              <a:rPr lang="zh-CN" altLang="en-US" sz="900" dirty="0">
                <a:solidFill>
                  <a:prstClr val="black">
                    <a:lumMod val="65000"/>
                    <a:lumOff val="35000"/>
                  </a:prstClr>
                </a:solidFill>
                <a:cs typeface="+mn-ea"/>
                <a:sym typeface="+mn-lt"/>
              </a:rPr>
              <a:t>一套好的</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模板可以让一篇</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文稿的形象迅速提升，大大增加可观赏性。</a:t>
            </a:r>
            <a:endParaRPr lang="en-US" altLang="zh-CN" sz="900" i="1" dirty="0">
              <a:solidFill>
                <a:prstClr val="black">
                  <a:lumMod val="65000"/>
                  <a:lumOff val="35000"/>
                </a:prstClr>
              </a:solidFill>
              <a:cs typeface="+mn-ea"/>
              <a:sym typeface="+mn-lt"/>
            </a:endParaRPr>
          </a:p>
        </p:txBody>
      </p:sp>
      <p:sp>
        <p:nvSpPr>
          <p:cNvPr id="62" name="Rectangle 15"/>
          <p:cNvSpPr/>
          <p:nvPr/>
        </p:nvSpPr>
        <p:spPr>
          <a:xfrm>
            <a:off x="2757562" y="3864240"/>
            <a:ext cx="1385740" cy="407162"/>
          </a:xfrm>
          <a:prstGeom prst="rect">
            <a:avLst/>
          </a:prstGeom>
          <a:solidFill>
            <a:srgbClr val="4BACC6"/>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63" name="Text Box 10"/>
          <p:cNvSpPr txBox="1">
            <a:spLocks noChangeArrowheads="1"/>
          </p:cNvSpPr>
          <p:nvPr/>
        </p:nvSpPr>
        <p:spPr bwMode="auto">
          <a:xfrm>
            <a:off x="2762251" y="3864241"/>
            <a:ext cx="1376364" cy="414699"/>
          </a:xfrm>
          <a:prstGeom prst="rect">
            <a:avLst/>
          </a:prstGeom>
          <a:solidFill>
            <a:schemeClr val="tx1">
              <a:lumMod val="65000"/>
              <a:lumOff val="35000"/>
            </a:schemeClr>
          </a:solidFill>
          <a:ln w="9525">
            <a:noFill/>
            <a:miter lim="800000"/>
            <a:headEnd/>
            <a:tailEnd/>
          </a:ln>
        </p:spPr>
        <p:txBody>
          <a:bodyPr wrap="square" lIns="44928" tIns="22464" rIns="44928" bIns="22464">
            <a:spAutoFit/>
          </a:bodyPr>
          <a:lstStyle/>
          <a:p>
            <a:pPr algn="ctr" defTabSz="1069343"/>
            <a:r>
              <a:rPr lang="en-US" sz="2400">
                <a:solidFill>
                  <a:schemeClr val="bg1"/>
                </a:solidFill>
                <a:cs typeface="+mn-ea"/>
                <a:sym typeface="+mn-lt"/>
              </a:rPr>
              <a:t>$1000</a:t>
            </a:r>
            <a:endParaRPr lang="en-US" sz="1600">
              <a:solidFill>
                <a:schemeClr val="bg1"/>
              </a:solidFill>
              <a:cs typeface="+mn-ea"/>
              <a:sym typeface="+mn-lt"/>
            </a:endParaRPr>
          </a:p>
        </p:txBody>
      </p:sp>
      <p:sp>
        <p:nvSpPr>
          <p:cNvPr id="64" name="Rectangle 27"/>
          <p:cNvSpPr/>
          <p:nvPr/>
        </p:nvSpPr>
        <p:spPr>
          <a:xfrm>
            <a:off x="4505563" y="1540718"/>
            <a:ext cx="1800225" cy="2837510"/>
          </a:xfrm>
          <a:prstGeom prst="rect">
            <a:avLst/>
          </a:prstGeom>
          <a:noFill/>
          <a:ln w="95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65" name="Rectangle 28"/>
          <p:cNvSpPr/>
          <p:nvPr/>
        </p:nvSpPr>
        <p:spPr>
          <a:xfrm>
            <a:off x="5011252" y="1722419"/>
            <a:ext cx="788848" cy="78529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66" name="Text Box 10"/>
          <p:cNvSpPr txBox="1">
            <a:spLocks noChangeArrowheads="1"/>
          </p:cNvSpPr>
          <p:nvPr/>
        </p:nvSpPr>
        <p:spPr bwMode="auto">
          <a:xfrm>
            <a:off x="4618077" y="2613496"/>
            <a:ext cx="1575197" cy="839208"/>
          </a:xfrm>
          <a:prstGeom prst="rect">
            <a:avLst/>
          </a:prstGeom>
          <a:noFill/>
          <a:ln w="9525">
            <a:noFill/>
            <a:miter lim="800000"/>
            <a:headEnd/>
            <a:tailEnd/>
          </a:ln>
        </p:spPr>
        <p:txBody>
          <a:bodyPr wrap="square" lIns="44928" tIns="22464" rIns="44928" bIns="22464">
            <a:spAutoFit/>
          </a:bodyPr>
          <a:lstStyle/>
          <a:p>
            <a:pPr algn="ctr" defTabSz="1069316">
              <a:lnSpc>
                <a:spcPct val="130000"/>
              </a:lnSpc>
            </a:pPr>
            <a:r>
              <a:rPr lang="zh-CN" altLang="en-US" b="1" dirty="0">
                <a:solidFill>
                  <a:prstClr val="black">
                    <a:lumMod val="65000"/>
                    <a:lumOff val="35000"/>
                  </a:prstClr>
                </a:solidFill>
                <a:cs typeface="+mn-ea"/>
                <a:sym typeface="+mn-lt"/>
              </a:rPr>
              <a:t>添加标题</a:t>
            </a:r>
            <a:endParaRPr lang="en-US" altLang="zh-CN" b="1" dirty="0">
              <a:solidFill>
                <a:prstClr val="black">
                  <a:lumMod val="65000"/>
                  <a:lumOff val="35000"/>
                </a:prstClr>
              </a:solidFill>
              <a:cs typeface="+mn-ea"/>
              <a:sym typeface="+mn-lt"/>
            </a:endParaRPr>
          </a:p>
          <a:p>
            <a:pPr algn="ctr" defTabSz="1069316">
              <a:lnSpc>
                <a:spcPct val="130000"/>
              </a:lnSpc>
            </a:pPr>
            <a:r>
              <a:rPr lang="zh-CN" altLang="en-US" sz="900" dirty="0">
                <a:solidFill>
                  <a:prstClr val="black">
                    <a:lumMod val="65000"/>
                    <a:lumOff val="35000"/>
                  </a:prstClr>
                </a:solidFill>
                <a:cs typeface="+mn-ea"/>
                <a:sym typeface="+mn-lt"/>
              </a:rPr>
              <a:t>一套好的</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模板可以让一篇</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文稿的形象迅速提升，大大增加可观赏性。</a:t>
            </a:r>
            <a:endParaRPr lang="en-US" altLang="zh-CN" sz="900" i="1" dirty="0">
              <a:solidFill>
                <a:prstClr val="black">
                  <a:lumMod val="65000"/>
                  <a:lumOff val="35000"/>
                </a:prstClr>
              </a:solidFill>
              <a:cs typeface="+mn-ea"/>
              <a:sym typeface="+mn-lt"/>
            </a:endParaRPr>
          </a:p>
        </p:txBody>
      </p:sp>
      <p:sp>
        <p:nvSpPr>
          <p:cNvPr id="67" name="Rectangle 30"/>
          <p:cNvSpPr/>
          <p:nvPr/>
        </p:nvSpPr>
        <p:spPr>
          <a:xfrm>
            <a:off x="4712806" y="3864240"/>
            <a:ext cx="1385740" cy="407162"/>
          </a:xfrm>
          <a:prstGeom prst="rect">
            <a:avLst/>
          </a:prstGeom>
          <a:solidFill>
            <a:srgbClr val="4BACC6"/>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68" name="Text Box 10"/>
          <p:cNvSpPr txBox="1">
            <a:spLocks noChangeArrowheads="1"/>
          </p:cNvSpPr>
          <p:nvPr/>
        </p:nvSpPr>
        <p:spPr bwMode="auto">
          <a:xfrm>
            <a:off x="4717495" y="3864241"/>
            <a:ext cx="1376364" cy="414699"/>
          </a:xfrm>
          <a:prstGeom prst="rect">
            <a:avLst/>
          </a:prstGeom>
          <a:solidFill>
            <a:schemeClr val="tx1">
              <a:lumMod val="65000"/>
              <a:lumOff val="35000"/>
            </a:schemeClr>
          </a:solidFill>
          <a:ln w="9525">
            <a:noFill/>
            <a:miter lim="800000"/>
            <a:headEnd/>
            <a:tailEnd/>
          </a:ln>
        </p:spPr>
        <p:txBody>
          <a:bodyPr wrap="square" lIns="44928" tIns="22464" rIns="44928" bIns="22464">
            <a:spAutoFit/>
          </a:bodyPr>
          <a:lstStyle/>
          <a:p>
            <a:pPr algn="ctr" defTabSz="1069343"/>
            <a:r>
              <a:rPr lang="en-US" sz="2400">
                <a:solidFill>
                  <a:schemeClr val="bg1"/>
                </a:solidFill>
                <a:cs typeface="+mn-ea"/>
                <a:sym typeface="+mn-lt"/>
              </a:rPr>
              <a:t>$1500</a:t>
            </a:r>
            <a:endParaRPr lang="en-US" sz="1600">
              <a:solidFill>
                <a:schemeClr val="bg1"/>
              </a:solidFill>
              <a:cs typeface="+mn-ea"/>
              <a:sym typeface="+mn-lt"/>
            </a:endParaRPr>
          </a:p>
        </p:txBody>
      </p:sp>
      <p:sp>
        <p:nvSpPr>
          <p:cNvPr id="69" name="Rectangle 32"/>
          <p:cNvSpPr/>
          <p:nvPr/>
        </p:nvSpPr>
        <p:spPr>
          <a:xfrm>
            <a:off x="6455807" y="1540718"/>
            <a:ext cx="1800225" cy="2837510"/>
          </a:xfrm>
          <a:prstGeom prst="rect">
            <a:avLst/>
          </a:prstGeom>
          <a:noFill/>
          <a:ln w="95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70" name="Rectangle 33"/>
          <p:cNvSpPr/>
          <p:nvPr/>
        </p:nvSpPr>
        <p:spPr>
          <a:xfrm>
            <a:off x="6961496" y="1722419"/>
            <a:ext cx="788848" cy="78529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71" name="Text Box 10"/>
          <p:cNvSpPr txBox="1">
            <a:spLocks noChangeArrowheads="1"/>
          </p:cNvSpPr>
          <p:nvPr/>
        </p:nvSpPr>
        <p:spPr bwMode="auto">
          <a:xfrm>
            <a:off x="6568321" y="2613496"/>
            <a:ext cx="1575197" cy="839208"/>
          </a:xfrm>
          <a:prstGeom prst="rect">
            <a:avLst/>
          </a:prstGeom>
          <a:noFill/>
          <a:ln w="9525">
            <a:noFill/>
            <a:miter lim="800000"/>
            <a:headEnd/>
            <a:tailEnd/>
          </a:ln>
        </p:spPr>
        <p:txBody>
          <a:bodyPr wrap="square" lIns="44928" tIns="22464" rIns="44928" bIns="22464">
            <a:spAutoFit/>
          </a:bodyPr>
          <a:lstStyle/>
          <a:p>
            <a:pPr algn="ctr" defTabSz="1069316">
              <a:lnSpc>
                <a:spcPct val="130000"/>
              </a:lnSpc>
            </a:pPr>
            <a:r>
              <a:rPr lang="zh-CN" altLang="en-US" b="1" dirty="0">
                <a:solidFill>
                  <a:prstClr val="black">
                    <a:lumMod val="65000"/>
                    <a:lumOff val="35000"/>
                  </a:prstClr>
                </a:solidFill>
                <a:cs typeface="+mn-ea"/>
                <a:sym typeface="+mn-lt"/>
              </a:rPr>
              <a:t>添加标题</a:t>
            </a:r>
            <a:endParaRPr lang="en-US" altLang="zh-CN" b="1" dirty="0">
              <a:solidFill>
                <a:prstClr val="black">
                  <a:lumMod val="65000"/>
                  <a:lumOff val="35000"/>
                </a:prstClr>
              </a:solidFill>
              <a:cs typeface="+mn-ea"/>
              <a:sym typeface="+mn-lt"/>
            </a:endParaRPr>
          </a:p>
          <a:p>
            <a:pPr algn="ctr" defTabSz="1069316">
              <a:lnSpc>
                <a:spcPct val="130000"/>
              </a:lnSpc>
            </a:pPr>
            <a:r>
              <a:rPr lang="zh-CN" altLang="en-US" sz="900" dirty="0">
                <a:solidFill>
                  <a:prstClr val="black">
                    <a:lumMod val="65000"/>
                    <a:lumOff val="35000"/>
                  </a:prstClr>
                </a:solidFill>
                <a:cs typeface="+mn-ea"/>
                <a:sym typeface="+mn-lt"/>
              </a:rPr>
              <a:t>一套好的</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模板可以让一篇</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文稿的形象迅速提升，大大增加可观赏性。</a:t>
            </a:r>
            <a:endParaRPr lang="en-US" altLang="zh-CN" sz="900" i="1" dirty="0">
              <a:solidFill>
                <a:prstClr val="black">
                  <a:lumMod val="65000"/>
                  <a:lumOff val="35000"/>
                </a:prstClr>
              </a:solidFill>
              <a:cs typeface="+mn-ea"/>
              <a:sym typeface="+mn-lt"/>
            </a:endParaRPr>
          </a:p>
        </p:txBody>
      </p:sp>
      <p:sp>
        <p:nvSpPr>
          <p:cNvPr id="72" name="Rectangle 35"/>
          <p:cNvSpPr/>
          <p:nvPr/>
        </p:nvSpPr>
        <p:spPr>
          <a:xfrm>
            <a:off x="6663050" y="3864240"/>
            <a:ext cx="1385740" cy="407162"/>
          </a:xfrm>
          <a:prstGeom prst="rect">
            <a:avLst/>
          </a:prstGeom>
          <a:solidFill>
            <a:srgbClr val="4BACC6"/>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73" name="Text Box 10"/>
          <p:cNvSpPr txBox="1">
            <a:spLocks noChangeArrowheads="1"/>
          </p:cNvSpPr>
          <p:nvPr/>
        </p:nvSpPr>
        <p:spPr bwMode="auto">
          <a:xfrm>
            <a:off x="6667739" y="3864241"/>
            <a:ext cx="1376364" cy="414699"/>
          </a:xfrm>
          <a:prstGeom prst="rect">
            <a:avLst/>
          </a:prstGeom>
          <a:solidFill>
            <a:schemeClr val="tx1">
              <a:lumMod val="65000"/>
              <a:lumOff val="35000"/>
            </a:schemeClr>
          </a:solidFill>
          <a:ln w="9525">
            <a:noFill/>
            <a:miter lim="800000"/>
            <a:headEnd/>
            <a:tailEnd/>
          </a:ln>
        </p:spPr>
        <p:txBody>
          <a:bodyPr wrap="square" lIns="44928" tIns="22464" rIns="44928" bIns="22464">
            <a:spAutoFit/>
          </a:bodyPr>
          <a:lstStyle/>
          <a:p>
            <a:pPr algn="ctr" defTabSz="1069343"/>
            <a:r>
              <a:rPr lang="en-US" sz="2400">
                <a:solidFill>
                  <a:schemeClr val="bg1"/>
                </a:solidFill>
                <a:cs typeface="+mn-ea"/>
                <a:sym typeface="+mn-lt"/>
              </a:rPr>
              <a:t>$2500</a:t>
            </a:r>
            <a:endParaRPr lang="en-US" sz="1600">
              <a:solidFill>
                <a:schemeClr val="bg1"/>
              </a:solidFill>
              <a:cs typeface="+mn-ea"/>
              <a:sym typeface="+mn-lt"/>
            </a:endParaRPr>
          </a:p>
        </p:txBody>
      </p:sp>
      <p:grpSp>
        <p:nvGrpSpPr>
          <p:cNvPr id="74" name="Group 38"/>
          <p:cNvGrpSpPr/>
          <p:nvPr/>
        </p:nvGrpSpPr>
        <p:grpSpPr>
          <a:xfrm>
            <a:off x="1291361" y="1894951"/>
            <a:ext cx="417654" cy="440228"/>
            <a:chOff x="3659074" y="3351023"/>
            <a:chExt cx="424283" cy="449241"/>
          </a:xfrm>
          <a:solidFill>
            <a:schemeClr val="bg1"/>
          </a:solidFill>
        </p:grpSpPr>
        <p:sp>
          <p:nvSpPr>
            <p:cNvPr id="75" name="Freeform 47"/>
            <p:cNvSpPr>
              <a:spLocks/>
            </p:cNvSpPr>
            <p:nvPr/>
          </p:nvSpPr>
          <p:spPr bwMode="auto">
            <a:xfrm>
              <a:off x="3659074" y="3518240"/>
              <a:ext cx="199662" cy="282024"/>
            </a:xfrm>
            <a:custGeom>
              <a:avLst/>
              <a:gdLst>
                <a:gd name="T0" fmla="*/ 43 w 60"/>
                <a:gd name="T1" fmla="*/ 49 h 85"/>
                <a:gd name="T2" fmla="*/ 44 w 60"/>
                <a:gd name="T3" fmla="*/ 40 h 85"/>
                <a:gd name="T4" fmla="*/ 32 w 60"/>
                <a:gd name="T5" fmla="*/ 4 h 85"/>
                <a:gd name="T6" fmla="*/ 26 w 60"/>
                <a:gd name="T7" fmla="*/ 2 h 85"/>
                <a:gd name="T8" fmla="*/ 12 w 60"/>
                <a:gd name="T9" fmla="*/ 7 h 85"/>
                <a:gd name="T10" fmla="*/ 4 w 60"/>
                <a:gd name="T11" fmla="*/ 22 h 85"/>
                <a:gd name="T12" fmla="*/ 9 w 60"/>
                <a:gd name="T13" fmla="*/ 37 h 85"/>
                <a:gd name="T14" fmla="*/ 25 w 60"/>
                <a:gd name="T15" fmla="*/ 46 h 85"/>
                <a:gd name="T16" fmla="*/ 31 w 60"/>
                <a:gd name="T17" fmla="*/ 52 h 85"/>
                <a:gd name="T18" fmla="*/ 41 w 60"/>
                <a:gd name="T19" fmla="*/ 80 h 85"/>
                <a:gd name="T20" fmla="*/ 46 w 60"/>
                <a:gd name="T21" fmla="*/ 83 h 85"/>
                <a:gd name="T22" fmla="*/ 49 w 60"/>
                <a:gd name="T23" fmla="*/ 70 h 85"/>
                <a:gd name="T24" fmla="*/ 43 w 60"/>
                <a:gd name="T25" fmla="*/ 4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85">
                  <a:moveTo>
                    <a:pt x="43" y="49"/>
                  </a:moveTo>
                  <a:cubicBezTo>
                    <a:pt x="43" y="49"/>
                    <a:pt x="45" y="43"/>
                    <a:pt x="44" y="40"/>
                  </a:cubicBezTo>
                  <a:cubicBezTo>
                    <a:pt x="32" y="4"/>
                    <a:pt x="32" y="4"/>
                    <a:pt x="32" y="4"/>
                  </a:cubicBezTo>
                  <a:cubicBezTo>
                    <a:pt x="32" y="4"/>
                    <a:pt x="31" y="0"/>
                    <a:pt x="26" y="2"/>
                  </a:cubicBezTo>
                  <a:cubicBezTo>
                    <a:pt x="12" y="7"/>
                    <a:pt x="12" y="7"/>
                    <a:pt x="12" y="7"/>
                  </a:cubicBezTo>
                  <a:cubicBezTo>
                    <a:pt x="12" y="7"/>
                    <a:pt x="0" y="11"/>
                    <a:pt x="4" y="22"/>
                  </a:cubicBezTo>
                  <a:cubicBezTo>
                    <a:pt x="9" y="37"/>
                    <a:pt x="9" y="37"/>
                    <a:pt x="9" y="37"/>
                  </a:cubicBezTo>
                  <a:cubicBezTo>
                    <a:pt x="9" y="37"/>
                    <a:pt x="14" y="50"/>
                    <a:pt x="25" y="46"/>
                  </a:cubicBezTo>
                  <a:cubicBezTo>
                    <a:pt x="25" y="46"/>
                    <a:pt x="29" y="45"/>
                    <a:pt x="31" y="52"/>
                  </a:cubicBezTo>
                  <a:cubicBezTo>
                    <a:pt x="41" y="80"/>
                    <a:pt x="41" y="80"/>
                    <a:pt x="41" y="80"/>
                  </a:cubicBezTo>
                  <a:cubicBezTo>
                    <a:pt x="41" y="80"/>
                    <a:pt x="41" y="85"/>
                    <a:pt x="46" y="83"/>
                  </a:cubicBezTo>
                  <a:cubicBezTo>
                    <a:pt x="46" y="83"/>
                    <a:pt x="60" y="81"/>
                    <a:pt x="49" y="70"/>
                  </a:cubicBezTo>
                  <a:cubicBezTo>
                    <a:pt x="52" y="63"/>
                    <a:pt x="43" y="58"/>
                    <a:pt x="43"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76" name="Freeform 48"/>
            <p:cNvSpPr>
              <a:spLocks/>
            </p:cNvSpPr>
            <p:nvPr/>
          </p:nvSpPr>
          <p:spPr bwMode="auto">
            <a:xfrm>
              <a:off x="3768888" y="3351023"/>
              <a:ext cx="272041" cy="316965"/>
            </a:xfrm>
            <a:custGeom>
              <a:avLst/>
              <a:gdLst>
                <a:gd name="T0" fmla="*/ 70 w 82"/>
                <a:gd name="T1" fmla="*/ 58 h 95"/>
                <a:gd name="T2" fmla="*/ 73 w 82"/>
                <a:gd name="T3" fmla="*/ 45 h 95"/>
                <a:gd name="T4" fmla="*/ 62 w 82"/>
                <a:gd name="T5" fmla="*/ 36 h 95"/>
                <a:gd name="T6" fmla="*/ 52 w 82"/>
                <a:gd name="T7" fmla="*/ 4 h 95"/>
                <a:gd name="T8" fmla="*/ 48 w 82"/>
                <a:gd name="T9" fmla="*/ 6 h 95"/>
                <a:gd name="T10" fmla="*/ 4 w 82"/>
                <a:gd name="T11" fmla="*/ 47 h 95"/>
                <a:gd name="T12" fmla="*/ 2 w 82"/>
                <a:gd name="T13" fmla="*/ 52 h 95"/>
                <a:gd name="T14" fmla="*/ 12 w 82"/>
                <a:gd name="T15" fmla="*/ 83 h 95"/>
                <a:gd name="T16" fmla="*/ 17 w 82"/>
                <a:gd name="T17" fmla="*/ 85 h 95"/>
                <a:gd name="T18" fmla="*/ 78 w 82"/>
                <a:gd name="T19" fmla="*/ 92 h 95"/>
                <a:gd name="T20" fmla="*/ 81 w 82"/>
                <a:gd name="T21" fmla="*/ 91 h 95"/>
                <a:gd name="T22" fmla="*/ 70 w 82"/>
                <a:gd name="T23" fmla="*/ 5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95">
                  <a:moveTo>
                    <a:pt x="70" y="58"/>
                  </a:moveTo>
                  <a:cubicBezTo>
                    <a:pt x="73" y="55"/>
                    <a:pt x="75" y="50"/>
                    <a:pt x="73" y="45"/>
                  </a:cubicBezTo>
                  <a:cubicBezTo>
                    <a:pt x="71" y="40"/>
                    <a:pt x="67" y="37"/>
                    <a:pt x="62" y="36"/>
                  </a:cubicBezTo>
                  <a:cubicBezTo>
                    <a:pt x="52" y="4"/>
                    <a:pt x="52" y="4"/>
                    <a:pt x="52" y="4"/>
                  </a:cubicBezTo>
                  <a:cubicBezTo>
                    <a:pt x="50" y="0"/>
                    <a:pt x="48" y="6"/>
                    <a:pt x="48" y="6"/>
                  </a:cubicBezTo>
                  <a:cubicBezTo>
                    <a:pt x="40" y="38"/>
                    <a:pt x="4" y="47"/>
                    <a:pt x="4" y="47"/>
                  </a:cubicBezTo>
                  <a:cubicBezTo>
                    <a:pt x="0" y="49"/>
                    <a:pt x="2" y="52"/>
                    <a:pt x="2" y="52"/>
                  </a:cubicBezTo>
                  <a:cubicBezTo>
                    <a:pt x="12" y="83"/>
                    <a:pt x="12" y="83"/>
                    <a:pt x="12" y="83"/>
                  </a:cubicBezTo>
                  <a:cubicBezTo>
                    <a:pt x="14" y="86"/>
                    <a:pt x="17" y="85"/>
                    <a:pt x="17" y="85"/>
                  </a:cubicBezTo>
                  <a:cubicBezTo>
                    <a:pt x="56" y="72"/>
                    <a:pt x="78" y="92"/>
                    <a:pt x="78" y="92"/>
                  </a:cubicBezTo>
                  <a:cubicBezTo>
                    <a:pt x="78" y="92"/>
                    <a:pt x="82" y="95"/>
                    <a:pt x="81" y="91"/>
                  </a:cubicBezTo>
                  <a:lnTo>
                    <a:pt x="7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77" name="Freeform 49"/>
            <p:cNvSpPr>
              <a:spLocks/>
            </p:cNvSpPr>
            <p:nvPr/>
          </p:nvSpPr>
          <p:spPr bwMode="auto">
            <a:xfrm>
              <a:off x="4003491" y="3410922"/>
              <a:ext cx="44924" cy="57404"/>
            </a:xfrm>
            <a:custGeom>
              <a:avLst/>
              <a:gdLst>
                <a:gd name="T0" fmla="*/ 18 w 18"/>
                <a:gd name="T1" fmla="*/ 3 h 23"/>
                <a:gd name="T2" fmla="*/ 15 w 18"/>
                <a:gd name="T3" fmla="*/ 0 h 23"/>
                <a:gd name="T4" fmla="*/ 0 w 18"/>
                <a:gd name="T5" fmla="*/ 20 h 23"/>
                <a:gd name="T6" fmla="*/ 3 w 18"/>
                <a:gd name="T7" fmla="*/ 23 h 23"/>
                <a:gd name="T8" fmla="*/ 18 w 18"/>
                <a:gd name="T9" fmla="*/ 3 h 23"/>
              </a:gdLst>
              <a:ahLst/>
              <a:cxnLst>
                <a:cxn ang="0">
                  <a:pos x="T0" y="T1"/>
                </a:cxn>
                <a:cxn ang="0">
                  <a:pos x="T2" y="T3"/>
                </a:cxn>
                <a:cxn ang="0">
                  <a:pos x="T4" y="T5"/>
                </a:cxn>
                <a:cxn ang="0">
                  <a:pos x="T6" y="T7"/>
                </a:cxn>
                <a:cxn ang="0">
                  <a:pos x="T8" y="T9"/>
                </a:cxn>
              </a:cxnLst>
              <a:rect l="0" t="0" r="r" b="b"/>
              <a:pathLst>
                <a:path w="18" h="23">
                  <a:moveTo>
                    <a:pt x="18" y="3"/>
                  </a:moveTo>
                  <a:lnTo>
                    <a:pt x="15" y="0"/>
                  </a:lnTo>
                  <a:lnTo>
                    <a:pt x="0" y="20"/>
                  </a:lnTo>
                  <a:lnTo>
                    <a:pt x="3" y="23"/>
                  </a:lnTo>
                  <a:lnTo>
                    <a:pt x="18"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78" name="Freeform 50"/>
            <p:cNvSpPr>
              <a:spLocks/>
            </p:cNvSpPr>
            <p:nvPr/>
          </p:nvSpPr>
          <p:spPr bwMode="auto">
            <a:xfrm>
              <a:off x="4023458" y="3538206"/>
              <a:ext cx="59899" cy="37438"/>
            </a:xfrm>
            <a:custGeom>
              <a:avLst/>
              <a:gdLst>
                <a:gd name="T0" fmla="*/ 0 w 24"/>
                <a:gd name="T1" fmla="*/ 3 h 15"/>
                <a:gd name="T2" fmla="*/ 23 w 24"/>
                <a:gd name="T3" fmla="*/ 15 h 15"/>
                <a:gd name="T4" fmla="*/ 24 w 24"/>
                <a:gd name="T5" fmla="*/ 12 h 15"/>
                <a:gd name="T6" fmla="*/ 3 w 24"/>
                <a:gd name="T7" fmla="*/ 0 h 15"/>
                <a:gd name="T8" fmla="*/ 0 w 24"/>
                <a:gd name="T9" fmla="*/ 3 h 15"/>
              </a:gdLst>
              <a:ahLst/>
              <a:cxnLst>
                <a:cxn ang="0">
                  <a:pos x="T0" y="T1"/>
                </a:cxn>
                <a:cxn ang="0">
                  <a:pos x="T2" y="T3"/>
                </a:cxn>
                <a:cxn ang="0">
                  <a:pos x="T4" y="T5"/>
                </a:cxn>
                <a:cxn ang="0">
                  <a:pos x="T6" y="T7"/>
                </a:cxn>
                <a:cxn ang="0">
                  <a:pos x="T8" y="T9"/>
                </a:cxn>
              </a:cxnLst>
              <a:rect l="0" t="0" r="r" b="b"/>
              <a:pathLst>
                <a:path w="24" h="15">
                  <a:moveTo>
                    <a:pt x="0" y="3"/>
                  </a:moveTo>
                  <a:lnTo>
                    <a:pt x="23" y="15"/>
                  </a:lnTo>
                  <a:lnTo>
                    <a:pt x="24" y="12"/>
                  </a:lnTo>
                  <a:lnTo>
                    <a:pt x="3"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79" name="Freeform 51"/>
            <p:cNvSpPr>
              <a:spLocks/>
            </p:cNvSpPr>
            <p:nvPr/>
          </p:nvSpPr>
          <p:spPr bwMode="auto">
            <a:xfrm>
              <a:off x="4023458" y="3478307"/>
              <a:ext cx="59899" cy="27454"/>
            </a:xfrm>
            <a:custGeom>
              <a:avLst/>
              <a:gdLst>
                <a:gd name="T0" fmla="*/ 0 w 24"/>
                <a:gd name="T1" fmla="*/ 11 h 11"/>
                <a:gd name="T2" fmla="*/ 24 w 24"/>
                <a:gd name="T3" fmla="*/ 3 h 11"/>
                <a:gd name="T4" fmla="*/ 24 w 24"/>
                <a:gd name="T5" fmla="*/ 0 h 11"/>
                <a:gd name="T6" fmla="*/ 0 w 24"/>
                <a:gd name="T7" fmla="*/ 7 h 11"/>
                <a:gd name="T8" fmla="*/ 0 w 24"/>
                <a:gd name="T9" fmla="*/ 11 h 11"/>
              </a:gdLst>
              <a:ahLst/>
              <a:cxnLst>
                <a:cxn ang="0">
                  <a:pos x="T0" y="T1"/>
                </a:cxn>
                <a:cxn ang="0">
                  <a:pos x="T2" y="T3"/>
                </a:cxn>
                <a:cxn ang="0">
                  <a:pos x="T4" y="T5"/>
                </a:cxn>
                <a:cxn ang="0">
                  <a:pos x="T6" y="T7"/>
                </a:cxn>
                <a:cxn ang="0">
                  <a:pos x="T8" y="T9"/>
                </a:cxn>
              </a:cxnLst>
              <a:rect l="0" t="0" r="r" b="b"/>
              <a:pathLst>
                <a:path w="24" h="11">
                  <a:moveTo>
                    <a:pt x="0" y="11"/>
                  </a:moveTo>
                  <a:lnTo>
                    <a:pt x="24" y="3"/>
                  </a:lnTo>
                  <a:lnTo>
                    <a:pt x="24" y="0"/>
                  </a:lnTo>
                  <a:lnTo>
                    <a:pt x="0" y="7"/>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grpSp>
      <p:sp>
        <p:nvSpPr>
          <p:cNvPr id="80" name="Freeform 64"/>
          <p:cNvSpPr>
            <a:spLocks noEditPoints="1"/>
          </p:cNvSpPr>
          <p:nvPr/>
        </p:nvSpPr>
        <p:spPr bwMode="auto">
          <a:xfrm>
            <a:off x="3240609" y="1908402"/>
            <a:ext cx="434851" cy="413326"/>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chemeClr val="bg1"/>
          </a:solidFill>
          <a:ln>
            <a:noFill/>
          </a:ln>
        </p:spPr>
        <p:txBody>
          <a:bodyPr vert="horz" wrap="square" lIns="89855" tIns="44928" rIns="89855" bIns="44928" numCol="1" anchor="t" anchorCtr="0" compatLnSpc="1">
            <a:prstTxWarp prst="textNoShape">
              <a:avLst/>
            </a:prstTxWarp>
          </a:bodyPr>
          <a:lstStyle/>
          <a:p>
            <a:endParaRPr lang="en-US" sz="1800">
              <a:cs typeface="+mn-ea"/>
              <a:sym typeface="+mn-lt"/>
            </a:endParaRPr>
          </a:p>
        </p:txBody>
      </p:sp>
      <p:grpSp>
        <p:nvGrpSpPr>
          <p:cNvPr id="81" name="Group 45"/>
          <p:cNvGrpSpPr/>
          <p:nvPr/>
        </p:nvGrpSpPr>
        <p:grpSpPr>
          <a:xfrm>
            <a:off x="7159972" y="1884174"/>
            <a:ext cx="340966" cy="461782"/>
            <a:chOff x="8248816" y="4047345"/>
            <a:chExt cx="429274" cy="584013"/>
          </a:xfrm>
          <a:solidFill>
            <a:schemeClr val="bg1"/>
          </a:solidFill>
        </p:grpSpPr>
        <p:sp>
          <p:nvSpPr>
            <p:cNvPr id="82" name="Freeform 136"/>
            <p:cNvSpPr>
              <a:spLocks/>
            </p:cNvSpPr>
            <p:nvPr/>
          </p:nvSpPr>
          <p:spPr bwMode="auto">
            <a:xfrm>
              <a:off x="8281260" y="4049842"/>
              <a:ext cx="19966" cy="529106"/>
            </a:xfrm>
            <a:custGeom>
              <a:avLst/>
              <a:gdLst>
                <a:gd name="T0" fmla="*/ 8 w 8"/>
                <a:gd name="T1" fmla="*/ 8 h 212"/>
                <a:gd name="T2" fmla="*/ 0 w 8"/>
                <a:gd name="T3" fmla="*/ 0 h 212"/>
                <a:gd name="T4" fmla="*/ 0 w 8"/>
                <a:gd name="T5" fmla="*/ 1 h 212"/>
                <a:gd name="T6" fmla="*/ 0 w 8"/>
                <a:gd name="T7" fmla="*/ 7 h 212"/>
                <a:gd name="T8" fmla="*/ 0 w 8"/>
                <a:gd name="T9" fmla="*/ 212 h 212"/>
                <a:gd name="T10" fmla="*/ 8 w 8"/>
                <a:gd name="T11" fmla="*/ 212 h 212"/>
                <a:gd name="T12" fmla="*/ 8 w 8"/>
                <a:gd name="T13" fmla="*/ 8 h 212"/>
              </a:gdLst>
              <a:ahLst/>
              <a:cxnLst>
                <a:cxn ang="0">
                  <a:pos x="T0" y="T1"/>
                </a:cxn>
                <a:cxn ang="0">
                  <a:pos x="T2" y="T3"/>
                </a:cxn>
                <a:cxn ang="0">
                  <a:pos x="T4" y="T5"/>
                </a:cxn>
                <a:cxn ang="0">
                  <a:pos x="T6" y="T7"/>
                </a:cxn>
                <a:cxn ang="0">
                  <a:pos x="T8" y="T9"/>
                </a:cxn>
                <a:cxn ang="0">
                  <a:pos x="T10" y="T11"/>
                </a:cxn>
                <a:cxn ang="0">
                  <a:pos x="T12" y="T13"/>
                </a:cxn>
              </a:cxnLst>
              <a:rect l="0" t="0" r="r" b="b"/>
              <a:pathLst>
                <a:path w="8" h="212">
                  <a:moveTo>
                    <a:pt x="8" y="8"/>
                  </a:moveTo>
                  <a:lnTo>
                    <a:pt x="0" y="0"/>
                  </a:lnTo>
                  <a:lnTo>
                    <a:pt x="0" y="1"/>
                  </a:lnTo>
                  <a:lnTo>
                    <a:pt x="0" y="7"/>
                  </a:lnTo>
                  <a:lnTo>
                    <a:pt x="0" y="212"/>
                  </a:lnTo>
                  <a:lnTo>
                    <a:pt x="8" y="212"/>
                  </a:ln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83" name="Freeform 137"/>
            <p:cNvSpPr>
              <a:spLocks/>
            </p:cNvSpPr>
            <p:nvPr/>
          </p:nvSpPr>
          <p:spPr bwMode="auto">
            <a:xfrm>
              <a:off x="8283757" y="4047345"/>
              <a:ext cx="354401" cy="19966"/>
            </a:xfrm>
            <a:custGeom>
              <a:avLst/>
              <a:gdLst>
                <a:gd name="T0" fmla="*/ 135 w 142"/>
                <a:gd name="T1" fmla="*/ 8 h 8"/>
                <a:gd name="T2" fmla="*/ 142 w 142"/>
                <a:gd name="T3" fmla="*/ 0 h 8"/>
                <a:gd name="T4" fmla="*/ 0 w 142"/>
                <a:gd name="T5" fmla="*/ 0 h 8"/>
                <a:gd name="T6" fmla="*/ 8 w 142"/>
                <a:gd name="T7" fmla="*/ 8 h 8"/>
                <a:gd name="T8" fmla="*/ 135 w 142"/>
                <a:gd name="T9" fmla="*/ 8 h 8"/>
              </a:gdLst>
              <a:ahLst/>
              <a:cxnLst>
                <a:cxn ang="0">
                  <a:pos x="T0" y="T1"/>
                </a:cxn>
                <a:cxn ang="0">
                  <a:pos x="T2" y="T3"/>
                </a:cxn>
                <a:cxn ang="0">
                  <a:pos x="T4" y="T5"/>
                </a:cxn>
                <a:cxn ang="0">
                  <a:pos x="T6" y="T7"/>
                </a:cxn>
                <a:cxn ang="0">
                  <a:pos x="T8" y="T9"/>
                </a:cxn>
              </a:cxnLst>
              <a:rect l="0" t="0" r="r" b="b"/>
              <a:pathLst>
                <a:path w="142" h="8">
                  <a:moveTo>
                    <a:pt x="135" y="8"/>
                  </a:moveTo>
                  <a:lnTo>
                    <a:pt x="142" y="0"/>
                  </a:lnTo>
                  <a:lnTo>
                    <a:pt x="0" y="0"/>
                  </a:lnTo>
                  <a:lnTo>
                    <a:pt x="8" y="8"/>
                  </a:lnTo>
                  <a:lnTo>
                    <a:pt x="135"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84" name="Freeform 138"/>
            <p:cNvSpPr>
              <a:spLocks/>
            </p:cNvSpPr>
            <p:nvPr/>
          </p:nvSpPr>
          <p:spPr bwMode="auto">
            <a:xfrm>
              <a:off x="8620686" y="4049842"/>
              <a:ext cx="22463" cy="529106"/>
            </a:xfrm>
            <a:custGeom>
              <a:avLst/>
              <a:gdLst>
                <a:gd name="T0" fmla="*/ 0 w 9"/>
                <a:gd name="T1" fmla="*/ 8 h 212"/>
                <a:gd name="T2" fmla="*/ 0 w 9"/>
                <a:gd name="T3" fmla="*/ 212 h 212"/>
                <a:gd name="T4" fmla="*/ 9 w 9"/>
                <a:gd name="T5" fmla="*/ 212 h 212"/>
                <a:gd name="T6" fmla="*/ 9 w 9"/>
                <a:gd name="T7" fmla="*/ 7 h 212"/>
                <a:gd name="T8" fmla="*/ 9 w 9"/>
                <a:gd name="T9" fmla="*/ 1 h 212"/>
                <a:gd name="T10" fmla="*/ 9 w 9"/>
                <a:gd name="T11" fmla="*/ 0 h 212"/>
                <a:gd name="T12" fmla="*/ 0 w 9"/>
                <a:gd name="T13" fmla="*/ 9 h 212"/>
                <a:gd name="T14" fmla="*/ 0 w 9"/>
                <a:gd name="T15" fmla="*/ 8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12">
                  <a:moveTo>
                    <a:pt x="0" y="8"/>
                  </a:moveTo>
                  <a:lnTo>
                    <a:pt x="0" y="212"/>
                  </a:lnTo>
                  <a:lnTo>
                    <a:pt x="9" y="212"/>
                  </a:lnTo>
                  <a:lnTo>
                    <a:pt x="9" y="7"/>
                  </a:lnTo>
                  <a:lnTo>
                    <a:pt x="9" y="1"/>
                  </a:lnTo>
                  <a:lnTo>
                    <a:pt x="9" y="0"/>
                  </a:lnTo>
                  <a:lnTo>
                    <a:pt x="0" y="9"/>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85" name="Rectangle 139"/>
            <p:cNvSpPr>
              <a:spLocks noChangeArrowheads="1"/>
            </p:cNvSpPr>
            <p:nvPr/>
          </p:nvSpPr>
          <p:spPr bwMode="auto">
            <a:xfrm>
              <a:off x="8248816" y="4596417"/>
              <a:ext cx="429274" cy="349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86" name="Freeform 140"/>
            <p:cNvSpPr>
              <a:spLocks noEditPoints="1"/>
            </p:cNvSpPr>
            <p:nvPr/>
          </p:nvSpPr>
          <p:spPr bwMode="auto">
            <a:xfrm>
              <a:off x="8323689" y="4089774"/>
              <a:ext cx="159730" cy="476695"/>
            </a:xfrm>
            <a:custGeom>
              <a:avLst/>
              <a:gdLst>
                <a:gd name="T0" fmla="*/ 0 w 48"/>
                <a:gd name="T1" fmla="*/ 0 h 143"/>
                <a:gd name="T2" fmla="*/ 0 w 48"/>
                <a:gd name="T3" fmla="*/ 143 h 143"/>
                <a:gd name="T4" fmla="*/ 48 w 48"/>
                <a:gd name="T5" fmla="*/ 134 h 143"/>
                <a:gd name="T6" fmla="*/ 48 w 48"/>
                <a:gd name="T7" fmla="*/ 9 h 143"/>
                <a:gd name="T8" fmla="*/ 0 w 48"/>
                <a:gd name="T9" fmla="*/ 0 h 143"/>
                <a:gd name="T10" fmla="*/ 6 w 48"/>
                <a:gd name="T11" fmla="*/ 12 h 143"/>
                <a:gd name="T12" fmla="*/ 42 w 48"/>
                <a:gd name="T13" fmla="*/ 19 h 143"/>
                <a:gd name="T14" fmla="*/ 42 w 48"/>
                <a:gd name="T15" fmla="*/ 65 h 143"/>
                <a:gd name="T16" fmla="*/ 6 w 48"/>
                <a:gd name="T17" fmla="*/ 62 h 143"/>
                <a:gd name="T18" fmla="*/ 6 w 48"/>
                <a:gd name="T19" fmla="*/ 12 h 143"/>
                <a:gd name="T20" fmla="*/ 42 w 48"/>
                <a:gd name="T21" fmla="*/ 127 h 143"/>
                <a:gd name="T22" fmla="*/ 6 w 48"/>
                <a:gd name="T23" fmla="*/ 132 h 143"/>
                <a:gd name="T24" fmla="*/ 6 w 48"/>
                <a:gd name="T25" fmla="*/ 72 h 143"/>
                <a:gd name="T26" fmla="*/ 42 w 48"/>
                <a:gd name="T27" fmla="*/ 74 h 143"/>
                <a:gd name="T28" fmla="*/ 42 w 48"/>
                <a:gd name="T29" fmla="*/ 127 h 143"/>
                <a:gd name="T30" fmla="*/ 44 w 48"/>
                <a:gd name="T31" fmla="*/ 69 h 143"/>
                <a:gd name="T32" fmla="*/ 43 w 48"/>
                <a:gd name="T33" fmla="*/ 71 h 143"/>
                <a:gd name="T34" fmla="*/ 36 w 48"/>
                <a:gd name="T35" fmla="*/ 70 h 143"/>
                <a:gd name="T36" fmla="*/ 35 w 48"/>
                <a:gd name="T37" fmla="*/ 69 h 143"/>
                <a:gd name="T38" fmla="*/ 35 w 48"/>
                <a:gd name="T39" fmla="*/ 69 h 143"/>
                <a:gd name="T40" fmla="*/ 36 w 48"/>
                <a:gd name="T41" fmla="*/ 68 h 143"/>
                <a:gd name="T42" fmla="*/ 43 w 48"/>
                <a:gd name="T43" fmla="*/ 68 h 143"/>
                <a:gd name="T44" fmla="*/ 44 w 48"/>
                <a:gd name="T45" fmla="*/ 69 h 143"/>
                <a:gd name="T46" fmla="*/ 45 w 48"/>
                <a:gd name="T47" fmla="*/ 70 h 143"/>
                <a:gd name="T48" fmla="*/ 43 w 48"/>
                <a:gd name="T49" fmla="*/ 72 h 143"/>
                <a:gd name="T50" fmla="*/ 40 w 48"/>
                <a:gd name="T51" fmla="*/ 70 h 143"/>
                <a:gd name="T52" fmla="*/ 43 w 48"/>
                <a:gd name="T53" fmla="*/ 67 h 143"/>
                <a:gd name="T54" fmla="*/ 45 w 48"/>
                <a:gd name="T55" fmla="*/ 7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43">
                  <a:moveTo>
                    <a:pt x="0" y="0"/>
                  </a:moveTo>
                  <a:cubicBezTo>
                    <a:pt x="0" y="143"/>
                    <a:pt x="0" y="143"/>
                    <a:pt x="0" y="143"/>
                  </a:cubicBezTo>
                  <a:cubicBezTo>
                    <a:pt x="48" y="134"/>
                    <a:pt x="48" y="134"/>
                    <a:pt x="48" y="134"/>
                  </a:cubicBezTo>
                  <a:cubicBezTo>
                    <a:pt x="48" y="9"/>
                    <a:pt x="48" y="9"/>
                    <a:pt x="48" y="9"/>
                  </a:cubicBezTo>
                  <a:lnTo>
                    <a:pt x="0" y="0"/>
                  </a:lnTo>
                  <a:close/>
                  <a:moveTo>
                    <a:pt x="6" y="12"/>
                  </a:moveTo>
                  <a:cubicBezTo>
                    <a:pt x="42" y="19"/>
                    <a:pt x="42" y="19"/>
                    <a:pt x="42" y="19"/>
                  </a:cubicBezTo>
                  <a:cubicBezTo>
                    <a:pt x="42" y="65"/>
                    <a:pt x="42" y="65"/>
                    <a:pt x="42" y="65"/>
                  </a:cubicBezTo>
                  <a:cubicBezTo>
                    <a:pt x="6" y="62"/>
                    <a:pt x="6" y="62"/>
                    <a:pt x="6" y="62"/>
                  </a:cubicBezTo>
                  <a:lnTo>
                    <a:pt x="6" y="12"/>
                  </a:lnTo>
                  <a:close/>
                  <a:moveTo>
                    <a:pt x="42" y="127"/>
                  </a:moveTo>
                  <a:cubicBezTo>
                    <a:pt x="6" y="132"/>
                    <a:pt x="6" y="132"/>
                    <a:pt x="6" y="132"/>
                  </a:cubicBezTo>
                  <a:cubicBezTo>
                    <a:pt x="6" y="72"/>
                    <a:pt x="6" y="72"/>
                    <a:pt x="6" y="72"/>
                  </a:cubicBezTo>
                  <a:cubicBezTo>
                    <a:pt x="42" y="74"/>
                    <a:pt x="42" y="74"/>
                    <a:pt x="42" y="74"/>
                  </a:cubicBezTo>
                  <a:lnTo>
                    <a:pt x="42" y="127"/>
                  </a:lnTo>
                  <a:close/>
                  <a:moveTo>
                    <a:pt x="44" y="69"/>
                  </a:moveTo>
                  <a:cubicBezTo>
                    <a:pt x="44" y="70"/>
                    <a:pt x="44" y="71"/>
                    <a:pt x="43" y="71"/>
                  </a:cubicBezTo>
                  <a:cubicBezTo>
                    <a:pt x="36" y="70"/>
                    <a:pt x="36" y="70"/>
                    <a:pt x="36" y="70"/>
                  </a:cubicBezTo>
                  <a:cubicBezTo>
                    <a:pt x="35" y="70"/>
                    <a:pt x="35" y="70"/>
                    <a:pt x="35" y="69"/>
                  </a:cubicBezTo>
                  <a:cubicBezTo>
                    <a:pt x="35" y="69"/>
                    <a:pt x="35" y="69"/>
                    <a:pt x="35" y="69"/>
                  </a:cubicBezTo>
                  <a:cubicBezTo>
                    <a:pt x="35" y="68"/>
                    <a:pt x="35" y="68"/>
                    <a:pt x="36" y="68"/>
                  </a:cubicBezTo>
                  <a:cubicBezTo>
                    <a:pt x="43" y="68"/>
                    <a:pt x="43" y="68"/>
                    <a:pt x="43" y="68"/>
                  </a:cubicBezTo>
                  <a:cubicBezTo>
                    <a:pt x="44" y="68"/>
                    <a:pt x="44" y="69"/>
                    <a:pt x="44" y="69"/>
                  </a:cubicBezTo>
                  <a:close/>
                  <a:moveTo>
                    <a:pt x="45" y="70"/>
                  </a:moveTo>
                  <a:cubicBezTo>
                    <a:pt x="45" y="71"/>
                    <a:pt x="44" y="72"/>
                    <a:pt x="43" y="72"/>
                  </a:cubicBezTo>
                  <a:cubicBezTo>
                    <a:pt x="41" y="72"/>
                    <a:pt x="40" y="71"/>
                    <a:pt x="40" y="70"/>
                  </a:cubicBezTo>
                  <a:cubicBezTo>
                    <a:pt x="40" y="68"/>
                    <a:pt x="41" y="67"/>
                    <a:pt x="43" y="67"/>
                  </a:cubicBezTo>
                  <a:cubicBezTo>
                    <a:pt x="44" y="67"/>
                    <a:pt x="45" y="68"/>
                    <a:pt x="45"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grpSp>
      <p:grpSp>
        <p:nvGrpSpPr>
          <p:cNvPr id="87" name="Group 51"/>
          <p:cNvGrpSpPr/>
          <p:nvPr/>
        </p:nvGrpSpPr>
        <p:grpSpPr>
          <a:xfrm>
            <a:off x="5218959" y="1930414"/>
            <a:ext cx="373432" cy="369303"/>
            <a:chOff x="6853673" y="3715407"/>
            <a:chExt cx="379359" cy="376864"/>
          </a:xfrm>
          <a:solidFill>
            <a:schemeClr val="bg1"/>
          </a:solidFill>
        </p:grpSpPr>
        <p:sp>
          <p:nvSpPr>
            <p:cNvPr id="88"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89" name="Rectangle 151"/>
            <p:cNvSpPr>
              <a:spLocks noChangeArrowheads="1"/>
            </p:cNvSpPr>
            <p:nvPr/>
          </p:nvSpPr>
          <p:spPr bwMode="auto">
            <a:xfrm>
              <a:off x="6998429" y="3987447"/>
              <a:ext cx="22463"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90" name="Rectangle 152"/>
            <p:cNvSpPr>
              <a:spLocks noChangeArrowheads="1"/>
            </p:cNvSpPr>
            <p:nvPr/>
          </p:nvSpPr>
          <p:spPr bwMode="auto">
            <a:xfrm>
              <a:off x="7033370"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91" name="Rectangle 153"/>
            <p:cNvSpPr>
              <a:spLocks noChangeArrowheads="1"/>
            </p:cNvSpPr>
            <p:nvPr/>
          </p:nvSpPr>
          <p:spPr bwMode="auto">
            <a:xfrm>
              <a:off x="7068311"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92" name="Freeform 154"/>
            <p:cNvSpPr>
              <a:spLocks/>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93" name="Freeform 155"/>
            <p:cNvSpPr>
              <a:spLocks/>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94" name="Freeform 156"/>
            <p:cNvSpPr>
              <a:spLocks/>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95" name="Freeform 157"/>
            <p:cNvSpPr>
              <a:spLocks/>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96" name="Freeform 158"/>
            <p:cNvSpPr>
              <a:spLocks/>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97" name="Rectangle 159"/>
            <p:cNvSpPr>
              <a:spLocks noChangeArrowheads="1"/>
            </p:cNvSpPr>
            <p:nvPr/>
          </p:nvSpPr>
          <p:spPr bwMode="auto">
            <a:xfrm>
              <a:off x="7040858" y="3750348"/>
              <a:ext cx="7488" cy="22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98" name="Freeform 160"/>
            <p:cNvSpPr>
              <a:spLocks/>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99" name="Freeform 161"/>
            <p:cNvSpPr>
              <a:spLocks/>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100" name="Freeform 162"/>
            <p:cNvSpPr>
              <a:spLocks/>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101" name="Freeform 163"/>
            <p:cNvSpPr>
              <a:spLocks/>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102" name="Freeform 164"/>
            <p:cNvSpPr>
              <a:spLocks/>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103" name="Freeform 165"/>
            <p:cNvSpPr>
              <a:spLocks/>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104" name="Rectangle 166"/>
            <p:cNvSpPr>
              <a:spLocks noChangeArrowheads="1"/>
            </p:cNvSpPr>
            <p:nvPr/>
          </p:nvSpPr>
          <p:spPr bwMode="auto">
            <a:xfrm>
              <a:off x="6893606" y="3890112"/>
              <a:ext cx="24958"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105" name="Rectangle 167"/>
            <p:cNvSpPr>
              <a:spLocks noChangeArrowheads="1"/>
            </p:cNvSpPr>
            <p:nvPr/>
          </p:nvSpPr>
          <p:spPr bwMode="auto">
            <a:xfrm>
              <a:off x="7170638" y="3892607"/>
              <a:ext cx="27454"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grpSp>
    </p:spTree>
    <p:custDataLst>
      <p:tags r:id="rId1"/>
    </p:custDataLst>
    <p:extLst>
      <p:ext uri="{BB962C8B-B14F-4D97-AF65-F5344CB8AC3E}">
        <p14:creationId xmlns:p14="http://schemas.microsoft.com/office/powerpoint/2010/main" val="1710844466"/>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250" fill="hold"/>
                                        <p:tgtEl>
                                          <p:spTgt spid="54"/>
                                        </p:tgtEl>
                                        <p:attrNameLst>
                                          <p:attrName>ppt_x</p:attrName>
                                        </p:attrNameLst>
                                      </p:cBhvr>
                                      <p:tavLst>
                                        <p:tav tm="0">
                                          <p:val>
                                            <p:strVal val="#ppt_x"/>
                                          </p:val>
                                        </p:tav>
                                        <p:tav tm="100000">
                                          <p:val>
                                            <p:strVal val="#ppt_x"/>
                                          </p:val>
                                        </p:tav>
                                      </p:tavLst>
                                    </p:anim>
                                    <p:anim calcmode="lin" valueType="num">
                                      <p:cBhvr additive="base">
                                        <p:cTn id="8" dur="25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5"/>
                                        </p:tgtEl>
                                        <p:attrNameLst>
                                          <p:attrName>style.visibility</p:attrName>
                                        </p:attrNameLst>
                                      </p:cBhvr>
                                      <p:to>
                                        <p:strVal val="visible"/>
                                      </p:to>
                                    </p:set>
                                    <p:anim calcmode="lin" valueType="num">
                                      <p:cBhvr additive="base">
                                        <p:cTn id="13" dur="250" fill="hold"/>
                                        <p:tgtEl>
                                          <p:spTgt spid="55"/>
                                        </p:tgtEl>
                                        <p:attrNameLst>
                                          <p:attrName>ppt_x</p:attrName>
                                        </p:attrNameLst>
                                      </p:cBhvr>
                                      <p:tavLst>
                                        <p:tav tm="0">
                                          <p:val>
                                            <p:strVal val="#ppt_x"/>
                                          </p:val>
                                        </p:tav>
                                        <p:tav tm="100000">
                                          <p:val>
                                            <p:strVal val="#ppt_x"/>
                                          </p:val>
                                        </p:tav>
                                      </p:tavLst>
                                    </p:anim>
                                    <p:anim calcmode="lin" valueType="num">
                                      <p:cBhvr additive="base">
                                        <p:cTn id="14" dur="250" fill="hold"/>
                                        <p:tgtEl>
                                          <p:spTgt spid="5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4"/>
                                        </p:tgtEl>
                                        <p:attrNameLst>
                                          <p:attrName>style.visibility</p:attrName>
                                        </p:attrNameLst>
                                      </p:cBhvr>
                                      <p:to>
                                        <p:strVal val="visible"/>
                                      </p:to>
                                    </p:set>
                                    <p:anim calcmode="lin" valueType="num">
                                      <p:cBhvr additive="base">
                                        <p:cTn id="19" dur="250" fill="hold"/>
                                        <p:tgtEl>
                                          <p:spTgt spid="74"/>
                                        </p:tgtEl>
                                        <p:attrNameLst>
                                          <p:attrName>ppt_x</p:attrName>
                                        </p:attrNameLst>
                                      </p:cBhvr>
                                      <p:tavLst>
                                        <p:tav tm="0">
                                          <p:val>
                                            <p:strVal val="#ppt_x"/>
                                          </p:val>
                                        </p:tav>
                                        <p:tav tm="100000">
                                          <p:val>
                                            <p:strVal val="#ppt_x"/>
                                          </p:val>
                                        </p:tav>
                                      </p:tavLst>
                                    </p:anim>
                                    <p:anim calcmode="lin" valueType="num">
                                      <p:cBhvr additive="base">
                                        <p:cTn id="20" dur="250" fill="hold"/>
                                        <p:tgtEl>
                                          <p:spTgt spid="7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6"/>
                                        </p:tgtEl>
                                        <p:attrNameLst>
                                          <p:attrName>style.visibility</p:attrName>
                                        </p:attrNameLst>
                                      </p:cBhvr>
                                      <p:to>
                                        <p:strVal val="visible"/>
                                      </p:to>
                                    </p:set>
                                    <p:anim calcmode="lin" valueType="num">
                                      <p:cBhvr additive="base">
                                        <p:cTn id="25" dur="250" fill="hold"/>
                                        <p:tgtEl>
                                          <p:spTgt spid="56"/>
                                        </p:tgtEl>
                                        <p:attrNameLst>
                                          <p:attrName>ppt_x</p:attrName>
                                        </p:attrNameLst>
                                      </p:cBhvr>
                                      <p:tavLst>
                                        <p:tav tm="0">
                                          <p:val>
                                            <p:strVal val="#ppt_x"/>
                                          </p:val>
                                        </p:tav>
                                        <p:tav tm="100000">
                                          <p:val>
                                            <p:strVal val="#ppt_x"/>
                                          </p:val>
                                        </p:tav>
                                      </p:tavLst>
                                    </p:anim>
                                    <p:anim calcmode="lin" valueType="num">
                                      <p:cBhvr additive="base">
                                        <p:cTn id="26" dur="250" fill="hold"/>
                                        <p:tgtEl>
                                          <p:spTgt spid="5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8"/>
                                        </p:tgtEl>
                                        <p:attrNameLst>
                                          <p:attrName>style.visibility</p:attrName>
                                        </p:attrNameLst>
                                      </p:cBhvr>
                                      <p:to>
                                        <p:strVal val="visible"/>
                                      </p:to>
                                    </p:set>
                                    <p:anim calcmode="lin" valueType="num">
                                      <p:cBhvr additive="base">
                                        <p:cTn id="31" dur="250" fill="hold"/>
                                        <p:tgtEl>
                                          <p:spTgt spid="58"/>
                                        </p:tgtEl>
                                        <p:attrNameLst>
                                          <p:attrName>ppt_x</p:attrName>
                                        </p:attrNameLst>
                                      </p:cBhvr>
                                      <p:tavLst>
                                        <p:tav tm="0">
                                          <p:val>
                                            <p:strVal val="#ppt_x"/>
                                          </p:val>
                                        </p:tav>
                                        <p:tav tm="100000">
                                          <p:val>
                                            <p:strVal val="#ppt_x"/>
                                          </p:val>
                                        </p:tav>
                                      </p:tavLst>
                                    </p:anim>
                                    <p:anim calcmode="lin" valueType="num">
                                      <p:cBhvr additive="base">
                                        <p:cTn id="32" dur="25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9"/>
                                        </p:tgtEl>
                                        <p:attrNameLst>
                                          <p:attrName>style.visibility</p:attrName>
                                        </p:attrNameLst>
                                      </p:cBhvr>
                                      <p:to>
                                        <p:strVal val="visible"/>
                                      </p:to>
                                    </p:set>
                                    <p:anim calcmode="lin" valueType="num">
                                      <p:cBhvr additive="base">
                                        <p:cTn id="37" dur="250" fill="hold"/>
                                        <p:tgtEl>
                                          <p:spTgt spid="59"/>
                                        </p:tgtEl>
                                        <p:attrNameLst>
                                          <p:attrName>ppt_x</p:attrName>
                                        </p:attrNameLst>
                                      </p:cBhvr>
                                      <p:tavLst>
                                        <p:tav tm="0">
                                          <p:val>
                                            <p:strVal val="#ppt_x"/>
                                          </p:val>
                                        </p:tav>
                                        <p:tav tm="100000">
                                          <p:val>
                                            <p:strVal val="#ppt_x"/>
                                          </p:val>
                                        </p:tav>
                                      </p:tavLst>
                                    </p:anim>
                                    <p:anim calcmode="lin" valueType="num">
                                      <p:cBhvr additive="base">
                                        <p:cTn id="38" dur="25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0"/>
                                        </p:tgtEl>
                                        <p:attrNameLst>
                                          <p:attrName>style.visibility</p:attrName>
                                        </p:attrNameLst>
                                      </p:cBhvr>
                                      <p:to>
                                        <p:strVal val="visible"/>
                                      </p:to>
                                    </p:set>
                                    <p:anim calcmode="lin" valueType="num">
                                      <p:cBhvr additive="base">
                                        <p:cTn id="43" dur="250" fill="hold"/>
                                        <p:tgtEl>
                                          <p:spTgt spid="60"/>
                                        </p:tgtEl>
                                        <p:attrNameLst>
                                          <p:attrName>ppt_x</p:attrName>
                                        </p:attrNameLst>
                                      </p:cBhvr>
                                      <p:tavLst>
                                        <p:tav tm="0">
                                          <p:val>
                                            <p:strVal val="#ppt_x"/>
                                          </p:val>
                                        </p:tav>
                                        <p:tav tm="100000">
                                          <p:val>
                                            <p:strVal val="#ppt_x"/>
                                          </p:val>
                                        </p:tav>
                                      </p:tavLst>
                                    </p:anim>
                                    <p:anim calcmode="lin" valueType="num">
                                      <p:cBhvr additive="base">
                                        <p:cTn id="44" dur="250" fill="hold"/>
                                        <p:tgtEl>
                                          <p:spTgt spid="6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80"/>
                                        </p:tgtEl>
                                        <p:attrNameLst>
                                          <p:attrName>style.visibility</p:attrName>
                                        </p:attrNameLst>
                                      </p:cBhvr>
                                      <p:to>
                                        <p:strVal val="visible"/>
                                      </p:to>
                                    </p:set>
                                    <p:anim calcmode="lin" valueType="num">
                                      <p:cBhvr additive="base">
                                        <p:cTn id="49" dur="250" fill="hold"/>
                                        <p:tgtEl>
                                          <p:spTgt spid="80"/>
                                        </p:tgtEl>
                                        <p:attrNameLst>
                                          <p:attrName>ppt_x</p:attrName>
                                        </p:attrNameLst>
                                      </p:cBhvr>
                                      <p:tavLst>
                                        <p:tav tm="0">
                                          <p:val>
                                            <p:strVal val="#ppt_x"/>
                                          </p:val>
                                        </p:tav>
                                        <p:tav tm="100000">
                                          <p:val>
                                            <p:strVal val="#ppt_x"/>
                                          </p:val>
                                        </p:tav>
                                      </p:tavLst>
                                    </p:anim>
                                    <p:anim calcmode="lin" valueType="num">
                                      <p:cBhvr additive="base">
                                        <p:cTn id="50" dur="250" fill="hold"/>
                                        <p:tgtEl>
                                          <p:spTgt spid="8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1"/>
                                        </p:tgtEl>
                                        <p:attrNameLst>
                                          <p:attrName>style.visibility</p:attrName>
                                        </p:attrNameLst>
                                      </p:cBhvr>
                                      <p:to>
                                        <p:strVal val="visible"/>
                                      </p:to>
                                    </p:set>
                                    <p:anim calcmode="lin" valueType="num">
                                      <p:cBhvr additive="base">
                                        <p:cTn id="55" dur="250" fill="hold"/>
                                        <p:tgtEl>
                                          <p:spTgt spid="61"/>
                                        </p:tgtEl>
                                        <p:attrNameLst>
                                          <p:attrName>ppt_x</p:attrName>
                                        </p:attrNameLst>
                                      </p:cBhvr>
                                      <p:tavLst>
                                        <p:tav tm="0">
                                          <p:val>
                                            <p:strVal val="#ppt_x"/>
                                          </p:val>
                                        </p:tav>
                                        <p:tav tm="100000">
                                          <p:val>
                                            <p:strVal val="#ppt_x"/>
                                          </p:val>
                                        </p:tav>
                                      </p:tavLst>
                                    </p:anim>
                                    <p:anim calcmode="lin" valueType="num">
                                      <p:cBhvr additive="base">
                                        <p:cTn id="56" dur="250" fill="hold"/>
                                        <p:tgtEl>
                                          <p:spTgt spid="6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63"/>
                                        </p:tgtEl>
                                        <p:attrNameLst>
                                          <p:attrName>style.visibility</p:attrName>
                                        </p:attrNameLst>
                                      </p:cBhvr>
                                      <p:to>
                                        <p:strVal val="visible"/>
                                      </p:to>
                                    </p:set>
                                    <p:anim calcmode="lin" valueType="num">
                                      <p:cBhvr additive="base">
                                        <p:cTn id="61" dur="250" fill="hold"/>
                                        <p:tgtEl>
                                          <p:spTgt spid="63"/>
                                        </p:tgtEl>
                                        <p:attrNameLst>
                                          <p:attrName>ppt_x</p:attrName>
                                        </p:attrNameLst>
                                      </p:cBhvr>
                                      <p:tavLst>
                                        <p:tav tm="0">
                                          <p:val>
                                            <p:strVal val="#ppt_x"/>
                                          </p:val>
                                        </p:tav>
                                        <p:tav tm="100000">
                                          <p:val>
                                            <p:strVal val="#ppt_x"/>
                                          </p:val>
                                        </p:tav>
                                      </p:tavLst>
                                    </p:anim>
                                    <p:anim calcmode="lin" valueType="num">
                                      <p:cBhvr additive="base">
                                        <p:cTn id="62" dur="25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64"/>
                                        </p:tgtEl>
                                        <p:attrNameLst>
                                          <p:attrName>style.visibility</p:attrName>
                                        </p:attrNameLst>
                                      </p:cBhvr>
                                      <p:to>
                                        <p:strVal val="visible"/>
                                      </p:to>
                                    </p:set>
                                    <p:anim calcmode="lin" valueType="num">
                                      <p:cBhvr additive="base">
                                        <p:cTn id="67" dur="250" fill="hold"/>
                                        <p:tgtEl>
                                          <p:spTgt spid="64"/>
                                        </p:tgtEl>
                                        <p:attrNameLst>
                                          <p:attrName>ppt_x</p:attrName>
                                        </p:attrNameLst>
                                      </p:cBhvr>
                                      <p:tavLst>
                                        <p:tav tm="0">
                                          <p:val>
                                            <p:strVal val="#ppt_x"/>
                                          </p:val>
                                        </p:tav>
                                        <p:tav tm="100000">
                                          <p:val>
                                            <p:strVal val="#ppt_x"/>
                                          </p:val>
                                        </p:tav>
                                      </p:tavLst>
                                    </p:anim>
                                    <p:anim calcmode="lin" valueType="num">
                                      <p:cBhvr additive="base">
                                        <p:cTn id="68" dur="250" fill="hold"/>
                                        <p:tgtEl>
                                          <p:spTgt spid="64"/>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65"/>
                                        </p:tgtEl>
                                        <p:attrNameLst>
                                          <p:attrName>style.visibility</p:attrName>
                                        </p:attrNameLst>
                                      </p:cBhvr>
                                      <p:to>
                                        <p:strVal val="visible"/>
                                      </p:to>
                                    </p:set>
                                    <p:anim calcmode="lin" valueType="num">
                                      <p:cBhvr additive="base">
                                        <p:cTn id="73" dur="250" fill="hold"/>
                                        <p:tgtEl>
                                          <p:spTgt spid="65"/>
                                        </p:tgtEl>
                                        <p:attrNameLst>
                                          <p:attrName>ppt_x</p:attrName>
                                        </p:attrNameLst>
                                      </p:cBhvr>
                                      <p:tavLst>
                                        <p:tav tm="0">
                                          <p:val>
                                            <p:strVal val="#ppt_x"/>
                                          </p:val>
                                        </p:tav>
                                        <p:tav tm="100000">
                                          <p:val>
                                            <p:strVal val="#ppt_x"/>
                                          </p:val>
                                        </p:tav>
                                      </p:tavLst>
                                    </p:anim>
                                    <p:anim calcmode="lin" valueType="num">
                                      <p:cBhvr additive="base">
                                        <p:cTn id="74" dur="250" fill="hold"/>
                                        <p:tgtEl>
                                          <p:spTgt spid="65"/>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nodeType="clickEffect">
                                  <p:stCondLst>
                                    <p:cond delay="0"/>
                                  </p:stCondLst>
                                  <p:childTnLst>
                                    <p:set>
                                      <p:cBhvr>
                                        <p:cTn id="78" dur="1" fill="hold">
                                          <p:stCondLst>
                                            <p:cond delay="0"/>
                                          </p:stCondLst>
                                        </p:cTn>
                                        <p:tgtEl>
                                          <p:spTgt spid="87"/>
                                        </p:tgtEl>
                                        <p:attrNameLst>
                                          <p:attrName>style.visibility</p:attrName>
                                        </p:attrNameLst>
                                      </p:cBhvr>
                                      <p:to>
                                        <p:strVal val="visible"/>
                                      </p:to>
                                    </p:set>
                                    <p:anim calcmode="lin" valueType="num">
                                      <p:cBhvr additive="base">
                                        <p:cTn id="79" dur="250" fill="hold"/>
                                        <p:tgtEl>
                                          <p:spTgt spid="87"/>
                                        </p:tgtEl>
                                        <p:attrNameLst>
                                          <p:attrName>ppt_x</p:attrName>
                                        </p:attrNameLst>
                                      </p:cBhvr>
                                      <p:tavLst>
                                        <p:tav tm="0">
                                          <p:val>
                                            <p:strVal val="#ppt_x"/>
                                          </p:val>
                                        </p:tav>
                                        <p:tav tm="100000">
                                          <p:val>
                                            <p:strVal val="#ppt_x"/>
                                          </p:val>
                                        </p:tav>
                                      </p:tavLst>
                                    </p:anim>
                                    <p:anim calcmode="lin" valueType="num">
                                      <p:cBhvr additive="base">
                                        <p:cTn id="80" dur="250" fill="hold"/>
                                        <p:tgtEl>
                                          <p:spTgt spid="87"/>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66"/>
                                        </p:tgtEl>
                                        <p:attrNameLst>
                                          <p:attrName>style.visibility</p:attrName>
                                        </p:attrNameLst>
                                      </p:cBhvr>
                                      <p:to>
                                        <p:strVal val="visible"/>
                                      </p:to>
                                    </p:set>
                                    <p:anim calcmode="lin" valueType="num">
                                      <p:cBhvr additive="base">
                                        <p:cTn id="85" dur="250" fill="hold"/>
                                        <p:tgtEl>
                                          <p:spTgt spid="66"/>
                                        </p:tgtEl>
                                        <p:attrNameLst>
                                          <p:attrName>ppt_x</p:attrName>
                                        </p:attrNameLst>
                                      </p:cBhvr>
                                      <p:tavLst>
                                        <p:tav tm="0">
                                          <p:val>
                                            <p:strVal val="#ppt_x"/>
                                          </p:val>
                                        </p:tav>
                                        <p:tav tm="100000">
                                          <p:val>
                                            <p:strVal val="#ppt_x"/>
                                          </p:val>
                                        </p:tav>
                                      </p:tavLst>
                                    </p:anim>
                                    <p:anim calcmode="lin" valueType="num">
                                      <p:cBhvr additive="base">
                                        <p:cTn id="86" dur="250" fill="hold"/>
                                        <p:tgtEl>
                                          <p:spTgt spid="66"/>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68"/>
                                        </p:tgtEl>
                                        <p:attrNameLst>
                                          <p:attrName>style.visibility</p:attrName>
                                        </p:attrNameLst>
                                      </p:cBhvr>
                                      <p:to>
                                        <p:strVal val="visible"/>
                                      </p:to>
                                    </p:set>
                                    <p:anim calcmode="lin" valueType="num">
                                      <p:cBhvr additive="base">
                                        <p:cTn id="91" dur="250" fill="hold"/>
                                        <p:tgtEl>
                                          <p:spTgt spid="68"/>
                                        </p:tgtEl>
                                        <p:attrNameLst>
                                          <p:attrName>ppt_x</p:attrName>
                                        </p:attrNameLst>
                                      </p:cBhvr>
                                      <p:tavLst>
                                        <p:tav tm="0">
                                          <p:val>
                                            <p:strVal val="#ppt_x"/>
                                          </p:val>
                                        </p:tav>
                                        <p:tav tm="100000">
                                          <p:val>
                                            <p:strVal val="#ppt_x"/>
                                          </p:val>
                                        </p:tav>
                                      </p:tavLst>
                                    </p:anim>
                                    <p:anim calcmode="lin" valueType="num">
                                      <p:cBhvr additive="base">
                                        <p:cTn id="92" dur="250" fill="hold"/>
                                        <p:tgtEl>
                                          <p:spTgt spid="68"/>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69"/>
                                        </p:tgtEl>
                                        <p:attrNameLst>
                                          <p:attrName>style.visibility</p:attrName>
                                        </p:attrNameLst>
                                      </p:cBhvr>
                                      <p:to>
                                        <p:strVal val="visible"/>
                                      </p:to>
                                    </p:set>
                                    <p:anim calcmode="lin" valueType="num">
                                      <p:cBhvr additive="base">
                                        <p:cTn id="97" dur="250" fill="hold"/>
                                        <p:tgtEl>
                                          <p:spTgt spid="69"/>
                                        </p:tgtEl>
                                        <p:attrNameLst>
                                          <p:attrName>ppt_x</p:attrName>
                                        </p:attrNameLst>
                                      </p:cBhvr>
                                      <p:tavLst>
                                        <p:tav tm="0">
                                          <p:val>
                                            <p:strVal val="#ppt_x"/>
                                          </p:val>
                                        </p:tav>
                                        <p:tav tm="100000">
                                          <p:val>
                                            <p:strVal val="#ppt_x"/>
                                          </p:val>
                                        </p:tav>
                                      </p:tavLst>
                                    </p:anim>
                                    <p:anim calcmode="lin" valueType="num">
                                      <p:cBhvr additive="base">
                                        <p:cTn id="98" dur="25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70"/>
                                        </p:tgtEl>
                                        <p:attrNameLst>
                                          <p:attrName>style.visibility</p:attrName>
                                        </p:attrNameLst>
                                      </p:cBhvr>
                                      <p:to>
                                        <p:strVal val="visible"/>
                                      </p:to>
                                    </p:set>
                                    <p:anim calcmode="lin" valueType="num">
                                      <p:cBhvr additive="base">
                                        <p:cTn id="103" dur="250" fill="hold"/>
                                        <p:tgtEl>
                                          <p:spTgt spid="70"/>
                                        </p:tgtEl>
                                        <p:attrNameLst>
                                          <p:attrName>ppt_x</p:attrName>
                                        </p:attrNameLst>
                                      </p:cBhvr>
                                      <p:tavLst>
                                        <p:tav tm="0">
                                          <p:val>
                                            <p:strVal val="#ppt_x"/>
                                          </p:val>
                                        </p:tav>
                                        <p:tav tm="100000">
                                          <p:val>
                                            <p:strVal val="#ppt_x"/>
                                          </p:val>
                                        </p:tav>
                                      </p:tavLst>
                                    </p:anim>
                                    <p:anim calcmode="lin" valueType="num">
                                      <p:cBhvr additive="base">
                                        <p:cTn id="104" dur="250" fill="hold"/>
                                        <p:tgtEl>
                                          <p:spTgt spid="70"/>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nodeType="clickEffect">
                                  <p:stCondLst>
                                    <p:cond delay="0"/>
                                  </p:stCondLst>
                                  <p:childTnLst>
                                    <p:set>
                                      <p:cBhvr>
                                        <p:cTn id="108" dur="1" fill="hold">
                                          <p:stCondLst>
                                            <p:cond delay="0"/>
                                          </p:stCondLst>
                                        </p:cTn>
                                        <p:tgtEl>
                                          <p:spTgt spid="81"/>
                                        </p:tgtEl>
                                        <p:attrNameLst>
                                          <p:attrName>style.visibility</p:attrName>
                                        </p:attrNameLst>
                                      </p:cBhvr>
                                      <p:to>
                                        <p:strVal val="visible"/>
                                      </p:to>
                                    </p:set>
                                    <p:anim calcmode="lin" valueType="num">
                                      <p:cBhvr additive="base">
                                        <p:cTn id="109" dur="250" fill="hold"/>
                                        <p:tgtEl>
                                          <p:spTgt spid="81"/>
                                        </p:tgtEl>
                                        <p:attrNameLst>
                                          <p:attrName>ppt_x</p:attrName>
                                        </p:attrNameLst>
                                      </p:cBhvr>
                                      <p:tavLst>
                                        <p:tav tm="0">
                                          <p:val>
                                            <p:strVal val="#ppt_x"/>
                                          </p:val>
                                        </p:tav>
                                        <p:tav tm="100000">
                                          <p:val>
                                            <p:strVal val="#ppt_x"/>
                                          </p:val>
                                        </p:tav>
                                      </p:tavLst>
                                    </p:anim>
                                    <p:anim calcmode="lin" valueType="num">
                                      <p:cBhvr additive="base">
                                        <p:cTn id="110" dur="250" fill="hold"/>
                                        <p:tgtEl>
                                          <p:spTgt spid="81"/>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71"/>
                                        </p:tgtEl>
                                        <p:attrNameLst>
                                          <p:attrName>style.visibility</p:attrName>
                                        </p:attrNameLst>
                                      </p:cBhvr>
                                      <p:to>
                                        <p:strVal val="visible"/>
                                      </p:to>
                                    </p:set>
                                    <p:anim calcmode="lin" valueType="num">
                                      <p:cBhvr additive="base">
                                        <p:cTn id="115" dur="250" fill="hold"/>
                                        <p:tgtEl>
                                          <p:spTgt spid="71"/>
                                        </p:tgtEl>
                                        <p:attrNameLst>
                                          <p:attrName>ppt_x</p:attrName>
                                        </p:attrNameLst>
                                      </p:cBhvr>
                                      <p:tavLst>
                                        <p:tav tm="0">
                                          <p:val>
                                            <p:strVal val="#ppt_x"/>
                                          </p:val>
                                        </p:tav>
                                        <p:tav tm="100000">
                                          <p:val>
                                            <p:strVal val="#ppt_x"/>
                                          </p:val>
                                        </p:tav>
                                      </p:tavLst>
                                    </p:anim>
                                    <p:anim calcmode="lin" valueType="num">
                                      <p:cBhvr additive="base">
                                        <p:cTn id="116" dur="250" fill="hold"/>
                                        <p:tgtEl>
                                          <p:spTgt spid="71"/>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73"/>
                                        </p:tgtEl>
                                        <p:attrNameLst>
                                          <p:attrName>style.visibility</p:attrName>
                                        </p:attrNameLst>
                                      </p:cBhvr>
                                      <p:to>
                                        <p:strVal val="visible"/>
                                      </p:to>
                                    </p:set>
                                    <p:anim calcmode="lin" valueType="num">
                                      <p:cBhvr additive="base">
                                        <p:cTn id="121" dur="250" fill="hold"/>
                                        <p:tgtEl>
                                          <p:spTgt spid="73"/>
                                        </p:tgtEl>
                                        <p:attrNameLst>
                                          <p:attrName>ppt_x</p:attrName>
                                        </p:attrNameLst>
                                      </p:cBhvr>
                                      <p:tavLst>
                                        <p:tav tm="0">
                                          <p:val>
                                            <p:strVal val="#ppt_x"/>
                                          </p:val>
                                        </p:tav>
                                        <p:tav tm="100000">
                                          <p:val>
                                            <p:strVal val="#ppt_x"/>
                                          </p:val>
                                        </p:tav>
                                      </p:tavLst>
                                    </p:anim>
                                    <p:anim calcmode="lin" valueType="num">
                                      <p:cBhvr additive="base">
                                        <p:cTn id="122" dur="250" fill="hold"/>
                                        <p:tgtEl>
                                          <p:spTgt spid="73"/>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57"/>
                                        </p:tgtEl>
                                        <p:attrNameLst>
                                          <p:attrName>style.visibility</p:attrName>
                                        </p:attrNameLst>
                                      </p:cBhvr>
                                      <p:to>
                                        <p:strVal val="visible"/>
                                      </p:to>
                                    </p:set>
                                    <p:anim calcmode="lin" valueType="num">
                                      <p:cBhvr additive="base">
                                        <p:cTn id="127" dur="250" fill="hold"/>
                                        <p:tgtEl>
                                          <p:spTgt spid="57"/>
                                        </p:tgtEl>
                                        <p:attrNameLst>
                                          <p:attrName>ppt_x</p:attrName>
                                        </p:attrNameLst>
                                      </p:cBhvr>
                                      <p:tavLst>
                                        <p:tav tm="0">
                                          <p:val>
                                            <p:strVal val="#ppt_x"/>
                                          </p:val>
                                        </p:tav>
                                        <p:tav tm="100000">
                                          <p:val>
                                            <p:strVal val="#ppt_x"/>
                                          </p:val>
                                        </p:tav>
                                      </p:tavLst>
                                    </p:anim>
                                    <p:anim calcmode="lin" valueType="num">
                                      <p:cBhvr additive="base">
                                        <p:cTn id="128" dur="25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4" fill="hold" grpId="0" nodeType="clickEffect">
                                  <p:stCondLst>
                                    <p:cond delay="0"/>
                                  </p:stCondLst>
                                  <p:childTnLst>
                                    <p:set>
                                      <p:cBhvr>
                                        <p:cTn id="132" dur="1" fill="hold">
                                          <p:stCondLst>
                                            <p:cond delay="0"/>
                                          </p:stCondLst>
                                        </p:cTn>
                                        <p:tgtEl>
                                          <p:spTgt spid="62"/>
                                        </p:tgtEl>
                                        <p:attrNameLst>
                                          <p:attrName>style.visibility</p:attrName>
                                        </p:attrNameLst>
                                      </p:cBhvr>
                                      <p:to>
                                        <p:strVal val="visible"/>
                                      </p:to>
                                    </p:set>
                                    <p:anim calcmode="lin" valueType="num">
                                      <p:cBhvr additive="base">
                                        <p:cTn id="133" dur="250" fill="hold"/>
                                        <p:tgtEl>
                                          <p:spTgt spid="62"/>
                                        </p:tgtEl>
                                        <p:attrNameLst>
                                          <p:attrName>ppt_x</p:attrName>
                                        </p:attrNameLst>
                                      </p:cBhvr>
                                      <p:tavLst>
                                        <p:tav tm="0">
                                          <p:val>
                                            <p:strVal val="#ppt_x"/>
                                          </p:val>
                                        </p:tav>
                                        <p:tav tm="100000">
                                          <p:val>
                                            <p:strVal val="#ppt_x"/>
                                          </p:val>
                                        </p:tav>
                                      </p:tavLst>
                                    </p:anim>
                                    <p:anim calcmode="lin" valueType="num">
                                      <p:cBhvr additive="base">
                                        <p:cTn id="134" dur="250" fill="hold"/>
                                        <p:tgtEl>
                                          <p:spTgt spid="62"/>
                                        </p:tgtEl>
                                        <p:attrNameLst>
                                          <p:attrName>ppt_y</p:attrName>
                                        </p:attrNameLst>
                                      </p:cBhvr>
                                      <p:tavLst>
                                        <p:tav tm="0">
                                          <p:val>
                                            <p:strVal val="1+#ppt_h/2"/>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4" fill="hold" grpId="0" nodeType="clickEffect">
                                  <p:stCondLst>
                                    <p:cond delay="0"/>
                                  </p:stCondLst>
                                  <p:childTnLst>
                                    <p:set>
                                      <p:cBhvr>
                                        <p:cTn id="138" dur="1" fill="hold">
                                          <p:stCondLst>
                                            <p:cond delay="0"/>
                                          </p:stCondLst>
                                        </p:cTn>
                                        <p:tgtEl>
                                          <p:spTgt spid="67"/>
                                        </p:tgtEl>
                                        <p:attrNameLst>
                                          <p:attrName>style.visibility</p:attrName>
                                        </p:attrNameLst>
                                      </p:cBhvr>
                                      <p:to>
                                        <p:strVal val="visible"/>
                                      </p:to>
                                    </p:set>
                                    <p:anim calcmode="lin" valueType="num">
                                      <p:cBhvr additive="base">
                                        <p:cTn id="139" dur="250" fill="hold"/>
                                        <p:tgtEl>
                                          <p:spTgt spid="67"/>
                                        </p:tgtEl>
                                        <p:attrNameLst>
                                          <p:attrName>ppt_x</p:attrName>
                                        </p:attrNameLst>
                                      </p:cBhvr>
                                      <p:tavLst>
                                        <p:tav tm="0">
                                          <p:val>
                                            <p:strVal val="#ppt_x"/>
                                          </p:val>
                                        </p:tav>
                                        <p:tav tm="100000">
                                          <p:val>
                                            <p:strVal val="#ppt_x"/>
                                          </p:val>
                                        </p:tav>
                                      </p:tavLst>
                                    </p:anim>
                                    <p:anim calcmode="lin" valueType="num">
                                      <p:cBhvr additive="base">
                                        <p:cTn id="140" dur="250" fill="hold"/>
                                        <p:tgtEl>
                                          <p:spTgt spid="67"/>
                                        </p:tgtEl>
                                        <p:attrNameLst>
                                          <p:attrName>ppt_y</p:attrName>
                                        </p:attrNameLst>
                                      </p:cBhvr>
                                      <p:tavLst>
                                        <p:tav tm="0">
                                          <p:val>
                                            <p:strVal val="1+#ppt_h/2"/>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4" fill="hold" grpId="0" nodeType="clickEffect">
                                  <p:stCondLst>
                                    <p:cond delay="0"/>
                                  </p:stCondLst>
                                  <p:childTnLst>
                                    <p:set>
                                      <p:cBhvr>
                                        <p:cTn id="144" dur="1" fill="hold">
                                          <p:stCondLst>
                                            <p:cond delay="0"/>
                                          </p:stCondLst>
                                        </p:cTn>
                                        <p:tgtEl>
                                          <p:spTgt spid="72"/>
                                        </p:tgtEl>
                                        <p:attrNameLst>
                                          <p:attrName>style.visibility</p:attrName>
                                        </p:attrNameLst>
                                      </p:cBhvr>
                                      <p:to>
                                        <p:strVal val="visible"/>
                                      </p:to>
                                    </p:set>
                                    <p:anim calcmode="lin" valueType="num">
                                      <p:cBhvr additive="base">
                                        <p:cTn id="145" dur="250" fill="hold"/>
                                        <p:tgtEl>
                                          <p:spTgt spid="72"/>
                                        </p:tgtEl>
                                        <p:attrNameLst>
                                          <p:attrName>ppt_x</p:attrName>
                                        </p:attrNameLst>
                                      </p:cBhvr>
                                      <p:tavLst>
                                        <p:tav tm="0">
                                          <p:val>
                                            <p:strVal val="#ppt_x"/>
                                          </p:val>
                                        </p:tav>
                                        <p:tav tm="100000">
                                          <p:val>
                                            <p:strVal val="#ppt_x"/>
                                          </p:val>
                                        </p:tav>
                                      </p:tavLst>
                                    </p:anim>
                                    <p:anim calcmode="lin" valueType="num">
                                      <p:cBhvr additive="base">
                                        <p:cTn id="146" dur="250" fill="hold"/>
                                        <p:tgtEl>
                                          <p:spTgt spid="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56" grpId="0"/>
      <p:bldP spid="57" grpId="0" animBg="1"/>
      <p:bldP spid="58" grpId="0" animBg="1"/>
      <p:bldP spid="59" grpId="0" animBg="1"/>
      <p:bldP spid="60" grpId="0" animBg="1"/>
      <p:bldP spid="61" grpId="0"/>
      <p:bldP spid="62" grpId="0" animBg="1"/>
      <p:bldP spid="63" grpId="0" animBg="1"/>
      <p:bldP spid="64" grpId="0" animBg="1"/>
      <p:bldP spid="65" grpId="0" animBg="1"/>
      <p:bldP spid="66" grpId="0"/>
      <p:bldP spid="67" grpId="0" animBg="1"/>
      <p:bldP spid="68" grpId="0" animBg="1"/>
      <p:bldP spid="69" grpId="0" animBg="1"/>
      <p:bldP spid="70" grpId="0" animBg="1"/>
      <p:bldP spid="71" grpId="0"/>
      <p:bldP spid="72" grpId="0" animBg="1"/>
      <p:bldP spid="73" grpId="0" animBg="1"/>
      <p:bldP spid="8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718384">
            <a:off x="3239990" y="1132338"/>
            <a:ext cx="8235078" cy="4657436"/>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2902501">
            <a:off x="-2034190" y="-460505"/>
            <a:ext cx="6665912" cy="4657438"/>
          </a:xfrm>
          <a:prstGeom prst="rect">
            <a:avLst/>
          </a:prstGeom>
          <a:noFill/>
          <a:extLst>
            <a:ext uri="{909E8E84-426E-40DD-AFC4-6F175D3DCCD1}">
              <a14:hiddenFill xmlns:a14="http://schemas.microsoft.com/office/drawing/2010/main">
                <a:solidFill>
                  <a:srgbClr val="FFFFFF"/>
                </a:solidFill>
              </a14:hiddenFill>
            </a:ext>
          </a:extLst>
        </p:spPr>
      </p:pic>
      <p:sp>
        <p:nvSpPr>
          <p:cNvPr id="32" name="Text Box 61"/>
          <p:cNvSpPr txBox="1">
            <a:spLocks noChangeArrowheads="1"/>
          </p:cNvSpPr>
          <p:nvPr/>
        </p:nvSpPr>
        <p:spPr bwMode="gray">
          <a:xfrm>
            <a:off x="3132410" y="287908"/>
            <a:ext cx="2736304" cy="307777"/>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单击添加标题</a:t>
            </a:r>
          </a:p>
        </p:txBody>
      </p:sp>
      <p:sp>
        <p:nvSpPr>
          <p:cNvPr id="33" name="Text Box 61"/>
          <p:cNvSpPr txBox="1">
            <a:spLocks noChangeArrowheads="1"/>
          </p:cNvSpPr>
          <p:nvPr/>
        </p:nvSpPr>
        <p:spPr bwMode="gray">
          <a:xfrm>
            <a:off x="3500091" y="545743"/>
            <a:ext cx="3448743" cy="215444"/>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Simple fashion creative ink </a:t>
            </a:r>
            <a:r>
              <a:rPr lang="en-US" altLang="zh-CN" sz="8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Feng</a:t>
            </a: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a:t>
            </a:r>
            <a:r>
              <a:rPr lang="en-US" altLang="zh-CN" sz="8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Shuia</a:t>
            </a:r>
            <a:endParaRPr lang="zh-CN" altLang="en-US"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endParaRPr>
          </a:p>
        </p:txBody>
      </p:sp>
      <p:sp>
        <p:nvSpPr>
          <p:cNvPr id="2" name="Rectangle 14"/>
          <p:cNvSpPr/>
          <p:nvPr/>
        </p:nvSpPr>
        <p:spPr>
          <a:xfrm>
            <a:off x="0" y="1773444"/>
            <a:ext cx="9001125" cy="104539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3" name="Oval 13"/>
          <p:cNvSpPr/>
          <p:nvPr/>
        </p:nvSpPr>
        <p:spPr>
          <a:xfrm>
            <a:off x="675085" y="1400087"/>
            <a:ext cx="1650206" cy="1642769"/>
          </a:xfrm>
          <a:prstGeom prst="ellipse">
            <a:avLst/>
          </a:prstGeom>
          <a:solidFill>
            <a:schemeClr val="tx1">
              <a:lumMod val="65000"/>
              <a:lumOff val="35000"/>
            </a:schemeClr>
          </a:solidFill>
          <a:ln w="57150" cmpd="dbl">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4" name="Text Box 10"/>
          <p:cNvSpPr txBox="1">
            <a:spLocks noChangeArrowheads="1"/>
          </p:cNvSpPr>
          <p:nvPr/>
        </p:nvSpPr>
        <p:spPr bwMode="auto">
          <a:xfrm>
            <a:off x="600075" y="3191965"/>
            <a:ext cx="1800225" cy="839208"/>
          </a:xfrm>
          <a:prstGeom prst="rect">
            <a:avLst/>
          </a:prstGeom>
          <a:noFill/>
          <a:ln w="9525">
            <a:noFill/>
            <a:miter lim="800000"/>
            <a:headEnd/>
            <a:tailEnd/>
          </a:ln>
        </p:spPr>
        <p:txBody>
          <a:bodyPr wrap="square" lIns="44928" tIns="22464" rIns="44928" bIns="22464">
            <a:spAutoFit/>
          </a:bodyPr>
          <a:lstStyle/>
          <a:p>
            <a:pPr algn="ctr" defTabSz="1069316">
              <a:lnSpc>
                <a:spcPct val="130000"/>
              </a:lnSpc>
            </a:pPr>
            <a:r>
              <a:rPr lang="zh-CN" altLang="en-US" b="1" dirty="0">
                <a:solidFill>
                  <a:prstClr val="black">
                    <a:lumMod val="65000"/>
                    <a:lumOff val="35000"/>
                  </a:prstClr>
                </a:solidFill>
                <a:cs typeface="+mn-ea"/>
                <a:sym typeface="+mn-lt"/>
              </a:rPr>
              <a:t>添加标题</a:t>
            </a:r>
            <a:endParaRPr lang="en-US" altLang="zh-CN" b="1" dirty="0">
              <a:solidFill>
                <a:prstClr val="black">
                  <a:lumMod val="65000"/>
                  <a:lumOff val="35000"/>
                </a:prstClr>
              </a:solidFill>
              <a:cs typeface="+mn-ea"/>
              <a:sym typeface="+mn-lt"/>
            </a:endParaRPr>
          </a:p>
          <a:p>
            <a:pPr algn="ctr" defTabSz="1069316">
              <a:lnSpc>
                <a:spcPct val="130000"/>
              </a:lnSpc>
            </a:pPr>
            <a:r>
              <a:rPr lang="zh-CN" altLang="en-US" sz="900" dirty="0">
                <a:solidFill>
                  <a:prstClr val="black">
                    <a:lumMod val="65000"/>
                    <a:lumOff val="35000"/>
                  </a:prstClr>
                </a:solidFill>
                <a:cs typeface="+mn-ea"/>
                <a:sym typeface="+mn-lt"/>
              </a:rPr>
              <a:t>一套好的</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模板可以让一篇</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文稿的形象迅速提升，大大增加可观赏性。</a:t>
            </a:r>
            <a:endParaRPr lang="en-US" altLang="zh-CN" sz="900" i="1" dirty="0">
              <a:solidFill>
                <a:prstClr val="black">
                  <a:lumMod val="65000"/>
                  <a:lumOff val="35000"/>
                </a:prstClr>
              </a:solidFill>
              <a:cs typeface="+mn-ea"/>
              <a:sym typeface="+mn-lt"/>
            </a:endParaRPr>
          </a:p>
        </p:txBody>
      </p:sp>
      <p:sp>
        <p:nvSpPr>
          <p:cNvPr id="5" name="Oval 17"/>
          <p:cNvSpPr/>
          <p:nvPr/>
        </p:nvSpPr>
        <p:spPr>
          <a:xfrm>
            <a:off x="2625328" y="1400087"/>
            <a:ext cx="1650206" cy="1642769"/>
          </a:xfrm>
          <a:prstGeom prst="ellipse">
            <a:avLst/>
          </a:prstGeom>
          <a:solidFill>
            <a:schemeClr val="tx1">
              <a:lumMod val="65000"/>
              <a:lumOff val="35000"/>
            </a:schemeClr>
          </a:solidFill>
          <a:ln w="57150" cmpd="dbl">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6" name="Oval 19"/>
          <p:cNvSpPr/>
          <p:nvPr/>
        </p:nvSpPr>
        <p:spPr>
          <a:xfrm>
            <a:off x="4575572" y="1400087"/>
            <a:ext cx="1650206" cy="1642769"/>
          </a:xfrm>
          <a:prstGeom prst="ellipse">
            <a:avLst/>
          </a:prstGeom>
          <a:solidFill>
            <a:schemeClr val="tx1">
              <a:lumMod val="65000"/>
              <a:lumOff val="35000"/>
            </a:schemeClr>
          </a:solidFill>
          <a:ln w="57150" cmpd="dbl">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7" name="Oval 21"/>
          <p:cNvSpPr/>
          <p:nvPr/>
        </p:nvSpPr>
        <p:spPr>
          <a:xfrm>
            <a:off x="6525816" y="1400087"/>
            <a:ext cx="1650206" cy="1642769"/>
          </a:xfrm>
          <a:prstGeom prst="ellipse">
            <a:avLst/>
          </a:prstGeom>
          <a:solidFill>
            <a:schemeClr val="tx1">
              <a:lumMod val="65000"/>
              <a:lumOff val="35000"/>
            </a:schemeClr>
          </a:solidFill>
          <a:ln w="57150" cmpd="dbl">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8" name="Text Box 10"/>
          <p:cNvSpPr txBox="1">
            <a:spLocks noChangeArrowheads="1"/>
          </p:cNvSpPr>
          <p:nvPr/>
        </p:nvSpPr>
        <p:spPr bwMode="auto">
          <a:xfrm>
            <a:off x="2550319" y="3191965"/>
            <a:ext cx="1800225" cy="839208"/>
          </a:xfrm>
          <a:prstGeom prst="rect">
            <a:avLst/>
          </a:prstGeom>
          <a:noFill/>
          <a:ln w="9525">
            <a:noFill/>
            <a:miter lim="800000"/>
            <a:headEnd/>
            <a:tailEnd/>
          </a:ln>
        </p:spPr>
        <p:txBody>
          <a:bodyPr wrap="square" lIns="44928" tIns="22464" rIns="44928" bIns="22464">
            <a:spAutoFit/>
          </a:bodyPr>
          <a:lstStyle/>
          <a:p>
            <a:pPr algn="ctr" defTabSz="1069316">
              <a:lnSpc>
                <a:spcPct val="130000"/>
              </a:lnSpc>
            </a:pPr>
            <a:r>
              <a:rPr lang="zh-CN" altLang="en-US" b="1" dirty="0">
                <a:solidFill>
                  <a:prstClr val="black">
                    <a:lumMod val="65000"/>
                    <a:lumOff val="35000"/>
                  </a:prstClr>
                </a:solidFill>
                <a:cs typeface="+mn-ea"/>
                <a:sym typeface="+mn-lt"/>
              </a:rPr>
              <a:t>添加标题</a:t>
            </a:r>
            <a:endParaRPr lang="en-US" altLang="zh-CN" b="1" dirty="0">
              <a:solidFill>
                <a:prstClr val="black">
                  <a:lumMod val="65000"/>
                  <a:lumOff val="35000"/>
                </a:prstClr>
              </a:solidFill>
              <a:cs typeface="+mn-ea"/>
              <a:sym typeface="+mn-lt"/>
            </a:endParaRPr>
          </a:p>
          <a:p>
            <a:pPr algn="ctr" defTabSz="1069316">
              <a:lnSpc>
                <a:spcPct val="130000"/>
              </a:lnSpc>
            </a:pPr>
            <a:r>
              <a:rPr lang="zh-CN" altLang="en-US" sz="900" dirty="0">
                <a:solidFill>
                  <a:prstClr val="black">
                    <a:lumMod val="65000"/>
                    <a:lumOff val="35000"/>
                  </a:prstClr>
                </a:solidFill>
                <a:cs typeface="+mn-ea"/>
                <a:sym typeface="+mn-lt"/>
              </a:rPr>
              <a:t>一套好的</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模板可以让一篇</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文稿的形象迅速提升，大大增加可观赏性。</a:t>
            </a:r>
            <a:endParaRPr lang="en-US" altLang="zh-CN" sz="900" i="1" dirty="0">
              <a:solidFill>
                <a:prstClr val="black">
                  <a:lumMod val="65000"/>
                  <a:lumOff val="35000"/>
                </a:prstClr>
              </a:solidFill>
              <a:cs typeface="+mn-ea"/>
              <a:sym typeface="+mn-lt"/>
            </a:endParaRPr>
          </a:p>
        </p:txBody>
      </p:sp>
      <p:sp>
        <p:nvSpPr>
          <p:cNvPr id="9" name="Text Box 10"/>
          <p:cNvSpPr txBox="1">
            <a:spLocks noChangeArrowheads="1"/>
          </p:cNvSpPr>
          <p:nvPr/>
        </p:nvSpPr>
        <p:spPr bwMode="auto">
          <a:xfrm>
            <a:off x="4500563" y="3191965"/>
            <a:ext cx="1800225" cy="839208"/>
          </a:xfrm>
          <a:prstGeom prst="rect">
            <a:avLst/>
          </a:prstGeom>
          <a:noFill/>
          <a:ln w="9525">
            <a:noFill/>
            <a:miter lim="800000"/>
            <a:headEnd/>
            <a:tailEnd/>
          </a:ln>
        </p:spPr>
        <p:txBody>
          <a:bodyPr wrap="square" lIns="44928" tIns="22464" rIns="44928" bIns="22464">
            <a:spAutoFit/>
          </a:bodyPr>
          <a:lstStyle/>
          <a:p>
            <a:pPr algn="ctr" defTabSz="1069316">
              <a:lnSpc>
                <a:spcPct val="130000"/>
              </a:lnSpc>
            </a:pPr>
            <a:r>
              <a:rPr lang="zh-CN" altLang="en-US" b="1" dirty="0">
                <a:solidFill>
                  <a:prstClr val="black">
                    <a:lumMod val="65000"/>
                    <a:lumOff val="35000"/>
                  </a:prstClr>
                </a:solidFill>
                <a:cs typeface="+mn-ea"/>
                <a:sym typeface="+mn-lt"/>
              </a:rPr>
              <a:t>添加标题</a:t>
            </a:r>
            <a:endParaRPr lang="en-US" altLang="zh-CN" b="1" dirty="0">
              <a:solidFill>
                <a:prstClr val="black">
                  <a:lumMod val="65000"/>
                  <a:lumOff val="35000"/>
                </a:prstClr>
              </a:solidFill>
              <a:cs typeface="+mn-ea"/>
              <a:sym typeface="+mn-lt"/>
            </a:endParaRPr>
          </a:p>
          <a:p>
            <a:pPr algn="ctr" defTabSz="1069316">
              <a:lnSpc>
                <a:spcPct val="130000"/>
              </a:lnSpc>
            </a:pPr>
            <a:r>
              <a:rPr lang="zh-CN" altLang="en-US" sz="900" dirty="0">
                <a:solidFill>
                  <a:prstClr val="black">
                    <a:lumMod val="65000"/>
                    <a:lumOff val="35000"/>
                  </a:prstClr>
                </a:solidFill>
                <a:cs typeface="+mn-ea"/>
                <a:sym typeface="+mn-lt"/>
              </a:rPr>
              <a:t>一套好的</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模板可以让一篇</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文稿的形象迅速提升，大大增加可观赏性。</a:t>
            </a:r>
            <a:endParaRPr lang="en-US" altLang="zh-CN" sz="900" i="1" dirty="0">
              <a:solidFill>
                <a:prstClr val="black">
                  <a:lumMod val="65000"/>
                  <a:lumOff val="35000"/>
                </a:prstClr>
              </a:solidFill>
              <a:cs typeface="+mn-ea"/>
              <a:sym typeface="+mn-lt"/>
            </a:endParaRPr>
          </a:p>
        </p:txBody>
      </p:sp>
      <p:sp>
        <p:nvSpPr>
          <p:cNvPr id="10" name="Text Box 10"/>
          <p:cNvSpPr txBox="1">
            <a:spLocks noChangeArrowheads="1"/>
          </p:cNvSpPr>
          <p:nvPr/>
        </p:nvSpPr>
        <p:spPr bwMode="auto">
          <a:xfrm>
            <a:off x="6450806" y="3191965"/>
            <a:ext cx="1800225" cy="839208"/>
          </a:xfrm>
          <a:prstGeom prst="rect">
            <a:avLst/>
          </a:prstGeom>
          <a:noFill/>
          <a:ln w="9525">
            <a:noFill/>
            <a:miter lim="800000"/>
            <a:headEnd/>
            <a:tailEnd/>
          </a:ln>
        </p:spPr>
        <p:txBody>
          <a:bodyPr wrap="square" lIns="44928" tIns="22464" rIns="44928" bIns="22464">
            <a:spAutoFit/>
          </a:bodyPr>
          <a:lstStyle/>
          <a:p>
            <a:pPr algn="ctr" defTabSz="1069316">
              <a:lnSpc>
                <a:spcPct val="130000"/>
              </a:lnSpc>
            </a:pPr>
            <a:r>
              <a:rPr lang="zh-CN" altLang="en-US" b="1" dirty="0">
                <a:solidFill>
                  <a:prstClr val="black">
                    <a:lumMod val="65000"/>
                    <a:lumOff val="35000"/>
                  </a:prstClr>
                </a:solidFill>
                <a:cs typeface="+mn-ea"/>
                <a:sym typeface="+mn-lt"/>
              </a:rPr>
              <a:t>添加标题</a:t>
            </a:r>
            <a:endParaRPr lang="en-US" altLang="zh-CN" b="1" dirty="0">
              <a:solidFill>
                <a:prstClr val="black">
                  <a:lumMod val="65000"/>
                  <a:lumOff val="35000"/>
                </a:prstClr>
              </a:solidFill>
              <a:cs typeface="+mn-ea"/>
              <a:sym typeface="+mn-lt"/>
            </a:endParaRPr>
          </a:p>
          <a:p>
            <a:pPr algn="ctr" defTabSz="1069316">
              <a:lnSpc>
                <a:spcPct val="130000"/>
              </a:lnSpc>
            </a:pPr>
            <a:r>
              <a:rPr lang="zh-CN" altLang="en-US" sz="900" dirty="0">
                <a:solidFill>
                  <a:prstClr val="black">
                    <a:lumMod val="65000"/>
                    <a:lumOff val="35000"/>
                  </a:prstClr>
                </a:solidFill>
                <a:cs typeface="+mn-ea"/>
                <a:sym typeface="+mn-lt"/>
              </a:rPr>
              <a:t>一套好的</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模板可以让一篇</a:t>
            </a:r>
            <a:r>
              <a:rPr lang="en-US" altLang="zh-CN" sz="900" dirty="0">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文稿的形象迅速提升，大大增加可观赏性。</a:t>
            </a:r>
            <a:endParaRPr lang="en-US" altLang="zh-CN" sz="900" i="1" dirty="0">
              <a:solidFill>
                <a:prstClr val="black">
                  <a:lumMod val="65000"/>
                  <a:lumOff val="35000"/>
                </a:prstClr>
              </a:solidFill>
              <a:cs typeface="+mn-ea"/>
              <a:sym typeface="+mn-lt"/>
            </a:endParaRPr>
          </a:p>
        </p:txBody>
      </p:sp>
      <p:grpSp>
        <p:nvGrpSpPr>
          <p:cNvPr id="11" name="Group 15"/>
          <p:cNvGrpSpPr/>
          <p:nvPr/>
        </p:nvGrpSpPr>
        <p:grpSpPr>
          <a:xfrm>
            <a:off x="6999203" y="1904205"/>
            <a:ext cx="703431" cy="635497"/>
            <a:chOff x="5159039" y="3837700"/>
            <a:chExt cx="431771" cy="391838"/>
          </a:xfrm>
          <a:solidFill>
            <a:schemeClr val="bg1"/>
          </a:solidFill>
        </p:grpSpPr>
        <p:sp>
          <p:nvSpPr>
            <p:cNvPr id="12" name="Rectangle 72"/>
            <p:cNvSpPr>
              <a:spLocks noChangeArrowheads="1"/>
            </p:cNvSpPr>
            <p:nvPr/>
          </p:nvSpPr>
          <p:spPr bwMode="auto">
            <a:xfrm>
              <a:off x="5256374" y="3837700"/>
              <a:ext cx="242092" cy="6988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13" name="Freeform 73"/>
            <p:cNvSpPr>
              <a:spLocks noEditPoints="1"/>
            </p:cNvSpPr>
            <p:nvPr/>
          </p:nvSpPr>
          <p:spPr bwMode="auto">
            <a:xfrm>
              <a:off x="5159039" y="3930044"/>
              <a:ext cx="431771" cy="177201"/>
            </a:xfrm>
            <a:custGeom>
              <a:avLst/>
              <a:gdLst>
                <a:gd name="T0" fmla="*/ 124 w 130"/>
                <a:gd name="T1" fmla="*/ 0 h 53"/>
                <a:gd name="T2" fmla="*/ 6 w 130"/>
                <a:gd name="T3" fmla="*/ 0 h 53"/>
                <a:gd name="T4" fmla="*/ 0 w 130"/>
                <a:gd name="T5" fmla="*/ 7 h 53"/>
                <a:gd name="T6" fmla="*/ 0 w 130"/>
                <a:gd name="T7" fmla="*/ 53 h 53"/>
                <a:gd name="T8" fmla="*/ 19 w 130"/>
                <a:gd name="T9" fmla="*/ 53 h 53"/>
                <a:gd name="T10" fmla="*/ 19 w 130"/>
                <a:gd name="T11" fmla="*/ 25 h 53"/>
                <a:gd name="T12" fmla="*/ 111 w 130"/>
                <a:gd name="T13" fmla="*/ 25 h 53"/>
                <a:gd name="T14" fmla="*/ 111 w 130"/>
                <a:gd name="T15" fmla="*/ 53 h 53"/>
                <a:gd name="T16" fmla="*/ 130 w 130"/>
                <a:gd name="T17" fmla="*/ 53 h 53"/>
                <a:gd name="T18" fmla="*/ 130 w 130"/>
                <a:gd name="T19" fmla="*/ 7 h 53"/>
                <a:gd name="T20" fmla="*/ 124 w 130"/>
                <a:gd name="T21" fmla="*/ 0 h 53"/>
                <a:gd name="T22" fmla="*/ 18 w 130"/>
                <a:gd name="T23" fmla="*/ 16 h 53"/>
                <a:gd name="T24" fmla="*/ 13 w 130"/>
                <a:gd name="T25" fmla="*/ 11 h 53"/>
                <a:gd name="T26" fmla="*/ 18 w 130"/>
                <a:gd name="T27" fmla="*/ 6 h 53"/>
                <a:gd name="T28" fmla="*/ 23 w 130"/>
                <a:gd name="T29" fmla="*/ 11 h 53"/>
                <a:gd name="T30" fmla="*/ 18 w 130"/>
                <a:gd name="T31" fmla="*/ 16 h 53"/>
                <a:gd name="T32" fmla="*/ 117 w 130"/>
                <a:gd name="T33" fmla="*/ 13 h 53"/>
                <a:gd name="T34" fmla="*/ 29 w 130"/>
                <a:gd name="T35" fmla="*/ 13 h 53"/>
                <a:gd name="T36" fmla="*/ 29 w 130"/>
                <a:gd name="T37" fmla="*/ 7 h 53"/>
                <a:gd name="T38" fmla="*/ 117 w 130"/>
                <a:gd name="T39" fmla="*/ 7 h 53"/>
                <a:gd name="T40" fmla="*/ 117 w 130"/>
                <a:gd name="T41" fmla="*/ 1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0" h="53">
                  <a:moveTo>
                    <a:pt x="124" y="0"/>
                  </a:moveTo>
                  <a:cubicBezTo>
                    <a:pt x="6" y="0"/>
                    <a:pt x="6" y="0"/>
                    <a:pt x="6" y="0"/>
                  </a:cubicBezTo>
                  <a:cubicBezTo>
                    <a:pt x="3" y="0"/>
                    <a:pt x="0" y="3"/>
                    <a:pt x="0" y="7"/>
                  </a:cubicBezTo>
                  <a:cubicBezTo>
                    <a:pt x="0" y="53"/>
                    <a:pt x="0" y="53"/>
                    <a:pt x="0" y="53"/>
                  </a:cubicBezTo>
                  <a:cubicBezTo>
                    <a:pt x="19" y="53"/>
                    <a:pt x="19" y="53"/>
                    <a:pt x="19" y="53"/>
                  </a:cubicBezTo>
                  <a:cubicBezTo>
                    <a:pt x="19" y="25"/>
                    <a:pt x="19" y="25"/>
                    <a:pt x="19" y="25"/>
                  </a:cubicBezTo>
                  <a:cubicBezTo>
                    <a:pt x="111" y="25"/>
                    <a:pt x="111" y="25"/>
                    <a:pt x="111" y="25"/>
                  </a:cubicBezTo>
                  <a:cubicBezTo>
                    <a:pt x="111" y="53"/>
                    <a:pt x="111" y="53"/>
                    <a:pt x="111" y="53"/>
                  </a:cubicBezTo>
                  <a:cubicBezTo>
                    <a:pt x="130" y="53"/>
                    <a:pt x="130" y="53"/>
                    <a:pt x="130" y="53"/>
                  </a:cubicBezTo>
                  <a:cubicBezTo>
                    <a:pt x="130" y="7"/>
                    <a:pt x="130" y="7"/>
                    <a:pt x="130" y="7"/>
                  </a:cubicBezTo>
                  <a:cubicBezTo>
                    <a:pt x="130" y="3"/>
                    <a:pt x="127" y="0"/>
                    <a:pt x="124" y="0"/>
                  </a:cubicBezTo>
                  <a:close/>
                  <a:moveTo>
                    <a:pt x="18" y="16"/>
                  </a:moveTo>
                  <a:cubicBezTo>
                    <a:pt x="15" y="16"/>
                    <a:pt x="13" y="14"/>
                    <a:pt x="13" y="11"/>
                  </a:cubicBezTo>
                  <a:cubicBezTo>
                    <a:pt x="13" y="8"/>
                    <a:pt x="15" y="6"/>
                    <a:pt x="18" y="6"/>
                  </a:cubicBezTo>
                  <a:cubicBezTo>
                    <a:pt x="21" y="6"/>
                    <a:pt x="23" y="8"/>
                    <a:pt x="23" y="11"/>
                  </a:cubicBezTo>
                  <a:cubicBezTo>
                    <a:pt x="23" y="14"/>
                    <a:pt x="21" y="16"/>
                    <a:pt x="18" y="16"/>
                  </a:cubicBezTo>
                  <a:close/>
                  <a:moveTo>
                    <a:pt x="117" y="13"/>
                  </a:moveTo>
                  <a:cubicBezTo>
                    <a:pt x="29" y="13"/>
                    <a:pt x="29" y="13"/>
                    <a:pt x="29" y="13"/>
                  </a:cubicBezTo>
                  <a:cubicBezTo>
                    <a:pt x="29" y="7"/>
                    <a:pt x="29" y="7"/>
                    <a:pt x="29" y="7"/>
                  </a:cubicBezTo>
                  <a:cubicBezTo>
                    <a:pt x="117" y="7"/>
                    <a:pt x="117" y="7"/>
                    <a:pt x="117" y="7"/>
                  </a:cubicBezTo>
                  <a:lnTo>
                    <a:pt x="117"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14" name="Freeform 74"/>
            <p:cNvSpPr>
              <a:spLocks/>
            </p:cNvSpPr>
            <p:nvPr/>
          </p:nvSpPr>
          <p:spPr bwMode="auto">
            <a:xfrm>
              <a:off x="5248887" y="4039859"/>
              <a:ext cx="252075" cy="189679"/>
            </a:xfrm>
            <a:custGeom>
              <a:avLst/>
              <a:gdLst>
                <a:gd name="T0" fmla="*/ 66 w 76"/>
                <a:gd name="T1" fmla="*/ 49 h 57"/>
                <a:gd name="T2" fmla="*/ 25 w 76"/>
                <a:gd name="T3" fmla="*/ 49 h 57"/>
                <a:gd name="T4" fmla="*/ 10 w 76"/>
                <a:gd name="T5" fmla="*/ 49 h 57"/>
                <a:gd name="T6" fmla="*/ 10 w 76"/>
                <a:gd name="T7" fmla="*/ 0 h 57"/>
                <a:gd name="T8" fmla="*/ 1 w 76"/>
                <a:gd name="T9" fmla="*/ 0 h 57"/>
                <a:gd name="T10" fmla="*/ 1 w 76"/>
                <a:gd name="T11" fmla="*/ 50 h 57"/>
                <a:gd name="T12" fmla="*/ 8 w 76"/>
                <a:gd name="T13" fmla="*/ 57 h 57"/>
                <a:gd name="T14" fmla="*/ 69 w 76"/>
                <a:gd name="T15" fmla="*/ 57 h 57"/>
                <a:gd name="T16" fmla="*/ 76 w 76"/>
                <a:gd name="T17" fmla="*/ 48 h 57"/>
                <a:gd name="T18" fmla="*/ 76 w 76"/>
                <a:gd name="T19" fmla="*/ 0 h 57"/>
                <a:gd name="T20" fmla="*/ 66 w 76"/>
                <a:gd name="T21" fmla="*/ 0 h 57"/>
                <a:gd name="T22" fmla="*/ 66 w 76"/>
                <a:gd name="T23" fmla="*/ 4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57">
                  <a:moveTo>
                    <a:pt x="66" y="49"/>
                  </a:moveTo>
                  <a:cubicBezTo>
                    <a:pt x="25" y="49"/>
                    <a:pt x="25" y="49"/>
                    <a:pt x="25" y="49"/>
                  </a:cubicBezTo>
                  <a:cubicBezTo>
                    <a:pt x="10" y="49"/>
                    <a:pt x="10" y="49"/>
                    <a:pt x="10" y="49"/>
                  </a:cubicBezTo>
                  <a:cubicBezTo>
                    <a:pt x="10" y="0"/>
                    <a:pt x="10" y="0"/>
                    <a:pt x="10" y="0"/>
                  </a:cubicBezTo>
                  <a:cubicBezTo>
                    <a:pt x="1" y="0"/>
                    <a:pt x="1" y="0"/>
                    <a:pt x="1" y="0"/>
                  </a:cubicBezTo>
                  <a:cubicBezTo>
                    <a:pt x="1" y="50"/>
                    <a:pt x="1" y="50"/>
                    <a:pt x="1" y="50"/>
                  </a:cubicBezTo>
                  <a:cubicBezTo>
                    <a:pt x="1" y="50"/>
                    <a:pt x="0" y="57"/>
                    <a:pt x="8" y="57"/>
                  </a:cubicBezTo>
                  <a:cubicBezTo>
                    <a:pt x="16" y="57"/>
                    <a:pt x="69" y="57"/>
                    <a:pt x="69" y="57"/>
                  </a:cubicBezTo>
                  <a:cubicBezTo>
                    <a:pt x="75" y="57"/>
                    <a:pt x="76" y="53"/>
                    <a:pt x="76" y="48"/>
                  </a:cubicBezTo>
                  <a:cubicBezTo>
                    <a:pt x="76" y="0"/>
                    <a:pt x="76" y="0"/>
                    <a:pt x="76" y="0"/>
                  </a:cubicBezTo>
                  <a:cubicBezTo>
                    <a:pt x="66" y="0"/>
                    <a:pt x="66" y="0"/>
                    <a:pt x="66" y="0"/>
                  </a:cubicBezTo>
                  <a:lnTo>
                    <a:pt x="66"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15" name="Rectangle 75"/>
            <p:cNvSpPr>
              <a:spLocks noChangeArrowheads="1"/>
            </p:cNvSpPr>
            <p:nvPr/>
          </p:nvSpPr>
          <p:spPr bwMode="auto">
            <a:xfrm>
              <a:off x="5293811" y="4082286"/>
              <a:ext cx="157235" cy="274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16" name="Rectangle 76"/>
            <p:cNvSpPr>
              <a:spLocks noChangeArrowheads="1"/>
            </p:cNvSpPr>
            <p:nvPr/>
          </p:nvSpPr>
          <p:spPr bwMode="auto">
            <a:xfrm>
              <a:off x="5298803" y="4142185"/>
              <a:ext cx="152243" cy="274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grpSp>
      <p:grpSp>
        <p:nvGrpSpPr>
          <p:cNvPr id="17" name="Group 28"/>
          <p:cNvGrpSpPr/>
          <p:nvPr/>
        </p:nvGrpSpPr>
        <p:grpSpPr>
          <a:xfrm>
            <a:off x="3057585" y="1933089"/>
            <a:ext cx="785693" cy="577727"/>
            <a:chOff x="2563427" y="3717902"/>
            <a:chExt cx="439257" cy="324452"/>
          </a:xfrm>
          <a:solidFill>
            <a:schemeClr val="bg1"/>
          </a:solidFill>
        </p:grpSpPr>
        <p:sp>
          <p:nvSpPr>
            <p:cNvPr id="18" name="Freeform 92"/>
            <p:cNvSpPr>
              <a:spLocks/>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19" name="Freeform 93"/>
            <p:cNvSpPr>
              <a:spLocks/>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20" name="Freeform 94"/>
            <p:cNvSpPr>
              <a:spLocks/>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grpSp>
      <p:grpSp>
        <p:nvGrpSpPr>
          <p:cNvPr id="21" name="Group 32"/>
          <p:cNvGrpSpPr/>
          <p:nvPr/>
        </p:nvGrpSpPr>
        <p:grpSpPr>
          <a:xfrm>
            <a:off x="5131572" y="1883564"/>
            <a:ext cx="538207" cy="676780"/>
            <a:chOff x="3526798" y="4057329"/>
            <a:chExt cx="284519" cy="359394"/>
          </a:xfrm>
          <a:solidFill>
            <a:schemeClr val="bg1"/>
          </a:solidFill>
        </p:grpSpPr>
        <p:sp>
          <p:nvSpPr>
            <p:cNvPr id="22" name="Freeform 107"/>
            <p:cNvSpPr>
              <a:spLocks/>
            </p:cNvSpPr>
            <p:nvPr/>
          </p:nvSpPr>
          <p:spPr bwMode="auto">
            <a:xfrm>
              <a:off x="3561739" y="4092269"/>
              <a:ext cx="214637" cy="289511"/>
            </a:xfrm>
            <a:custGeom>
              <a:avLst/>
              <a:gdLst>
                <a:gd name="T0" fmla="*/ 0 w 86"/>
                <a:gd name="T1" fmla="*/ 10 h 116"/>
                <a:gd name="T2" fmla="*/ 76 w 86"/>
                <a:gd name="T3" fmla="*/ 10 h 116"/>
                <a:gd name="T4" fmla="*/ 76 w 86"/>
                <a:gd name="T5" fmla="*/ 116 h 116"/>
                <a:gd name="T6" fmla="*/ 86 w 86"/>
                <a:gd name="T7" fmla="*/ 116 h 116"/>
                <a:gd name="T8" fmla="*/ 86 w 86"/>
                <a:gd name="T9" fmla="*/ 0 h 116"/>
                <a:gd name="T10" fmla="*/ 0 w 86"/>
                <a:gd name="T11" fmla="*/ 0 h 116"/>
                <a:gd name="T12" fmla="*/ 0 w 86"/>
                <a:gd name="T13" fmla="*/ 10 h 116"/>
              </a:gdLst>
              <a:ahLst/>
              <a:cxnLst>
                <a:cxn ang="0">
                  <a:pos x="T0" y="T1"/>
                </a:cxn>
                <a:cxn ang="0">
                  <a:pos x="T2" y="T3"/>
                </a:cxn>
                <a:cxn ang="0">
                  <a:pos x="T4" y="T5"/>
                </a:cxn>
                <a:cxn ang="0">
                  <a:pos x="T6" y="T7"/>
                </a:cxn>
                <a:cxn ang="0">
                  <a:pos x="T8" y="T9"/>
                </a:cxn>
                <a:cxn ang="0">
                  <a:pos x="T10" y="T11"/>
                </a:cxn>
                <a:cxn ang="0">
                  <a:pos x="T12" y="T13"/>
                </a:cxn>
              </a:cxnLst>
              <a:rect l="0" t="0" r="r" b="b"/>
              <a:pathLst>
                <a:path w="86" h="116">
                  <a:moveTo>
                    <a:pt x="0" y="10"/>
                  </a:moveTo>
                  <a:lnTo>
                    <a:pt x="76" y="10"/>
                  </a:lnTo>
                  <a:lnTo>
                    <a:pt x="76" y="116"/>
                  </a:lnTo>
                  <a:lnTo>
                    <a:pt x="86" y="116"/>
                  </a:lnTo>
                  <a:lnTo>
                    <a:pt x="86" y="0"/>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23" name="Freeform 108"/>
            <p:cNvSpPr>
              <a:spLocks/>
            </p:cNvSpPr>
            <p:nvPr/>
          </p:nvSpPr>
          <p:spPr bwMode="auto">
            <a:xfrm>
              <a:off x="3599175" y="4057329"/>
              <a:ext cx="212142" cy="284519"/>
            </a:xfrm>
            <a:custGeom>
              <a:avLst/>
              <a:gdLst>
                <a:gd name="T0" fmla="*/ 0 w 85"/>
                <a:gd name="T1" fmla="*/ 0 h 114"/>
                <a:gd name="T2" fmla="*/ 0 w 85"/>
                <a:gd name="T3" fmla="*/ 9 h 114"/>
                <a:gd name="T4" fmla="*/ 76 w 85"/>
                <a:gd name="T5" fmla="*/ 9 h 114"/>
                <a:gd name="T6" fmla="*/ 76 w 85"/>
                <a:gd name="T7" fmla="*/ 114 h 114"/>
                <a:gd name="T8" fmla="*/ 85 w 85"/>
                <a:gd name="T9" fmla="*/ 114 h 114"/>
                <a:gd name="T10" fmla="*/ 85 w 85"/>
                <a:gd name="T11" fmla="*/ 0 h 114"/>
                <a:gd name="T12" fmla="*/ 0 w 85"/>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85" h="114">
                  <a:moveTo>
                    <a:pt x="0" y="0"/>
                  </a:moveTo>
                  <a:lnTo>
                    <a:pt x="0" y="9"/>
                  </a:lnTo>
                  <a:lnTo>
                    <a:pt x="76" y="9"/>
                  </a:lnTo>
                  <a:lnTo>
                    <a:pt x="76" y="114"/>
                  </a:lnTo>
                  <a:lnTo>
                    <a:pt x="85" y="114"/>
                  </a:lnTo>
                  <a:lnTo>
                    <a:pt x="8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24" name="Freeform 109"/>
            <p:cNvSpPr>
              <a:spLocks/>
            </p:cNvSpPr>
            <p:nvPr/>
          </p:nvSpPr>
          <p:spPr bwMode="auto">
            <a:xfrm>
              <a:off x="3526798" y="4129707"/>
              <a:ext cx="212142" cy="287016"/>
            </a:xfrm>
            <a:custGeom>
              <a:avLst/>
              <a:gdLst>
                <a:gd name="T0" fmla="*/ 0 w 85"/>
                <a:gd name="T1" fmla="*/ 0 h 115"/>
                <a:gd name="T2" fmla="*/ 0 w 85"/>
                <a:gd name="T3" fmla="*/ 115 h 115"/>
                <a:gd name="T4" fmla="*/ 85 w 85"/>
                <a:gd name="T5" fmla="*/ 115 h 115"/>
                <a:gd name="T6" fmla="*/ 85 w 85"/>
                <a:gd name="T7" fmla="*/ 105 h 115"/>
                <a:gd name="T8" fmla="*/ 85 w 85"/>
                <a:gd name="T9" fmla="*/ 0 h 115"/>
                <a:gd name="T10" fmla="*/ 10 w 85"/>
                <a:gd name="T11" fmla="*/ 0 h 115"/>
                <a:gd name="T12" fmla="*/ 0 w 85"/>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85" h="115">
                  <a:moveTo>
                    <a:pt x="0" y="0"/>
                  </a:moveTo>
                  <a:lnTo>
                    <a:pt x="0" y="115"/>
                  </a:lnTo>
                  <a:lnTo>
                    <a:pt x="85" y="115"/>
                  </a:lnTo>
                  <a:lnTo>
                    <a:pt x="85" y="105"/>
                  </a:lnTo>
                  <a:lnTo>
                    <a:pt x="85"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grpSp>
      <p:grpSp>
        <p:nvGrpSpPr>
          <p:cNvPr id="25" name="Group 36"/>
          <p:cNvGrpSpPr/>
          <p:nvPr/>
        </p:nvGrpSpPr>
        <p:grpSpPr>
          <a:xfrm>
            <a:off x="1250196" y="1850873"/>
            <a:ext cx="499985" cy="742159"/>
            <a:chOff x="4669866" y="3800264"/>
            <a:chExt cx="279527" cy="416797"/>
          </a:xfrm>
          <a:solidFill>
            <a:schemeClr val="bg1"/>
          </a:solidFill>
        </p:grpSpPr>
        <p:sp>
          <p:nvSpPr>
            <p:cNvPr id="26" name="Freeform 141"/>
            <p:cNvSpPr>
              <a:spLocks noEditPoints="1"/>
            </p:cNvSpPr>
            <p:nvPr/>
          </p:nvSpPr>
          <p:spPr bwMode="auto">
            <a:xfrm>
              <a:off x="4669866" y="3800264"/>
              <a:ext cx="279527" cy="316965"/>
            </a:xfrm>
            <a:custGeom>
              <a:avLst/>
              <a:gdLst>
                <a:gd name="T0" fmla="*/ 84 w 84"/>
                <a:gd name="T1" fmla="*/ 42 h 95"/>
                <a:gd name="T2" fmla="*/ 42 w 84"/>
                <a:gd name="T3" fmla="*/ 0 h 95"/>
                <a:gd name="T4" fmla="*/ 0 w 84"/>
                <a:gd name="T5" fmla="*/ 42 h 95"/>
                <a:gd name="T6" fmla="*/ 28 w 84"/>
                <a:gd name="T7" fmla="*/ 81 h 95"/>
                <a:gd name="T8" fmla="*/ 25 w 84"/>
                <a:gd name="T9" fmla="*/ 81 h 95"/>
                <a:gd name="T10" fmla="*/ 25 w 84"/>
                <a:gd name="T11" fmla="*/ 95 h 95"/>
                <a:gd name="T12" fmla="*/ 60 w 84"/>
                <a:gd name="T13" fmla="*/ 95 h 95"/>
                <a:gd name="T14" fmla="*/ 60 w 84"/>
                <a:gd name="T15" fmla="*/ 81 h 95"/>
                <a:gd name="T16" fmla="*/ 57 w 84"/>
                <a:gd name="T17" fmla="*/ 81 h 95"/>
                <a:gd name="T18" fmla="*/ 84 w 84"/>
                <a:gd name="T19" fmla="*/ 42 h 95"/>
                <a:gd name="T20" fmla="*/ 42 w 84"/>
                <a:gd name="T21" fmla="*/ 77 h 95"/>
                <a:gd name="T22" fmla="*/ 7 w 84"/>
                <a:gd name="T23" fmla="*/ 42 h 95"/>
                <a:gd name="T24" fmla="*/ 42 w 84"/>
                <a:gd name="T25" fmla="*/ 7 h 95"/>
                <a:gd name="T26" fmla="*/ 77 w 84"/>
                <a:gd name="T27" fmla="*/ 42 h 95"/>
                <a:gd name="T28" fmla="*/ 42 w 84"/>
                <a:gd name="T29" fmla="*/ 7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95">
                  <a:moveTo>
                    <a:pt x="84" y="42"/>
                  </a:moveTo>
                  <a:cubicBezTo>
                    <a:pt x="84" y="19"/>
                    <a:pt x="65" y="0"/>
                    <a:pt x="42" y="0"/>
                  </a:cubicBezTo>
                  <a:cubicBezTo>
                    <a:pt x="19" y="0"/>
                    <a:pt x="0" y="19"/>
                    <a:pt x="0" y="42"/>
                  </a:cubicBezTo>
                  <a:cubicBezTo>
                    <a:pt x="0" y="60"/>
                    <a:pt x="12" y="75"/>
                    <a:pt x="28" y="81"/>
                  </a:cubicBezTo>
                  <a:cubicBezTo>
                    <a:pt x="25" y="81"/>
                    <a:pt x="25" y="81"/>
                    <a:pt x="25" y="81"/>
                  </a:cubicBezTo>
                  <a:cubicBezTo>
                    <a:pt x="25" y="95"/>
                    <a:pt x="25" y="95"/>
                    <a:pt x="25" y="95"/>
                  </a:cubicBezTo>
                  <a:cubicBezTo>
                    <a:pt x="60" y="95"/>
                    <a:pt x="60" y="95"/>
                    <a:pt x="60" y="95"/>
                  </a:cubicBezTo>
                  <a:cubicBezTo>
                    <a:pt x="60" y="81"/>
                    <a:pt x="60" y="81"/>
                    <a:pt x="60" y="81"/>
                  </a:cubicBezTo>
                  <a:cubicBezTo>
                    <a:pt x="57" y="81"/>
                    <a:pt x="57" y="81"/>
                    <a:pt x="57" y="81"/>
                  </a:cubicBezTo>
                  <a:cubicBezTo>
                    <a:pt x="73" y="75"/>
                    <a:pt x="84" y="60"/>
                    <a:pt x="84" y="42"/>
                  </a:cubicBezTo>
                  <a:close/>
                  <a:moveTo>
                    <a:pt x="42" y="77"/>
                  </a:moveTo>
                  <a:cubicBezTo>
                    <a:pt x="23" y="77"/>
                    <a:pt x="7" y="61"/>
                    <a:pt x="7" y="42"/>
                  </a:cubicBezTo>
                  <a:cubicBezTo>
                    <a:pt x="7" y="23"/>
                    <a:pt x="23" y="7"/>
                    <a:pt x="42" y="7"/>
                  </a:cubicBezTo>
                  <a:cubicBezTo>
                    <a:pt x="62" y="7"/>
                    <a:pt x="77" y="23"/>
                    <a:pt x="77" y="42"/>
                  </a:cubicBezTo>
                  <a:cubicBezTo>
                    <a:pt x="77" y="61"/>
                    <a:pt x="62" y="77"/>
                    <a:pt x="42"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27" name="Rectangle 142"/>
            <p:cNvSpPr>
              <a:spLocks noChangeArrowheads="1"/>
            </p:cNvSpPr>
            <p:nvPr/>
          </p:nvSpPr>
          <p:spPr bwMode="auto">
            <a:xfrm>
              <a:off x="4752226" y="4127210"/>
              <a:ext cx="117302"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28" name="Freeform 143"/>
            <p:cNvSpPr>
              <a:spLocks/>
            </p:cNvSpPr>
            <p:nvPr/>
          </p:nvSpPr>
          <p:spPr bwMode="auto">
            <a:xfrm>
              <a:off x="4752226" y="4179623"/>
              <a:ext cx="117302" cy="37438"/>
            </a:xfrm>
            <a:custGeom>
              <a:avLst/>
              <a:gdLst>
                <a:gd name="T0" fmla="*/ 0 w 47"/>
                <a:gd name="T1" fmla="*/ 9 h 15"/>
                <a:gd name="T2" fmla="*/ 16 w 47"/>
                <a:gd name="T3" fmla="*/ 9 h 15"/>
                <a:gd name="T4" fmla="*/ 16 w 47"/>
                <a:gd name="T5" fmla="*/ 15 h 15"/>
                <a:gd name="T6" fmla="*/ 31 w 47"/>
                <a:gd name="T7" fmla="*/ 15 h 15"/>
                <a:gd name="T8" fmla="*/ 31 w 47"/>
                <a:gd name="T9" fmla="*/ 9 h 15"/>
                <a:gd name="T10" fmla="*/ 47 w 47"/>
                <a:gd name="T11" fmla="*/ 9 h 15"/>
                <a:gd name="T12" fmla="*/ 47 w 47"/>
                <a:gd name="T13" fmla="*/ 0 h 15"/>
                <a:gd name="T14" fmla="*/ 0 w 47"/>
                <a:gd name="T15" fmla="*/ 0 h 15"/>
                <a:gd name="T16" fmla="*/ 0 w 47"/>
                <a:gd name="T1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
                  <a:moveTo>
                    <a:pt x="0" y="9"/>
                  </a:moveTo>
                  <a:lnTo>
                    <a:pt x="16" y="9"/>
                  </a:lnTo>
                  <a:lnTo>
                    <a:pt x="16" y="15"/>
                  </a:lnTo>
                  <a:lnTo>
                    <a:pt x="31" y="15"/>
                  </a:lnTo>
                  <a:lnTo>
                    <a:pt x="31" y="9"/>
                  </a:lnTo>
                  <a:lnTo>
                    <a:pt x="47" y="9"/>
                  </a:lnTo>
                  <a:lnTo>
                    <a:pt x="47" y="0"/>
                  </a:lnTo>
                  <a:lnTo>
                    <a:pt x="0"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29" name="Freeform 144"/>
            <p:cNvSpPr>
              <a:spLocks noEditPoints="1"/>
            </p:cNvSpPr>
            <p:nvPr/>
          </p:nvSpPr>
          <p:spPr bwMode="auto">
            <a:xfrm>
              <a:off x="4769697" y="3890112"/>
              <a:ext cx="82362" cy="162227"/>
            </a:xfrm>
            <a:custGeom>
              <a:avLst/>
              <a:gdLst>
                <a:gd name="T0" fmla="*/ 32 w 33"/>
                <a:gd name="T1" fmla="*/ 3 h 65"/>
                <a:gd name="T2" fmla="*/ 28 w 33"/>
                <a:gd name="T3" fmla="*/ 0 h 65"/>
                <a:gd name="T4" fmla="*/ 16 w 33"/>
                <a:gd name="T5" fmla="*/ 5 h 65"/>
                <a:gd name="T6" fmla="*/ 4 w 33"/>
                <a:gd name="T7" fmla="*/ 0 h 65"/>
                <a:gd name="T8" fmla="*/ 0 w 33"/>
                <a:gd name="T9" fmla="*/ 3 h 65"/>
                <a:gd name="T10" fmla="*/ 0 w 33"/>
                <a:gd name="T11" fmla="*/ 3 h 65"/>
                <a:gd name="T12" fmla="*/ 0 w 33"/>
                <a:gd name="T13" fmla="*/ 3 h 65"/>
                <a:gd name="T14" fmla="*/ 15 w 33"/>
                <a:gd name="T15" fmla="*/ 65 h 65"/>
                <a:gd name="T16" fmla="*/ 19 w 33"/>
                <a:gd name="T17" fmla="*/ 65 h 65"/>
                <a:gd name="T18" fmla="*/ 33 w 33"/>
                <a:gd name="T19" fmla="*/ 3 h 65"/>
                <a:gd name="T20" fmla="*/ 33 w 33"/>
                <a:gd name="T21" fmla="*/ 3 h 65"/>
                <a:gd name="T22" fmla="*/ 33 w 33"/>
                <a:gd name="T23" fmla="*/ 3 h 65"/>
                <a:gd name="T24" fmla="*/ 33 w 33"/>
                <a:gd name="T25" fmla="*/ 3 h 65"/>
                <a:gd name="T26" fmla="*/ 32 w 33"/>
                <a:gd name="T27" fmla="*/ 3 h 65"/>
                <a:gd name="T28" fmla="*/ 16 w 33"/>
                <a:gd name="T29" fmla="*/ 57 h 65"/>
                <a:gd name="T30" fmla="*/ 4 w 33"/>
                <a:gd name="T31" fmla="*/ 4 h 65"/>
                <a:gd name="T32" fmla="*/ 16 w 33"/>
                <a:gd name="T33" fmla="*/ 8 h 65"/>
                <a:gd name="T34" fmla="*/ 29 w 33"/>
                <a:gd name="T35" fmla="*/ 4 h 65"/>
                <a:gd name="T36" fmla="*/ 16 w 33"/>
                <a:gd name="T37" fmla="*/ 5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 h="65">
                  <a:moveTo>
                    <a:pt x="32" y="3"/>
                  </a:moveTo>
                  <a:lnTo>
                    <a:pt x="28" y="0"/>
                  </a:lnTo>
                  <a:lnTo>
                    <a:pt x="16" y="5"/>
                  </a:lnTo>
                  <a:lnTo>
                    <a:pt x="4" y="0"/>
                  </a:lnTo>
                  <a:lnTo>
                    <a:pt x="0" y="3"/>
                  </a:lnTo>
                  <a:lnTo>
                    <a:pt x="0" y="3"/>
                  </a:lnTo>
                  <a:lnTo>
                    <a:pt x="0" y="3"/>
                  </a:lnTo>
                  <a:lnTo>
                    <a:pt x="15" y="65"/>
                  </a:lnTo>
                  <a:lnTo>
                    <a:pt x="19" y="65"/>
                  </a:lnTo>
                  <a:lnTo>
                    <a:pt x="33" y="3"/>
                  </a:lnTo>
                  <a:lnTo>
                    <a:pt x="33" y="3"/>
                  </a:lnTo>
                  <a:lnTo>
                    <a:pt x="33" y="3"/>
                  </a:lnTo>
                  <a:lnTo>
                    <a:pt x="33" y="3"/>
                  </a:lnTo>
                  <a:lnTo>
                    <a:pt x="32" y="3"/>
                  </a:lnTo>
                  <a:close/>
                  <a:moveTo>
                    <a:pt x="16" y="57"/>
                  </a:moveTo>
                  <a:lnTo>
                    <a:pt x="4" y="4"/>
                  </a:lnTo>
                  <a:lnTo>
                    <a:pt x="16" y="8"/>
                  </a:lnTo>
                  <a:lnTo>
                    <a:pt x="29" y="4"/>
                  </a:lnTo>
                  <a:lnTo>
                    <a:pt x="16"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gr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ppt_x"/>
                                          </p:val>
                                        </p:tav>
                                        <p:tav tm="100000">
                                          <p:val>
                                            <p:strVal val="#ppt_x"/>
                                          </p:val>
                                        </p:tav>
                                      </p:tavLst>
                                    </p:anim>
                                    <p:anim calcmode="lin" valueType="num">
                                      <p:cBhvr additive="base">
                                        <p:cTn id="8" dur="25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250" fill="hold"/>
                                        <p:tgtEl>
                                          <p:spTgt spid="3"/>
                                        </p:tgtEl>
                                        <p:attrNameLst>
                                          <p:attrName>ppt_x</p:attrName>
                                        </p:attrNameLst>
                                      </p:cBhvr>
                                      <p:tavLst>
                                        <p:tav tm="0">
                                          <p:val>
                                            <p:strVal val="#ppt_x"/>
                                          </p:val>
                                        </p:tav>
                                        <p:tav tm="100000">
                                          <p:val>
                                            <p:strVal val="#ppt_x"/>
                                          </p:val>
                                        </p:tav>
                                      </p:tavLst>
                                    </p:anim>
                                    <p:anim calcmode="lin" valueType="num">
                                      <p:cBhvr additive="base">
                                        <p:cTn id="13" dur="25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250" fill="hold"/>
                                        <p:tgtEl>
                                          <p:spTgt spid="25"/>
                                        </p:tgtEl>
                                        <p:attrNameLst>
                                          <p:attrName>ppt_x</p:attrName>
                                        </p:attrNameLst>
                                      </p:cBhvr>
                                      <p:tavLst>
                                        <p:tav tm="0">
                                          <p:val>
                                            <p:strVal val="#ppt_x"/>
                                          </p:val>
                                        </p:tav>
                                        <p:tav tm="100000">
                                          <p:val>
                                            <p:strVal val="#ppt_x"/>
                                          </p:val>
                                        </p:tav>
                                      </p:tavLst>
                                    </p:anim>
                                    <p:anim calcmode="lin" valueType="num">
                                      <p:cBhvr additive="base">
                                        <p:cTn id="18" dur="250" fill="hold"/>
                                        <p:tgtEl>
                                          <p:spTgt spid="25"/>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250" fill="hold"/>
                                        <p:tgtEl>
                                          <p:spTgt spid="4"/>
                                        </p:tgtEl>
                                        <p:attrNameLst>
                                          <p:attrName>ppt_x</p:attrName>
                                        </p:attrNameLst>
                                      </p:cBhvr>
                                      <p:tavLst>
                                        <p:tav tm="0">
                                          <p:val>
                                            <p:strVal val="#ppt_x"/>
                                          </p:val>
                                        </p:tav>
                                        <p:tav tm="100000">
                                          <p:val>
                                            <p:strVal val="#ppt_x"/>
                                          </p:val>
                                        </p:tav>
                                      </p:tavLst>
                                    </p:anim>
                                    <p:anim calcmode="lin" valueType="num">
                                      <p:cBhvr additive="base">
                                        <p:cTn id="23" dur="250" fill="hold"/>
                                        <p:tgtEl>
                                          <p:spTgt spid="4"/>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250" fill="hold"/>
                                        <p:tgtEl>
                                          <p:spTgt spid="5"/>
                                        </p:tgtEl>
                                        <p:attrNameLst>
                                          <p:attrName>ppt_x</p:attrName>
                                        </p:attrNameLst>
                                      </p:cBhvr>
                                      <p:tavLst>
                                        <p:tav tm="0">
                                          <p:val>
                                            <p:strVal val="#ppt_x"/>
                                          </p:val>
                                        </p:tav>
                                        <p:tav tm="100000">
                                          <p:val>
                                            <p:strVal val="#ppt_x"/>
                                          </p:val>
                                        </p:tav>
                                      </p:tavLst>
                                    </p:anim>
                                    <p:anim calcmode="lin" valueType="num">
                                      <p:cBhvr additive="base">
                                        <p:cTn id="28" dur="250" fill="hold"/>
                                        <p:tgtEl>
                                          <p:spTgt spid="5"/>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250" fill="hold"/>
                                        <p:tgtEl>
                                          <p:spTgt spid="17"/>
                                        </p:tgtEl>
                                        <p:attrNameLst>
                                          <p:attrName>ppt_x</p:attrName>
                                        </p:attrNameLst>
                                      </p:cBhvr>
                                      <p:tavLst>
                                        <p:tav tm="0">
                                          <p:val>
                                            <p:strVal val="#ppt_x"/>
                                          </p:val>
                                        </p:tav>
                                        <p:tav tm="100000">
                                          <p:val>
                                            <p:strVal val="#ppt_x"/>
                                          </p:val>
                                        </p:tav>
                                      </p:tavLst>
                                    </p:anim>
                                    <p:anim calcmode="lin" valueType="num">
                                      <p:cBhvr additive="base">
                                        <p:cTn id="33" dur="250" fill="hold"/>
                                        <p:tgtEl>
                                          <p:spTgt spid="17"/>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250" fill="hold"/>
                                        <p:tgtEl>
                                          <p:spTgt spid="8"/>
                                        </p:tgtEl>
                                        <p:attrNameLst>
                                          <p:attrName>ppt_x</p:attrName>
                                        </p:attrNameLst>
                                      </p:cBhvr>
                                      <p:tavLst>
                                        <p:tav tm="0">
                                          <p:val>
                                            <p:strVal val="#ppt_x"/>
                                          </p:val>
                                        </p:tav>
                                        <p:tav tm="100000">
                                          <p:val>
                                            <p:strVal val="#ppt_x"/>
                                          </p:val>
                                        </p:tav>
                                      </p:tavLst>
                                    </p:anim>
                                    <p:anim calcmode="lin" valueType="num">
                                      <p:cBhvr additive="base">
                                        <p:cTn id="38" dur="250" fill="hold"/>
                                        <p:tgtEl>
                                          <p:spTgt spid="8"/>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250" fill="hold"/>
                                        <p:tgtEl>
                                          <p:spTgt spid="6"/>
                                        </p:tgtEl>
                                        <p:attrNameLst>
                                          <p:attrName>ppt_x</p:attrName>
                                        </p:attrNameLst>
                                      </p:cBhvr>
                                      <p:tavLst>
                                        <p:tav tm="0">
                                          <p:val>
                                            <p:strVal val="#ppt_x"/>
                                          </p:val>
                                        </p:tav>
                                        <p:tav tm="100000">
                                          <p:val>
                                            <p:strVal val="#ppt_x"/>
                                          </p:val>
                                        </p:tav>
                                      </p:tavLst>
                                    </p:anim>
                                    <p:anim calcmode="lin" valueType="num">
                                      <p:cBhvr additive="base">
                                        <p:cTn id="43" dur="250" fill="hold"/>
                                        <p:tgtEl>
                                          <p:spTgt spid="6"/>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250" fill="hold"/>
                                        <p:tgtEl>
                                          <p:spTgt spid="21"/>
                                        </p:tgtEl>
                                        <p:attrNameLst>
                                          <p:attrName>ppt_x</p:attrName>
                                        </p:attrNameLst>
                                      </p:cBhvr>
                                      <p:tavLst>
                                        <p:tav tm="0">
                                          <p:val>
                                            <p:strVal val="#ppt_x"/>
                                          </p:val>
                                        </p:tav>
                                        <p:tav tm="100000">
                                          <p:val>
                                            <p:strVal val="#ppt_x"/>
                                          </p:val>
                                        </p:tav>
                                      </p:tavLst>
                                    </p:anim>
                                    <p:anim calcmode="lin" valueType="num">
                                      <p:cBhvr additive="base">
                                        <p:cTn id="48" dur="250" fill="hold"/>
                                        <p:tgtEl>
                                          <p:spTgt spid="21"/>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250" fill="hold"/>
                                        <p:tgtEl>
                                          <p:spTgt spid="9"/>
                                        </p:tgtEl>
                                        <p:attrNameLst>
                                          <p:attrName>ppt_x</p:attrName>
                                        </p:attrNameLst>
                                      </p:cBhvr>
                                      <p:tavLst>
                                        <p:tav tm="0">
                                          <p:val>
                                            <p:strVal val="#ppt_x"/>
                                          </p:val>
                                        </p:tav>
                                        <p:tav tm="100000">
                                          <p:val>
                                            <p:strVal val="#ppt_x"/>
                                          </p:val>
                                        </p:tav>
                                      </p:tavLst>
                                    </p:anim>
                                    <p:anim calcmode="lin" valueType="num">
                                      <p:cBhvr additive="base">
                                        <p:cTn id="53" dur="250" fill="hold"/>
                                        <p:tgtEl>
                                          <p:spTgt spid="9"/>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additive="base">
                                        <p:cTn id="57" dur="250" fill="hold"/>
                                        <p:tgtEl>
                                          <p:spTgt spid="7"/>
                                        </p:tgtEl>
                                        <p:attrNameLst>
                                          <p:attrName>ppt_x</p:attrName>
                                        </p:attrNameLst>
                                      </p:cBhvr>
                                      <p:tavLst>
                                        <p:tav tm="0">
                                          <p:val>
                                            <p:strVal val="#ppt_x"/>
                                          </p:val>
                                        </p:tav>
                                        <p:tav tm="100000">
                                          <p:val>
                                            <p:strVal val="#ppt_x"/>
                                          </p:val>
                                        </p:tav>
                                      </p:tavLst>
                                    </p:anim>
                                    <p:anim calcmode="lin" valueType="num">
                                      <p:cBhvr additive="base">
                                        <p:cTn id="58" dur="250" fill="hold"/>
                                        <p:tgtEl>
                                          <p:spTgt spid="7"/>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nodeType="afterEffect">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cBhvr additive="base">
                                        <p:cTn id="62" dur="250" fill="hold"/>
                                        <p:tgtEl>
                                          <p:spTgt spid="11"/>
                                        </p:tgtEl>
                                        <p:attrNameLst>
                                          <p:attrName>ppt_x</p:attrName>
                                        </p:attrNameLst>
                                      </p:cBhvr>
                                      <p:tavLst>
                                        <p:tav tm="0">
                                          <p:val>
                                            <p:strVal val="#ppt_x"/>
                                          </p:val>
                                        </p:tav>
                                        <p:tav tm="100000">
                                          <p:val>
                                            <p:strVal val="#ppt_x"/>
                                          </p:val>
                                        </p:tav>
                                      </p:tavLst>
                                    </p:anim>
                                    <p:anim calcmode="lin" valueType="num">
                                      <p:cBhvr additive="base">
                                        <p:cTn id="63" dur="250" fill="hold"/>
                                        <p:tgtEl>
                                          <p:spTgt spid="11"/>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additive="base">
                                        <p:cTn id="67" dur="250" fill="hold"/>
                                        <p:tgtEl>
                                          <p:spTgt spid="10"/>
                                        </p:tgtEl>
                                        <p:attrNameLst>
                                          <p:attrName>ppt_x</p:attrName>
                                        </p:attrNameLst>
                                      </p:cBhvr>
                                      <p:tavLst>
                                        <p:tav tm="0">
                                          <p:val>
                                            <p:strVal val="#ppt_x"/>
                                          </p:val>
                                        </p:tav>
                                        <p:tav tm="100000">
                                          <p:val>
                                            <p:strVal val="#ppt_x"/>
                                          </p:val>
                                        </p:tav>
                                      </p:tavLst>
                                    </p:anim>
                                    <p:anim calcmode="lin" valueType="num">
                                      <p:cBhvr additive="base">
                                        <p:cTn id="68" dur="25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animBg="1"/>
      <p:bldP spid="6" grpId="0" animBg="1"/>
      <p:bldP spid="7" grpId="0" animBg="1"/>
      <p:bldP spid="8" grpId="0"/>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718384">
            <a:off x="3239990" y="1132338"/>
            <a:ext cx="8235078" cy="4657436"/>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2902501">
            <a:off x="-2034190" y="-460505"/>
            <a:ext cx="6665912" cy="4657438"/>
          </a:xfrm>
          <a:prstGeom prst="rect">
            <a:avLst/>
          </a:prstGeom>
          <a:noFill/>
          <a:extLst>
            <a:ext uri="{909E8E84-426E-40DD-AFC4-6F175D3DCCD1}">
              <a14:hiddenFill xmlns:a14="http://schemas.microsoft.com/office/drawing/2010/main">
                <a:solidFill>
                  <a:srgbClr val="FFFFFF"/>
                </a:solidFill>
              </a14:hiddenFill>
            </a:ext>
          </a:extLst>
        </p:spPr>
      </p:pic>
      <p:sp>
        <p:nvSpPr>
          <p:cNvPr id="42" name="Text Box 61"/>
          <p:cNvSpPr txBox="1">
            <a:spLocks noChangeArrowheads="1"/>
          </p:cNvSpPr>
          <p:nvPr/>
        </p:nvSpPr>
        <p:spPr bwMode="gray">
          <a:xfrm>
            <a:off x="3132410" y="287908"/>
            <a:ext cx="2736304" cy="307777"/>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单击添加标题</a:t>
            </a:r>
          </a:p>
        </p:txBody>
      </p:sp>
      <p:sp>
        <p:nvSpPr>
          <p:cNvPr id="43" name="Text Box 61"/>
          <p:cNvSpPr txBox="1">
            <a:spLocks noChangeArrowheads="1"/>
          </p:cNvSpPr>
          <p:nvPr/>
        </p:nvSpPr>
        <p:spPr bwMode="gray">
          <a:xfrm>
            <a:off x="3500091" y="545743"/>
            <a:ext cx="3448743" cy="215444"/>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Simple fashion creative ink </a:t>
            </a:r>
            <a:r>
              <a:rPr lang="en-US" altLang="zh-CN" sz="8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Feng</a:t>
            </a:r>
            <a:r>
              <a:rPr lang="en-US" altLang="zh-CN"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a:t>
            </a:r>
            <a:r>
              <a:rPr lang="en-US" altLang="zh-CN" sz="8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Shuia</a:t>
            </a:r>
            <a:endParaRPr lang="zh-CN" altLang="en-US" sz="8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endParaRPr>
          </a:p>
        </p:txBody>
      </p:sp>
      <p:sp>
        <p:nvSpPr>
          <p:cNvPr id="2" name="Rounded Rectangle 3"/>
          <p:cNvSpPr/>
          <p:nvPr/>
        </p:nvSpPr>
        <p:spPr>
          <a:xfrm>
            <a:off x="595860" y="2713917"/>
            <a:ext cx="1420060" cy="1366234"/>
          </a:xfrm>
          <a:prstGeom prst="roundRect">
            <a:avLst>
              <a:gd name="adj" fmla="val 7442"/>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3" name="Rounded Rectangle 6"/>
          <p:cNvSpPr/>
          <p:nvPr/>
        </p:nvSpPr>
        <p:spPr>
          <a:xfrm>
            <a:off x="2508873" y="3197064"/>
            <a:ext cx="1082077" cy="1041063"/>
          </a:xfrm>
          <a:prstGeom prst="roundRect">
            <a:avLst>
              <a:gd name="adj" fmla="val 7442"/>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4" name="Rounded Rectangle 7"/>
          <p:cNvSpPr/>
          <p:nvPr/>
        </p:nvSpPr>
        <p:spPr>
          <a:xfrm>
            <a:off x="3980616" y="3260559"/>
            <a:ext cx="1420060" cy="1366234"/>
          </a:xfrm>
          <a:prstGeom prst="roundRect">
            <a:avLst>
              <a:gd name="adj" fmla="val 7442"/>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5" name="Rounded Rectangle 8"/>
          <p:cNvSpPr/>
          <p:nvPr/>
        </p:nvSpPr>
        <p:spPr>
          <a:xfrm>
            <a:off x="3476504" y="1557975"/>
            <a:ext cx="1420060" cy="1366234"/>
          </a:xfrm>
          <a:prstGeom prst="roundRect">
            <a:avLst>
              <a:gd name="adj" fmla="val 7442"/>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6" name="Rounded Rectangle 9"/>
          <p:cNvSpPr/>
          <p:nvPr/>
        </p:nvSpPr>
        <p:spPr>
          <a:xfrm>
            <a:off x="2143289" y="1741425"/>
            <a:ext cx="1082077" cy="1041063"/>
          </a:xfrm>
          <a:prstGeom prst="roundRect">
            <a:avLst>
              <a:gd name="adj" fmla="val 7442"/>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7" name="Rectangle 10"/>
          <p:cNvSpPr/>
          <p:nvPr/>
        </p:nvSpPr>
        <p:spPr>
          <a:xfrm>
            <a:off x="6588128" y="2924209"/>
            <a:ext cx="2005803" cy="817718"/>
          </a:xfrm>
          <a:prstGeom prst="rect">
            <a:avLst/>
          </a:prstGeom>
        </p:spPr>
        <p:txBody>
          <a:bodyPr wrap="square" lIns="67391" tIns="33696" rIns="67391" bIns="33696">
            <a:spAutoFit/>
          </a:bodyPr>
          <a:lstStyle/>
          <a:p>
            <a:pPr lvl="0">
              <a:lnSpc>
                <a:spcPct val="130000"/>
              </a:lnSpc>
            </a:pPr>
            <a:r>
              <a:rPr lang="zh-CN" altLang="en-US" b="1" dirty="0">
                <a:solidFill>
                  <a:prstClr val="black">
                    <a:lumMod val="65000"/>
                    <a:lumOff val="35000"/>
                  </a:prstClr>
                </a:solidFill>
                <a:cs typeface="+mn-ea"/>
                <a:sym typeface="+mn-lt"/>
              </a:rPr>
              <a:t>输入你的标题</a:t>
            </a:r>
            <a:endParaRPr lang="en-US" altLang="zh-CN" b="1" dirty="0">
              <a:solidFill>
                <a:prstClr val="black">
                  <a:lumMod val="65000"/>
                  <a:lumOff val="35000"/>
                </a:prstClr>
              </a:solidFill>
              <a:cs typeface="+mn-ea"/>
              <a:sym typeface="+mn-lt"/>
            </a:endParaRPr>
          </a:p>
          <a:p>
            <a:pPr lvl="0">
              <a:lnSpc>
                <a:spcPct val="130000"/>
              </a:lnSpc>
            </a:pPr>
            <a:r>
              <a:rPr lang="en-US" altLang="zh-CN" sz="800" dirty="0" err="1">
                <a:solidFill>
                  <a:prstClr val="black">
                    <a:lumMod val="65000"/>
                    <a:lumOff val="35000"/>
                  </a:prstClr>
                </a:solidFill>
                <a:cs typeface="+mn-ea"/>
                <a:sym typeface="+mn-lt"/>
              </a:rPr>
              <a:t>ppt</a:t>
            </a:r>
            <a:r>
              <a:rPr lang="zh-CN" altLang="en-US" sz="8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8" name="Rounded Rectangle 11"/>
          <p:cNvSpPr/>
          <p:nvPr/>
        </p:nvSpPr>
        <p:spPr>
          <a:xfrm>
            <a:off x="6675835" y="2238614"/>
            <a:ext cx="532495" cy="512312"/>
          </a:xfrm>
          <a:prstGeom prst="roundRect">
            <a:avLst>
              <a:gd name="adj" fmla="val 983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9" name="Rounded Rectangle 12"/>
          <p:cNvSpPr/>
          <p:nvPr/>
        </p:nvSpPr>
        <p:spPr>
          <a:xfrm>
            <a:off x="1643871" y="2241092"/>
            <a:ext cx="372049" cy="357946"/>
          </a:xfrm>
          <a:prstGeom prst="roundRect">
            <a:avLst>
              <a:gd name="adj" fmla="val 7442"/>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10" name="Rounded Rectangle 13"/>
          <p:cNvSpPr/>
          <p:nvPr/>
        </p:nvSpPr>
        <p:spPr>
          <a:xfrm>
            <a:off x="5019293" y="2782488"/>
            <a:ext cx="372049" cy="357946"/>
          </a:xfrm>
          <a:prstGeom prst="roundRect">
            <a:avLst>
              <a:gd name="adj" fmla="val 7442"/>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11" name="Rounded Rectangle 14"/>
          <p:cNvSpPr/>
          <p:nvPr/>
        </p:nvSpPr>
        <p:spPr>
          <a:xfrm>
            <a:off x="2015919" y="4173465"/>
            <a:ext cx="372049" cy="357946"/>
          </a:xfrm>
          <a:prstGeom prst="roundRect">
            <a:avLst>
              <a:gd name="adj" fmla="val 7442"/>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12" name="Rounded Rectangle 15"/>
          <p:cNvSpPr/>
          <p:nvPr/>
        </p:nvSpPr>
        <p:spPr>
          <a:xfrm>
            <a:off x="5214651" y="1557975"/>
            <a:ext cx="372049" cy="357946"/>
          </a:xfrm>
          <a:prstGeom prst="roundRect">
            <a:avLst>
              <a:gd name="adj" fmla="val 7442"/>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13" name="Rounded Rectangle 16"/>
          <p:cNvSpPr/>
          <p:nvPr/>
        </p:nvSpPr>
        <p:spPr>
          <a:xfrm>
            <a:off x="2101846" y="2902612"/>
            <a:ext cx="372049" cy="357946"/>
          </a:xfrm>
          <a:prstGeom prst="roundRect">
            <a:avLst>
              <a:gd name="adj" fmla="val 7442"/>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14" name="Rounded Rectangle 17"/>
          <p:cNvSpPr/>
          <p:nvPr/>
        </p:nvSpPr>
        <p:spPr>
          <a:xfrm>
            <a:off x="3404925" y="4299430"/>
            <a:ext cx="372049" cy="357946"/>
          </a:xfrm>
          <a:prstGeom prst="roundRect">
            <a:avLst>
              <a:gd name="adj" fmla="val 7442"/>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15" name="Rounded Rectangle 18"/>
          <p:cNvSpPr/>
          <p:nvPr/>
        </p:nvSpPr>
        <p:spPr>
          <a:xfrm>
            <a:off x="5475685" y="4303610"/>
            <a:ext cx="372049" cy="357946"/>
          </a:xfrm>
          <a:prstGeom prst="roundRect">
            <a:avLst>
              <a:gd name="adj" fmla="val 7442"/>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16" name="Rounded Rectangle 19"/>
          <p:cNvSpPr/>
          <p:nvPr/>
        </p:nvSpPr>
        <p:spPr>
          <a:xfrm>
            <a:off x="629745" y="4178336"/>
            <a:ext cx="372049" cy="357946"/>
          </a:xfrm>
          <a:prstGeom prst="roundRect">
            <a:avLst>
              <a:gd name="adj" fmla="val 7442"/>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sp>
        <p:nvSpPr>
          <p:cNvPr id="17" name="Rounded Rectangle 20"/>
          <p:cNvSpPr/>
          <p:nvPr/>
        </p:nvSpPr>
        <p:spPr>
          <a:xfrm>
            <a:off x="629745" y="2273840"/>
            <a:ext cx="372049" cy="357946"/>
          </a:xfrm>
          <a:prstGeom prst="roundRect">
            <a:avLst>
              <a:gd name="adj" fmla="val 7442"/>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en-US" sz="1800">
              <a:cs typeface="+mn-ea"/>
              <a:sym typeface="+mn-lt"/>
            </a:endParaRPr>
          </a:p>
        </p:txBody>
      </p:sp>
      <p:grpSp>
        <p:nvGrpSpPr>
          <p:cNvPr id="18" name="Group 21"/>
          <p:cNvGrpSpPr/>
          <p:nvPr/>
        </p:nvGrpSpPr>
        <p:grpSpPr>
          <a:xfrm>
            <a:off x="3813301" y="1754761"/>
            <a:ext cx="746465" cy="550446"/>
            <a:chOff x="4598988" y="3619501"/>
            <a:chExt cx="214313" cy="158750"/>
          </a:xfrm>
          <a:solidFill>
            <a:schemeClr val="bg1"/>
          </a:solidFill>
        </p:grpSpPr>
        <p:sp>
          <p:nvSpPr>
            <p:cNvPr id="19" name="Freeform 24"/>
            <p:cNvSpPr>
              <a:spLocks/>
            </p:cNvSpPr>
            <p:nvPr/>
          </p:nvSpPr>
          <p:spPr bwMode="auto">
            <a:xfrm>
              <a:off x="4675188" y="3729038"/>
              <a:ext cx="61913" cy="49213"/>
            </a:xfrm>
            <a:custGeom>
              <a:avLst/>
              <a:gdLst>
                <a:gd name="T0" fmla="*/ 36 w 38"/>
                <a:gd name="T1" fmla="*/ 10 h 30"/>
                <a:gd name="T2" fmla="*/ 1 w 38"/>
                <a:gd name="T3" fmla="*/ 11 h 30"/>
                <a:gd name="T4" fmla="*/ 1 w 38"/>
                <a:gd name="T5" fmla="*/ 13 h 30"/>
                <a:gd name="T6" fmla="*/ 19 w 38"/>
                <a:gd name="T7" fmla="*/ 30 h 30"/>
                <a:gd name="T8" fmla="*/ 36 w 38"/>
                <a:gd name="T9" fmla="*/ 13 h 30"/>
                <a:gd name="T10" fmla="*/ 36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6" y="10"/>
                  </a:moveTo>
                  <a:cubicBezTo>
                    <a:pt x="26" y="1"/>
                    <a:pt x="12" y="0"/>
                    <a:pt x="1" y="11"/>
                  </a:cubicBezTo>
                  <a:cubicBezTo>
                    <a:pt x="0" y="11"/>
                    <a:pt x="0" y="12"/>
                    <a:pt x="1" y="13"/>
                  </a:cubicBezTo>
                  <a:cubicBezTo>
                    <a:pt x="19" y="30"/>
                    <a:pt x="19" y="30"/>
                    <a:pt x="19" y="30"/>
                  </a:cubicBezTo>
                  <a:cubicBezTo>
                    <a:pt x="36" y="13"/>
                    <a:pt x="36" y="13"/>
                    <a:pt x="36" y="13"/>
                  </a:cubicBezTo>
                  <a:cubicBezTo>
                    <a:pt x="38" y="11"/>
                    <a:pt x="37" y="11"/>
                    <a:pt x="3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20" name="Freeform 25"/>
            <p:cNvSpPr>
              <a:spLocks/>
            </p:cNvSpPr>
            <p:nvPr/>
          </p:nvSpPr>
          <p:spPr bwMode="auto">
            <a:xfrm>
              <a:off x="4633913" y="3675063"/>
              <a:ext cx="142875" cy="63500"/>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21" name="Freeform 26"/>
            <p:cNvSpPr>
              <a:spLocks/>
            </p:cNvSpPr>
            <p:nvPr/>
          </p:nvSpPr>
          <p:spPr bwMode="auto">
            <a:xfrm>
              <a:off x="4598988" y="3619501"/>
              <a:ext cx="214313" cy="82550"/>
            </a:xfrm>
            <a:custGeom>
              <a:avLst/>
              <a:gdLst>
                <a:gd name="T0" fmla="*/ 131 w 132"/>
                <a:gd name="T1" fmla="*/ 36 h 51"/>
                <a:gd name="T2" fmla="*/ 131 w 132"/>
                <a:gd name="T3" fmla="*/ 36 h 51"/>
                <a:gd name="T4" fmla="*/ 1 w 132"/>
                <a:gd name="T5" fmla="*/ 36 h 51"/>
                <a:gd name="T6" fmla="*/ 1 w 132"/>
                <a:gd name="T7" fmla="*/ 38 h 51"/>
                <a:gd name="T8" fmla="*/ 13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6" y="0"/>
                    <a:pt x="1" y="36"/>
                  </a:cubicBezTo>
                  <a:cubicBezTo>
                    <a:pt x="0" y="37"/>
                    <a:pt x="0" y="37"/>
                    <a:pt x="1" y="38"/>
                  </a:cubicBezTo>
                  <a:cubicBezTo>
                    <a:pt x="13" y="51"/>
                    <a:pt x="13" y="51"/>
                    <a:pt x="13" y="51"/>
                  </a:cubicBezTo>
                  <a:cubicBezTo>
                    <a:pt x="14" y="51"/>
                    <a:pt x="15" y="51"/>
                    <a:pt x="16" y="51"/>
                  </a:cubicBezTo>
                  <a:cubicBezTo>
                    <a:pt x="43" y="23"/>
                    <a:pt x="88" y="23"/>
                    <a:pt x="116" y="51"/>
                  </a:cubicBezTo>
                  <a:cubicBezTo>
                    <a:pt x="117" y="51"/>
                    <a:pt x="118" y="51"/>
                    <a:pt x="118" y="51"/>
                  </a:cubicBezTo>
                  <a:cubicBezTo>
                    <a:pt x="131" y="38"/>
                    <a:pt x="131" y="38"/>
                    <a:pt x="131" y="38"/>
                  </a:cubicBezTo>
                  <a:cubicBezTo>
                    <a:pt x="131" y="38"/>
                    <a:pt x="131" y="38"/>
                    <a:pt x="131" y="38"/>
                  </a:cubicBezTo>
                  <a:cubicBezTo>
                    <a:pt x="132" y="37"/>
                    <a:pt x="132" y="37"/>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grpSp>
      <p:grpSp>
        <p:nvGrpSpPr>
          <p:cNvPr id="22" name="Group 25"/>
          <p:cNvGrpSpPr/>
          <p:nvPr/>
        </p:nvGrpSpPr>
        <p:grpSpPr>
          <a:xfrm>
            <a:off x="2483183" y="1932751"/>
            <a:ext cx="517193" cy="436766"/>
            <a:chOff x="1112838" y="3203576"/>
            <a:chExt cx="282575" cy="239712"/>
          </a:xfrm>
          <a:solidFill>
            <a:schemeClr val="bg1"/>
          </a:solidFill>
        </p:grpSpPr>
        <p:sp>
          <p:nvSpPr>
            <p:cNvPr id="23" name="Freeform 12"/>
            <p:cNvSpPr>
              <a:spLocks/>
            </p:cNvSpPr>
            <p:nvPr/>
          </p:nvSpPr>
          <p:spPr bwMode="auto">
            <a:xfrm>
              <a:off x="1201738" y="3343276"/>
              <a:ext cx="50800" cy="50800"/>
            </a:xfrm>
            <a:custGeom>
              <a:avLst/>
              <a:gdLst>
                <a:gd name="T0" fmla="*/ 32 w 32"/>
                <a:gd name="T1" fmla="*/ 18 h 32"/>
                <a:gd name="T2" fmla="*/ 15 w 32"/>
                <a:gd name="T3" fmla="*/ 0 h 32"/>
                <a:gd name="T4" fmla="*/ 15 w 32"/>
                <a:gd name="T5" fmla="*/ 0 h 32"/>
                <a:gd name="T6" fmla="*/ 0 w 32"/>
                <a:gd name="T7" fmla="*/ 32 h 32"/>
                <a:gd name="T8" fmla="*/ 32 w 32"/>
                <a:gd name="T9" fmla="*/ 18 h 32"/>
              </a:gdLst>
              <a:ahLst/>
              <a:cxnLst>
                <a:cxn ang="0">
                  <a:pos x="T0" y="T1"/>
                </a:cxn>
                <a:cxn ang="0">
                  <a:pos x="T2" y="T3"/>
                </a:cxn>
                <a:cxn ang="0">
                  <a:pos x="T4" y="T5"/>
                </a:cxn>
                <a:cxn ang="0">
                  <a:pos x="T6" y="T7"/>
                </a:cxn>
                <a:cxn ang="0">
                  <a:pos x="T8" y="T9"/>
                </a:cxn>
              </a:cxnLst>
              <a:rect l="0" t="0" r="r" b="b"/>
              <a:pathLst>
                <a:path w="32" h="32">
                  <a:moveTo>
                    <a:pt x="32" y="18"/>
                  </a:moveTo>
                  <a:lnTo>
                    <a:pt x="15" y="0"/>
                  </a:lnTo>
                  <a:lnTo>
                    <a:pt x="15" y="0"/>
                  </a:lnTo>
                  <a:lnTo>
                    <a:pt x="0" y="32"/>
                  </a:lnTo>
                  <a:lnTo>
                    <a:pt x="32"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24" name="Rectangle 13"/>
            <p:cNvSpPr>
              <a:spLocks noChangeArrowheads="1"/>
            </p:cNvSpPr>
            <p:nvPr/>
          </p:nvSpPr>
          <p:spPr bwMode="auto">
            <a:xfrm>
              <a:off x="1252538" y="3371851"/>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25" name="Freeform 14"/>
            <p:cNvSpPr>
              <a:spLocks/>
            </p:cNvSpPr>
            <p:nvPr/>
          </p:nvSpPr>
          <p:spPr bwMode="auto">
            <a:xfrm>
              <a:off x="1231900" y="3219451"/>
              <a:ext cx="127000" cy="127000"/>
            </a:xfrm>
            <a:custGeom>
              <a:avLst/>
              <a:gdLst>
                <a:gd name="T0" fmla="*/ 73 w 80"/>
                <a:gd name="T1" fmla="*/ 0 h 80"/>
                <a:gd name="T2" fmla="*/ 0 w 80"/>
                <a:gd name="T3" fmla="*/ 73 h 80"/>
                <a:gd name="T4" fmla="*/ 7 w 80"/>
                <a:gd name="T5" fmla="*/ 80 h 80"/>
                <a:gd name="T6" fmla="*/ 80 w 80"/>
                <a:gd name="T7" fmla="*/ 8 h 80"/>
                <a:gd name="T8" fmla="*/ 73 w 80"/>
                <a:gd name="T9" fmla="*/ 0 h 80"/>
              </a:gdLst>
              <a:ahLst/>
              <a:cxnLst>
                <a:cxn ang="0">
                  <a:pos x="T0" y="T1"/>
                </a:cxn>
                <a:cxn ang="0">
                  <a:pos x="T2" y="T3"/>
                </a:cxn>
                <a:cxn ang="0">
                  <a:pos x="T4" y="T5"/>
                </a:cxn>
                <a:cxn ang="0">
                  <a:pos x="T6" y="T7"/>
                </a:cxn>
                <a:cxn ang="0">
                  <a:pos x="T8" y="T9"/>
                </a:cxn>
              </a:cxnLst>
              <a:rect l="0" t="0" r="r" b="b"/>
              <a:pathLst>
                <a:path w="80" h="80">
                  <a:moveTo>
                    <a:pt x="73" y="0"/>
                  </a:moveTo>
                  <a:lnTo>
                    <a:pt x="0" y="73"/>
                  </a:lnTo>
                  <a:lnTo>
                    <a:pt x="7" y="80"/>
                  </a:lnTo>
                  <a:lnTo>
                    <a:pt x="80" y="8"/>
                  </a:lnTo>
                  <a:lnTo>
                    <a:pt x="7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26" name="Freeform 15"/>
            <p:cNvSpPr>
              <a:spLocks/>
            </p:cNvSpPr>
            <p:nvPr/>
          </p:nvSpPr>
          <p:spPr bwMode="auto">
            <a:xfrm>
              <a:off x="1249363" y="3236913"/>
              <a:ext cx="128588" cy="128588"/>
            </a:xfrm>
            <a:custGeom>
              <a:avLst/>
              <a:gdLst>
                <a:gd name="T0" fmla="*/ 0 w 81"/>
                <a:gd name="T1" fmla="*/ 74 h 81"/>
                <a:gd name="T2" fmla="*/ 7 w 81"/>
                <a:gd name="T3" fmla="*/ 81 h 81"/>
                <a:gd name="T4" fmla="*/ 81 w 81"/>
                <a:gd name="T5" fmla="*/ 9 h 81"/>
                <a:gd name="T6" fmla="*/ 74 w 81"/>
                <a:gd name="T7" fmla="*/ 0 h 81"/>
                <a:gd name="T8" fmla="*/ 0 w 81"/>
                <a:gd name="T9" fmla="*/ 74 h 81"/>
              </a:gdLst>
              <a:ahLst/>
              <a:cxnLst>
                <a:cxn ang="0">
                  <a:pos x="T0" y="T1"/>
                </a:cxn>
                <a:cxn ang="0">
                  <a:pos x="T2" y="T3"/>
                </a:cxn>
                <a:cxn ang="0">
                  <a:pos x="T4" y="T5"/>
                </a:cxn>
                <a:cxn ang="0">
                  <a:pos x="T6" y="T7"/>
                </a:cxn>
                <a:cxn ang="0">
                  <a:pos x="T8" y="T9"/>
                </a:cxn>
              </a:cxnLst>
              <a:rect l="0" t="0" r="r" b="b"/>
              <a:pathLst>
                <a:path w="81" h="81">
                  <a:moveTo>
                    <a:pt x="0" y="74"/>
                  </a:moveTo>
                  <a:lnTo>
                    <a:pt x="7" y="81"/>
                  </a:lnTo>
                  <a:lnTo>
                    <a:pt x="81" y="9"/>
                  </a:lnTo>
                  <a:lnTo>
                    <a:pt x="74" y="0"/>
                  </a:lnTo>
                  <a:lnTo>
                    <a:pt x="0"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27" name="Freeform 16"/>
            <p:cNvSpPr>
              <a:spLocks/>
            </p:cNvSpPr>
            <p:nvPr/>
          </p:nvSpPr>
          <p:spPr bwMode="auto">
            <a:xfrm>
              <a:off x="1355725" y="3203576"/>
              <a:ext cx="39688" cy="38100"/>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28" name="Freeform 17"/>
            <p:cNvSpPr>
              <a:spLocks/>
            </p:cNvSpPr>
            <p:nvPr/>
          </p:nvSpPr>
          <p:spPr bwMode="auto">
            <a:xfrm>
              <a:off x="1112838" y="3208338"/>
              <a:ext cx="238125" cy="234950"/>
            </a:xfrm>
            <a:custGeom>
              <a:avLst/>
              <a:gdLst>
                <a:gd name="T0" fmla="*/ 132 w 150"/>
                <a:gd name="T1" fmla="*/ 131 h 148"/>
                <a:gd name="T2" fmla="*/ 18 w 150"/>
                <a:gd name="T3" fmla="*/ 131 h 148"/>
                <a:gd name="T4" fmla="*/ 18 w 150"/>
                <a:gd name="T5" fmla="*/ 18 h 148"/>
                <a:gd name="T6" fmla="*/ 124 w 150"/>
                <a:gd name="T7" fmla="*/ 18 h 148"/>
                <a:gd name="T8" fmla="*/ 144 w 150"/>
                <a:gd name="T9" fmla="*/ 0 h 148"/>
                <a:gd name="T10" fmla="*/ 0 w 150"/>
                <a:gd name="T11" fmla="*/ 0 h 148"/>
                <a:gd name="T12" fmla="*/ 0 w 150"/>
                <a:gd name="T13" fmla="*/ 148 h 148"/>
                <a:gd name="T14" fmla="*/ 150 w 150"/>
                <a:gd name="T15" fmla="*/ 148 h 148"/>
                <a:gd name="T16" fmla="*/ 150 w 150"/>
                <a:gd name="T17" fmla="*/ 55 h 148"/>
                <a:gd name="T18" fmla="*/ 132 w 150"/>
                <a:gd name="T19" fmla="*/ 73 h 148"/>
                <a:gd name="T20" fmla="*/ 132 w 150"/>
                <a:gd name="T21" fmla="*/ 13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48">
                  <a:moveTo>
                    <a:pt x="132" y="131"/>
                  </a:moveTo>
                  <a:lnTo>
                    <a:pt x="18" y="131"/>
                  </a:lnTo>
                  <a:lnTo>
                    <a:pt x="18" y="18"/>
                  </a:lnTo>
                  <a:lnTo>
                    <a:pt x="124" y="18"/>
                  </a:lnTo>
                  <a:lnTo>
                    <a:pt x="144" y="0"/>
                  </a:lnTo>
                  <a:lnTo>
                    <a:pt x="0" y="0"/>
                  </a:lnTo>
                  <a:lnTo>
                    <a:pt x="0" y="148"/>
                  </a:lnTo>
                  <a:lnTo>
                    <a:pt x="150" y="148"/>
                  </a:lnTo>
                  <a:lnTo>
                    <a:pt x="150" y="55"/>
                  </a:lnTo>
                  <a:lnTo>
                    <a:pt x="132" y="73"/>
                  </a:lnTo>
                  <a:lnTo>
                    <a:pt x="132" y="1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grpSp>
      <p:grpSp>
        <p:nvGrpSpPr>
          <p:cNvPr id="29" name="Group 32"/>
          <p:cNvGrpSpPr/>
          <p:nvPr/>
        </p:nvGrpSpPr>
        <p:grpSpPr>
          <a:xfrm>
            <a:off x="4394483" y="3457054"/>
            <a:ext cx="612478" cy="618613"/>
            <a:chOff x="2360613" y="2686051"/>
            <a:chExt cx="217488" cy="220662"/>
          </a:xfrm>
          <a:solidFill>
            <a:schemeClr val="bg1"/>
          </a:solidFill>
        </p:grpSpPr>
        <p:sp>
          <p:nvSpPr>
            <p:cNvPr id="30" name="Freeform 34"/>
            <p:cNvSpPr>
              <a:spLocks noEditPoints="1"/>
            </p:cNvSpPr>
            <p:nvPr/>
          </p:nvSpPr>
          <p:spPr bwMode="auto">
            <a:xfrm>
              <a:off x="2427288" y="2686051"/>
              <a:ext cx="150813" cy="150813"/>
            </a:xfrm>
            <a:custGeom>
              <a:avLst/>
              <a:gdLst>
                <a:gd name="T0" fmla="*/ 65 w 79"/>
                <a:gd name="T1" fmla="*/ 14 h 79"/>
                <a:gd name="T2" fmla="*/ 14 w 79"/>
                <a:gd name="T3" fmla="*/ 14 h 79"/>
                <a:gd name="T4" fmla="*/ 12 w 79"/>
                <a:gd name="T5" fmla="*/ 63 h 79"/>
                <a:gd name="T6" fmla="*/ 12 w 79"/>
                <a:gd name="T7" fmla="*/ 63 h 79"/>
                <a:gd name="T8" fmla="*/ 17 w 79"/>
                <a:gd name="T9" fmla="*/ 68 h 79"/>
                <a:gd name="T10" fmla="*/ 65 w 79"/>
                <a:gd name="T11" fmla="*/ 65 h 79"/>
                <a:gd name="T12" fmla="*/ 65 w 79"/>
                <a:gd name="T13" fmla="*/ 14 h 79"/>
                <a:gd name="T14" fmla="*/ 58 w 79"/>
                <a:gd name="T15" fmla="*/ 59 h 79"/>
                <a:gd name="T16" fmla="*/ 20 w 79"/>
                <a:gd name="T17" fmla="*/ 59 h 79"/>
                <a:gd name="T18" fmla="*/ 20 w 79"/>
                <a:gd name="T19" fmla="*/ 21 h 79"/>
                <a:gd name="T20" fmla="*/ 59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1" y="27"/>
                    <a:pt x="0" y="48"/>
                    <a:pt x="12" y="63"/>
                  </a:cubicBezTo>
                  <a:cubicBezTo>
                    <a:pt x="12" y="63"/>
                    <a:pt x="12" y="63"/>
                    <a:pt x="12" y="63"/>
                  </a:cubicBezTo>
                  <a:cubicBezTo>
                    <a:pt x="14" y="65"/>
                    <a:pt x="15" y="66"/>
                    <a:pt x="17" y="68"/>
                  </a:cubicBezTo>
                  <a:cubicBezTo>
                    <a:pt x="31" y="79"/>
                    <a:pt x="52" y="78"/>
                    <a:pt x="65" y="65"/>
                  </a:cubicBezTo>
                  <a:cubicBezTo>
                    <a:pt x="79" y="51"/>
                    <a:pt x="79" y="28"/>
                    <a:pt x="65" y="14"/>
                  </a:cubicBezTo>
                  <a:close/>
                  <a:moveTo>
                    <a:pt x="58" y="59"/>
                  </a:moveTo>
                  <a:cubicBezTo>
                    <a:pt x="48" y="69"/>
                    <a:pt x="31" y="69"/>
                    <a:pt x="20" y="59"/>
                  </a:cubicBezTo>
                  <a:cubicBezTo>
                    <a:pt x="10" y="48"/>
                    <a:pt x="10" y="31"/>
                    <a:pt x="20" y="21"/>
                  </a:cubicBezTo>
                  <a:cubicBezTo>
                    <a:pt x="31" y="10"/>
                    <a:pt x="48" y="10"/>
                    <a:pt x="59"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31" name="Freeform 35"/>
            <p:cNvSpPr>
              <a:spLocks/>
            </p:cNvSpPr>
            <p:nvPr/>
          </p:nvSpPr>
          <p:spPr bwMode="auto">
            <a:xfrm>
              <a:off x="2360613" y="2814638"/>
              <a:ext cx="92075" cy="92075"/>
            </a:xfrm>
            <a:custGeom>
              <a:avLst/>
              <a:gdLst>
                <a:gd name="T0" fmla="*/ 0 w 58"/>
                <a:gd name="T1" fmla="*/ 46 h 58"/>
                <a:gd name="T2" fmla="*/ 11 w 58"/>
                <a:gd name="T3" fmla="*/ 58 h 58"/>
                <a:gd name="T4" fmla="*/ 58 w 58"/>
                <a:gd name="T5" fmla="*/ 7 h 58"/>
                <a:gd name="T6" fmla="*/ 50 w 58"/>
                <a:gd name="T7" fmla="*/ 0 h 58"/>
                <a:gd name="T8" fmla="*/ 0 w 58"/>
                <a:gd name="T9" fmla="*/ 46 h 58"/>
              </a:gdLst>
              <a:ahLst/>
              <a:cxnLst>
                <a:cxn ang="0">
                  <a:pos x="T0" y="T1"/>
                </a:cxn>
                <a:cxn ang="0">
                  <a:pos x="T2" y="T3"/>
                </a:cxn>
                <a:cxn ang="0">
                  <a:pos x="T4" y="T5"/>
                </a:cxn>
                <a:cxn ang="0">
                  <a:pos x="T6" y="T7"/>
                </a:cxn>
                <a:cxn ang="0">
                  <a:pos x="T8" y="T9"/>
                </a:cxn>
              </a:cxnLst>
              <a:rect l="0" t="0" r="r" b="b"/>
              <a:pathLst>
                <a:path w="58" h="58">
                  <a:moveTo>
                    <a:pt x="0" y="46"/>
                  </a:moveTo>
                  <a:lnTo>
                    <a:pt x="11" y="58"/>
                  </a:lnTo>
                  <a:lnTo>
                    <a:pt x="58" y="7"/>
                  </a:lnTo>
                  <a:lnTo>
                    <a:pt x="50" y="0"/>
                  </a:lnTo>
                  <a:lnTo>
                    <a:pt x="0"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sp>
          <p:nvSpPr>
            <p:cNvPr id="32" name="Freeform 36"/>
            <p:cNvSpPr>
              <a:spLocks/>
            </p:cNvSpPr>
            <p:nvPr/>
          </p:nvSpPr>
          <p:spPr bwMode="auto">
            <a:xfrm>
              <a:off x="2505075" y="2736851"/>
              <a:ext cx="57150" cy="68263"/>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1"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800">
                <a:cs typeface="+mn-ea"/>
                <a:sym typeface="+mn-lt"/>
              </a:endParaRPr>
            </a:p>
          </p:txBody>
        </p:sp>
      </p:grpSp>
      <p:sp>
        <p:nvSpPr>
          <p:cNvPr id="33" name="Freeform 59"/>
          <p:cNvSpPr>
            <a:spLocks noEditPoints="1"/>
          </p:cNvSpPr>
          <p:nvPr/>
        </p:nvSpPr>
        <p:spPr bwMode="auto">
          <a:xfrm>
            <a:off x="1070871" y="2917899"/>
            <a:ext cx="470037" cy="627516"/>
          </a:xfrm>
          <a:custGeom>
            <a:avLst/>
            <a:gdLst>
              <a:gd name="T0" fmla="*/ 108 w 108"/>
              <a:gd name="T1" fmla="*/ 145 h 145"/>
              <a:gd name="T2" fmla="*/ 0 w 108"/>
              <a:gd name="T3" fmla="*/ 145 h 145"/>
              <a:gd name="T4" fmla="*/ 0 w 108"/>
              <a:gd name="T5" fmla="*/ 135 h 145"/>
              <a:gd name="T6" fmla="*/ 13 w 108"/>
              <a:gd name="T7" fmla="*/ 124 h 145"/>
              <a:gd name="T8" fmla="*/ 96 w 108"/>
              <a:gd name="T9" fmla="*/ 124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3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9 w 108"/>
              <a:gd name="T35" fmla="*/ 12 h 145"/>
              <a:gd name="T36" fmla="*/ 60 w 108"/>
              <a:gd name="T37" fmla="*/ 12 h 145"/>
              <a:gd name="T38" fmla="*/ 68 w 108"/>
              <a:gd name="T39" fmla="*/ 36 h 145"/>
              <a:gd name="T40" fmla="*/ 41 w 108"/>
              <a:gd name="T41" fmla="*/ 36 h 145"/>
              <a:gd name="T42" fmla="*/ 49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5"/>
                  <a:pt x="0" y="135"/>
                  <a:pt x="0" y="135"/>
                </a:cubicBezTo>
                <a:cubicBezTo>
                  <a:pt x="13" y="124"/>
                  <a:pt x="13" y="124"/>
                  <a:pt x="13" y="124"/>
                </a:cubicBezTo>
                <a:cubicBezTo>
                  <a:pt x="96" y="124"/>
                  <a:pt x="96" y="124"/>
                  <a:pt x="96" y="124"/>
                </a:cubicBezTo>
                <a:cubicBezTo>
                  <a:pt x="108" y="135"/>
                  <a:pt x="108" y="135"/>
                  <a:pt x="108" y="135"/>
                </a:cubicBezTo>
                <a:lnTo>
                  <a:pt x="108" y="145"/>
                </a:lnTo>
                <a:close/>
                <a:moveTo>
                  <a:pt x="16" y="116"/>
                </a:moveTo>
                <a:cubicBezTo>
                  <a:pt x="24" y="91"/>
                  <a:pt x="24" y="91"/>
                  <a:pt x="24" y="91"/>
                </a:cubicBezTo>
                <a:cubicBezTo>
                  <a:pt x="85" y="91"/>
                  <a:pt x="85" y="91"/>
                  <a:pt x="85" y="91"/>
                </a:cubicBezTo>
                <a:cubicBezTo>
                  <a:pt x="93" y="116"/>
                  <a:pt x="93" y="116"/>
                  <a:pt x="93"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9" y="12"/>
                </a:moveTo>
                <a:cubicBezTo>
                  <a:pt x="49" y="12"/>
                  <a:pt x="54" y="0"/>
                  <a:pt x="60" y="12"/>
                </a:cubicBezTo>
                <a:cubicBezTo>
                  <a:pt x="68" y="36"/>
                  <a:pt x="68" y="36"/>
                  <a:pt x="68" y="36"/>
                </a:cubicBezTo>
                <a:cubicBezTo>
                  <a:pt x="41" y="36"/>
                  <a:pt x="41" y="36"/>
                  <a:pt x="41" y="36"/>
                </a:cubicBezTo>
                <a:lnTo>
                  <a:pt x="49" y="12"/>
                </a:lnTo>
                <a:close/>
              </a:path>
            </a:pathLst>
          </a:custGeom>
          <a:solidFill>
            <a:schemeClr val="bg1"/>
          </a:solidFill>
          <a:ln>
            <a:noFill/>
          </a:ln>
        </p:spPr>
        <p:txBody>
          <a:bodyPr vert="horz" wrap="square" lIns="89855" tIns="44928" rIns="89855" bIns="44928" numCol="1" anchor="t" anchorCtr="0" compatLnSpc="1">
            <a:prstTxWarp prst="textNoShape">
              <a:avLst/>
            </a:prstTxWarp>
          </a:bodyPr>
          <a:lstStyle/>
          <a:p>
            <a:endParaRPr lang="en-US" sz="1800">
              <a:cs typeface="+mn-ea"/>
              <a:sym typeface="+mn-lt"/>
            </a:endParaRPr>
          </a:p>
        </p:txBody>
      </p:sp>
      <p:sp>
        <p:nvSpPr>
          <p:cNvPr id="34" name="Freeform 58"/>
          <p:cNvSpPr>
            <a:spLocks/>
          </p:cNvSpPr>
          <p:nvPr/>
        </p:nvSpPr>
        <p:spPr bwMode="auto">
          <a:xfrm>
            <a:off x="2801534" y="3341541"/>
            <a:ext cx="470587" cy="485602"/>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5 h 142"/>
              <a:gd name="T16" fmla="*/ 62 w 137"/>
              <a:gd name="T17" fmla="*/ 6 h 142"/>
              <a:gd name="T18" fmla="*/ 44 w 137"/>
              <a:gd name="T19" fmla="*/ 57 h 142"/>
              <a:gd name="T20" fmla="*/ 64 w 137"/>
              <a:gd name="T21" fmla="*/ 57 h 142"/>
              <a:gd name="T22" fmla="*/ 64 w 137"/>
              <a:gd name="T23" fmla="*/ 123 h 142"/>
              <a:gd name="T24" fmla="*/ 64 w 137"/>
              <a:gd name="T25" fmla="*/ 125 h 142"/>
              <a:gd name="T26" fmla="*/ 64 w 137"/>
              <a:gd name="T27" fmla="*/ 130 h 142"/>
              <a:gd name="T28" fmla="*/ 76 w 137"/>
              <a:gd name="T29" fmla="*/ 142 h 142"/>
              <a:gd name="T30" fmla="*/ 88 w 137"/>
              <a:gd name="T31" fmla="*/ 130 h 142"/>
              <a:gd name="T32" fmla="*/ 88 w 137"/>
              <a:gd name="T33" fmla="*/ 125 h 142"/>
              <a:gd name="T34" fmla="*/ 79 w 137"/>
              <a:gd name="T35" fmla="*/ 125 h 142"/>
              <a:gd name="T36" fmla="*/ 79 w 137"/>
              <a:gd name="T37" fmla="*/ 127 h 142"/>
              <a:gd name="T38" fmla="*/ 79 w 137"/>
              <a:gd name="T39" fmla="*/ 130 h 142"/>
              <a:gd name="T40" fmla="*/ 76 w 137"/>
              <a:gd name="T41" fmla="*/ 134 h 142"/>
              <a:gd name="T42" fmla="*/ 72 w 137"/>
              <a:gd name="T43" fmla="*/ 130 h 142"/>
              <a:gd name="T44" fmla="*/ 72 w 137"/>
              <a:gd name="T45" fmla="*/ 127 h 142"/>
              <a:gd name="T46" fmla="*/ 72 w 137"/>
              <a:gd name="T47" fmla="*/ 125 h 142"/>
              <a:gd name="T48" fmla="*/ 72 w 137"/>
              <a:gd name="T49" fmla="*/ 112 h 142"/>
              <a:gd name="T50" fmla="*/ 72 w 137"/>
              <a:gd name="T51" fmla="*/ 57 h 142"/>
              <a:gd name="T52" fmla="*/ 94 w 137"/>
              <a:gd name="T53" fmla="*/ 57 h 142"/>
              <a:gd name="T54" fmla="*/ 76 w 137"/>
              <a:gd name="T55" fmla="*/ 6 h 142"/>
              <a:gd name="T56" fmla="*/ 76 w 137"/>
              <a:gd name="T57" fmla="*/ 5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9"/>
                  <a:pt x="105" y="7"/>
                  <a:pt x="76" y="4"/>
                </a:cubicBezTo>
                <a:cubicBezTo>
                  <a:pt x="74" y="2"/>
                  <a:pt x="72" y="0"/>
                  <a:pt x="69" y="0"/>
                </a:cubicBezTo>
                <a:cubicBezTo>
                  <a:pt x="66" y="0"/>
                  <a:pt x="64" y="2"/>
                  <a:pt x="62" y="4"/>
                </a:cubicBezTo>
                <a:cubicBezTo>
                  <a:pt x="32" y="7"/>
                  <a:pt x="7" y="28"/>
                  <a:pt x="0" y="57"/>
                </a:cubicBezTo>
                <a:cubicBezTo>
                  <a:pt x="39" y="57"/>
                  <a:pt x="39" y="57"/>
                  <a:pt x="39" y="57"/>
                </a:cubicBezTo>
                <a:cubicBezTo>
                  <a:pt x="39" y="24"/>
                  <a:pt x="58" y="8"/>
                  <a:pt x="62" y="5"/>
                </a:cubicBezTo>
                <a:cubicBezTo>
                  <a:pt x="62" y="5"/>
                  <a:pt x="62" y="5"/>
                  <a:pt x="62" y="6"/>
                </a:cubicBezTo>
                <a:cubicBezTo>
                  <a:pt x="41" y="32"/>
                  <a:pt x="44" y="57"/>
                  <a:pt x="44" y="57"/>
                </a:cubicBezTo>
                <a:cubicBezTo>
                  <a:pt x="64" y="57"/>
                  <a:pt x="64" y="57"/>
                  <a:pt x="64" y="57"/>
                </a:cubicBezTo>
                <a:cubicBezTo>
                  <a:pt x="64" y="123"/>
                  <a:pt x="64" y="123"/>
                  <a:pt x="64" y="123"/>
                </a:cubicBezTo>
                <a:cubicBezTo>
                  <a:pt x="64" y="125"/>
                  <a:pt x="64" y="125"/>
                  <a:pt x="64" y="125"/>
                </a:cubicBezTo>
                <a:cubicBezTo>
                  <a:pt x="64" y="130"/>
                  <a:pt x="64" y="130"/>
                  <a:pt x="64" y="130"/>
                </a:cubicBezTo>
                <a:cubicBezTo>
                  <a:pt x="64" y="137"/>
                  <a:pt x="69" y="142"/>
                  <a:pt x="76" y="142"/>
                </a:cubicBezTo>
                <a:cubicBezTo>
                  <a:pt x="82" y="142"/>
                  <a:pt x="88" y="137"/>
                  <a:pt x="88" y="130"/>
                </a:cubicBezTo>
                <a:cubicBezTo>
                  <a:pt x="88" y="125"/>
                  <a:pt x="88" y="125"/>
                  <a:pt x="88" y="125"/>
                </a:cubicBezTo>
                <a:cubicBezTo>
                  <a:pt x="79" y="125"/>
                  <a:pt x="79" y="125"/>
                  <a:pt x="79" y="125"/>
                </a:cubicBezTo>
                <a:cubicBezTo>
                  <a:pt x="79" y="127"/>
                  <a:pt x="79" y="127"/>
                  <a:pt x="79" y="127"/>
                </a:cubicBezTo>
                <a:cubicBezTo>
                  <a:pt x="79" y="130"/>
                  <a:pt x="79" y="130"/>
                  <a:pt x="79" y="130"/>
                </a:cubicBezTo>
                <a:cubicBezTo>
                  <a:pt x="79" y="132"/>
                  <a:pt x="78" y="134"/>
                  <a:pt x="76" y="134"/>
                </a:cubicBezTo>
                <a:cubicBezTo>
                  <a:pt x="74" y="134"/>
                  <a:pt x="72" y="132"/>
                  <a:pt x="72" y="130"/>
                </a:cubicBezTo>
                <a:cubicBezTo>
                  <a:pt x="72" y="127"/>
                  <a:pt x="72" y="127"/>
                  <a:pt x="72" y="127"/>
                </a:cubicBezTo>
                <a:cubicBezTo>
                  <a:pt x="72" y="125"/>
                  <a:pt x="72" y="125"/>
                  <a:pt x="72" y="125"/>
                </a:cubicBezTo>
                <a:cubicBezTo>
                  <a:pt x="72" y="112"/>
                  <a:pt x="72" y="112"/>
                  <a:pt x="72" y="112"/>
                </a:cubicBezTo>
                <a:cubicBezTo>
                  <a:pt x="72" y="57"/>
                  <a:pt x="72" y="57"/>
                  <a:pt x="72" y="57"/>
                </a:cubicBezTo>
                <a:cubicBezTo>
                  <a:pt x="94" y="57"/>
                  <a:pt x="94" y="57"/>
                  <a:pt x="94" y="57"/>
                </a:cubicBezTo>
                <a:cubicBezTo>
                  <a:pt x="94" y="57"/>
                  <a:pt x="97" y="32"/>
                  <a:pt x="76" y="6"/>
                </a:cubicBezTo>
                <a:cubicBezTo>
                  <a:pt x="76" y="5"/>
                  <a:pt x="76" y="5"/>
                  <a:pt x="76" y="5"/>
                </a:cubicBezTo>
                <a:cubicBezTo>
                  <a:pt x="80" y="8"/>
                  <a:pt x="99" y="24"/>
                  <a:pt x="99" y="57"/>
                </a:cubicBezTo>
                <a:close/>
              </a:path>
            </a:pathLst>
          </a:custGeom>
          <a:solidFill>
            <a:schemeClr val="bg1"/>
          </a:solidFill>
          <a:ln>
            <a:noFill/>
          </a:ln>
        </p:spPr>
        <p:txBody>
          <a:bodyPr vert="horz" wrap="square" lIns="89855" tIns="44928" rIns="89855" bIns="44928" numCol="1" anchor="t" anchorCtr="0" compatLnSpc="1">
            <a:prstTxWarp prst="textNoShape">
              <a:avLst/>
            </a:prstTxWarp>
          </a:bodyPr>
          <a:lstStyle/>
          <a:p>
            <a:endParaRPr lang="en-US" sz="1800">
              <a:cs typeface="+mn-ea"/>
              <a:sym typeface="+mn-lt"/>
            </a:endParaRPr>
          </a:p>
        </p:txBody>
      </p:sp>
      <p:sp>
        <p:nvSpPr>
          <p:cNvPr id="35" name="Rectangle 38"/>
          <p:cNvSpPr/>
          <p:nvPr/>
        </p:nvSpPr>
        <p:spPr>
          <a:xfrm>
            <a:off x="2117813" y="2401518"/>
            <a:ext cx="1125141" cy="271442"/>
          </a:xfrm>
          <a:prstGeom prst="rect">
            <a:avLst/>
          </a:prstGeom>
        </p:spPr>
        <p:txBody>
          <a:bodyPr wrap="square" lIns="67391" tIns="33696" rIns="67391" bIns="33696">
            <a:spAutoFit/>
          </a:bodyPr>
          <a:lstStyle/>
          <a:p>
            <a:pPr algn="ctr"/>
            <a:r>
              <a:rPr lang="zh-CN" altLang="en-US" dirty="0">
                <a:solidFill>
                  <a:schemeClr val="bg1"/>
                </a:solidFill>
                <a:cs typeface="+mn-ea"/>
                <a:sym typeface="+mn-lt"/>
              </a:rPr>
              <a:t>添加标题</a:t>
            </a:r>
            <a:endParaRPr lang="en-US" altLang="zh-CN" dirty="0">
              <a:solidFill>
                <a:schemeClr val="bg1"/>
              </a:solidFill>
              <a:cs typeface="+mn-ea"/>
              <a:sym typeface="+mn-lt"/>
            </a:endParaRPr>
          </a:p>
        </p:txBody>
      </p:sp>
      <p:sp>
        <p:nvSpPr>
          <p:cNvPr id="36" name="Rectangle 39"/>
          <p:cNvSpPr/>
          <p:nvPr/>
        </p:nvSpPr>
        <p:spPr>
          <a:xfrm>
            <a:off x="2483181" y="3852234"/>
            <a:ext cx="1125141" cy="271442"/>
          </a:xfrm>
          <a:prstGeom prst="rect">
            <a:avLst/>
          </a:prstGeom>
        </p:spPr>
        <p:txBody>
          <a:bodyPr wrap="square" lIns="67391" tIns="33696" rIns="67391" bIns="33696">
            <a:spAutoFit/>
          </a:bodyPr>
          <a:lstStyle/>
          <a:p>
            <a:pPr algn="ctr"/>
            <a:r>
              <a:rPr lang="zh-CN" altLang="en-US" dirty="0">
                <a:solidFill>
                  <a:schemeClr val="bg1"/>
                </a:solidFill>
                <a:cs typeface="+mn-ea"/>
                <a:sym typeface="+mn-lt"/>
              </a:rPr>
              <a:t>添加标题</a:t>
            </a:r>
            <a:endParaRPr lang="en-US" altLang="zh-CN" dirty="0">
              <a:solidFill>
                <a:schemeClr val="bg1"/>
              </a:solidFill>
              <a:cs typeface="+mn-ea"/>
              <a:sym typeface="+mn-lt"/>
            </a:endParaRPr>
          </a:p>
        </p:txBody>
      </p:sp>
      <p:sp>
        <p:nvSpPr>
          <p:cNvPr id="37" name="Rectangle 40"/>
          <p:cNvSpPr/>
          <p:nvPr/>
        </p:nvSpPr>
        <p:spPr>
          <a:xfrm>
            <a:off x="743319" y="3672039"/>
            <a:ext cx="1125141" cy="271442"/>
          </a:xfrm>
          <a:prstGeom prst="rect">
            <a:avLst/>
          </a:prstGeom>
        </p:spPr>
        <p:txBody>
          <a:bodyPr wrap="square" lIns="67391" tIns="33696" rIns="67391" bIns="33696">
            <a:spAutoFit/>
          </a:bodyPr>
          <a:lstStyle/>
          <a:p>
            <a:pPr algn="ctr"/>
            <a:r>
              <a:rPr lang="zh-CN" altLang="en-US" dirty="0">
                <a:solidFill>
                  <a:schemeClr val="bg1"/>
                </a:solidFill>
                <a:cs typeface="+mn-ea"/>
                <a:sym typeface="+mn-lt"/>
              </a:rPr>
              <a:t>添加标题</a:t>
            </a:r>
            <a:endParaRPr lang="en-US" altLang="zh-CN" dirty="0">
              <a:solidFill>
                <a:schemeClr val="bg1"/>
              </a:solidFill>
              <a:cs typeface="+mn-ea"/>
              <a:sym typeface="+mn-lt"/>
            </a:endParaRPr>
          </a:p>
        </p:txBody>
      </p:sp>
      <p:sp>
        <p:nvSpPr>
          <p:cNvPr id="38" name="Rectangle 41"/>
          <p:cNvSpPr/>
          <p:nvPr/>
        </p:nvSpPr>
        <p:spPr>
          <a:xfrm>
            <a:off x="4128075" y="4180629"/>
            <a:ext cx="1125141" cy="271442"/>
          </a:xfrm>
          <a:prstGeom prst="rect">
            <a:avLst/>
          </a:prstGeom>
        </p:spPr>
        <p:txBody>
          <a:bodyPr wrap="square" lIns="67391" tIns="33696" rIns="67391" bIns="33696">
            <a:spAutoFit/>
          </a:bodyPr>
          <a:lstStyle/>
          <a:p>
            <a:pPr algn="ctr"/>
            <a:r>
              <a:rPr lang="zh-CN" altLang="en-US" dirty="0">
                <a:solidFill>
                  <a:schemeClr val="bg1"/>
                </a:solidFill>
                <a:cs typeface="+mn-ea"/>
                <a:sym typeface="+mn-lt"/>
              </a:rPr>
              <a:t>添加标题</a:t>
            </a:r>
            <a:endParaRPr lang="en-US" altLang="zh-CN" dirty="0">
              <a:solidFill>
                <a:schemeClr val="bg1"/>
              </a:solidFill>
              <a:cs typeface="+mn-ea"/>
              <a:sym typeface="+mn-lt"/>
            </a:endParaRPr>
          </a:p>
        </p:txBody>
      </p:sp>
      <p:sp>
        <p:nvSpPr>
          <p:cNvPr id="39" name="Rectangle 42"/>
          <p:cNvSpPr/>
          <p:nvPr/>
        </p:nvSpPr>
        <p:spPr>
          <a:xfrm>
            <a:off x="3641258" y="2452066"/>
            <a:ext cx="1125141" cy="271442"/>
          </a:xfrm>
          <a:prstGeom prst="rect">
            <a:avLst/>
          </a:prstGeom>
        </p:spPr>
        <p:txBody>
          <a:bodyPr wrap="square" lIns="67391" tIns="33696" rIns="67391" bIns="33696">
            <a:spAutoFit/>
          </a:bodyPr>
          <a:lstStyle/>
          <a:p>
            <a:pPr algn="ctr"/>
            <a:r>
              <a:rPr lang="zh-CN" altLang="en-US" dirty="0">
                <a:solidFill>
                  <a:schemeClr val="bg1"/>
                </a:solidFill>
                <a:cs typeface="+mn-ea"/>
                <a:sym typeface="+mn-lt"/>
              </a:rPr>
              <a:t>添加标题</a:t>
            </a:r>
            <a:endParaRPr lang="en-US" altLang="zh-CN" dirty="0">
              <a:solidFill>
                <a:schemeClr val="bg1"/>
              </a:solidFill>
              <a:cs typeface="+mn-ea"/>
              <a:sym typeface="+mn-lt"/>
            </a:endParaRP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ppt_x"/>
                                          </p:val>
                                        </p:tav>
                                        <p:tav tm="100000">
                                          <p:val>
                                            <p:strVal val="#ppt_x"/>
                                          </p:val>
                                        </p:tav>
                                      </p:tavLst>
                                    </p:anim>
                                    <p:anim calcmode="lin" valueType="num">
                                      <p:cBhvr additive="base">
                                        <p:cTn id="8" dur="25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250" fill="hold"/>
                                        <p:tgtEl>
                                          <p:spTgt spid="33"/>
                                        </p:tgtEl>
                                        <p:attrNameLst>
                                          <p:attrName>ppt_x</p:attrName>
                                        </p:attrNameLst>
                                      </p:cBhvr>
                                      <p:tavLst>
                                        <p:tav tm="0">
                                          <p:val>
                                            <p:strVal val="#ppt_x"/>
                                          </p:val>
                                        </p:tav>
                                        <p:tav tm="100000">
                                          <p:val>
                                            <p:strVal val="#ppt_x"/>
                                          </p:val>
                                        </p:tav>
                                      </p:tavLst>
                                    </p:anim>
                                    <p:anim calcmode="lin" valueType="num">
                                      <p:cBhvr additive="base">
                                        <p:cTn id="13" dur="250" fill="hold"/>
                                        <p:tgtEl>
                                          <p:spTgt spid="33"/>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additive="base">
                                        <p:cTn id="17" dur="250" fill="hold"/>
                                        <p:tgtEl>
                                          <p:spTgt spid="37"/>
                                        </p:tgtEl>
                                        <p:attrNameLst>
                                          <p:attrName>ppt_x</p:attrName>
                                        </p:attrNameLst>
                                      </p:cBhvr>
                                      <p:tavLst>
                                        <p:tav tm="0">
                                          <p:val>
                                            <p:strVal val="#ppt_x"/>
                                          </p:val>
                                        </p:tav>
                                        <p:tav tm="100000">
                                          <p:val>
                                            <p:strVal val="#ppt_x"/>
                                          </p:val>
                                        </p:tav>
                                      </p:tavLst>
                                    </p:anim>
                                    <p:anim calcmode="lin" valueType="num">
                                      <p:cBhvr additive="base">
                                        <p:cTn id="18" dur="250" fill="hold"/>
                                        <p:tgtEl>
                                          <p:spTgt spid="37"/>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250" fill="hold"/>
                                        <p:tgtEl>
                                          <p:spTgt spid="6"/>
                                        </p:tgtEl>
                                        <p:attrNameLst>
                                          <p:attrName>ppt_x</p:attrName>
                                        </p:attrNameLst>
                                      </p:cBhvr>
                                      <p:tavLst>
                                        <p:tav tm="0">
                                          <p:val>
                                            <p:strVal val="#ppt_x"/>
                                          </p:val>
                                        </p:tav>
                                        <p:tav tm="100000">
                                          <p:val>
                                            <p:strVal val="#ppt_x"/>
                                          </p:val>
                                        </p:tav>
                                      </p:tavLst>
                                    </p:anim>
                                    <p:anim calcmode="lin" valueType="num">
                                      <p:cBhvr additive="base">
                                        <p:cTn id="23" dur="250" fill="hold"/>
                                        <p:tgtEl>
                                          <p:spTgt spid="6"/>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250" fill="hold"/>
                                        <p:tgtEl>
                                          <p:spTgt spid="22"/>
                                        </p:tgtEl>
                                        <p:attrNameLst>
                                          <p:attrName>ppt_x</p:attrName>
                                        </p:attrNameLst>
                                      </p:cBhvr>
                                      <p:tavLst>
                                        <p:tav tm="0">
                                          <p:val>
                                            <p:strVal val="#ppt_x"/>
                                          </p:val>
                                        </p:tav>
                                        <p:tav tm="100000">
                                          <p:val>
                                            <p:strVal val="#ppt_x"/>
                                          </p:val>
                                        </p:tav>
                                      </p:tavLst>
                                    </p:anim>
                                    <p:anim calcmode="lin" valueType="num">
                                      <p:cBhvr additive="base">
                                        <p:cTn id="28" dur="250" fill="hold"/>
                                        <p:tgtEl>
                                          <p:spTgt spid="22"/>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additive="base">
                                        <p:cTn id="32" dur="250" fill="hold"/>
                                        <p:tgtEl>
                                          <p:spTgt spid="35"/>
                                        </p:tgtEl>
                                        <p:attrNameLst>
                                          <p:attrName>ppt_x</p:attrName>
                                        </p:attrNameLst>
                                      </p:cBhvr>
                                      <p:tavLst>
                                        <p:tav tm="0">
                                          <p:val>
                                            <p:strVal val="#ppt_x"/>
                                          </p:val>
                                        </p:tav>
                                        <p:tav tm="100000">
                                          <p:val>
                                            <p:strVal val="#ppt_x"/>
                                          </p:val>
                                        </p:tav>
                                      </p:tavLst>
                                    </p:anim>
                                    <p:anim calcmode="lin" valueType="num">
                                      <p:cBhvr additive="base">
                                        <p:cTn id="33" dur="250" fill="hold"/>
                                        <p:tgtEl>
                                          <p:spTgt spid="35"/>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250" fill="hold"/>
                                        <p:tgtEl>
                                          <p:spTgt spid="5"/>
                                        </p:tgtEl>
                                        <p:attrNameLst>
                                          <p:attrName>ppt_x</p:attrName>
                                        </p:attrNameLst>
                                      </p:cBhvr>
                                      <p:tavLst>
                                        <p:tav tm="0">
                                          <p:val>
                                            <p:strVal val="#ppt_x"/>
                                          </p:val>
                                        </p:tav>
                                        <p:tav tm="100000">
                                          <p:val>
                                            <p:strVal val="#ppt_x"/>
                                          </p:val>
                                        </p:tav>
                                      </p:tavLst>
                                    </p:anim>
                                    <p:anim calcmode="lin" valueType="num">
                                      <p:cBhvr additive="base">
                                        <p:cTn id="38" dur="250" fill="hold"/>
                                        <p:tgtEl>
                                          <p:spTgt spid="5"/>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250" fill="hold"/>
                                        <p:tgtEl>
                                          <p:spTgt spid="18"/>
                                        </p:tgtEl>
                                        <p:attrNameLst>
                                          <p:attrName>ppt_x</p:attrName>
                                        </p:attrNameLst>
                                      </p:cBhvr>
                                      <p:tavLst>
                                        <p:tav tm="0">
                                          <p:val>
                                            <p:strVal val="#ppt_x"/>
                                          </p:val>
                                        </p:tav>
                                        <p:tav tm="100000">
                                          <p:val>
                                            <p:strVal val="#ppt_x"/>
                                          </p:val>
                                        </p:tav>
                                      </p:tavLst>
                                    </p:anim>
                                    <p:anim calcmode="lin" valueType="num">
                                      <p:cBhvr additive="base">
                                        <p:cTn id="43" dur="250" fill="hold"/>
                                        <p:tgtEl>
                                          <p:spTgt spid="18"/>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additive="base">
                                        <p:cTn id="47" dur="250" fill="hold"/>
                                        <p:tgtEl>
                                          <p:spTgt spid="39"/>
                                        </p:tgtEl>
                                        <p:attrNameLst>
                                          <p:attrName>ppt_x</p:attrName>
                                        </p:attrNameLst>
                                      </p:cBhvr>
                                      <p:tavLst>
                                        <p:tav tm="0">
                                          <p:val>
                                            <p:strVal val="#ppt_x"/>
                                          </p:val>
                                        </p:tav>
                                        <p:tav tm="100000">
                                          <p:val>
                                            <p:strVal val="#ppt_x"/>
                                          </p:val>
                                        </p:tav>
                                      </p:tavLst>
                                    </p:anim>
                                    <p:anim calcmode="lin" valueType="num">
                                      <p:cBhvr additive="base">
                                        <p:cTn id="48" dur="250" fill="hold"/>
                                        <p:tgtEl>
                                          <p:spTgt spid="39"/>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3"/>
                                        </p:tgtEl>
                                        <p:attrNameLst>
                                          <p:attrName>style.visibility</p:attrName>
                                        </p:attrNameLst>
                                      </p:cBhvr>
                                      <p:to>
                                        <p:strVal val="visible"/>
                                      </p:to>
                                    </p:set>
                                    <p:anim calcmode="lin" valueType="num">
                                      <p:cBhvr additive="base">
                                        <p:cTn id="52" dur="250" fill="hold"/>
                                        <p:tgtEl>
                                          <p:spTgt spid="3"/>
                                        </p:tgtEl>
                                        <p:attrNameLst>
                                          <p:attrName>ppt_x</p:attrName>
                                        </p:attrNameLst>
                                      </p:cBhvr>
                                      <p:tavLst>
                                        <p:tav tm="0">
                                          <p:val>
                                            <p:strVal val="#ppt_x"/>
                                          </p:val>
                                        </p:tav>
                                        <p:tav tm="100000">
                                          <p:val>
                                            <p:strVal val="#ppt_x"/>
                                          </p:val>
                                        </p:tav>
                                      </p:tavLst>
                                    </p:anim>
                                    <p:anim calcmode="lin" valueType="num">
                                      <p:cBhvr additive="base">
                                        <p:cTn id="53" dur="250" fill="hold"/>
                                        <p:tgtEl>
                                          <p:spTgt spid="3"/>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250" fill="hold"/>
                                        <p:tgtEl>
                                          <p:spTgt spid="34"/>
                                        </p:tgtEl>
                                        <p:attrNameLst>
                                          <p:attrName>ppt_x</p:attrName>
                                        </p:attrNameLst>
                                      </p:cBhvr>
                                      <p:tavLst>
                                        <p:tav tm="0">
                                          <p:val>
                                            <p:strVal val="#ppt_x"/>
                                          </p:val>
                                        </p:tav>
                                        <p:tav tm="100000">
                                          <p:val>
                                            <p:strVal val="#ppt_x"/>
                                          </p:val>
                                        </p:tav>
                                      </p:tavLst>
                                    </p:anim>
                                    <p:anim calcmode="lin" valueType="num">
                                      <p:cBhvr additive="base">
                                        <p:cTn id="58" dur="250" fill="hold"/>
                                        <p:tgtEl>
                                          <p:spTgt spid="34"/>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stCondLst>
                                    <p:cond delay="0"/>
                                  </p:stCondLst>
                                  <p:childTnLst>
                                    <p:set>
                                      <p:cBhvr>
                                        <p:cTn id="61" dur="1" fill="hold">
                                          <p:stCondLst>
                                            <p:cond delay="0"/>
                                          </p:stCondLst>
                                        </p:cTn>
                                        <p:tgtEl>
                                          <p:spTgt spid="36"/>
                                        </p:tgtEl>
                                        <p:attrNameLst>
                                          <p:attrName>style.visibility</p:attrName>
                                        </p:attrNameLst>
                                      </p:cBhvr>
                                      <p:to>
                                        <p:strVal val="visible"/>
                                      </p:to>
                                    </p:set>
                                    <p:anim calcmode="lin" valueType="num">
                                      <p:cBhvr additive="base">
                                        <p:cTn id="62" dur="250" fill="hold"/>
                                        <p:tgtEl>
                                          <p:spTgt spid="36"/>
                                        </p:tgtEl>
                                        <p:attrNameLst>
                                          <p:attrName>ppt_x</p:attrName>
                                        </p:attrNameLst>
                                      </p:cBhvr>
                                      <p:tavLst>
                                        <p:tav tm="0">
                                          <p:val>
                                            <p:strVal val="#ppt_x"/>
                                          </p:val>
                                        </p:tav>
                                        <p:tav tm="100000">
                                          <p:val>
                                            <p:strVal val="#ppt_x"/>
                                          </p:val>
                                        </p:tav>
                                      </p:tavLst>
                                    </p:anim>
                                    <p:anim calcmode="lin" valueType="num">
                                      <p:cBhvr additive="base">
                                        <p:cTn id="63" dur="250" fill="hold"/>
                                        <p:tgtEl>
                                          <p:spTgt spid="36"/>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stCondLst>
                                    <p:cond delay="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250" fill="hold"/>
                                        <p:tgtEl>
                                          <p:spTgt spid="4"/>
                                        </p:tgtEl>
                                        <p:attrNameLst>
                                          <p:attrName>ppt_x</p:attrName>
                                        </p:attrNameLst>
                                      </p:cBhvr>
                                      <p:tavLst>
                                        <p:tav tm="0">
                                          <p:val>
                                            <p:strVal val="#ppt_x"/>
                                          </p:val>
                                        </p:tav>
                                        <p:tav tm="100000">
                                          <p:val>
                                            <p:strVal val="#ppt_x"/>
                                          </p:val>
                                        </p:tav>
                                      </p:tavLst>
                                    </p:anim>
                                    <p:anim calcmode="lin" valueType="num">
                                      <p:cBhvr additive="base">
                                        <p:cTn id="68" dur="250" fill="hold"/>
                                        <p:tgtEl>
                                          <p:spTgt spid="4"/>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nodeType="afterEffect">
                                  <p:stCondLst>
                                    <p:cond delay="0"/>
                                  </p:stCondLst>
                                  <p:childTnLst>
                                    <p:set>
                                      <p:cBhvr>
                                        <p:cTn id="71" dur="1" fill="hold">
                                          <p:stCondLst>
                                            <p:cond delay="0"/>
                                          </p:stCondLst>
                                        </p:cTn>
                                        <p:tgtEl>
                                          <p:spTgt spid="29"/>
                                        </p:tgtEl>
                                        <p:attrNameLst>
                                          <p:attrName>style.visibility</p:attrName>
                                        </p:attrNameLst>
                                      </p:cBhvr>
                                      <p:to>
                                        <p:strVal val="visible"/>
                                      </p:to>
                                    </p:set>
                                    <p:anim calcmode="lin" valueType="num">
                                      <p:cBhvr additive="base">
                                        <p:cTn id="72" dur="250" fill="hold"/>
                                        <p:tgtEl>
                                          <p:spTgt spid="29"/>
                                        </p:tgtEl>
                                        <p:attrNameLst>
                                          <p:attrName>ppt_x</p:attrName>
                                        </p:attrNameLst>
                                      </p:cBhvr>
                                      <p:tavLst>
                                        <p:tav tm="0">
                                          <p:val>
                                            <p:strVal val="#ppt_x"/>
                                          </p:val>
                                        </p:tav>
                                        <p:tav tm="100000">
                                          <p:val>
                                            <p:strVal val="#ppt_x"/>
                                          </p:val>
                                        </p:tav>
                                      </p:tavLst>
                                    </p:anim>
                                    <p:anim calcmode="lin" valueType="num">
                                      <p:cBhvr additive="base">
                                        <p:cTn id="73" dur="250" fill="hold"/>
                                        <p:tgtEl>
                                          <p:spTgt spid="29"/>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grpId="0" nodeType="after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additive="base">
                                        <p:cTn id="77" dur="250" fill="hold"/>
                                        <p:tgtEl>
                                          <p:spTgt spid="38"/>
                                        </p:tgtEl>
                                        <p:attrNameLst>
                                          <p:attrName>ppt_x</p:attrName>
                                        </p:attrNameLst>
                                      </p:cBhvr>
                                      <p:tavLst>
                                        <p:tav tm="0">
                                          <p:val>
                                            <p:strVal val="#ppt_x"/>
                                          </p:val>
                                        </p:tav>
                                        <p:tav tm="100000">
                                          <p:val>
                                            <p:strVal val="#ppt_x"/>
                                          </p:val>
                                        </p:tav>
                                      </p:tavLst>
                                    </p:anim>
                                    <p:anim calcmode="lin" valueType="num">
                                      <p:cBhvr additive="base">
                                        <p:cTn id="78" dur="250" fill="hold"/>
                                        <p:tgtEl>
                                          <p:spTgt spid="38"/>
                                        </p:tgtEl>
                                        <p:attrNameLst>
                                          <p:attrName>ppt_y</p:attrName>
                                        </p:attrNameLst>
                                      </p:cBhvr>
                                      <p:tavLst>
                                        <p:tav tm="0">
                                          <p:val>
                                            <p:strVal val="1+#ppt_h/2"/>
                                          </p:val>
                                        </p:tav>
                                        <p:tav tm="100000">
                                          <p:val>
                                            <p:strVal val="#ppt_y"/>
                                          </p:val>
                                        </p:tav>
                                      </p:tavLst>
                                    </p:anim>
                                  </p:childTnLst>
                                </p:cTn>
                              </p:par>
                            </p:childTnLst>
                          </p:cTn>
                        </p:par>
                        <p:par>
                          <p:cTn id="79" fill="hold">
                            <p:stCondLst>
                              <p:cond delay="3750"/>
                            </p:stCondLst>
                            <p:childTnLst>
                              <p:par>
                                <p:cTn id="80" presetID="2" presetClass="entr" presetSubtype="4" fill="hold" grpId="0" nodeType="afterEffect">
                                  <p:stCondLst>
                                    <p:cond delay="0"/>
                                  </p:stCondLst>
                                  <p:childTnLst>
                                    <p:set>
                                      <p:cBhvr>
                                        <p:cTn id="81" dur="1" fill="hold">
                                          <p:stCondLst>
                                            <p:cond delay="0"/>
                                          </p:stCondLst>
                                        </p:cTn>
                                        <p:tgtEl>
                                          <p:spTgt spid="9"/>
                                        </p:tgtEl>
                                        <p:attrNameLst>
                                          <p:attrName>style.visibility</p:attrName>
                                        </p:attrNameLst>
                                      </p:cBhvr>
                                      <p:to>
                                        <p:strVal val="visible"/>
                                      </p:to>
                                    </p:set>
                                    <p:anim calcmode="lin" valueType="num">
                                      <p:cBhvr additive="base">
                                        <p:cTn id="82" dur="250" fill="hold"/>
                                        <p:tgtEl>
                                          <p:spTgt spid="9"/>
                                        </p:tgtEl>
                                        <p:attrNameLst>
                                          <p:attrName>ppt_x</p:attrName>
                                        </p:attrNameLst>
                                      </p:cBhvr>
                                      <p:tavLst>
                                        <p:tav tm="0">
                                          <p:val>
                                            <p:strVal val="#ppt_x"/>
                                          </p:val>
                                        </p:tav>
                                        <p:tav tm="100000">
                                          <p:val>
                                            <p:strVal val="#ppt_x"/>
                                          </p:val>
                                        </p:tav>
                                      </p:tavLst>
                                    </p:anim>
                                    <p:anim calcmode="lin" valueType="num">
                                      <p:cBhvr additive="base">
                                        <p:cTn id="83" dur="250" fill="hold"/>
                                        <p:tgtEl>
                                          <p:spTgt spid="9"/>
                                        </p:tgtEl>
                                        <p:attrNameLst>
                                          <p:attrName>ppt_y</p:attrName>
                                        </p:attrNameLst>
                                      </p:cBhvr>
                                      <p:tavLst>
                                        <p:tav tm="0">
                                          <p:val>
                                            <p:strVal val="1+#ppt_h/2"/>
                                          </p:val>
                                        </p:tav>
                                        <p:tav tm="100000">
                                          <p:val>
                                            <p:strVal val="#ppt_y"/>
                                          </p:val>
                                        </p:tav>
                                      </p:tavLst>
                                    </p:anim>
                                  </p:childTnLst>
                                </p:cTn>
                              </p:par>
                            </p:childTnLst>
                          </p:cTn>
                        </p:par>
                        <p:par>
                          <p:cTn id="84" fill="hold">
                            <p:stCondLst>
                              <p:cond delay="4000"/>
                            </p:stCondLst>
                            <p:childTnLst>
                              <p:par>
                                <p:cTn id="85" presetID="2" presetClass="entr" presetSubtype="4" fill="hold" grpId="0" nodeType="afterEffect">
                                  <p:stCondLst>
                                    <p:cond delay="0"/>
                                  </p:stCondLst>
                                  <p:childTnLst>
                                    <p:set>
                                      <p:cBhvr>
                                        <p:cTn id="86" dur="1" fill="hold">
                                          <p:stCondLst>
                                            <p:cond delay="0"/>
                                          </p:stCondLst>
                                        </p:cTn>
                                        <p:tgtEl>
                                          <p:spTgt spid="13"/>
                                        </p:tgtEl>
                                        <p:attrNameLst>
                                          <p:attrName>style.visibility</p:attrName>
                                        </p:attrNameLst>
                                      </p:cBhvr>
                                      <p:to>
                                        <p:strVal val="visible"/>
                                      </p:to>
                                    </p:set>
                                    <p:anim calcmode="lin" valueType="num">
                                      <p:cBhvr additive="base">
                                        <p:cTn id="87" dur="250" fill="hold"/>
                                        <p:tgtEl>
                                          <p:spTgt spid="13"/>
                                        </p:tgtEl>
                                        <p:attrNameLst>
                                          <p:attrName>ppt_x</p:attrName>
                                        </p:attrNameLst>
                                      </p:cBhvr>
                                      <p:tavLst>
                                        <p:tav tm="0">
                                          <p:val>
                                            <p:strVal val="#ppt_x"/>
                                          </p:val>
                                        </p:tav>
                                        <p:tav tm="100000">
                                          <p:val>
                                            <p:strVal val="#ppt_x"/>
                                          </p:val>
                                        </p:tav>
                                      </p:tavLst>
                                    </p:anim>
                                    <p:anim calcmode="lin" valueType="num">
                                      <p:cBhvr additive="base">
                                        <p:cTn id="88" dur="250" fill="hold"/>
                                        <p:tgtEl>
                                          <p:spTgt spid="13"/>
                                        </p:tgtEl>
                                        <p:attrNameLst>
                                          <p:attrName>ppt_y</p:attrName>
                                        </p:attrNameLst>
                                      </p:cBhvr>
                                      <p:tavLst>
                                        <p:tav tm="0">
                                          <p:val>
                                            <p:strVal val="1+#ppt_h/2"/>
                                          </p:val>
                                        </p:tav>
                                        <p:tav tm="100000">
                                          <p:val>
                                            <p:strVal val="#ppt_y"/>
                                          </p:val>
                                        </p:tav>
                                      </p:tavLst>
                                    </p:anim>
                                  </p:childTnLst>
                                </p:cTn>
                              </p:par>
                            </p:childTnLst>
                          </p:cTn>
                        </p:par>
                        <p:par>
                          <p:cTn id="89" fill="hold">
                            <p:stCondLst>
                              <p:cond delay="4250"/>
                            </p:stCondLst>
                            <p:childTnLst>
                              <p:par>
                                <p:cTn id="90" presetID="2" presetClass="entr" presetSubtype="4" fill="hold" grpId="0" nodeType="afterEffect">
                                  <p:stCondLst>
                                    <p:cond delay="0"/>
                                  </p:stCondLst>
                                  <p:childTnLst>
                                    <p:set>
                                      <p:cBhvr>
                                        <p:cTn id="91" dur="1" fill="hold">
                                          <p:stCondLst>
                                            <p:cond delay="0"/>
                                          </p:stCondLst>
                                        </p:cTn>
                                        <p:tgtEl>
                                          <p:spTgt spid="17"/>
                                        </p:tgtEl>
                                        <p:attrNameLst>
                                          <p:attrName>style.visibility</p:attrName>
                                        </p:attrNameLst>
                                      </p:cBhvr>
                                      <p:to>
                                        <p:strVal val="visible"/>
                                      </p:to>
                                    </p:set>
                                    <p:anim calcmode="lin" valueType="num">
                                      <p:cBhvr additive="base">
                                        <p:cTn id="92" dur="250" fill="hold"/>
                                        <p:tgtEl>
                                          <p:spTgt spid="17"/>
                                        </p:tgtEl>
                                        <p:attrNameLst>
                                          <p:attrName>ppt_x</p:attrName>
                                        </p:attrNameLst>
                                      </p:cBhvr>
                                      <p:tavLst>
                                        <p:tav tm="0">
                                          <p:val>
                                            <p:strVal val="#ppt_x"/>
                                          </p:val>
                                        </p:tav>
                                        <p:tav tm="100000">
                                          <p:val>
                                            <p:strVal val="#ppt_x"/>
                                          </p:val>
                                        </p:tav>
                                      </p:tavLst>
                                    </p:anim>
                                    <p:anim calcmode="lin" valueType="num">
                                      <p:cBhvr additive="base">
                                        <p:cTn id="93" dur="250" fill="hold"/>
                                        <p:tgtEl>
                                          <p:spTgt spid="17"/>
                                        </p:tgtEl>
                                        <p:attrNameLst>
                                          <p:attrName>ppt_y</p:attrName>
                                        </p:attrNameLst>
                                      </p:cBhvr>
                                      <p:tavLst>
                                        <p:tav tm="0">
                                          <p:val>
                                            <p:strVal val="1+#ppt_h/2"/>
                                          </p:val>
                                        </p:tav>
                                        <p:tav tm="100000">
                                          <p:val>
                                            <p:strVal val="#ppt_y"/>
                                          </p:val>
                                        </p:tav>
                                      </p:tavLst>
                                    </p:anim>
                                  </p:childTnLst>
                                </p:cTn>
                              </p:par>
                            </p:childTnLst>
                          </p:cTn>
                        </p:par>
                        <p:par>
                          <p:cTn id="94" fill="hold">
                            <p:stCondLst>
                              <p:cond delay="4500"/>
                            </p:stCondLst>
                            <p:childTnLst>
                              <p:par>
                                <p:cTn id="95" presetID="2" presetClass="entr" presetSubtype="4" fill="hold" grpId="0" nodeType="afterEffect">
                                  <p:stCondLst>
                                    <p:cond delay="0"/>
                                  </p:stCondLst>
                                  <p:childTnLst>
                                    <p:set>
                                      <p:cBhvr>
                                        <p:cTn id="96" dur="1" fill="hold">
                                          <p:stCondLst>
                                            <p:cond delay="0"/>
                                          </p:stCondLst>
                                        </p:cTn>
                                        <p:tgtEl>
                                          <p:spTgt spid="16"/>
                                        </p:tgtEl>
                                        <p:attrNameLst>
                                          <p:attrName>style.visibility</p:attrName>
                                        </p:attrNameLst>
                                      </p:cBhvr>
                                      <p:to>
                                        <p:strVal val="visible"/>
                                      </p:to>
                                    </p:set>
                                    <p:anim calcmode="lin" valueType="num">
                                      <p:cBhvr additive="base">
                                        <p:cTn id="97" dur="250" fill="hold"/>
                                        <p:tgtEl>
                                          <p:spTgt spid="16"/>
                                        </p:tgtEl>
                                        <p:attrNameLst>
                                          <p:attrName>ppt_x</p:attrName>
                                        </p:attrNameLst>
                                      </p:cBhvr>
                                      <p:tavLst>
                                        <p:tav tm="0">
                                          <p:val>
                                            <p:strVal val="#ppt_x"/>
                                          </p:val>
                                        </p:tav>
                                        <p:tav tm="100000">
                                          <p:val>
                                            <p:strVal val="#ppt_x"/>
                                          </p:val>
                                        </p:tav>
                                      </p:tavLst>
                                    </p:anim>
                                    <p:anim calcmode="lin" valueType="num">
                                      <p:cBhvr additive="base">
                                        <p:cTn id="98" dur="250" fill="hold"/>
                                        <p:tgtEl>
                                          <p:spTgt spid="16"/>
                                        </p:tgtEl>
                                        <p:attrNameLst>
                                          <p:attrName>ppt_y</p:attrName>
                                        </p:attrNameLst>
                                      </p:cBhvr>
                                      <p:tavLst>
                                        <p:tav tm="0">
                                          <p:val>
                                            <p:strVal val="1+#ppt_h/2"/>
                                          </p:val>
                                        </p:tav>
                                        <p:tav tm="100000">
                                          <p:val>
                                            <p:strVal val="#ppt_y"/>
                                          </p:val>
                                        </p:tav>
                                      </p:tavLst>
                                    </p:anim>
                                  </p:childTnLst>
                                </p:cTn>
                              </p:par>
                            </p:childTnLst>
                          </p:cTn>
                        </p:par>
                        <p:par>
                          <p:cTn id="99" fill="hold">
                            <p:stCondLst>
                              <p:cond delay="4750"/>
                            </p:stCondLst>
                            <p:childTnLst>
                              <p:par>
                                <p:cTn id="100" presetID="2" presetClass="entr" presetSubtype="4" fill="hold" grpId="0" nodeType="afterEffect">
                                  <p:stCondLst>
                                    <p:cond delay="0"/>
                                  </p:stCondLst>
                                  <p:childTnLst>
                                    <p:set>
                                      <p:cBhvr>
                                        <p:cTn id="101" dur="1" fill="hold">
                                          <p:stCondLst>
                                            <p:cond delay="0"/>
                                          </p:stCondLst>
                                        </p:cTn>
                                        <p:tgtEl>
                                          <p:spTgt spid="11"/>
                                        </p:tgtEl>
                                        <p:attrNameLst>
                                          <p:attrName>style.visibility</p:attrName>
                                        </p:attrNameLst>
                                      </p:cBhvr>
                                      <p:to>
                                        <p:strVal val="visible"/>
                                      </p:to>
                                    </p:set>
                                    <p:anim calcmode="lin" valueType="num">
                                      <p:cBhvr additive="base">
                                        <p:cTn id="102" dur="250" fill="hold"/>
                                        <p:tgtEl>
                                          <p:spTgt spid="11"/>
                                        </p:tgtEl>
                                        <p:attrNameLst>
                                          <p:attrName>ppt_x</p:attrName>
                                        </p:attrNameLst>
                                      </p:cBhvr>
                                      <p:tavLst>
                                        <p:tav tm="0">
                                          <p:val>
                                            <p:strVal val="#ppt_x"/>
                                          </p:val>
                                        </p:tav>
                                        <p:tav tm="100000">
                                          <p:val>
                                            <p:strVal val="#ppt_x"/>
                                          </p:val>
                                        </p:tav>
                                      </p:tavLst>
                                    </p:anim>
                                    <p:anim calcmode="lin" valueType="num">
                                      <p:cBhvr additive="base">
                                        <p:cTn id="103" dur="250" fill="hold"/>
                                        <p:tgtEl>
                                          <p:spTgt spid="11"/>
                                        </p:tgtEl>
                                        <p:attrNameLst>
                                          <p:attrName>ppt_y</p:attrName>
                                        </p:attrNameLst>
                                      </p:cBhvr>
                                      <p:tavLst>
                                        <p:tav tm="0">
                                          <p:val>
                                            <p:strVal val="1+#ppt_h/2"/>
                                          </p:val>
                                        </p:tav>
                                        <p:tav tm="100000">
                                          <p:val>
                                            <p:strVal val="#ppt_y"/>
                                          </p:val>
                                        </p:tav>
                                      </p:tavLst>
                                    </p:anim>
                                  </p:childTnLst>
                                </p:cTn>
                              </p:par>
                            </p:childTnLst>
                          </p:cTn>
                        </p:par>
                        <p:par>
                          <p:cTn id="104" fill="hold">
                            <p:stCondLst>
                              <p:cond delay="5000"/>
                            </p:stCondLst>
                            <p:childTnLst>
                              <p:par>
                                <p:cTn id="105" presetID="2" presetClass="entr" presetSubtype="4" fill="hold" grpId="0" nodeType="afterEffect">
                                  <p:stCondLst>
                                    <p:cond delay="0"/>
                                  </p:stCondLst>
                                  <p:childTnLst>
                                    <p:set>
                                      <p:cBhvr>
                                        <p:cTn id="106" dur="1" fill="hold">
                                          <p:stCondLst>
                                            <p:cond delay="0"/>
                                          </p:stCondLst>
                                        </p:cTn>
                                        <p:tgtEl>
                                          <p:spTgt spid="14"/>
                                        </p:tgtEl>
                                        <p:attrNameLst>
                                          <p:attrName>style.visibility</p:attrName>
                                        </p:attrNameLst>
                                      </p:cBhvr>
                                      <p:to>
                                        <p:strVal val="visible"/>
                                      </p:to>
                                    </p:set>
                                    <p:anim calcmode="lin" valueType="num">
                                      <p:cBhvr additive="base">
                                        <p:cTn id="107" dur="250" fill="hold"/>
                                        <p:tgtEl>
                                          <p:spTgt spid="14"/>
                                        </p:tgtEl>
                                        <p:attrNameLst>
                                          <p:attrName>ppt_x</p:attrName>
                                        </p:attrNameLst>
                                      </p:cBhvr>
                                      <p:tavLst>
                                        <p:tav tm="0">
                                          <p:val>
                                            <p:strVal val="#ppt_x"/>
                                          </p:val>
                                        </p:tav>
                                        <p:tav tm="100000">
                                          <p:val>
                                            <p:strVal val="#ppt_x"/>
                                          </p:val>
                                        </p:tav>
                                      </p:tavLst>
                                    </p:anim>
                                    <p:anim calcmode="lin" valueType="num">
                                      <p:cBhvr additive="base">
                                        <p:cTn id="108" dur="250" fill="hold"/>
                                        <p:tgtEl>
                                          <p:spTgt spid="14"/>
                                        </p:tgtEl>
                                        <p:attrNameLst>
                                          <p:attrName>ppt_y</p:attrName>
                                        </p:attrNameLst>
                                      </p:cBhvr>
                                      <p:tavLst>
                                        <p:tav tm="0">
                                          <p:val>
                                            <p:strVal val="1+#ppt_h/2"/>
                                          </p:val>
                                        </p:tav>
                                        <p:tav tm="100000">
                                          <p:val>
                                            <p:strVal val="#ppt_y"/>
                                          </p:val>
                                        </p:tav>
                                      </p:tavLst>
                                    </p:anim>
                                  </p:childTnLst>
                                </p:cTn>
                              </p:par>
                            </p:childTnLst>
                          </p:cTn>
                        </p:par>
                        <p:par>
                          <p:cTn id="109" fill="hold">
                            <p:stCondLst>
                              <p:cond delay="5250"/>
                            </p:stCondLst>
                            <p:childTnLst>
                              <p:par>
                                <p:cTn id="110" presetID="2" presetClass="entr" presetSubtype="4" fill="hold" grpId="0" nodeType="afterEffect">
                                  <p:stCondLst>
                                    <p:cond delay="0"/>
                                  </p:stCondLst>
                                  <p:childTnLst>
                                    <p:set>
                                      <p:cBhvr>
                                        <p:cTn id="111" dur="1" fill="hold">
                                          <p:stCondLst>
                                            <p:cond delay="0"/>
                                          </p:stCondLst>
                                        </p:cTn>
                                        <p:tgtEl>
                                          <p:spTgt spid="15"/>
                                        </p:tgtEl>
                                        <p:attrNameLst>
                                          <p:attrName>style.visibility</p:attrName>
                                        </p:attrNameLst>
                                      </p:cBhvr>
                                      <p:to>
                                        <p:strVal val="visible"/>
                                      </p:to>
                                    </p:set>
                                    <p:anim calcmode="lin" valueType="num">
                                      <p:cBhvr additive="base">
                                        <p:cTn id="112" dur="250" fill="hold"/>
                                        <p:tgtEl>
                                          <p:spTgt spid="15"/>
                                        </p:tgtEl>
                                        <p:attrNameLst>
                                          <p:attrName>ppt_x</p:attrName>
                                        </p:attrNameLst>
                                      </p:cBhvr>
                                      <p:tavLst>
                                        <p:tav tm="0">
                                          <p:val>
                                            <p:strVal val="#ppt_x"/>
                                          </p:val>
                                        </p:tav>
                                        <p:tav tm="100000">
                                          <p:val>
                                            <p:strVal val="#ppt_x"/>
                                          </p:val>
                                        </p:tav>
                                      </p:tavLst>
                                    </p:anim>
                                    <p:anim calcmode="lin" valueType="num">
                                      <p:cBhvr additive="base">
                                        <p:cTn id="113" dur="250" fill="hold"/>
                                        <p:tgtEl>
                                          <p:spTgt spid="15"/>
                                        </p:tgtEl>
                                        <p:attrNameLst>
                                          <p:attrName>ppt_y</p:attrName>
                                        </p:attrNameLst>
                                      </p:cBhvr>
                                      <p:tavLst>
                                        <p:tav tm="0">
                                          <p:val>
                                            <p:strVal val="1+#ppt_h/2"/>
                                          </p:val>
                                        </p:tav>
                                        <p:tav tm="100000">
                                          <p:val>
                                            <p:strVal val="#ppt_y"/>
                                          </p:val>
                                        </p:tav>
                                      </p:tavLst>
                                    </p:anim>
                                  </p:childTnLst>
                                </p:cTn>
                              </p:par>
                            </p:childTnLst>
                          </p:cTn>
                        </p:par>
                        <p:par>
                          <p:cTn id="114" fill="hold">
                            <p:stCondLst>
                              <p:cond delay="5500"/>
                            </p:stCondLst>
                            <p:childTnLst>
                              <p:par>
                                <p:cTn id="115" presetID="2" presetClass="entr" presetSubtype="4" fill="hold" grpId="0" nodeType="afterEffect">
                                  <p:stCondLst>
                                    <p:cond delay="0"/>
                                  </p:stCondLst>
                                  <p:childTnLst>
                                    <p:set>
                                      <p:cBhvr>
                                        <p:cTn id="116" dur="1" fill="hold">
                                          <p:stCondLst>
                                            <p:cond delay="0"/>
                                          </p:stCondLst>
                                        </p:cTn>
                                        <p:tgtEl>
                                          <p:spTgt spid="10"/>
                                        </p:tgtEl>
                                        <p:attrNameLst>
                                          <p:attrName>style.visibility</p:attrName>
                                        </p:attrNameLst>
                                      </p:cBhvr>
                                      <p:to>
                                        <p:strVal val="visible"/>
                                      </p:to>
                                    </p:set>
                                    <p:anim calcmode="lin" valueType="num">
                                      <p:cBhvr additive="base">
                                        <p:cTn id="117" dur="250" fill="hold"/>
                                        <p:tgtEl>
                                          <p:spTgt spid="10"/>
                                        </p:tgtEl>
                                        <p:attrNameLst>
                                          <p:attrName>ppt_x</p:attrName>
                                        </p:attrNameLst>
                                      </p:cBhvr>
                                      <p:tavLst>
                                        <p:tav tm="0">
                                          <p:val>
                                            <p:strVal val="#ppt_x"/>
                                          </p:val>
                                        </p:tav>
                                        <p:tav tm="100000">
                                          <p:val>
                                            <p:strVal val="#ppt_x"/>
                                          </p:val>
                                        </p:tav>
                                      </p:tavLst>
                                    </p:anim>
                                    <p:anim calcmode="lin" valueType="num">
                                      <p:cBhvr additive="base">
                                        <p:cTn id="118" dur="250" fill="hold"/>
                                        <p:tgtEl>
                                          <p:spTgt spid="10"/>
                                        </p:tgtEl>
                                        <p:attrNameLst>
                                          <p:attrName>ppt_y</p:attrName>
                                        </p:attrNameLst>
                                      </p:cBhvr>
                                      <p:tavLst>
                                        <p:tav tm="0">
                                          <p:val>
                                            <p:strVal val="1+#ppt_h/2"/>
                                          </p:val>
                                        </p:tav>
                                        <p:tav tm="100000">
                                          <p:val>
                                            <p:strVal val="#ppt_y"/>
                                          </p:val>
                                        </p:tav>
                                      </p:tavLst>
                                    </p:anim>
                                  </p:childTnLst>
                                </p:cTn>
                              </p:par>
                            </p:childTnLst>
                          </p:cTn>
                        </p:par>
                        <p:par>
                          <p:cTn id="119" fill="hold">
                            <p:stCondLst>
                              <p:cond delay="5750"/>
                            </p:stCondLst>
                            <p:childTnLst>
                              <p:par>
                                <p:cTn id="120" presetID="2" presetClass="entr" presetSubtype="4" fill="hold" grpId="0" nodeType="afterEffect">
                                  <p:stCondLst>
                                    <p:cond delay="0"/>
                                  </p:stCondLst>
                                  <p:childTnLst>
                                    <p:set>
                                      <p:cBhvr>
                                        <p:cTn id="121" dur="1" fill="hold">
                                          <p:stCondLst>
                                            <p:cond delay="0"/>
                                          </p:stCondLst>
                                        </p:cTn>
                                        <p:tgtEl>
                                          <p:spTgt spid="12"/>
                                        </p:tgtEl>
                                        <p:attrNameLst>
                                          <p:attrName>style.visibility</p:attrName>
                                        </p:attrNameLst>
                                      </p:cBhvr>
                                      <p:to>
                                        <p:strVal val="visible"/>
                                      </p:to>
                                    </p:set>
                                    <p:anim calcmode="lin" valueType="num">
                                      <p:cBhvr additive="base">
                                        <p:cTn id="122" dur="250" fill="hold"/>
                                        <p:tgtEl>
                                          <p:spTgt spid="12"/>
                                        </p:tgtEl>
                                        <p:attrNameLst>
                                          <p:attrName>ppt_x</p:attrName>
                                        </p:attrNameLst>
                                      </p:cBhvr>
                                      <p:tavLst>
                                        <p:tav tm="0">
                                          <p:val>
                                            <p:strVal val="#ppt_x"/>
                                          </p:val>
                                        </p:tav>
                                        <p:tav tm="100000">
                                          <p:val>
                                            <p:strVal val="#ppt_x"/>
                                          </p:val>
                                        </p:tav>
                                      </p:tavLst>
                                    </p:anim>
                                    <p:anim calcmode="lin" valueType="num">
                                      <p:cBhvr additive="base">
                                        <p:cTn id="123" dur="250" fill="hold"/>
                                        <p:tgtEl>
                                          <p:spTgt spid="12"/>
                                        </p:tgtEl>
                                        <p:attrNameLst>
                                          <p:attrName>ppt_y</p:attrName>
                                        </p:attrNameLst>
                                      </p:cBhvr>
                                      <p:tavLst>
                                        <p:tav tm="0">
                                          <p:val>
                                            <p:strVal val="1+#ppt_h/2"/>
                                          </p:val>
                                        </p:tav>
                                        <p:tav tm="100000">
                                          <p:val>
                                            <p:strVal val="#ppt_y"/>
                                          </p:val>
                                        </p:tav>
                                      </p:tavLst>
                                    </p:anim>
                                  </p:childTnLst>
                                </p:cTn>
                              </p:par>
                            </p:childTnLst>
                          </p:cTn>
                        </p:par>
                        <p:par>
                          <p:cTn id="124" fill="hold">
                            <p:stCondLst>
                              <p:cond delay="6000"/>
                            </p:stCondLst>
                            <p:childTnLst>
                              <p:par>
                                <p:cTn id="125" presetID="2" presetClass="entr" presetSubtype="4" fill="hold" grpId="0" nodeType="afterEffect">
                                  <p:stCondLst>
                                    <p:cond delay="0"/>
                                  </p:stCondLst>
                                  <p:childTnLst>
                                    <p:set>
                                      <p:cBhvr>
                                        <p:cTn id="126" dur="1" fill="hold">
                                          <p:stCondLst>
                                            <p:cond delay="0"/>
                                          </p:stCondLst>
                                        </p:cTn>
                                        <p:tgtEl>
                                          <p:spTgt spid="8"/>
                                        </p:tgtEl>
                                        <p:attrNameLst>
                                          <p:attrName>style.visibility</p:attrName>
                                        </p:attrNameLst>
                                      </p:cBhvr>
                                      <p:to>
                                        <p:strVal val="visible"/>
                                      </p:to>
                                    </p:set>
                                    <p:anim calcmode="lin" valueType="num">
                                      <p:cBhvr additive="base">
                                        <p:cTn id="127" dur="250" fill="hold"/>
                                        <p:tgtEl>
                                          <p:spTgt spid="8"/>
                                        </p:tgtEl>
                                        <p:attrNameLst>
                                          <p:attrName>ppt_x</p:attrName>
                                        </p:attrNameLst>
                                      </p:cBhvr>
                                      <p:tavLst>
                                        <p:tav tm="0">
                                          <p:val>
                                            <p:strVal val="#ppt_x"/>
                                          </p:val>
                                        </p:tav>
                                        <p:tav tm="100000">
                                          <p:val>
                                            <p:strVal val="#ppt_x"/>
                                          </p:val>
                                        </p:tav>
                                      </p:tavLst>
                                    </p:anim>
                                    <p:anim calcmode="lin" valueType="num">
                                      <p:cBhvr additive="base">
                                        <p:cTn id="128" dur="250" fill="hold"/>
                                        <p:tgtEl>
                                          <p:spTgt spid="8"/>
                                        </p:tgtEl>
                                        <p:attrNameLst>
                                          <p:attrName>ppt_y</p:attrName>
                                        </p:attrNameLst>
                                      </p:cBhvr>
                                      <p:tavLst>
                                        <p:tav tm="0">
                                          <p:val>
                                            <p:strVal val="1+#ppt_h/2"/>
                                          </p:val>
                                        </p:tav>
                                        <p:tav tm="100000">
                                          <p:val>
                                            <p:strVal val="#ppt_y"/>
                                          </p:val>
                                        </p:tav>
                                      </p:tavLst>
                                    </p:anim>
                                  </p:childTnLst>
                                </p:cTn>
                              </p:par>
                            </p:childTnLst>
                          </p:cTn>
                        </p:par>
                        <p:par>
                          <p:cTn id="129" fill="hold">
                            <p:stCondLst>
                              <p:cond delay="6250"/>
                            </p:stCondLst>
                            <p:childTnLst>
                              <p:par>
                                <p:cTn id="130" presetID="2" presetClass="entr" presetSubtype="4" fill="hold" grpId="0" nodeType="afterEffect">
                                  <p:stCondLst>
                                    <p:cond delay="0"/>
                                  </p:stCondLst>
                                  <p:childTnLst>
                                    <p:set>
                                      <p:cBhvr>
                                        <p:cTn id="131" dur="1" fill="hold">
                                          <p:stCondLst>
                                            <p:cond delay="0"/>
                                          </p:stCondLst>
                                        </p:cTn>
                                        <p:tgtEl>
                                          <p:spTgt spid="7"/>
                                        </p:tgtEl>
                                        <p:attrNameLst>
                                          <p:attrName>style.visibility</p:attrName>
                                        </p:attrNameLst>
                                      </p:cBhvr>
                                      <p:to>
                                        <p:strVal val="visible"/>
                                      </p:to>
                                    </p:set>
                                    <p:anim calcmode="lin" valueType="num">
                                      <p:cBhvr additive="base">
                                        <p:cTn id="132" dur="250" fill="hold"/>
                                        <p:tgtEl>
                                          <p:spTgt spid="7"/>
                                        </p:tgtEl>
                                        <p:attrNameLst>
                                          <p:attrName>ppt_x</p:attrName>
                                        </p:attrNameLst>
                                      </p:cBhvr>
                                      <p:tavLst>
                                        <p:tav tm="0">
                                          <p:val>
                                            <p:strVal val="#ppt_x"/>
                                          </p:val>
                                        </p:tav>
                                        <p:tav tm="100000">
                                          <p:val>
                                            <p:strVal val="#ppt_x"/>
                                          </p:val>
                                        </p:tav>
                                      </p:tavLst>
                                    </p:anim>
                                    <p:anim calcmode="lin" valueType="num">
                                      <p:cBhvr additive="base">
                                        <p:cTn id="133" dur="25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33" grpId="0" animBg="1"/>
      <p:bldP spid="34" grpId="0" animBg="1"/>
      <p:bldP spid="35" grpId="0"/>
      <p:bldP spid="36" grpId="0"/>
      <p:bldP spid="37" grpId="0"/>
      <p:bldP spid="38" grpId="0"/>
      <p:bldP spid="3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99241">
            <a:off x="1417956" y="24613"/>
            <a:ext cx="10491782" cy="593374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Documents and Settings\Administrator\桌面\新建文件夹 (2)\5.15封面参考\复件 (17) 复件 4\b27de631dc9d4080_看图王.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2902501">
            <a:off x="-2054485" y="-476069"/>
            <a:ext cx="8492607" cy="5933740"/>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61"/>
          <p:cNvSpPr txBox="1">
            <a:spLocks noChangeArrowheads="1"/>
          </p:cNvSpPr>
          <p:nvPr/>
        </p:nvSpPr>
        <p:spPr bwMode="gray">
          <a:xfrm>
            <a:off x="3707864" y="1516353"/>
            <a:ext cx="1527668" cy="769441"/>
          </a:xfrm>
          <a:prstGeom prst="rect">
            <a:avLst/>
          </a:prstGeom>
          <a:solidFill>
            <a:schemeClr val="tx1"/>
          </a:solid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en-US" altLang="zh-CN" sz="4400" dirty="0">
                <a:solidFill>
                  <a:schemeClr val="bg1"/>
                </a:solidFill>
                <a:latin typeface="微软雅黑" panose="020B0503020204020204" pitchFamily="34" charset="-122"/>
                <a:ea typeface="微软雅黑" panose="020B0503020204020204" pitchFamily="34" charset="-122"/>
                <a:cs typeface="Arial" pitchFamily="34" charset="0"/>
              </a:rPr>
              <a:t>02</a:t>
            </a:r>
            <a:endParaRPr lang="zh-CN" altLang="en-US" sz="440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5" name="Text Box 61"/>
          <p:cNvSpPr txBox="1">
            <a:spLocks noChangeArrowheads="1"/>
          </p:cNvSpPr>
          <p:nvPr/>
        </p:nvSpPr>
        <p:spPr bwMode="gray">
          <a:xfrm>
            <a:off x="3060402" y="2592164"/>
            <a:ext cx="2736304" cy="400110"/>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20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单击添加标题</a:t>
            </a:r>
          </a:p>
        </p:txBody>
      </p:sp>
      <p:sp>
        <p:nvSpPr>
          <p:cNvPr id="6" name="Text Box 61"/>
          <p:cNvSpPr txBox="1">
            <a:spLocks noChangeArrowheads="1"/>
          </p:cNvSpPr>
          <p:nvPr/>
        </p:nvSpPr>
        <p:spPr bwMode="gray">
          <a:xfrm>
            <a:off x="2709738" y="3004467"/>
            <a:ext cx="3735040" cy="307777"/>
          </a:xfrm>
          <a:prstGeom prst="rect">
            <a:avLst/>
          </a:prstGeom>
          <a:noFill/>
          <a:ln>
            <a:noFill/>
          </a:ln>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Simple fashion creative ink </a:t>
            </a:r>
            <a:r>
              <a:rPr lang="en-US" altLang="zh-CN" sz="14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Feng</a:t>
            </a:r>
            <a:r>
              <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 </a:t>
            </a:r>
            <a:r>
              <a:rPr lang="en-US" altLang="zh-CN" sz="1400" dirty="0" err="1">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rPr>
              <a:t>Shuia</a:t>
            </a:r>
            <a:endPar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endParaRPr>
          </a:p>
        </p:txBody>
      </p:sp>
      <p:cxnSp>
        <p:nvCxnSpPr>
          <p:cNvPr id="3" name="直接连接符 2"/>
          <p:cNvCxnSpPr/>
          <p:nvPr/>
        </p:nvCxnSpPr>
        <p:spPr>
          <a:xfrm>
            <a:off x="4284538" y="3600276"/>
            <a:ext cx="432048"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663790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1500"/>
                            </p:stCondLst>
                            <p:childTnLst>
                              <p:par>
                                <p:cTn id="21" presetID="16" presetClass="entr" presetSubtype="21"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inVertical)">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oj4"/>
</p:tagLst>
</file>

<file path=ppt/tags/tag2.xml><?xml version="1.0" encoding="utf-8"?>
<p:tagLst xmlns:a="http://schemas.openxmlformats.org/drawingml/2006/main" xmlns:r="http://schemas.openxmlformats.org/officeDocument/2006/relationships" xmlns:p="http://schemas.openxmlformats.org/presentationml/2006/main">
  <p:tag name="TIMING" val="|0.9|1.2|0.9"/>
</p:tagLst>
</file>

<file path=ppt/tags/tag3.xml><?xml version="1.0" encoding="utf-8"?>
<p:tagLst xmlns:a="http://schemas.openxmlformats.org/drawingml/2006/main" xmlns:r="http://schemas.openxmlformats.org/officeDocument/2006/relationships" xmlns:p="http://schemas.openxmlformats.org/presentationml/2006/main">
  <p:tag name="TIMING" val="|1.1|0.7|0.4|0.5|0.4|0.4|0.4|0.3|0.3|0.3|0.3|0.2|0.2|0.2|0.2|0.2|0.2|0.3|0.3|0.4|0.5|0.4|0.4|0.3"/>
</p:tagLst>
</file>

<file path=ppt/tags/tag4.xml><?xml version="1.0" encoding="utf-8"?>
<p:tagLst xmlns:a="http://schemas.openxmlformats.org/drawingml/2006/main" xmlns:r="http://schemas.openxmlformats.org/officeDocument/2006/relationships" xmlns:p="http://schemas.openxmlformats.org/presentationml/2006/main">
  <p:tag name="TIMING" val="|1.1|0.8|0.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TotalTime>
  <Words>3801</Words>
  <Application>Microsoft Office PowerPoint</Application>
  <PresentationFormat>自定义</PresentationFormat>
  <Paragraphs>337</Paragraphs>
  <Slides>28</Slides>
  <Notes>27</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28</vt:i4>
      </vt:variant>
    </vt:vector>
  </HeadingPairs>
  <TitlesOfParts>
    <vt:vector size="36" baseType="lpstr">
      <vt:lpstr>等线</vt:lpstr>
      <vt:lpstr>宋体</vt:lpstr>
      <vt:lpstr>微软雅黑</vt:lpstr>
      <vt:lpstr>Arial</vt:lpstr>
      <vt:lpstr>Calibri</vt:lpstr>
      <vt:lpstr>Segoe UI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c:title>
  <dc:creator>user</dc:creator>
  <cp:keywords>——</cp:keywords>
  <dc:description>——</dc:description>
  <cp:lastModifiedBy>阳光 男孩</cp:lastModifiedBy>
  <cp:revision>29</cp:revision>
  <dcterms:modified xsi:type="dcterms:W3CDTF">2020-03-10T12:27:28Z</dcterms:modified>
</cp:coreProperties>
</file>