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4"/>
  </p:notesMasterIdLst>
  <p:handoutMasterIdLst>
    <p:handoutMasterId r:id="rId35"/>
  </p:handoutMasterIdLst>
  <p:sldIdLst>
    <p:sldId id="257" r:id="rId2"/>
    <p:sldId id="256" r:id="rId3"/>
    <p:sldId id="258" r:id="rId4"/>
    <p:sldId id="259" r:id="rId5"/>
    <p:sldId id="264" r:id="rId6"/>
    <p:sldId id="265" r:id="rId7"/>
    <p:sldId id="266" r:id="rId8"/>
    <p:sldId id="267" r:id="rId9"/>
    <p:sldId id="260" r:id="rId10"/>
    <p:sldId id="268" r:id="rId11"/>
    <p:sldId id="269" r:id="rId12"/>
    <p:sldId id="270" r:id="rId13"/>
    <p:sldId id="271" r:id="rId14"/>
    <p:sldId id="272" r:id="rId15"/>
    <p:sldId id="261" r:id="rId16"/>
    <p:sldId id="273" r:id="rId17"/>
    <p:sldId id="262" r:id="rId18"/>
    <p:sldId id="263" r:id="rId19"/>
    <p:sldId id="274" r:id="rId20"/>
    <p:sldId id="275" r:id="rId21"/>
    <p:sldId id="286" r:id="rId22"/>
    <p:sldId id="283" r:id="rId23"/>
    <p:sldId id="284" r:id="rId24"/>
    <p:sldId id="285" r:id="rId25"/>
    <p:sldId id="276" r:id="rId26"/>
    <p:sldId id="277" r:id="rId27"/>
    <p:sldId id="278" r:id="rId28"/>
    <p:sldId id="279" r:id="rId29"/>
    <p:sldId id="280" r:id="rId30"/>
    <p:sldId id="281" r:id="rId31"/>
    <p:sldId id="282" r:id="rId32"/>
    <p:sldId id="287" r:id="rId33"/>
  </p:sldIdLst>
  <p:sldSz cx="13442950" cy="7561263"/>
  <p:notesSz cx="6858000" cy="9144000"/>
  <p:defaultTextStyle>
    <a:defPPr>
      <a:defRPr lang="zh-CN"/>
    </a:defPPr>
    <a:lvl1pPr marL="0" algn="l" defTabSz="1110905" rtl="0" eaLnBrk="1" latinLnBrk="0" hangingPunct="1">
      <a:defRPr sz="2200" kern="1200">
        <a:solidFill>
          <a:schemeClr val="tx1"/>
        </a:solidFill>
        <a:latin typeface="+mn-lt"/>
        <a:ea typeface="+mn-ea"/>
        <a:cs typeface="+mn-cs"/>
      </a:defRPr>
    </a:lvl1pPr>
    <a:lvl2pPr marL="555452" algn="l" defTabSz="1110905" rtl="0" eaLnBrk="1" latinLnBrk="0" hangingPunct="1">
      <a:defRPr sz="2200" kern="1200">
        <a:solidFill>
          <a:schemeClr val="tx1"/>
        </a:solidFill>
        <a:latin typeface="+mn-lt"/>
        <a:ea typeface="+mn-ea"/>
        <a:cs typeface="+mn-cs"/>
      </a:defRPr>
    </a:lvl2pPr>
    <a:lvl3pPr marL="1110905" algn="l" defTabSz="1110905" rtl="0" eaLnBrk="1" latinLnBrk="0" hangingPunct="1">
      <a:defRPr sz="2200" kern="1200">
        <a:solidFill>
          <a:schemeClr val="tx1"/>
        </a:solidFill>
        <a:latin typeface="+mn-lt"/>
        <a:ea typeface="+mn-ea"/>
        <a:cs typeface="+mn-cs"/>
      </a:defRPr>
    </a:lvl3pPr>
    <a:lvl4pPr marL="1666357" algn="l" defTabSz="1110905" rtl="0" eaLnBrk="1" latinLnBrk="0" hangingPunct="1">
      <a:defRPr sz="2200" kern="1200">
        <a:solidFill>
          <a:schemeClr val="tx1"/>
        </a:solidFill>
        <a:latin typeface="+mn-lt"/>
        <a:ea typeface="+mn-ea"/>
        <a:cs typeface="+mn-cs"/>
      </a:defRPr>
    </a:lvl4pPr>
    <a:lvl5pPr marL="2221809" algn="l" defTabSz="1110905" rtl="0" eaLnBrk="1" latinLnBrk="0" hangingPunct="1">
      <a:defRPr sz="2200" kern="1200">
        <a:solidFill>
          <a:schemeClr val="tx1"/>
        </a:solidFill>
        <a:latin typeface="+mn-lt"/>
        <a:ea typeface="+mn-ea"/>
        <a:cs typeface="+mn-cs"/>
      </a:defRPr>
    </a:lvl5pPr>
    <a:lvl6pPr marL="2777261" algn="l" defTabSz="1110905" rtl="0" eaLnBrk="1" latinLnBrk="0" hangingPunct="1">
      <a:defRPr sz="2200" kern="1200">
        <a:solidFill>
          <a:schemeClr val="tx1"/>
        </a:solidFill>
        <a:latin typeface="+mn-lt"/>
        <a:ea typeface="+mn-ea"/>
        <a:cs typeface="+mn-cs"/>
      </a:defRPr>
    </a:lvl6pPr>
    <a:lvl7pPr marL="3332714" algn="l" defTabSz="1110905" rtl="0" eaLnBrk="1" latinLnBrk="0" hangingPunct="1">
      <a:defRPr sz="2200" kern="1200">
        <a:solidFill>
          <a:schemeClr val="tx1"/>
        </a:solidFill>
        <a:latin typeface="+mn-lt"/>
        <a:ea typeface="+mn-ea"/>
        <a:cs typeface="+mn-cs"/>
      </a:defRPr>
    </a:lvl7pPr>
    <a:lvl8pPr marL="3888166" algn="l" defTabSz="1110905" rtl="0" eaLnBrk="1" latinLnBrk="0" hangingPunct="1">
      <a:defRPr sz="2200" kern="1200">
        <a:solidFill>
          <a:schemeClr val="tx1"/>
        </a:solidFill>
        <a:latin typeface="+mn-lt"/>
        <a:ea typeface="+mn-ea"/>
        <a:cs typeface="+mn-cs"/>
      </a:defRPr>
    </a:lvl8pPr>
    <a:lvl9pPr marL="4443618" algn="l" defTabSz="1110905" rtl="0" eaLnBrk="1" latinLnBrk="0" hangingPunct="1">
      <a:defRPr sz="22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82" userDrawn="1">
          <p15:clr>
            <a:srgbClr val="A4A3A4"/>
          </p15:clr>
        </p15:guide>
        <p15:guide id="2" pos="4234" userDrawn="1">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4B74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2721" autoAdjust="0"/>
    <p:restoredTop sz="94236" autoAdjust="0"/>
  </p:normalViewPr>
  <p:slideViewPr>
    <p:cSldViewPr>
      <p:cViewPr>
        <p:scale>
          <a:sx n="50" d="100"/>
          <a:sy n="50" d="100"/>
        </p:scale>
        <p:origin x="1086" y="1068"/>
      </p:cViewPr>
      <p:guideLst>
        <p:guide orient="horz" pos="2382"/>
        <p:guide pos="4234"/>
      </p:guideLst>
    </p:cSldViewPr>
  </p:slideViewPr>
  <p:notesTextViewPr>
    <p:cViewPr>
      <p:scale>
        <a:sx n="100" d="100"/>
        <a:sy n="100" d="100"/>
      </p:scale>
      <p:origin x="0" y="0"/>
    </p:cViewPr>
  </p:notesTextViewPr>
  <p:notesViewPr>
    <p:cSldViewPr>
      <p:cViewPr varScale="1">
        <p:scale>
          <a:sx n="53" d="100"/>
          <a:sy n="53" d="100"/>
        </p:scale>
        <p:origin x="-2214" y="-102"/>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handoutMaster" Target="handoutMasters/handoutMaster1.xml"/><Relationship Id="rId8" Type="http://schemas.openxmlformats.org/officeDocument/2006/relationships/slide" Target="slides/slide7.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4EF72346-1C52-446E-BA4C-688AB4328D9B}" type="datetimeFigureOut">
              <a:rPr lang="zh-CN" altLang="en-US" smtClean="0"/>
              <a:pPr/>
              <a:t>2020/3/11</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8BBAD327-DA7A-4285-B504-855CB807C650}" type="slidenum">
              <a:rPr lang="zh-CN" altLang="en-US" smtClean="0"/>
              <a:pPr/>
              <a:t>‹#›</a:t>
            </a:fld>
            <a:endParaRPr lang="zh-CN" altLang="en-US"/>
          </a:p>
        </p:txBody>
      </p:sp>
    </p:spTree>
    <p:extLst>
      <p:ext uri="{BB962C8B-B14F-4D97-AF65-F5344CB8AC3E}">
        <p14:creationId xmlns:p14="http://schemas.microsoft.com/office/powerpoint/2010/main" val="34116239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FCEF86-9FBC-4F72-86D8-635A464AB748}" type="datetimeFigureOut">
              <a:rPr lang="zh-CN" altLang="en-US" smtClean="0"/>
              <a:pPr/>
              <a:t>2020/3/11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7BF910D-53D1-4922-B76B-4708C1FDFCF1}" type="slidenum">
              <a:rPr lang="zh-CN" altLang="en-US" smtClean="0"/>
              <a:pPr/>
              <a:t>‹#›</a:t>
            </a:fld>
            <a:endParaRPr lang="zh-CN" altLang="en-US"/>
          </a:p>
        </p:txBody>
      </p:sp>
    </p:spTree>
    <p:extLst>
      <p:ext uri="{BB962C8B-B14F-4D97-AF65-F5344CB8AC3E}">
        <p14:creationId xmlns:p14="http://schemas.microsoft.com/office/powerpoint/2010/main" val="141635213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a:t>
            </a:fld>
            <a:endParaRPr lang="zh-CN" altLang="en-US"/>
          </a:p>
        </p:txBody>
      </p:sp>
    </p:spTree>
    <p:extLst>
      <p:ext uri="{BB962C8B-B14F-4D97-AF65-F5344CB8AC3E}">
        <p14:creationId xmlns:p14="http://schemas.microsoft.com/office/powerpoint/2010/main" val="29856736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10</a:t>
            </a:fld>
            <a:endParaRPr lang="zh-CN" altLang="en-US"/>
          </a:p>
        </p:txBody>
      </p:sp>
    </p:spTree>
    <p:extLst>
      <p:ext uri="{BB962C8B-B14F-4D97-AF65-F5344CB8AC3E}">
        <p14:creationId xmlns:p14="http://schemas.microsoft.com/office/powerpoint/2010/main" val="2654237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11</a:t>
            </a:fld>
            <a:endParaRPr lang="zh-CN" altLang="en-US"/>
          </a:p>
        </p:txBody>
      </p:sp>
    </p:spTree>
    <p:extLst>
      <p:ext uri="{BB962C8B-B14F-4D97-AF65-F5344CB8AC3E}">
        <p14:creationId xmlns:p14="http://schemas.microsoft.com/office/powerpoint/2010/main" val="40336532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12</a:t>
            </a:fld>
            <a:endParaRPr lang="zh-CN" altLang="en-US"/>
          </a:p>
        </p:txBody>
      </p:sp>
    </p:spTree>
    <p:extLst>
      <p:ext uri="{BB962C8B-B14F-4D97-AF65-F5344CB8AC3E}">
        <p14:creationId xmlns:p14="http://schemas.microsoft.com/office/powerpoint/2010/main" val="28765713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13</a:t>
            </a:fld>
            <a:endParaRPr lang="zh-CN" altLang="en-US"/>
          </a:p>
        </p:txBody>
      </p:sp>
    </p:spTree>
    <p:extLst>
      <p:ext uri="{BB962C8B-B14F-4D97-AF65-F5344CB8AC3E}">
        <p14:creationId xmlns:p14="http://schemas.microsoft.com/office/powerpoint/2010/main" val="3791384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14</a:t>
            </a:fld>
            <a:endParaRPr lang="zh-CN" altLang="en-US"/>
          </a:p>
        </p:txBody>
      </p:sp>
    </p:spTree>
    <p:extLst>
      <p:ext uri="{BB962C8B-B14F-4D97-AF65-F5344CB8AC3E}">
        <p14:creationId xmlns:p14="http://schemas.microsoft.com/office/powerpoint/2010/main" val="27277594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15</a:t>
            </a:fld>
            <a:endParaRPr lang="zh-CN" altLang="en-US"/>
          </a:p>
        </p:txBody>
      </p:sp>
    </p:spTree>
    <p:extLst>
      <p:ext uri="{BB962C8B-B14F-4D97-AF65-F5344CB8AC3E}">
        <p14:creationId xmlns:p14="http://schemas.microsoft.com/office/powerpoint/2010/main" val="378398008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16</a:t>
            </a:fld>
            <a:endParaRPr lang="zh-CN" altLang="en-US"/>
          </a:p>
        </p:txBody>
      </p:sp>
    </p:spTree>
    <p:extLst>
      <p:ext uri="{BB962C8B-B14F-4D97-AF65-F5344CB8AC3E}">
        <p14:creationId xmlns:p14="http://schemas.microsoft.com/office/powerpoint/2010/main" val="300338696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17</a:t>
            </a:fld>
            <a:endParaRPr lang="zh-CN" altLang="en-US"/>
          </a:p>
        </p:txBody>
      </p:sp>
    </p:spTree>
    <p:extLst>
      <p:ext uri="{BB962C8B-B14F-4D97-AF65-F5344CB8AC3E}">
        <p14:creationId xmlns:p14="http://schemas.microsoft.com/office/powerpoint/2010/main" val="338727868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18</a:t>
            </a:fld>
            <a:endParaRPr lang="zh-CN" altLang="en-US"/>
          </a:p>
        </p:txBody>
      </p:sp>
    </p:spTree>
    <p:extLst>
      <p:ext uri="{BB962C8B-B14F-4D97-AF65-F5344CB8AC3E}">
        <p14:creationId xmlns:p14="http://schemas.microsoft.com/office/powerpoint/2010/main" val="284707466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19</a:t>
            </a:fld>
            <a:endParaRPr lang="zh-CN" altLang="en-US"/>
          </a:p>
        </p:txBody>
      </p:sp>
    </p:spTree>
    <p:extLst>
      <p:ext uri="{BB962C8B-B14F-4D97-AF65-F5344CB8AC3E}">
        <p14:creationId xmlns:p14="http://schemas.microsoft.com/office/powerpoint/2010/main" val="19338492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a:t>
            </a:fld>
            <a:endParaRPr lang="zh-CN" altLang="en-US"/>
          </a:p>
        </p:txBody>
      </p:sp>
    </p:spTree>
    <p:extLst>
      <p:ext uri="{BB962C8B-B14F-4D97-AF65-F5344CB8AC3E}">
        <p14:creationId xmlns:p14="http://schemas.microsoft.com/office/powerpoint/2010/main" val="339745123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20</a:t>
            </a:fld>
            <a:endParaRPr lang="zh-CN" altLang="en-US"/>
          </a:p>
        </p:txBody>
      </p:sp>
    </p:spTree>
    <p:extLst>
      <p:ext uri="{BB962C8B-B14F-4D97-AF65-F5344CB8AC3E}">
        <p14:creationId xmlns:p14="http://schemas.microsoft.com/office/powerpoint/2010/main" val="239788303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21</a:t>
            </a:fld>
            <a:endParaRPr lang="zh-CN" altLang="en-US"/>
          </a:p>
        </p:txBody>
      </p:sp>
    </p:spTree>
    <p:extLst>
      <p:ext uri="{BB962C8B-B14F-4D97-AF65-F5344CB8AC3E}">
        <p14:creationId xmlns:p14="http://schemas.microsoft.com/office/powerpoint/2010/main" val="333813001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22</a:t>
            </a:fld>
            <a:endParaRPr lang="zh-CN" altLang="en-US"/>
          </a:p>
        </p:txBody>
      </p:sp>
    </p:spTree>
    <p:extLst>
      <p:ext uri="{BB962C8B-B14F-4D97-AF65-F5344CB8AC3E}">
        <p14:creationId xmlns:p14="http://schemas.microsoft.com/office/powerpoint/2010/main" val="34479727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23</a:t>
            </a:fld>
            <a:endParaRPr lang="zh-CN" altLang="en-US"/>
          </a:p>
        </p:txBody>
      </p:sp>
    </p:spTree>
    <p:extLst>
      <p:ext uri="{BB962C8B-B14F-4D97-AF65-F5344CB8AC3E}">
        <p14:creationId xmlns:p14="http://schemas.microsoft.com/office/powerpoint/2010/main" val="427363661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24</a:t>
            </a:fld>
            <a:endParaRPr lang="zh-CN" altLang="en-US"/>
          </a:p>
        </p:txBody>
      </p:sp>
    </p:spTree>
    <p:extLst>
      <p:ext uri="{BB962C8B-B14F-4D97-AF65-F5344CB8AC3E}">
        <p14:creationId xmlns:p14="http://schemas.microsoft.com/office/powerpoint/2010/main" val="85111285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25</a:t>
            </a:fld>
            <a:endParaRPr lang="zh-CN" altLang="en-US"/>
          </a:p>
        </p:txBody>
      </p:sp>
    </p:spTree>
    <p:extLst>
      <p:ext uri="{BB962C8B-B14F-4D97-AF65-F5344CB8AC3E}">
        <p14:creationId xmlns:p14="http://schemas.microsoft.com/office/powerpoint/2010/main" val="349689819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26</a:t>
            </a:fld>
            <a:endParaRPr lang="zh-CN" altLang="en-US"/>
          </a:p>
        </p:txBody>
      </p:sp>
    </p:spTree>
    <p:extLst>
      <p:ext uri="{BB962C8B-B14F-4D97-AF65-F5344CB8AC3E}">
        <p14:creationId xmlns:p14="http://schemas.microsoft.com/office/powerpoint/2010/main" val="17027347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27</a:t>
            </a:fld>
            <a:endParaRPr lang="zh-CN" altLang="en-US"/>
          </a:p>
        </p:txBody>
      </p:sp>
    </p:spTree>
    <p:extLst>
      <p:ext uri="{BB962C8B-B14F-4D97-AF65-F5344CB8AC3E}">
        <p14:creationId xmlns:p14="http://schemas.microsoft.com/office/powerpoint/2010/main" val="105759342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28</a:t>
            </a:fld>
            <a:endParaRPr lang="zh-CN" altLang="en-US"/>
          </a:p>
        </p:txBody>
      </p:sp>
    </p:spTree>
    <p:extLst>
      <p:ext uri="{BB962C8B-B14F-4D97-AF65-F5344CB8AC3E}">
        <p14:creationId xmlns:p14="http://schemas.microsoft.com/office/powerpoint/2010/main" val="5240895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29</a:t>
            </a:fld>
            <a:endParaRPr lang="zh-CN" altLang="en-US"/>
          </a:p>
        </p:txBody>
      </p:sp>
    </p:spTree>
    <p:extLst>
      <p:ext uri="{BB962C8B-B14F-4D97-AF65-F5344CB8AC3E}">
        <p14:creationId xmlns:p14="http://schemas.microsoft.com/office/powerpoint/2010/main" val="252086969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a:t>
            </a:fld>
            <a:endParaRPr lang="zh-CN" altLang="en-US"/>
          </a:p>
        </p:txBody>
      </p:sp>
    </p:spTree>
    <p:extLst>
      <p:ext uri="{BB962C8B-B14F-4D97-AF65-F5344CB8AC3E}">
        <p14:creationId xmlns:p14="http://schemas.microsoft.com/office/powerpoint/2010/main" val="132232163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30</a:t>
            </a:fld>
            <a:endParaRPr lang="zh-CN" altLang="en-US"/>
          </a:p>
        </p:txBody>
      </p:sp>
    </p:spTree>
    <p:extLst>
      <p:ext uri="{BB962C8B-B14F-4D97-AF65-F5344CB8AC3E}">
        <p14:creationId xmlns:p14="http://schemas.microsoft.com/office/powerpoint/2010/main" val="31856060"/>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31</a:t>
            </a:fld>
            <a:endParaRPr lang="zh-CN" altLang="en-US"/>
          </a:p>
        </p:txBody>
      </p:sp>
    </p:spTree>
    <p:extLst>
      <p:ext uri="{BB962C8B-B14F-4D97-AF65-F5344CB8AC3E}">
        <p14:creationId xmlns:p14="http://schemas.microsoft.com/office/powerpoint/2010/main" val="298768080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4</a:t>
            </a:fld>
            <a:endParaRPr lang="zh-CN" altLang="en-US"/>
          </a:p>
        </p:txBody>
      </p:sp>
    </p:spTree>
    <p:extLst>
      <p:ext uri="{BB962C8B-B14F-4D97-AF65-F5344CB8AC3E}">
        <p14:creationId xmlns:p14="http://schemas.microsoft.com/office/powerpoint/2010/main" val="25497656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5</a:t>
            </a:fld>
            <a:endParaRPr lang="zh-CN" altLang="en-US"/>
          </a:p>
        </p:txBody>
      </p:sp>
    </p:spTree>
    <p:extLst>
      <p:ext uri="{BB962C8B-B14F-4D97-AF65-F5344CB8AC3E}">
        <p14:creationId xmlns:p14="http://schemas.microsoft.com/office/powerpoint/2010/main" val="408762507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6</a:t>
            </a:fld>
            <a:endParaRPr lang="zh-CN" altLang="en-US"/>
          </a:p>
        </p:txBody>
      </p:sp>
    </p:spTree>
    <p:extLst>
      <p:ext uri="{BB962C8B-B14F-4D97-AF65-F5344CB8AC3E}">
        <p14:creationId xmlns:p14="http://schemas.microsoft.com/office/powerpoint/2010/main" val="4172266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7</a:t>
            </a:fld>
            <a:endParaRPr lang="zh-CN" altLang="en-US"/>
          </a:p>
        </p:txBody>
      </p:sp>
    </p:spTree>
    <p:extLst>
      <p:ext uri="{BB962C8B-B14F-4D97-AF65-F5344CB8AC3E}">
        <p14:creationId xmlns:p14="http://schemas.microsoft.com/office/powerpoint/2010/main" val="115859119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8</a:t>
            </a:fld>
            <a:endParaRPr lang="zh-CN" altLang="en-US"/>
          </a:p>
        </p:txBody>
      </p:sp>
    </p:spTree>
    <p:extLst>
      <p:ext uri="{BB962C8B-B14F-4D97-AF65-F5344CB8AC3E}">
        <p14:creationId xmlns:p14="http://schemas.microsoft.com/office/powerpoint/2010/main" val="41647716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C7BF910D-53D1-4922-B76B-4708C1FDFCF1}" type="slidenum">
              <a:rPr lang="zh-CN" altLang="en-US" smtClean="0"/>
              <a:pPr/>
              <a:t>9</a:t>
            </a:fld>
            <a:endParaRPr lang="zh-CN" altLang="en-US"/>
          </a:p>
        </p:txBody>
      </p:sp>
    </p:spTree>
    <p:extLst>
      <p:ext uri="{BB962C8B-B14F-4D97-AF65-F5344CB8AC3E}">
        <p14:creationId xmlns:p14="http://schemas.microsoft.com/office/powerpoint/2010/main" val="3228260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标题和竖排文字">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12663448" y="334306"/>
            <a:ext cx="3930196" cy="7113188"/>
          </a:xfrm>
          <a:prstGeom prst="rect">
            <a:avLst/>
          </a:prstGeom>
        </p:spPr>
        <p:txBody>
          <a:bodyPr vert="eaVert"/>
          <a:lstStyle/>
          <a:p>
            <a:r>
              <a:rPr lang="zh-CN" altLang="en-US" smtClean="0"/>
              <a:t>单击此处编辑母版标题样式</a:t>
            </a:r>
            <a:endParaRPr lang="zh-CN" altLang="en-US"/>
          </a:p>
        </p:txBody>
      </p:sp>
    </p:spTree>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1791" y="303218"/>
            <a:ext cx="12099373"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1_自定义版式">
    <p:spTree>
      <p:nvGrpSpPr>
        <p:cNvPr id="1" name=""/>
        <p:cNvGrpSpPr/>
        <p:nvPr/>
      </p:nvGrpSpPr>
      <p:grpSpPr>
        <a:xfrm>
          <a:off x="0" y="0"/>
          <a:ext cx="0" cy="0"/>
          <a:chOff x="0" y="0"/>
          <a:chExt cx="0" cy="0"/>
        </a:xfrm>
      </p:grpSpPr>
      <p:sp>
        <p:nvSpPr>
          <p:cNvPr id="2" name="标题 1"/>
          <p:cNvSpPr>
            <a:spLocks noGrp="1"/>
          </p:cNvSpPr>
          <p:nvPr>
            <p:ph type="title"/>
          </p:nvPr>
        </p:nvSpPr>
        <p:spPr>
          <a:xfrm>
            <a:off x="671791" y="303218"/>
            <a:ext cx="12099373" cy="1260475"/>
          </a:xfrm>
          <a:prstGeom prst="rect">
            <a:avLst/>
          </a:prstGeom>
        </p:spPr>
        <p:txBody>
          <a:bodyPr/>
          <a:lstStyle/>
          <a:p>
            <a:r>
              <a:rPr lang="zh-CN" altLang="en-US" smtClean="0"/>
              <a:t>单击此处编辑母版标题样式</a:t>
            </a:r>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比较">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内容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图片与标题">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timing>
    <p:tnLst>
      <p:par>
        <p:cTn id="1" dur="indefinite" restart="never" nodeType="tmRoot"/>
      </p:par>
    </p:tnLst>
  </p:timing>
  <p:txStyles>
    <p:titleStyle>
      <a:lvl1pPr algn="ctr" defTabSz="1257014" rtl="0" eaLnBrk="1" latinLnBrk="0" hangingPunct="1">
        <a:spcBef>
          <a:spcPct val="0"/>
        </a:spcBef>
        <a:buNone/>
        <a:defRPr sz="5997" kern="1200">
          <a:solidFill>
            <a:schemeClr val="tx1"/>
          </a:solidFill>
          <a:latin typeface="+mj-lt"/>
          <a:ea typeface="+mj-ea"/>
          <a:cs typeface="+mj-cs"/>
        </a:defRPr>
      </a:lvl1pPr>
    </p:titleStyle>
    <p:bodyStyle>
      <a:lvl1pPr marL="471380" indent="-471380" algn="l" defTabSz="1257014" rtl="0" eaLnBrk="1" latinLnBrk="0" hangingPunct="1">
        <a:spcBef>
          <a:spcPct val="20000"/>
        </a:spcBef>
        <a:buFont typeface="Arial" pitchFamily="34" charset="0"/>
        <a:buChar char="•"/>
        <a:defRPr sz="4413" kern="1200">
          <a:solidFill>
            <a:schemeClr val="tx1"/>
          </a:solidFill>
          <a:latin typeface="+mn-lt"/>
          <a:ea typeface="+mn-ea"/>
          <a:cs typeface="+mn-cs"/>
        </a:defRPr>
      </a:lvl1pPr>
      <a:lvl2pPr marL="1021324" indent="-392817" algn="l" defTabSz="1257014" rtl="0" eaLnBrk="1" latinLnBrk="0" hangingPunct="1">
        <a:spcBef>
          <a:spcPct val="20000"/>
        </a:spcBef>
        <a:buFont typeface="Arial" pitchFamily="34" charset="0"/>
        <a:buChar char="–"/>
        <a:defRPr sz="3847" kern="1200">
          <a:solidFill>
            <a:schemeClr val="tx1"/>
          </a:solidFill>
          <a:latin typeface="+mn-lt"/>
          <a:ea typeface="+mn-ea"/>
          <a:cs typeface="+mn-cs"/>
        </a:defRPr>
      </a:lvl2pPr>
      <a:lvl3pPr marL="1571267" indent="-314253" algn="l" defTabSz="1257014" rtl="0" eaLnBrk="1" latinLnBrk="0" hangingPunct="1">
        <a:spcBef>
          <a:spcPct val="20000"/>
        </a:spcBef>
        <a:buFont typeface="Arial" pitchFamily="34" charset="0"/>
        <a:buChar char="•"/>
        <a:defRPr sz="3281" kern="1200">
          <a:solidFill>
            <a:schemeClr val="tx1"/>
          </a:solidFill>
          <a:latin typeface="+mn-lt"/>
          <a:ea typeface="+mn-ea"/>
          <a:cs typeface="+mn-cs"/>
        </a:defRPr>
      </a:lvl3pPr>
      <a:lvl4pPr marL="2199773" indent="-314253" algn="l" defTabSz="1257014" rtl="0" eaLnBrk="1" latinLnBrk="0" hangingPunct="1">
        <a:spcBef>
          <a:spcPct val="20000"/>
        </a:spcBef>
        <a:buFont typeface="Arial" pitchFamily="34" charset="0"/>
        <a:buChar char="–"/>
        <a:defRPr sz="2716" kern="1200">
          <a:solidFill>
            <a:schemeClr val="tx1"/>
          </a:solidFill>
          <a:latin typeface="+mn-lt"/>
          <a:ea typeface="+mn-ea"/>
          <a:cs typeface="+mn-cs"/>
        </a:defRPr>
      </a:lvl4pPr>
      <a:lvl5pPr marL="2828279" indent="-314253" algn="l" defTabSz="1257014" rtl="0" eaLnBrk="1" latinLnBrk="0" hangingPunct="1">
        <a:spcBef>
          <a:spcPct val="20000"/>
        </a:spcBef>
        <a:buFont typeface="Arial" pitchFamily="34" charset="0"/>
        <a:buChar char="»"/>
        <a:defRPr sz="2716" kern="1200">
          <a:solidFill>
            <a:schemeClr val="tx1"/>
          </a:solidFill>
          <a:latin typeface="+mn-lt"/>
          <a:ea typeface="+mn-ea"/>
          <a:cs typeface="+mn-cs"/>
        </a:defRPr>
      </a:lvl5pPr>
      <a:lvl6pPr marL="3456787" indent="-314253" algn="l" defTabSz="1257014" rtl="0" eaLnBrk="1" latinLnBrk="0" hangingPunct="1">
        <a:spcBef>
          <a:spcPct val="20000"/>
        </a:spcBef>
        <a:buFont typeface="Arial" pitchFamily="34" charset="0"/>
        <a:buChar char="•"/>
        <a:defRPr sz="2716" kern="1200">
          <a:solidFill>
            <a:schemeClr val="tx1"/>
          </a:solidFill>
          <a:latin typeface="+mn-lt"/>
          <a:ea typeface="+mn-ea"/>
          <a:cs typeface="+mn-cs"/>
        </a:defRPr>
      </a:lvl6pPr>
      <a:lvl7pPr marL="4085293" indent="-314253" algn="l" defTabSz="1257014" rtl="0" eaLnBrk="1" latinLnBrk="0" hangingPunct="1">
        <a:spcBef>
          <a:spcPct val="20000"/>
        </a:spcBef>
        <a:buFont typeface="Arial" pitchFamily="34" charset="0"/>
        <a:buChar char="•"/>
        <a:defRPr sz="2716" kern="1200">
          <a:solidFill>
            <a:schemeClr val="tx1"/>
          </a:solidFill>
          <a:latin typeface="+mn-lt"/>
          <a:ea typeface="+mn-ea"/>
          <a:cs typeface="+mn-cs"/>
        </a:defRPr>
      </a:lvl7pPr>
      <a:lvl8pPr marL="4713800" indent="-314253" algn="l" defTabSz="1257014" rtl="0" eaLnBrk="1" latinLnBrk="0" hangingPunct="1">
        <a:spcBef>
          <a:spcPct val="20000"/>
        </a:spcBef>
        <a:buFont typeface="Arial" pitchFamily="34" charset="0"/>
        <a:buChar char="•"/>
        <a:defRPr sz="2716" kern="1200">
          <a:solidFill>
            <a:schemeClr val="tx1"/>
          </a:solidFill>
          <a:latin typeface="+mn-lt"/>
          <a:ea typeface="+mn-ea"/>
          <a:cs typeface="+mn-cs"/>
        </a:defRPr>
      </a:lvl8pPr>
      <a:lvl9pPr marL="5342306" indent="-314253" algn="l" defTabSz="1257014" rtl="0" eaLnBrk="1" latinLnBrk="0" hangingPunct="1">
        <a:spcBef>
          <a:spcPct val="20000"/>
        </a:spcBef>
        <a:buFont typeface="Arial" pitchFamily="34" charset="0"/>
        <a:buChar char="•"/>
        <a:defRPr sz="2716" kern="1200">
          <a:solidFill>
            <a:schemeClr val="tx1"/>
          </a:solidFill>
          <a:latin typeface="+mn-lt"/>
          <a:ea typeface="+mn-ea"/>
          <a:cs typeface="+mn-cs"/>
        </a:defRPr>
      </a:lvl9pPr>
    </p:bodyStyle>
    <p:otherStyle>
      <a:defPPr>
        <a:defRPr lang="zh-CN"/>
      </a:defPPr>
      <a:lvl1pPr marL="0" algn="l" defTabSz="1257014" rtl="0" eaLnBrk="1" latinLnBrk="0" hangingPunct="1">
        <a:defRPr sz="2489" kern="1200">
          <a:solidFill>
            <a:schemeClr val="tx1"/>
          </a:solidFill>
          <a:latin typeface="+mn-lt"/>
          <a:ea typeface="+mn-ea"/>
          <a:cs typeface="+mn-cs"/>
        </a:defRPr>
      </a:lvl1pPr>
      <a:lvl2pPr marL="628506" algn="l" defTabSz="1257014" rtl="0" eaLnBrk="1" latinLnBrk="0" hangingPunct="1">
        <a:defRPr sz="2489" kern="1200">
          <a:solidFill>
            <a:schemeClr val="tx1"/>
          </a:solidFill>
          <a:latin typeface="+mn-lt"/>
          <a:ea typeface="+mn-ea"/>
          <a:cs typeface="+mn-cs"/>
        </a:defRPr>
      </a:lvl2pPr>
      <a:lvl3pPr marL="1257014" algn="l" defTabSz="1257014" rtl="0" eaLnBrk="1" latinLnBrk="0" hangingPunct="1">
        <a:defRPr sz="2489" kern="1200">
          <a:solidFill>
            <a:schemeClr val="tx1"/>
          </a:solidFill>
          <a:latin typeface="+mn-lt"/>
          <a:ea typeface="+mn-ea"/>
          <a:cs typeface="+mn-cs"/>
        </a:defRPr>
      </a:lvl3pPr>
      <a:lvl4pPr marL="1885520" algn="l" defTabSz="1257014" rtl="0" eaLnBrk="1" latinLnBrk="0" hangingPunct="1">
        <a:defRPr sz="2489" kern="1200">
          <a:solidFill>
            <a:schemeClr val="tx1"/>
          </a:solidFill>
          <a:latin typeface="+mn-lt"/>
          <a:ea typeface="+mn-ea"/>
          <a:cs typeface="+mn-cs"/>
        </a:defRPr>
      </a:lvl4pPr>
      <a:lvl5pPr marL="2514027" algn="l" defTabSz="1257014" rtl="0" eaLnBrk="1" latinLnBrk="0" hangingPunct="1">
        <a:defRPr sz="2489" kern="1200">
          <a:solidFill>
            <a:schemeClr val="tx1"/>
          </a:solidFill>
          <a:latin typeface="+mn-lt"/>
          <a:ea typeface="+mn-ea"/>
          <a:cs typeface="+mn-cs"/>
        </a:defRPr>
      </a:lvl5pPr>
      <a:lvl6pPr marL="3142533" algn="l" defTabSz="1257014" rtl="0" eaLnBrk="1" latinLnBrk="0" hangingPunct="1">
        <a:defRPr sz="2489" kern="1200">
          <a:solidFill>
            <a:schemeClr val="tx1"/>
          </a:solidFill>
          <a:latin typeface="+mn-lt"/>
          <a:ea typeface="+mn-ea"/>
          <a:cs typeface="+mn-cs"/>
        </a:defRPr>
      </a:lvl6pPr>
      <a:lvl7pPr marL="3771041" algn="l" defTabSz="1257014" rtl="0" eaLnBrk="1" latinLnBrk="0" hangingPunct="1">
        <a:defRPr sz="2489" kern="1200">
          <a:solidFill>
            <a:schemeClr val="tx1"/>
          </a:solidFill>
          <a:latin typeface="+mn-lt"/>
          <a:ea typeface="+mn-ea"/>
          <a:cs typeface="+mn-cs"/>
        </a:defRPr>
      </a:lvl7pPr>
      <a:lvl8pPr marL="4399547" algn="l" defTabSz="1257014" rtl="0" eaLnBrk="1" latinLnBrk="0" hangingPunct="1">
        <a:defRPr sz="2489" kern="1200">
          <a:solidFill>
            <a:schemeClr val="tx1"/>
          </a:solidFill>
          <a:latin typeface="+mn-lt"/>
          <a:ea typeface="+mn-ea"/>
          <a:cs typeface="+mn-cs"/>
        </a:defRPr>
      </a:lvl8pPr>
      <a:lvl9pPr marL="5028053" algn="l" defTabSz="1257014" rtl="0" eaLnBrk="1" latinLnBrk="0" hangingPunct="1">
        <a:defRPr sz="2489"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 name="矩形 13"/>
          <p:cNvSpPr/>
          <p:nvPr/>
        </p:nvSpPr>
        <p:spPr>
          <a:xfrm>
            <a:off x="0" y="4750599"/>
            <a:ext cx="13442950" cy="3307743"/>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1" name="组合 10"/>
          <p:cNvGrpSpPr/>
          <p:nvPr/>
        </p:nvGrpSpPr>
        <p:grpSpPr>
          <a:xfrm>
            <a:off x="5054045" y="143253"/>
            <a:ext cx="3445708" cy="3471487"/>
            <a:chOff x="304800" y="673100"/>
            <a:chExt cx="4000500" cy="4000500"/>
          </a:xfrm>
          <a:effectLst>
            <a:outerShdw blurRad="444500" dist="254000" dir="8100000" algn="tr" rotWithShape="0">
              <a:prstClr val="black">
                <a:alpha val="24000"/>
              </a:prstClr>
            </a:outerShdw>
          </a:effectLst>
        </p:grpSpPr>
        <p:sp>
          <p:nvSpPr>
            <p:cNvPr id="12" name="同心圆 1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椭圆 12"/>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27" name="TextBox 26"/>
          <p:cNvSpPr txBox="1"/>
          <p:nvPr/>
        </p:nvSpPr>
        <p:spPr>
          <a:xfrm>
            <a:off x="4455974" y="6258908"/>
            <a:ext cx="4870244" cy="405817"/>
          </a:xfrm>
          <a:prstGeom prst="rect">
            <a:avLst/>
          </a:prstGeom>
          <a:noFill/>
        </p:spPr>
        <p:txBody>
          <a:bodyPr wrap="none" rtlCol="0">
            <a:spAutoFit/>
          </a:bodyPr>
          <a:lstStyle/>
          <a:p>
            <a:r>
              <a:rPr lang="zh-CN" altLang="en-US" sz="2037" dirty="0">
                <a:solidFill>
                  <a:schemeClr val="bg1"/>
                </a:solidFill>
                <a:latin typeface="Arial" panose="020B0604020202020204" pitchFamily="34" charset="0"/>
                <a:ea typeface="微软雅黑" panose="020B0503020204020204" pitchFamily="34" charset="-122"/>
                <a:sym typeface="Arial" panose="020B0604020202020204" pitchFamily="34" charset="0"/>
              </a:rPr>
              <a:t>小组计划   团队目标  销售额度  销售总额</a:t>
            </a:r>
            <a:endParaRPr lang="zh-CN" altLang="en-US" sz="203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Box 27"/>
          <p:cNvSpPr txBox="1"/>
          <p:nvPr/>
        </p:nvSpPr>
        <p:spPr>
          <a:xfrm>
            <a:off x="3344223" y="6686704"/>
            <a:ext cx="7217040" cy="719299"/>
          </a:xfrm>
          <a:prstGeom prst="rect">
            <a:avLst/>
          </a:prstGeom>
          <a:noFill/>
        </p:spPr>
        <p:txBody>
          <a:bodyPr wrap="none" rtlCol="0">
            <a:spAutoFit/>
          </a:bodyPr>
          <a:lstStyle/>
          <a:p>
            <a:pPr algn="ctr"/>
            <a:r>
              <a:rPr lang="en-US" altLang="zh-CN" sz="2037" dirty="0">
                <a:solidFill>
                  <a:schemeClr val="bg1"/>
                </a:solidFill>
                <a:latin typeface="Arial" panose="020B0604020202020204" pitchFamily="34" charset="0"/>
                <a:ea typeface="微软雅黑" panose="020B0503020204020204" pitchFamily="34" charset="-122"/>
                <a:sym typeface="Arial" panose="020B0604020202020204" pitchFamily="34" charset="0"/>
              </a:rPr>
              <a:t>2020 </a:t>
            </a:r>
            <a:r>
              <a:rPr lang="en-US" altLang="zh-CN" sz="2037" dirty="0">
                <a:solidFill>
                  <a:schemeClr val="bg1"/>
                </a:solidFill>
                <a:latin typeface="Arial" panose="020B0604020202020204" pitchFamily="34" charset="0"/>
                <a:ea typeface="微软雅黑" panose="020B0503020204020204" pitchFamily="34" charset="-122"/>
                <a:sym typeface="Arial" panose="020B0604020202020204" pitchFamily="34" charset="0"/>
              </a:rPr>
              <a:t>year-end summary work summarizes the boutique PPT</a:t>
            </a:r>
          </a:p>
          <a:p>
            <a:pPr algn="ctr"/>
            <a:r>
              <a:rPr lang="en-US" altLang="zh-CN" sz="2037" dirty="0">
                <a:solidFill>
                  <a:schemeClr val="bg1"/>
                </a:solidFill>
                <a:latin typeface="Arial" panose="020B0604020202020204" pitchFamily="34" charset="0"/>
                <a:ea typeface="微软雅黑" panose="020B0503020204020204" pitchFamily="34" charset="-122"/>
                <a:sym typeface="Arial" panose="020B0604020202020204" pitchFamily="34" charset="0"/>
              </a:rPr>
              <a:t>About the summary text input or copy </a:t>
            </a:r>
            <a:r>
              <a:rPr lang="en-US" altLang="zh-CN" sz="2037" dirty="0">
                <a:solidFill>
                  <a:schemeClr val="bg1"/>
                </a:solidFill>
                <a:latin typeface="Arial" panose="020B0604020202020204" pitchFamily="34" charset="0"/>
                <a:ea typeface="微软雅黑" panose="020B0503020204020204" pitchFamily="34" charset="-122"/>
                <a:sym typeface="Arial" panose="020B0604020202020204" pitchFamily="34" charset="0"/>
              </a:rPr>
              <a:t>here</a:t>
            </a:r>
            <a:endParaRPr lang="en-US" altLang="zh-CN" sz="2037"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圆角矩形 28"/>
          <p:cNvSpPr/>
          <p:nvPr/>
        </p:nvSpPr>
        <p:spPr>
          <a:xfrm>
            <a:off x="2922436" y="5304161"/>
            <a:ext cx="7983173" cy="739730"/>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0" name="TextBox 29"/>
          <p:cNvSpPr txBox="1"/>
          <p:nvPr/>
        </p:nvSpPr>
        <p:spPr>
          <a:xfrm>
            <a:off x="4561922" y="5365935"/>
            <a:ext cx="5051383" cy="579839"/>
          </a:xfrm>
          <a:prstGeom prst="rect">
            <a:avLst/>
          </a:prstGeom>
          <a:noFill/>
        </p:spPr>
        <p:txBody>
          <a:bodyPr wrap="none" rtlCol="0">
            <a:spAutoFit/>
          </a:bodyPr>
          <a:lstStyle/>
          <a:p>
            <a:pPr algn="ctr"/>
            <a:r>
              <a:rPr lang="zh-CN" altLang="en-US" sz="316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中国某某</a:t>
            </a:r>
            <a:r>
              <a:rPr lang="zh-CN" altLang="en-US" sz="316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公司</a:t>
            </a:r>
            <a:r>
              <a:rPr lang="zh-CN" altLang="en-US" sz="316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年度总结报告</a:t>
            </a:r>
            <a:endParaRPr lang="zh-CN" altLang="en-US" sz="316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1" name="组合 30"/>
          <p:cNvGrpSpPr/>
          <p:nvPr/>
        </p:nvGrpSpPr>
        <p:grpSpPr>
          <a:xfrm>
            <a:off x="2760772" y="5271906"/>
            <a:ext cx="1050799" cy="838532"/>
            <a:chOff x="899592" y="2377261"/>
            <a:chExt cx="720079" cy="574619"/>
          </a:xfrm>
          <a:effectLst>
            <a:outerShdw blurRad="50800" dist="38100" dir="2700000" algn="tl" rotWithShape="0">
              <a:prstClr val="black">
                <a:alpha val="40000"/>
              </a:prstClr>
            </a:outerShdw>
          </a:effectLst>
        </p:grpSpPr>
        <p:sp>
          <p:nvSpPr>
            <p:cNvPr id="32" name="圆角矩形 31"/>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圆角矩形 32"/>
            <p:cNvSpPr/>
            <p:nvPr/>
          </p:nvSpPr>
          <p:spPr>
            <a:xfrm>
              <a:off x="920241" y="2397814"/>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C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组合 14"/>
          <p:cNvGrpSpPr/>
          <p:nvPr/>
        </p:nvGrpSpPr>
        <p:grpSpPr>
          <a:xfrm>
            <a:off x="6925881" y="4103954"/>
            <a:ext cx="345834" cy="345830"/>
            <a:chOff x="5196486" y="5946187"/>
            <a:chExt cx="305647" cy="305644"/>
          </a:xfrm>
        </p:grpSpPr>
        <p:grpSp>
          <p:nvGrpSpPr>
            <p:cNvPr id="16" name="组合 64"/>
            <p:cNvGrpSpPr/>
            <p:nvPr/>
          </p:nvGrpSpPr>
          <p:grpSpPr>
            <a:xfrm>
              <a:off x="5196486" y="5946187"/>
              <a:ext cx="305647" cy="305644"/>
              <a:chOff x="1517330" y="1125257"/>
              <a:chExt cx="2204282" cy="2204282"/>
            </a:xfrm>
          </p:grpSpPr>
          <p:sp>
            <p:nvSpPr>
              <p:cNvPr id="18" name="椭圆 17"/>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Freeform 44"/>
            <p:cNvSpPr>
              <a:spLocks noEditPoints="1"/>
            </p:cNvSpPr>
            <p:nvPr/>
          </p:nvSpPr>
          <p:spPr bwMode="auto">
            <a:xfrm>
              <a:off x="5276888" y="6030324"/>
              <a:ext cx="170620" cy="137369"/>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bg1">
                <a:lumMod val="95000"/>
              </a:schemeClr>
            </a:solidFill>
            <a:ln>
              <a:noFill/>
            </a:ln>
            <a:extLst/>
          </p:spPr>
          <p:txBody>
            <a:bodyPr vert="horz" wrap="square" lIns="91667" tIns="45833" rIns="91667" bIns="45833"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7668935" y="4103954"/>
            <a:ext cx="345834" cy="345830"/>
            <a:chOff x="5638883" y="5946187"/>
            <a:chExt cx="305647" cy="305644"/>
          </a:xfrm>
        </p:grpSpPr>
        <p:grpSp>
          <p:nvGrpSpPr>
            <p:cNvPr id="21" name="组合 69"/>
            <p:cNvGrpSpPr/>
            <p:nvPr/>
          </p:nvGrpSpPr>
          <p:grpSpPr>
            <a:xfrm>
              <a:off x="5638883" y="5946187"/>
              <a:ext cx="305647" cy="305644"/>
              <a:chOff x="1517330" y="1125257"/>
              <a:chExt cx="2204282" cy="2204282"/>
            </a:xfrm>
          </p:grpSpPr>
          <p:sp>
            <p:nvSpPr>
              <p:cNvPr id="23" name="椭圆 22"/>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4" name="椭圆 23"/>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2" name="Freeform 6"/>
            <p:cNvSpPr>
              <a:spLocks noEditPoints="1"/>
            </p:cNvSpPr>
            <p:nvPr/>
          </p:nvSpPr>
          <p:spPr bwMode="auto">
            <a:xfrm>
              <a:off x="5694390" y="6035130"/>
              <a:ext cx="194632" cy="113061"/>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chemeClr val="bg1">
                <a:lumMod val="95000"/>
              </a:schemeClr>
            </a:solidFill>
            <a:ln>
              <a:noFill/>
            </a:ln>
            <a:ex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5" name="组合 24"/>
          <p:cNvGrpSpPr/>
          <p:nvPr/>
        </p:nvGrpSpPr>
        <p:grpSpPr>
          <a:xfrm>
            <a:off x="5589849" y="4103954"/>
            <a:ext cx="345834" cy="345830"/>
            <a:chOff x="4299766" y="5946187"/>
            <a:chExt cx="305647" cy="305644"/>
          </a:xfrm>
        </p:grpSpPr>
        <p:grpSp>
          <p:nvGrpSpPr>
            <p:cNvPr id="26" name="组合 74"/>
            <p:cNvGrpSpPr/>
            <p:nvPr/>
          </p:nvGrpSpPr>
          <p:grpSpPr>
            <a:xfrm>
              <a:off x="4299766" y="5946187"/>
              <a:ext cx="305647" cy="305644"/>
              <a:chOff x="1517330" y="1125257"/>
              <a:chExt cx="2204282" cy="2204282"/>
            </a:xfrm>
          </p:grpSpPr>
          <p:sp>
            <p:nvSpPr>
              <p:cNvPr id="35" name="椭圆 34"/>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4" name="Freeform 45"/>
            <p:cNvSpPr>
              <a:spLocks noEditPoints="1"/>
            </p:cNvSpPr>
            <p:nvPr/>
          </p:nvSpPr>
          <p:spPr bwMode="auto">
            <a:xfrm>
              <a:off x="4381353" y="6022165"/>
              <a:ext cx="142472" cy="146367"/>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bg1">
                <a:lumMod val="95000"/>
              </a:schemeClr>
            </a:solidFill>
            <a:ln>
              <a:noFill/>
            </a:ln>
            <a:extLst/>
          </p:spPr>
          <p:txBody>
            <a:bodyPr vert="horz" wrap="square" lIns="91667" tIns="45833" rIns="91667" bIns="45833"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7" name="组合 36"/>
          <p:cNvGrpSpPr/>
          <p:nvPr/>
        </p:nvGrpSpPr>
        <p:grpSpPr>
          <a:xfrm>
            <a:off x="6248154" y="4103954"/>
            <a:ext cx="345834" cy="345830"/>
            <a:chOff x="4740390" y="5946187"/>
            <a:chExt cx="305647" cy="305644"/>
          </a:xfrm>
        </p:grpSpPr>
        <p:grpSp>
          <p:nvGrpSpPr>
            <p:cNvPr id="38" name="组合 79"/>
            <p:cNvGrpSpPr/>
            <p:nvPr/>
          </p:nvGrpSpPr>
          <p:grpSpPr>
            <a:xfrm>
              <a:off x="4740390" y="5946187"/>
              <a:ext cx="305647" cy="305644"/>
              <a:chOff x="1517330" y="1125257"/>
              <a:chExt cx="2204282" cy="2204282"/>
            </a:xfrm>
          </p:grpSpPr>
          <p:sp>
            <p:nvSpPr>
              <p:cNvPr id="40" name="椭圆 39"/>
              <p:cNvSpPr/>
              <p:nvPr/>
            </p:nvSpPr>
            <p:spPr>
              <a:xfrm>
                <a:off x="1517330" y="1125257"/>
                <a:ext cx="2204282" cy="2204282"/>
              </a:xfrm>
              <a:prstGeom prst="ellipse">
                <a:avLst/>
              </a:prstGeom>
              <a:gradFill>
                <a:gsLst>
                  <a:gs pos="0">
                    <a:srgbClr val="EBEBEB"/>
                  </a:gs>
                  <a:gs pos="100000">
                    <a:srgbClr val="FEFEFE"/>
                  </a:gs>
                </a:gsLst>
                <a:lin ang="7530000" scaled="0"/>
              </a:gradFill>
              <a:ln w="12700">
                <a:solidFill>
                  <a:schemeClr val="bg1"/>
                </a:solidFill>
              </a:ln>
              <a:effectLst>
                <a:outerShdw blurRad="165100" dist="139700" dir="7800000" sx="74000" sy="74000" algn="tr" rotWithShape="0">
                  <a:prstClr val="black">
                    <a:alpha val="5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1719372" y="1327298"/>
                <a:ext cx="1800200" cy="1800200"/>
              </a:xfrm>
              <a:prstGeom prst="ellipse">
                <a:avLst/>
              </a:prstGeom>
              <a:solidFill>
                <a:srgbClr val="217B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Freeform 39"/>
            <p:cNvSpPr>
              <a:spLocks noEditPoints="1"/>
            </p:cNvSpPr>
            <p:nvPr/>
          </p:nvSpPr>
          <p:spPr bwMode="auto">
            <a:xfrm>
              <a:off x="4814511" y="6022165"/>
              <a:ext cx="157403" cy="145529"/>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bg1">
                <a:lumMod val="95000"/>
              </a:schemeClr>
            </a:solidFill>
            <a:ln>
              <a:noFill/>
            </a:ln>
            <a:extLst/>
          </p:spPr>
          <p:txBody>
            <a:bodyPr vert="horz" wrap="square" lIns="91667" tIns="45833" rIns="91667" bIns="45833"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2" name="TextBox 1"/>
          <p:cNvSpPr txBox="1"/>
          <p:nvPr/>
        </p:nvSpPr>
        <p:spPr>
          <a:xfrm>
            <a:off x="5467025" y="1304394"/>
            <a:ext cx="2698175" cy="1137106"/>
          </a:xfrm>
          <a:prstGeom prst="rect">
            <a:avLst/>
          </a:prstGeom>
          <a:noFill/>
        </p:spPr>
        <p:txBody>
          <a:bodyPr wrap="none" rtlCol="0">
            <a:spAutoFit/>
          </a:bodyPr>
          <a:lstStyle/>
          <a:p>
            <a:r>
              <a:rPr lang="en-US" altLang="zh-CN" sz="6789" dirty="0">
                <a:solidFill>
                  <a:schemeClr val="bg1">
                    <a:lumMod val="50000"/>
                  </a:schemeClr>
                </a:solidFill>
                <a:latin typeface="Arial" panose="020B0604020202020204" pitchFamily="34" charset="0"/>
                <a:ea typeface="微软雅黑" panose="020B0503020204020204" pitchFamily="34" charset="-122"/>
                <a:cs typeface="Aharoni" pitchFamily="2" charset="-79"/>
                <a:sym typeface="Arial" panose="020B0604020202020204" pitchFamily="34" charset="0"/>
              </a:rPr>
              <a:t>LOGO</a:t>
            </a:r>
            <a:endParaRPr lang="zh-CN" altLang="en-US" sz="6789" dirty="0">
              <a:solidFill>
                <a:schemeClr val="bg1">
                  <a:lumMod val="50000"/>
                </a:schemeClr>
              </a:solidFill>
              <a:latin typeface="Arial" panose="020B0604020202020204" pitchFamily="34" charset="0"/>
              <a:ea typeface="微软雅黑" panose="020B0503020204020204" pitchFamily="34" charset="-122"/>
              <a:cs typeface="Aharoni" pitchFamily="2" charset="-79"/>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fill="hold" nodeType="after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additive="base">
                                        <p:cTn id="7" dur="2000" fill="hold"/>
                                        <p:tgtEl>
                                          <p:spTgt spid="11"/>
                                        </p:tgtEl>
                                        <p:attrNameLst>
                                          <p:attrName>ppt_x</p:attrName>
                                        </p:attrNameLst>
                                      </p:cBhvr>
                                      <p:tavLst>
                                        <p:tav tm="0">
                                          <p:val>
                                            <p:strVal val="0-#ppt_w/2"/>
                                          </p:val>
                                        </p:tav>
                                        <p:tav tm="100000">
                                          <p:val>
                                            <p:strVal val="#ppt_x"/>
                                          </p:val>
                                        </p:tav>
                                      </p:tavLst>
                                    </p:anim>
                                    <p:anim calcmode="lin" valueType="num">
                                      <p:cBhvr additive="base">
                                        <p:cTn id="8" dur="2000" fill="hold"/>
                                        <p:tgtEl>
                                          <p:spTgt spid="11"/>
                                        </p:tgtEl>
                                        <p:attrNameLst>
                                          <p:attrName>ppt_y</p:attrName>
                                        </p:attrNameLst>
                                      </p:cBhvr>
                                      <p:tavLst>
                                        <p:tav tm="0">
                                          <p:val>
                                            <p:strVal val="0-#ppt_h/2"/>
                                          </p:val>
                                        </p:tav>
                                        <p:tav tm="100000">
                                          <p:val>
                                            <p:strVal val="#ppt_y"/>
                                          </p:val>
                                        </p:tav>
                                      </p:tavLst>
                                    </p:anim>
                                  </p:childTnLst>
                                </p:cTn>
                              </p:par>
                            </p:childTnLst>
                          </p:cTn>
                        </p:par>
                        <p:par>
                          <p:cTn id="9" fill="hold">
                            <p:stCondLst>
                              <p:cond delay="2000"/>
                            </p:stCondLst>
                            <p:childTnLst>
                              <p:par>
                                <p:cTn id="10" presetID="8" presetClass="emph" presetSubtype="0" fill="hold" nodeType="afterEffect">
                                  <p:stCondLst>
                                    <p:cond delay="0"/>
                                  </p:stCondLst>
                                  <p:childTnLst>
                                    <p:animRot by="21600000">
                                      <p:cBhvr>
                                        <p:cTn id="11" dur="2000" fill="hold"/>
                                        <p:tgtEl>
                                          <p:spTgt spid="11"/>
                                        </p:tgtEl>
                                        <p:attrNameLst>
                                          <p:attrName>r</p:attrName>
                                        </p:attrNameLst>
                                      </p:cBhvr>
                                    </p:animRot>
                                  </p:childTnLst>
                                </p:cTn>
                              </p:par>
                            </p:childTnLst>
                          </p:cTn>
                        </p:par>
                        <p:par>
                          <p:cTn id="12" fill="hold">
                            <p:stCondLst>
                              <p:cond delay="4000"/>
                            </p:stCondLst>
                            <p:childTnLst>
                              <p:par>
                                <p:cTn id="13" presetID="42" presetClass="entr" presetSubtype="0" fill="hold" grpId="0" nodeType="after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1000"/>
                                        <p:tgtEl>
                                          <p:spTgt spid="2"/>
                                        </p:tgtEl>
                                      </p:cBhvr>
                                    </p:animEffect>
                                    <p:anim calcmode="lin" valueType="num">
                                      <p:cBhvr>
                                        <p:cTn id="16" dur="1000" fill="hold"/>
                                        <p:tgtEl>
                                          <p:spTgt spid="2"/>
                                        </p:tgtEl>
                                        <p:attrNameLst>
                                          <p:attrName>ppt_x</p:attrName>
                                        </p:attrNameLst>
                                      </p:cBhvr>
                                      <p:tavLst>
                                        <p:tav tm="0">
                                          <p:val>
                                            <p:strVal val="#ppt_x"/>
                                          </p:val>
                                        </p:tav>
                                        <p:tav tm="100000">
                                          <p:val>
                                            <p:strVal val="#ppt_x"/>
                                          </p:val>
                                        </p:tav>
                                      </p:tavLst>
                                    </p:anim>
                                    <p:anim calcmode="lin" valueType="num">
                                      <p:cBhvr>
                                        <p:cTn id="17" dur="1000" fill="hold"/>
                                        <p:tgtEl>
                                          <p:spTgt spid="2"/>
                                        </p:tgtEl>
                                        <p:attrNameLst>
                                          <p:attrName>ppt_y</p:attrName>
                                        </p:attrNameLst>
                                      </p:cBhvr>
                                      <p:tavLst>
                                        <p:tav tm="0">
                                          <p:val>
                                            <p:strVal val="#ppt_y+.1"/>
                                          </p:val>
                                        </p:tav>
                                        <p:tav tm="100000">
                                          <p:val>
                                            <p:strVal val="#ppt_y"/>
                                          </p:val>
                                        </p:tav>
                                      </p:tavLst>
                                    </p:anim>
                                  </p:childTnLst>
                                </p:cTn>
                              </p:par>
                            </p:childTnLst>
                          </p:cTn>
                        </p:par>
                        <p:par>
                          <p:cTn id="18" fill="hold">
                            <p:stCondLst>
                              <p:cond delay="5000"/>
                            </p:stCondLst>
                            <p:childTnLst>
                              <p:par>
                                <p:cTn id="19" presetID="2" presetClass="entr" presetSubtype="2" fill="hold" nodeType="afterEffect">
                                  <p:stCondLst>
                                    <p:cond delay="0"/>
                                  </p:stCondLst>
                                  <p:childTnLst>
                                    <p:set>
                                      <p:cBhvr>
                                        <p:cTn id="20" dur="1" fill="hold">
                                          <p:stCondLst>
                                            <p:cond delay="0"/>
                                          </p:stCondLst>
                                        </p:cTn>
                                        <p:tgtEl>
                                          <p:spTgt spid="25"/>
                                        </p:tgtEl>
                                        <p:attrNameLst>
                                          <p:attrName>style.visibility</p:attrName>
                                        </p:attrNameLst>
                                      </p:cBhvr>
                                      <p:to>
                                        <p:strVal val="visible"/>
                                      </p:to>
                                    </p:set>
                                    <p:anim calcmode="lin" valueType="num">
                                      <p:cBhvr additive="base">
                                        <p:cTn id="21" dur="500" fill="hold"/>
                                        <p:tgtEl>
                                          <p:spTgt spid="25"/>
                                        </p:tgtEl>
                                        <p:attrNameLst>
                                          <p:attrName>ppt_x</p:attrName>
                                        </p:attrNameLst>
                                      </p:cBhvr>
                                      <p:tavLst>
                                        <p:tav tm="0">
                                          <p:val>
                                            <p:strVal val="1+#ppt_w/2"/>
                                          </p:val>
                                        </p:tav>
                                        <p:tav tm="100000">
                                          <p:val>
                                            <p:strVal val="#ppt_x"/>
                                          </p:val>
                                        </p:tav>
                                      </p:tavLst>
                                    </p:anim>
                                    <p:anim calcmode="lin" valueType="num">
                                      <p:cBhvr additive="base">
                                        <p:cTn id="22" dur="500" fill="hold"/>
                                        <p:tgtEl>
                                          <p:spTgt spid="25"/>
                                        </p:tgtEl>
                                        <p:attrNameLst>
                                          <p:attrName>ppt_y</p:attrName>
                                        </p:attrNameLst>
                                      </p:cBhvr>
                                      <p:tavLst>
                                        <p:tav tm="0">
                                          <p:val>
                                            <p:strVal val="#ppt_y"/>
                                          </p:val>
                                        </p:tav>
                                        <p:tav tm="100000">
                                          <p:val>
                                            <p:strVal val="#ppt_y"/>
                                          </p:val>
                                        </p:tav>
                                      </p:tavLst>
                                    </p:anim>
                                  </p:childTnLst>
                                </p:cTn>
                              </p:par>
                              <p:par>
                                <p:cTn id="23" presetID="2" presetClass="entr" presetSubtype="2" fill="hold" nodeType="withEffect">
                                  <p:stCondLst>
                                    <p:cond delay="200"/>
                                  </p:stCondLst>
                                  <p:childTnLst>
                                    <p:set>
                                      <p:cBhvr>
                                        <p:cTn id="24" dur="1" fill="hold">
                                          <p:stCondLst>
                                            <p:cond delay="0"/>
                                          </p:stCondLst>
                                        </p:cTn>
                                        <p:tgtEl>
                                          <p:spTgt spid="37"/>
                                        </p:tgtEl>
                                        <p:attrNameLst>
                                          <p:attrName>style.visibility</p:attrName>
                                        </p:attrNameLst>
                                      </p:cBhvr>
                                      <p:to>
                                        <p:strVal val="visible"/>
                                      </p:to>
                                    </p:set>
                                    <p:anim calcmode="lin" valueType="num">
                                      <p:cBhvr additive="base">
                                        <p:cTn id="25" dur="500" fill="hold"/>
                                        <p:tgtEl>
                                          <p:spTgt spid="37"/>
                                        </p:tgtEl>
                                        <p:attrNameLst>
                                          <p:attrName>ppt_x</p:attrName>
                                        </p:attrNameLst>
                                      </p:cBhvr>
                                      <p:tavLst>
                                        <p:tav tm="0">
                                          <p:val>
                                            <p:strVal val="1+#ppt_w/2"/>
                                          </p:val>
                                        </p:tav>
                                        <p:tav tm="100000">
                                          <p:val>
                                            <p:strVal val="#ppt_x"/>
                                          </p:val>
                                        </p:tav>
                                      </p:tavLst>
                                    </p:anim>
                                    <p:anim calcmode="lin" valueType="num">
                                      <p:cBhvr additive="base">
                                        <p:cTn id="26" dur="500" fill="hold"/>
                                        <p:tgtEl>
                                          <p:spTgt spid="37"/>
                                        </p:tgtEl>
                                        <p:attrNameLst>
                                          <p:attrName>ppt_y</p:attrName>
                                        </p:attrNameLst>
                                      </p:cBhvr>
                                      <p:tavLst>
                                        <p:tav tm="0">
                                          <p:val>
                                            <p:strVal val="#ppt_y"/>
                                          </p:val>
                                        </p:tav>
                                        <p:tav tm="100000">
                                          <p:val>
                                            <p:strVal val="#ppt_y"/>
                                          </p:val>
                                        </p:tav>
                                      </p:tavLst>
                                    </p:anim>
                                  </p:childTnLst>
                                </p:cTn>
                              </p:par>
                              <p:par>
                                <p:cTn id="27" presetID="2" presetClass="entr" presetSubtype="2" fill="hold" nodeType="withEffect">
                                  <p:stCondLst>
                                    <p:cond delay="400"/>
                                  </p:stCondLst>
                                  <p:childTnLst>
                                    <p:set>
                                      <p:cBhvr>
                                        <p:cTn id="28" dur="1" fill="hold">
                                          <p:stCondLst>
                                            <p:cond delay="0"/>
                                          </p:stCondLst>
                                        </p:cTn>
                                        <p:tgtEl>
                                          <p:spTgt spid="15"/>
                                        </p:tgtEl>
                                        <p:attrNameLst>
                                          <p:attrName>style.visibility</p:attrName>
                                        </p:attrNameLst>
                                      </p:cBhvr>
                                      <p:to>
                                        <p:strVal val="visible"/>
                                      </p:to>
                                    </p:set>
                                    <p:anim calcmode="lin" valueType="num">
                                      <p:cBhvr additive="base">
                                        <p:cTn id="29" dur="500" fill="hold"/>
                                        <p:tgtEl>
                                          <p:spTgt spid="15"/>
                                        </p:tgtEl>
                                        <p:attrNameLst>
                                          <p:attrName>ppt_x</p:attrName>
                                        </p:attrNameLst>
                                      </p:cBhvr>
                                      <p:tavLst>
                                        <p:tav tm="0">
                                          <p:val>
                                            <p:strVal val="1+#ppt_w/2"/>
                                          </p:val>
                                        </p:tav>
                                        <p:tav tm="100000">
                                          <p:val>
                                            <p:strVal val="#ppt_x"/>
                                          </p:val>
                                        </p:tav>
                                      </p:tavLst>
                                    </p:anim>
                                    <p:anim calcmode="lin" valueType="num">
                                      <p:cBhvr additive="base">
                                        <p:cTn id="30" dur="500" fill="hold"/>
                                        <p:tgtEl>
                                          <p:spTgt spid="15"/>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6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500" fill="hold"/>
                                        <p:tgtEl>
                                          <p:spTgt spid="20"/>
                                        </p:tgtEl>
                                        <p:attrNameLst>
                                          <p:attrName>ppt_x</p:attrName>
                                        </p:attrNameLst>
                                      </p:cBhvr>
                                      <p:tavLst>
                                        <p:tav tm="0">
                                          <p:val>
                                            <p:strVal val="1+#ppt_w/2"/>
                                          </p:val>
                                        </p:tav>
                                        <p:tav tm="100000">
                                          <p:val>
                                            <p:strVal val="#ppt_x"/>
                                          </p:val>
                                        </p:tav>
                                      </p:tavLst>
                                    </p:anim>
                                    <p:anim calcmode="lin" valueType="num">
                                      <p:cBhvr additive="base">
                                        <p:cTn id="34" dur="500" fill="hold"/>
                                        <p:tgtEl>
                                          <p:spTgt spid="20"/>
                                        </p:tgtEl>
                                        <p:attrNameLst>
                                          <p:attrName>ppt_y</p:attrName>
                                        </p:attrNameLst>
                                      </p:cBhvr>
                                      <p:tavLst>
                                        <p:tav tm="0">
                                          <p:val>
                                            <p:strVal val="#ppt_y"/>
                                          </p:val>
                                        </p:tav>
                                        <p:tav tm="100000">
                                          <p:val>
                                            <p:strVal val="#ppt_y"/>
                                          </p:val>
                                        </p:tav>
                                      </p:tavLst>
                                    </p:anim>
                                  </p:childTnLst>
                                </p:cTn>
                              </p:par>
                            </p:childTnLst>
                          </p:cTn>
                        </p:par>
                        <p:par>
                          <p:cTn id="35" fill="hold">
                            <p:stCondLst>
                              <p:cond delay="6100"/>
                            </p:stCondLst>
                            <p:childTnLst>
                              <p:par>
                                <p:cTn id="36" presetID="10" presetClass="entr" presetSubtype="0" fill="hold" grpId="0" nodeType="after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fade">
                                      <p:cBhvr>
                                        <p:cTn id="38" dur="500"/>
                                        <p:tgtEl>
                                          <p:spTgt spid="29"/>
                                        </p:tgtEl>
                                      </p:cBhvr>
                                    </p:animEffect>
                                  </p:childTnLst>
                                </p:cTn>
                              </p:par>
                              <p:par>
                                <p:cTn id="39" presetID="10" presetClass="entr" presetSubtype="0" fill="hold" nodeType="withEffect">
                                  <p:stCondLst>
                                    <p:cond delay="0"/>
                                  </p:stCondLst>
                                  <p:childTnLst>
                                    <p:set>
                                      <p:cBhvr>
                                        <p:cTn id="40" dur="1" fill="hold">
                                          <p:stCondLst>
                                            <p:cond delay="0"/>
                                          </p:stCondLst>
                                        </p:cTn>
                                        <p:tgtEl>
                                          <p:spTgt spid="31"/>
                                        </p:tgtEl>
                                        <p:attrNameLst>
                                          <p:attrName>style.visibility</p:attrName>
                                        </p:attrNameLst>
                                      </p:cBhvr>
                                      <p:to>
                                        <p:strVal val="visible"/>
                                      </p:to>
                                    </p:set>
                                    <p:animEffect transition="in" filter="fade">
                                      <p:cBhvr>
                                        <p:cTn id="41" dur="500"/>
                                        <p:tgtEl>
                                          <p:spTgt spid="31"/>
                                        </p:tgtEl>
                                      </p:cBhvr>
                                    </p:animEffect>
                                  </p:childTnLst>
                                </p:cTn>
                              </p:par>
                            </p:childTnLst>
                          </p:cTn>
                        </p:par>
                        <p:par>
                          <p:cTn id="42" fill="hold">
                            <p:stCondLst>
                              <p:cond delay="6600"/>
                            </p:stCondLst>
                            <p:childTnLst>
                              <p:par>
                                <p:cTn id="43" presetID="1" presetClass="entr" presetSubtype="0" fill="hold" nodeType="afterEffect">
                                  <p:stCondLst>
                                    <p:cond delay="0"/>
                                  </p:stCondLst>
                                  <p:childTnLst>
                                    <p:set>
                                      <p:cBhvr>
                                        <p:cTn id="44" dur="1" fill="hold">
                                          <p:stCondLst>
                                            <p:cond delay="0"/>
                                          </p:stCondLst>
                                        </p:cTn>
                                        <p:tgtEl>
                                          <p:spTgt spid="31"/>
                                        </p:tgtEl>
                                        <p:attrNameLst>
                                          <p:attrName>style.visibility</p:attrName>
                                        </p:attrNameLst>
                                      </p:cBhvr>
                                      <p:to>
                                        <p:strVal val="visible"/>
                                      </p:to>
                                    </p:set>
                                  </p:childTnLst>
                                </p:cTn>
                              </p:par>
                              <p:par>
                                <p:cTn id="45" presetID="63" presetClass="path" presetSubtype="0" accel="50000" decel="50000" fill="hold" nodeType="withEffect">
                                  <p:stCondLst>
                                    <p:cond delay="0"/>
                                  </p:stCondLst>
                                  <p:childTnLst>
                                    <p:animMotion origin="layout" path="M 4.44444E-6 -4.78691E-6 L 0.575 -4.78691E-6 " pathEditMode="relative" rAng="0" ptsTypes="AA">
                                      <p:cBhvr>
                                        <p:cTn id="46" dur="2000" fill="hold"/>
                                        <p:tgtEl>
                                          <p:spTgt spid="31"/>
                                        </p:tgtEl>
                                        <p:attrNameLst>
                                          <p:attrName>ppt_x</p:attrName>
                                          <p:attrName>ppt_y</p:attrName>
                                        </p:attrNameLst>
                                      </p:cBhvr>
                                      <p:rCtr x="28750" y="0"/>
                                    </p:animMotion>
                                  </p:childTnLst>
                                </p:cTn>
                              </p:par>
                              <p:par>
                                <p:cTn id="47" presetID="22" presetClass="entr" presetSubtype="8" fill="hold" grpId="0" nodeType="withEffect">
                                  <p:stCondLst>
                                    <p:cond delay="250"/>
                                  </p:stCondLst>
                                  <p:childTnLst>
                                    <p:set>
                                      <p:cBhvr>
                                        <p:cTn id="48" dur="1" fill="hold">
                                          <p:stCondLst>
                                            <p:cond delay="0"/>
                                          </p:stCondLst>
                                        </p:cTn>
                                        <p:tgtEl>
                                          <p:spTgt spid="30"/>
                                        </p:tgtEl>
                                        <p:attrNameLst>
                                          <p:attrName>style.visibility</p:attrName>
                                        </p:attrNameLst>
                                      </p:cBhvr>
                                      <p:to>
                                        <p:strVal val="visible"/>
                                      </p:to>
                                    </p:set>
                                    <p:animEffect transition="in" filter="wipe(left)">
                                      <p:cBhvr>
                                        <p:cTn id="49" dur="1750"/>
                                        <p:tgtEl>
                                          <p:spTgt spid="30"/>
                                        </p:tgtEl>
                                      </p:cBhvr>
                                    </p:animEffect>
                                  </p:childTnLst>
                                </p:cTn>
                              </p:par>
                            </p:childTnLst>
                          </p:cTn>
                        </p:par>
                        <p:par>
                          <p:cTn id="50" fill="hold">
                            <p:stCondLst>
                              <p:cond delay="8600"/>
                            </p:stCondLst>
                            <p:childTnLst>
                              <p:par>
                                <p:cTn id="51" presetID="42" presetClass="entr" presetSubtype="0" fill="hold" grpId="0" nodeType="after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fade">
                                      <p:cBhvr>
                                        <p:cTn id="53" dur="1000"/>
                                        <p:tgtEl>
                                          <p:spTgt spid="27"/>
                                        </p:tgtEl>
                                      </p:cBhvr>
                                    </p:animEffect>
                                    <p:anim calcmode="lin" valueType="num">
                                      <p:cBhvr>
                                        <p:cTn id="54" dur="1000" fill="hold"/>
                                        <p:tgtEl>
                                          <p:spTgt spid="27"/>
                                        </p:tgtEl>
                                        <p:attrNameLst>
                                          <p:attrName>ppt_x</p:attrName>
                                        </p:attrNameLst>
                                      </p:cBhvr>
                                      <p:tavLst>
                                        <p:tav tm="0">
                                          <p:val>
                                            <p:strVal val="#ppt_x"/>
                                          </p:val>
                                        </p:tav>
                                        <p:tav tm="100000">
                                          <p:val>
                                            <p:strVal val="#ppt_x"/>
                                          </p:val>
                                        </p:tav>
                                      </p:tavLst>
                                    </p:anim>
                                    <p:anim calcmode="lin" valueType="num">
                                      <p:cBhvr>
                                        <p:cTn id="55" dur="1000" fill="hold"/>
                                        <p:tgtEl>
                                          <p:spTgt spid="27"/>
                                        </p:tgtEl>
                                        <p:attrNameLst>
                                          <p:attrName>ppt_y</p:attrName>
                                        </p:attrNameLst>
                                      </p:cBhvr>
                                      <p:tavLst>
                                        <p:tav tm="0">
                                          <p:val>
                                            <p:strVal val="#ppt_y+.1"/>
                                          </p:val>
                                        </p:tav>
                                        <p:tav tm="100000">
                                          <p:val>
                                            <p:strVal val="#ppt_y"/>
                                          </p:val>
                                        </p:tav>
                                      </p:tavLst>
                                    </p:anim>
                                  </p:childTnLst>
                                </p:cTn>
                              </p:par>
                            </p:childTnLst>
                          </p:cTn>
                        </p:par>
                        <p:par>
                          <p:cTn id="56" fill="hold">
                            <p:stCondLst>
                              <p:cond delay="9600"/>
                            </p:stCondLst>
                            <p:childTnLst>
                              <p:par>
                                <p:cTn id="57" presetID="10" presetClass="entr" presetSubtype="0" fill="hold" grpId="0" nodeType="afterEffect">
                                  <p:stCondLst>
                                    <p:cond delay="0"/>
                                  </p:stCondLst>
                                  <p:childTnLst>
                                    <p:set>
                                      <p:cBhvr>
                                        <p:cTn id="58" dur="1" fill="hold">
                                          <p:stCondLst>
                                            <p:cond delay="0"/>
                                          </p:stCondLst>
                                        </p:cTn>
                                        <p:tgtEl>
                                          <p:spTgt spid="28"/>
                                        </p:tgtEl>
                                        <p:attrNameLst>
                                          <p:attrName>style.visibility</p:attrName>
                                        </p:attrNameLst>
                                      </p:cBhvr>
                                      <p:to>
                                        <p:strVal val="visible"/>
                                      </p:to>
                                    </p:set>
                                    <p:animEffect transition="in" filter="fade">
                                      <p:cBhvr>
                                        <p:cTn id="59"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animBg="1"/>
      <p:bldP spid="30" grpId="0"/>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标题 1"/>
          <p:cNvSpPr txBox="1">
            <a:spLocks/>
          </p:cNvSpPr>
          <p:nvPr/>
        </p:nvSpPr>
        <p:spPr>
          <a:xfrm>
            <a:off x="2033294" y="429183"/>
            <a:ext cx="3152397" cy="889138"/>
          </a:xfrm>
          <a:prstGeom prst="rect">
            <a:avLst/>
          </a:prstGeom>
        </p:spPr>
        <p:txBody>
          <a:bodyPr/>
          <a:lstStyle/>
          <a:p>
            <a:pPr>
              <a:spcBef>
                <a:spcPct val="0"/>
              </a:spcBef>
              <a:defRPr/>
            </a:pPr>
            <a:r>
              <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工作完成概述</a:t>
            </a:r>
            <a:endPar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3" name="Freeform 7"/>
          <p:cNvSpPr/>
          <p:nvPr/>
        </p:nvSpPr>
        <p:spPr>
          <a:xfrm>
            <a:off x="1" y="3376477"/>
            <a:ext cx="9282815" cy="1386623"/>
          </a:xfrm>
          <a:custGeom>
            <a:avLst/>
            <a:gdLst>
              <a:gd name="connsiteX0" fmla="*/ 0 w 6781800"/>
              <a:gd name="connsiteY0" fmla="*/ 299838 h 1215160"/>
              <a:gd name="connsiteX1" fmla="*/ 2705100 w 6781800"/>
              <a:gd name="connsiteY1" fmla="*/ 52188 h 1215160"/>
              <a:gd name="connsiteX2" fmla="*/ 5619750 w 6781800"/>
              <a:gd name="connsiteY2" fmla="*/ 1195188 h 1215160"/>
              <a:gd name="connsiteX3" fmla="*/ 6781800 w 6781800"/>
              <a:gd name="connsiteY3" fmla="*/ 757038 h 1215160"/>
              <a:gd name="connsiteX0" fmla="*/ 0 w 6038850"/>
              <a:gd name="connsiteY0" fmla="*/ 299838 h 1304686"/>
              <a:gd name="connsiteX1" fmla="*/ 2705100 w 6038850"/>
              <a:gd name="connsiteY1" fmla="*/ 52188 h 1304686"/>
              <a:gd name="connsiteX2" fmla="*/ 5619750 w 6038850"/>
              <a:gd name="connsiteY2" fmla="*/ 1195188 h 1304686"/>
              <a:gd name="connsiteX3" fmla="*/ 6038850 w 6038850"/>
              <a:gd name="connsiteY3" fmla="*/ 1176138 h 1304686"/>
              <a:gd name="connsiteX0" fmla="*/ 0 w 6038850"/>
              <a:gd name="connsiteY0" fmla="*/ 287550 h 1218694"/>
              <a:gd name="connsiteX1" fmla="*/ 2705100 w 6038850"/>
              <a:gd name="connsiteY1" fmla="*/ 39900 h 1218694"/>
              <a:gd name="connsiteX2" fmla="*/ 4832350 w 6038850"/>
              <a:gd name="connsiteY2" fmla="*/ 1005100 h 1218694"/>
              <a:gd name="connsiteX3" fmla="*/ 6038850 w 6038850"/>
              <a:gd name="connsiteY3" fmla="*/ 1163850 h 1218694"/>
              <a:gd name="connsiteX0" fmla="*/ 0 w 6038850"/>
              <a:gd name="connsiteY0" fmla="*/ 287550 h 1225494"/>
              <a:gd name="connsiteX1" fmla="*/ 2705100 w 6038850"/>
              <a:gd name="connsiteY1" fmla="*/ 39900 h 1225494"/>
              <a:gd name="connsiteX2" fmla="*/ 4832350 w 6038850"/>
              <a:gd name="connsiteY2" fmla="*/ 1005100 h 1225494"/>
              <a:gd name="connsiteX3" fmla="*/ 6038850 w 6038850"/>
              <a:gd name="connsiteY3" fmla="*/ 1163850 h 1225494"/>
            </a:gdLst>
            <a:ahLst/>
            <a:cxnLst>
              <a:cxn ang="0">
                <a:pos x="connsiteX0" y="connsiteY0"/>
              </a:cxn>
              <a:cxn ang="0">
                <a:pos x="connsiteX1" y="connsiteY1"/>
              </a:cxn>
              <a:cxn ang="0">
                <a:pos x="connsiteX2" y="connsiteY2"/>
              </a:cxn>
              <a:cxn ang="0">
                <a:pos x="connsiteX3" y="connsiteY3"/>
              </a:cxn>
            </a:cxnLst>
            <a:rect l="l" t="t" r="r" b="b"/>
            <a:pathLst>
              <a:path w="6038850" h="1225494">
                <a:moveTo>
                  <a:pt x="0" y="287550"/>
                </a:moveTo>
                <a:cubicBezTo>
                  <a:pt x="884237" y="89112"/>
                  <a:pt x="1899708" y="-79692"/>
                  <a:pt x="2705100" y="39900"/>
                </a:cubicBezTo>
                <a:cubicBezTo>
                  <a:pt x="3510492" y="159492"/>
                  <a:pt x="4371975" y="786025"/>
                  <a:pt x="4832350" y="1005100"/>
                </a:cubicBezTo>
                <a:cubicBezTo>
                  <a:pt x="5292725" y="1224175"/>
                  <a:pt x="5829300" y="1285558"/>
                  <a:pt x="6038850" y="1163850"/>
                </a:cubicBezTo>
              </a:path>
            </a:pathLst>
          </a:custGeom>
          <a:ln w="12700" cmpd="sng">
            <a:solidFill>
              <a:schemeClr val="accent3">
                <a:lumMod val="50000"/>
              </a:schemeClr>
            </a:solidFill>
            <a:prstDash val="dash"/>
          </a:ln>
        </p:spPr>
        <p:style>
          <a:lnRef idx="1">
            <a:schemeClr val="dk1"/>
          </a:lnRef>
          <a:fillRef idx="0">
            <a:schemeClr val="dk1"/>
          </a:fillRef>
          <a:effectRef idx="0">
            <a:schemeClr val="dk1"/>
          </a:effectRef>
          <a:fontRef idx="minor">
            <a:schemeClr val="tx1"/>
          </a:fontRef>
        </p:style>
        <p:txBody>
          <a:bodyPr rtlCol="0" anchor="ctr"/>
          <a:lstStyle/>
          <a:p>
            <a:pPr algn="ctr"/>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p:cNvGrpSpPr/>
          <p:nvPr/>
        </p:nvGrpSpPr>
        <p:grpSpPr>
          <a:xfrm>
            <a:off x="9079149" y="4089474"/>
            <a:ext cx="961556" cy="719034"/>
            <a:chOff x="6054436" y="2405136"/>
            <a:chExt cx="849821" cy="635481"/>
          </a:xfrm>
          <a:effectLst>
            <a:outerShdw blurRad="50800" dist="38100" dir="5400000" algn="t" rotWithShape="0">
              <a:prstClr val="black">
                <a:alpha val="40000"/>
              </a:prstClr>
            </a:outerShdw>
          </a:effectLst>
        </p:grpSpPr>
        <p:sp>
          <p:nvSpPr>
            <p:cNvPr id="45" name="Freeform 133"/>
            <p:cNvSpPr>
              <a:spLocks/>
            </p:cNvSpPr>
            <p:nvPr/>
          </p:nvSpPr>
          <p:spPr bwMode="auto">
            <a:xfrm rot="2700000" flipH="1">
              <a:off x="6116557" y="2789035"/>
              <a:ext cx="189461" cy="313703"/>
            </a:xfrm>
            <a:custGeom>
              <a:avLst/>
              <a:gdLst>
                <a:gd name="T0" fmla="*/ 7566 w 397"/>
                <a:gd name="T1" fmla="*/ 1009717 h 659"/>
                <a:gd name="T2" fmla="*/ 0 w 397"/>
                <a:gd name="T3" fmla="*/ 1009717 h 659"/>
                <a:gd name="T4" fmla="*/ 0 w 397"/>
                <a:gd name="T5" fmla="*/ 1009717 h 659"/>
                <a:gd name="T6" fmla="*/ 11348 w 397"/>
                <a:gd name="T7" fmla="*/ 1021020 h 659"/>
                <a:gd name="T8" fmla="*/ 15131 w 397"/>
                <a:gd name="T9" fmla="*/ 1062464 h 659"/>
                <a:gd name="T10" fmla="*/ 18914 w 397"/>
                <a:gd name="T11" fmla="*/ 1069999 h 659"/>
                <a:gd name="T12" fmla="*/ 181575 w 397"/>
                <a:gd name="T13" fmla="*/ 1574858 h 659"/>
                <a:gd name="T14" fmla="*/ 348019 w 397"/>
                <a:gd name="T15" fmla="*/ 1092605 h 659"/>
                <a:gd name="T16" fmla="*/ 650644 w 397"/>
                <a:gd name="T17" fmla="*/ 1661513 h 659"/>
                <a:gd name="T18" fmla="*/ 548508 w 397"/>
                <a:gd name="T19" fmla="*/ 2124928 h 659"/>
                <a:gd name="T20" fmla="*/ 760345 w 397"/>
                <a:gd name="T21" fmla="*/ 2482850 h 659"/>
                <a:gd name="T22" fmla="*/ 650644 w 397"/>
                <a:gd name="T23" fmla="*/ 2275632 h 659"/>
                <a:gd name="T24" fmla="*/ 688472 w 397"/>
                <a:gd name="T25" fmla="*/ 1989294 h 659"/>
                <a:gd name="T26" fmla="*/ 866264 w 397"/>
                <a:gd name="T27" fmla="*/ 1740632 h 659"/>
                <a:gd name="T28" fmla="*/ 1028925 w 397"/>
                <a:gd name="T29" fmla="*/ 1454295 h 659"/>
                <a:gd name="T30" fmla="*/ 1059187 w 397"/>
                <a:gd name="T31" fmla="*/ 1363872 h 659"/>
                <a:gd name="T32" fmla="*/ 1161323 w 397"/>
                <a:gd name="T33" fmla="*/ 1823520 h 659"/>
                <a:gd name="T34" fmla="*/ 1229414 w 397"/>
                <a:gd name="T35" fmla="*/ 1529647 h 659"/>
                <a:gd name="T36" fmla="*/ 1399640 w 397"/>
                <a:gd name="T37" fmla="*/ 745985 h 659"/>
                <a:gd name="T38" fmla="*/ 714951 w 397"/>
                <a:gd name="T39" fmla="*/ 0 h 659"/>
                <a:gd name="T40" fmla="*/ 11348 w 397"/>
                <a:gd name="T41" fmla="*/ 956971 h 659"/>
                <a:gd name="T42" fmla="*/ 7566 w 397"/>
                <a:gd name="T43" fmla="*/ 1009717 h 659"/>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397" h="659">
                  <a:moveTo>
                    <a:pt x="2" y="268"/>
                  </a:moveTo>
                  <a:cubicBezTo>
                    <a:pt x="2" y="267"/>
                    <a:pt x="0" y="264"/>
                    <a:pt x="0" y="268"/>
                  </a:cubicBezTo>
                  <a:cubicBezTo>
                    <a:pt x="0" y="268"/>
                    <a:pt x="0" y="268"/>
                    <a:pt x="0" y="268"/>
                  </a:cubicBezTo>
                  <a:cubicBezTo>
                    <a:pt x="0" y="269"/>
                    <a:pt x="2" y="270"/>
                    <a:pt x="3" y="271"/>
                  </a:cubicBezTo>
                  <a:cubicBezTo>
                    <a:pt x="3" y="275"/>
                    <a:pt x="4" y="278"/>
                    <a:pt x="4" y="282"/>
                  </a:cubicBezTo>
                  <a:cubicBezTo>
                    <a:pt x="5" y="283"/>
                    <a:pt x="5" y="283"/>
                    <a:pt x="5" y="284"/>
                  </a:cubicBezTo>
                  <a:cubicBezTo>
                    <a:pt x="10" y="335"/>
                    <a:pt x="25" y="381"/>
                    <a:pt x="48" y="418"/>
                  </a:cubicBezTo>
                  <a:cubicBezTo>
                    <a:pt x="23" y="377"/>
                    <a:pt x="37" y="299"/>
                    <a:pt x="92" y="290"/>
                  </a:cubicBezTo>
                  <a:cubicBezTo>
                    <a:pt x="158" y="280"/>
                    <a:pt x="169" y="399"/>
                    <a:pt x="172" y="441"/>
                  </a:cubicBezTo>
                  <a:cubicBezTo>
                    <a:pt x="174" y="484"/>
                    <a:pt x="145" y="521"/>
                    <a:pt x="145" y="564"/>
                  </a:cubicBezTo>
                  <a:cubicBezTo>
                    <a:pt x="145" y="613"/>
                    <a:pt x="170" y="653"/>
                    <a:pt x="201" y="659"/>
                  </a:cubicBezTo>
                  <a:cubicBezTo>
                    <a:pt x="187" y="656"/>
                    <a:pt x="174" y="616"/>
                    <a:pt x="172" y="604"/>
                  </a:cubicBezTo>
                  <a:cubicBezTo>
                    <a:pt x="168" y="580"/>
                    <a:pt x="175" y="551"/>
                    <a:pt x="182" y="528"/>
                  </a:cubicBezTo>
                  <a:cubicBezTo>
                    <a:pt x="190" y="501"/>
                    <a:pt x="211" y="483"/>
                    <a:pt x="229" y="462"/>
                  </a:cubicBezTo>
                  <a:cubicBezTo>
                    <a:pt x="247" y="440"/>
                    <a:pt x="262" y="414"/>
                    <a:pt x="272" y="386"/>
                  </a:cubicBezTo>
                  <a:cubicBezTo>
                    <a:pt x="275" y="378"/>
                    <a:pt x="278" y="370"/>
                    <a:pt x="280" y="362"/>
                  </a:cubicBezTo>
                  <a:cubicBezTo>
                    <a:pt x="284" y="420"/>
                    <a:pt x="307" y="484"/>
                    <a:pt x="307" y="484"/>
                  </a:cubicBezTo>
                  <a:cubicBezTo>
                    <a:pt x="299" y="437"/>
                    <a:pt x="325" y="406"/>
                    <a:pt x="325" y="406"/>
                  </a:cubicBezTo>
                  <a:cubicBezTo>
                    <a:pt x="397" y="291"/>
                    <a:pt x="370" y="198"/>
                    <a:pt x="370" y="198"/>
                  </a:cubicBezTo>
                  <a:cubicBezTo>
                    <a:pt x="351" y="85"/>
                    <a:pt x="277" y="0"/>
                    <a:pt x="189" y="0"/>
                  </a:cubicBezTo>
                  <a:cubicBezTo>
                    <a:pt x="87" y="0"/>
                    <a:pt x="3" y="114"/>
                    <a:pt x="3" y="254"/>
                  </a:cubicBezTo>
                  <a:cubicBezTo>
                    <a:pt x="3" y="258"/>
                    <a:pt x="2" y="263"/>
                    <a:pt x="2" y="268"/>
                  </a:cubicBezTo>
                  <a:close/>
                </a:path>
              </a:pathLst>
            </a:custGeom>
            <a:solidFill>
              <a:srgbClr val="F15A24"/>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34"/>
            <p:cNvSpPr>
              <a:spLocks/>
            </p:cNvSpPr>
            <p:nvPr/>
          </p:nvSpPr>
          <p:spPr bwMode="auto">
            <a:xfrm rot="2700000" flipH="1">
              <a:off x="6176406" y="2803550"/>
              <a:ext cx="154413" cy="197568"/>
            </a:xfrm>
            <a:custGeom>
              <a:avLst/>
              <a:gdLst>
                <a:gd name="T0" fmla="*/ 581760 w 324"/>
                <a:gd name="T1" fmla="*/ 0 h 415"/>
                <a:gd name="T2" fmla="*/ 1148410 w 324"/>
                <a:gd name="T3" fmla="*/ 648083 h 415"/>
                <a:gd name="T4" fmla="*/ 1152187 w 324"/>
                <a:gd name="T5" fmla="*/ 655619 h 415"/>
                <a:gd name="T6" fmla="*/ 1152187 w 324"/>
                <a:gd name="T7" fmla="*/ 663154 h 415"/>
                <a:gd name="T8" fmla="*/ 1042635 w 324"/>
                <a:gd name="T9" fmla="*/ 1273558 h 415"/>
                <a:gd name="T10" fmla="*/ 963304 w 324"/>
                <a:gd name="T11" fmla="*/ 983428 h 415"/>
                <a:gd name="T12" fmla="*/ 868863 w 324"/>
                <a:gd name="T13" fmla="*/ 1137913 h 415"/>
                <a:gd name="T14" fmla="*/ 642203 w 324"/>
                <a:gd name="T15" fmla="*/ 1552384 h 415"/>
                <a:gd name="T16" fmla="*/ 630870 w 324"/>
                <a:gd name="T17" fmla="*/ 1563688 h 415"/>
                <a:gd name="T18" fmla="*/ 630870 w 324"/>
                <a:gd name="T19" fmla="*/ 1541080 h 415"/>
                <a:gd name="T20" fmla="*/ 245548 w 324"/>
                <a:gd name="T21" fmla="*/ 859086 h 415"/>
                <a:gd name="T22" fmla="*/ 196439 w 324"/>
                <a:gd name="T23" fmla="*/ 862854 h 415"/>
                <a:gd name="T24" fmla="*/ 7555 w 324"/>
                <a:gd name="T25" fmla="*/ 964588 h 415"/>
                <a:gd name="T26" fmla="*/ 3778 w 324"/>
                <a:gd name="T27" fmla="*/ 945749 h 415"/>
                <a:gd name="T28" fmla="*/ 3778 w 324"/>
                <a:gd name="T29" fmla="*/ 938213 h 415"/>
                <a:gd name="T30" fmla="*/ 0 w 324"/>
                <a:gd name="T31" fmla="*/ 900534 h 415"/>
                <a:gd name="T32" fmla="*/ 0 w 324"/>
                <a:gd name="T33" fmla="*/ 889230 h 415"/>
                <a:gd name="T34" fmla="*/ 0 w 324"/>
                <a:gd name="T35" fmla="*/ 840247 h 415"/>
                <a:gd name="T36" fmla="*/ 581760 w 324"/>
                <a:gd name="T37" fmla="*/ 0 h 415"/>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24" h="415">
                  <a:moveTo>
                    <a:pt x="154" y="0"/>
                  </a:moveTo>
                  <a:cubicBezTo>
                    <a:pt x="225" y="0"/>
                    <a:pt x="288" y="73"/>
                    <a:pt x="304" y="172"/>
                  </a:cubicBezTo>
                  <a:cubicBezTo>
                    <a:pt x="305" y="174"/>
                    <a:pt x="305" y="174"/>
                    <a:pt x="305" y="174"/>
                  </a:cubicBezTo>
                  <a:cubicBezTo>
                    <a:pt x="305" y="176"/>
                    <a:pt x="305" y="176"/>
                    <a:pt x="305" y="176"/>
                  </a:cubicBezTo>
                  <a:cubicBezTo>
                    <a:pt x="306" y="179"/>
                    <a:pt x="324" y="248"/>
                    <a:pt x="276" y="338"/>
                  </a:cubicBezTo>
                  <a:cubicBezTo>
                    <a:pt x="276" y="335"/>
                    <a:pt x="256" y="263"/>
                    <a:pt x="255" y="261"/>
                  </a:cubicBezTo>
                  <a:cubicBezTo>
                    <a:pt x="256" y="270"/>
                    <a:pt x="235" y="292"/>
                    <a:pt x="230" y="302"/>
                  </a:cubicBezTo>
                  <a:cubicBezTo>
                    <a:pt x="209" y="338"/>
                    <a:pt x="198" y="379"/>
                    <a:pt x="170" y="412"/>
                  </a:cubicBezTo>
                  <a:cubicBezTo>
                    <a:pt x="169" y="413"/>
                    <a:pt x="168" y="414"/>
                    <a:pt x="167" y="415"/>
                  </a:cubicBezTo>
                  <a:cubicBezTo>
                    <a:pt x="167" y="413"/>
                    <a:pt x="167" y="411"/>
                    <a:pt x="167" y="409"/>
                  </a:cubicBezTo>
                  <a:cubicBezTo>
                    <a:pt x="159" y="260"/>
                    <a:pt x="107" y="228"/>
                    <a:pt x="65" y="228"/>
                  </a:cubicBezTo>
                  <a:cubicBezTo>
                    <a:pt x="61" y="228"/>
                    <a:pt x="57" y="229"/>
                    <a:pt x="52" y="229"/>
                  </a:cubicBezTo>
                  <a:cubicBezTo>
                    <a:pt x="33" y="232"/>
                    <a:pt x="15" y="242"/>
                    <a:pt x="2" y="256"/>
                  </a:cubicBezTo>
                  <a:cubicBezTo>
                    <a:pt x="2" y="254"/>
                    <a:pt x="1" y="253"/>
                    <a:pt x="1" y="251"/>
                  </a:cubicBezTo>
                  <a:cubicBezTo>
                    <a:pt x="1" y="249"/>
                    <a:pt x="1" y="249"/>
                    <a:pt x="1" y="249"/>
                  </a:cubicBezTo>
                  <a:cubicBezTo>
                    <a:pt x="1" y="246"/>
                    <a:pt x="1" y="242"/>
                    <a:pt x="0" y="239"/>
                  </a:cubicBezTo>
                  <a:cubicBezTo>
                    <a:pt x="0" y="239"/>
                    <a:pt x="0" y="236"/>
                    <a:pt x="0" y="236"/>
                  </a:cubicBezTo>
                  <a:cubicBezTo>
                    <a:pt x="0" y="231"/>
                    <a:pt x="0" y="227"/>
                    <a:pt x="0" y="223"/>
                  </a:cubicBezTo>
                  <a:cubicBezTo>
                    <a:pt x="0" y="100"/>
                    <a:pt x="69" y="0"/>
                    <a:pt x="154" y="0"/>
                  </a:cubicBezTo>
                  <a:close/>
                </a:path>
              </a:pathLst>
            </a:custGeom>
            <a:solidFill>
              <a:srgbClr val="F7931E"/>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8" name="Freeform 135"/>
            <p:cNvSpPr>
              <a:spLocks/>
            </p:cNvSpPr>
            <p:nvPr/>
          </p:nvSpPr>
          <p:spPr bwMode="auto">
            <a:xfrm rot="2700000" flipH="1">
              <a:off x="6216128" y="2815389"/>
              <a:ext cx="101140" cy="142811"/>
            </a:xfrm>
            <a:custGeom>
              <a:avLst/>
              <a:gdLst>
                <a:gd name="T0" fmla="*/ 162607 w 212"/>
                <a:gd name="T1" fmla="*/ 535009 h 300"/>
                <a:gd name="T2" fmla="*/ 128573 w 212"/>
                <a:gd name="T3" fmla="*/ 535009 h 300"/>
                <a:gd name="T4" fmla="*/ 3782 w 212"/>
                <a:gd name="T5" fmla="*/ 599059 h 300"/>
                <a:gd name="T6" fmla="*/ 3782 w 212"/>
                <a:gd name="T7" fmla="*/ 587756 h 300"/>
                <a:gd name="T8" fmla="*/ 3782 w 212"/>
                <a:gd name="T9" fmla="*/ 583988 h 300"/>
                <a:gd name="T10" fmla="*/ 0 w 212"/>
                <a:gd name="T11" fmla="*/ 557615 h 300"/>
                <a:gd name="T12" fmla="*/ 0 w 212"/>
                <a:gd name="T13" fmla="*/ 550079 h 300"/>
                <a:gd name="T14" fmla="*/ 0 w 212"/>
                <a:gd name="T15" fmla="*/ 523706 h 300"/>
                <a:gd name="T16" fmla="*/ 381936 w 212"/>
                <a:gd name="T17" fmla="*/ 0 h 300"/>
                <a:gd name="T18" fmla="*/ 752528 w 212"/>
                <a:gd name="T19" fmla="*/ 403140 h 300"/>
                <a:gd name="T20" fmla="*/ 756309 w 212"/>
                <a:gd name="T21" fmla="*/ 406908 h 300"/>
                <a:gd name="T22" fmla="*/ 756309 w 212"/>
                <a:gd name="T23" fmla="*/ 410676 h 300"/>
                <a:gd name="T24" fmla="*/ 684460 w 212"/>
                <a:gd name="T25" fmla="*/ 791210 h 300"/>
                <a:gd name="T26" fmla="*/ 631518 w 212"/>
                <a:gd name="T27" fmla="*/ 610362 h 300"/>
                <a:gd name="T28" fmla="*/ 567232 w 212"/>
                <a:gd name="T29" fmla="*/ 704554 h 300"/>
                <a:gd name="T30" fmla="*/ 457567 w 212"/>
                <a:gd name="T31" fmla="*/ 1130300 h 300"/>
                <a:gd name="T32" fmla="*/ 162607 w 212"/>
                <a:gd name="T33" fmla="*/ 535009 h 30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212" h="300">
                  <a:moveTo>
                    <a:pt x="43" y="142"/>
                  </a:moveTo>
                  <a:cubicBezTo>
                    <a:pt x="40" y="142"/>
                    <a:pt x="37" y="142"/>
                    <a:pt x="34" y="142"/>
                  </a:cubicBezTo>
                  <a:cubicBezTo>
                    <a:pt x="21" y="144"/>
                    <a:pt x="10" y="150"/>
                    <a:pt x="1" y="159"/>
                  </a:cubicBezTo>
                  <a:cubicBezTo>
                    <a:pt x="1" y="158"/>
                    <a:pt x="1" y="157"/>
                    <a:pt x="1" y="156"/>
                  </a:cubicBezTo>
                  <a:cubicBezTo>
                    <a:pt x="1" y="155"/>
                    <a:pt x="1" y="155"/>
                    <a:pt x="1" y="155"/>
                  </a:cubicBezTo>
                  <a:cubicBezTo>
                    <a:pt x="0" y="152"/>
                    <a:pt x="0" y="150"/>
                    <a:pt x="0" y="148"/>
                  </a:cubicBezTo>
                  <a:cubicBezTo>
                    <a:pt x="0" y="146"/>
                    <a:pt x="0" y="146"/>
                    <a:pt x="0" y="146"/>
                  </a:cubicBezTo>
                  <a:cubicBezTo>
                    <a:pt x="0" y="143"/>
                    <a:pt x="0" y="141"/>
                    <a:pt x="0" y="139"/>
                  </a:cubicBezTo>
                  <a:cubicBezTo>
                    <a:pt x="0" y="62"/>
                    <a:pt x="45" y="0"/>
                    <a:pt x="101" y="0"/>
                  </a:cubicBezTo>
                  <a:cubicBezTo>
                    <a:pt x="147" y="0"/>
                    <a:pt x="189" y="45"/>
                    <a:pt x="199" y="107"/>
                  </a:cubicBezTo>
                  <a:cubicBezTo>
                    <a:pt x="200" y="108"/>
                    <a:pt x="200" y="108"/>
                    <a:pt x="200" y="108"/>
                  </a:cubicBezTo>
                  <a:cubicBezTo>
                    <a:pt x="200" y="109"/>
                    <a:pt x="200" y="109"/>
                    <a:pt x="200" y="109"/>
                  </a:cubicBezTo>
                  <a:cubicBezTo>
                    <a:pt x="201" y="111"/>
                    <a:pt x="212" y="154"/>
                    <a:pt x="181" y="210"/>
                  </a:cubicBezTo>
                  <a:cubicBezTo>
                    <a:pt x="181" y="208"/>
                    <a:pt x="167" y="164"/>
                    <a:pt x="167" y="162"/>
                  </a:cubicBezTo>
                  <a:cubicBezTo>
                    <a:pt x="168" y="168"/>
                    <a:pt x="154" y="181"/>
                    <a:pt x="150" y="187"/>
                  </a:cubicBezTo>
                  <a:cubicBezTo>
                    <a:pt x="137" y="210"/>
                    <a:pt x="126" y="275"/>
                    <a:pt x="121" y="300"/>
                  </a:cubicBezTo>
                  <a:cubicBezTo>
                    <a:pt x="121" y="300"/>
                    <a:pt x="94" y="134"/>
                    <a:pt x="43" y="142"/>
                  </a:cubicBezTo>
                  <a:close/>
                </a:path>
              </a:pathLst>
            </a:custGeom>
            <a:solidFill>
              <a:srgbClr val="FBB03B"/>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107"/>
            <p:cNvSpPr>
              <a:spLocks/>
            </p:cNvSpPr>
            <p:nvPr/>
          </p:nvSpPr>
          <p:spPr bwMode="auto">
            <a:xfrm rot="2700000" flipH="1">
              <a:off x="6219230" y="2554544"/>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60" name="Freeform 107"/>
            <p:cNvSpPr>
              <a:spLocks/>
            </p:cNvSpPr>
            <p:nvPr/>
          </p:nvSpPr>
          <p:spPr bwMode="auto">
            <a:xfrm rot="2700000">
              <a:off x="6369742" y="2705056"/>
              <a:ext cx="183510" cy="293579"/>
            </a:xfrm>
            <a:custGeom>
              <a:avLst/>
              <a:gdLst>
                <a:gd name="T0" fmla="*/ 587375 w 312"/>
                <a:gd name="T1" fmla="*/ 0 h 495"/>
                <a:gd name="T2" fmla="*/ 1174750 w 312"/>
                <a:gd name="T3" fmla="*/ 597631 h 495"/>
                <a:gd name="T4" fmla="*/ 1174750 w 312"/>
                <a:gd name="T5" fmla="*/ 612666 h 495"/>
                <a:gd name="T6" fmla="*/ 1174750 w 312"/>
                <a:gd name="T7" fmla="*/ 612666 h 495"/>
                <a:gd name="T8" fmla="*/ 798228 w 312"/>
                <a:gd name="T9" fmla="*/ 1804170 h 495"/>
                <a:gd name="T10" fmla="*/ 779401 w 312"/>
                <a:gd name="T11" fmla="*/ 1826722 h 495"/>
                <a:gd name="T12" fmla="*/ 779401 w 312"/>
                <a:gd name="T13" fmla="*/ 1826722 h 495"/>
                <a:gd name="T14" fmla="*/ 779401 w 312"/>
                <a:gd name="T15" fmla="*/ 1826722 h 495"/>
                <a:gd name="T16" fmla="*/ 692801 w 312"/>
                <a:gd name="T17" fmla="*/ 1860550 h 495"/>
                <a:gd name="T18" fmla="*/ 579845 w 312"/>
                <a:gd name="T19" fmla="*/ 1762824 h 495"/>
                <a:gd name="T20" fmla="*/ 587375 w 312"/>
                <a:gd name="T21" fmla="*/ 1740272 h 495"/>
                <a:gd name="T22" fmla="*/ 587375 w 312"/>
                <a:gd name="T23" fmla="*/ 1740272 h 495"/>
                <a:gd name="T24" fmla="*/ 621262 w 312"/>
                <a:gd name="T25" fmla="*/ 1559855 h 495"/>
                <a:gd name="T26" fmla="*/ 459357 w 312"/>
                <a:gd name="T27" fmla="*/ 1168952 h 495"/>
                <a:gd name="T28" fmla="*/ 459357 w 312"/>
                <a:gd name="T29" fmla="*/ 1165193 h 495"/>
                <a:gd name="T30" fmla="*/ 158139 w 312"/>
                <a:gd name="T31" fmla="*/ 992293 h 495"/>
                <a:gd name="T32" fmla="*/ 0 w 312"/>
                <a:gd name="T33" fmla="*/ 590114 h 495"/>
                <a:gd name="T34" fmla="*/ 587375 w 312"/>
                <a:gd name="T35" fmla="*/ 0 h 495"/>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000 w 10000"/>
                <a:gd name="connsiteY10" fmla="*/ 9354 h 10000"/>
                <a:gd name="connsiteX11" fmla="*/ 5288 w 10000"/>
                <a:gd name="connsiteY11" fmla="*/ 8384 h 10000"/>
                <a:gd name="connsiteX12" fmla="*/ 3910 w 10000"/>
                <a:gd name="connsiteY12" fmla="*/ 6283 h 10000"/>
                <a:gd name="connsiteX13" fmla="*/ 3910 w 10000"/>
                <a:gd name="connsiteY13" fmla="*/ 6263 h 10000"/>
                <a:gd name="connsiteX14" fmla="*/ 1346 w 10000"/>
                <a:gd name="connsiteY14" fmla="*/ 5333 h 10000"/>
                <a:gd name="connsiteX15" fmla="*/ 0 w 10000"/>
                <a:gd name="connsiteY15" fmla="*/ 3172 h 10000"/>
                <a:gd name="connsiteX16" fmla="*/ 5000 w 10000"/>
                <a:gd name="connsiteY16" fmla="*/ 0 h 10000"/>
                <a:gd name="connsiteX0" fmla="*/ 5000 w 10000"/>
                <a:gd name="connsiteY0" fmla="*/ 0 h 10000"/>
                <a:gd name="connsiteX1" fmla="*/ 10000 w 10000"/>
                <a:gd name="connsiteY1" fmla="*/ 3212 h 10000"/>
                <a:gd name="connsiteX2" fmla="*/ 10000 w 10000"/>
                <a:gd name="connsiteY2" fmla="*/ 3293 h 10000"/>
                <a:gd name="connsiteX3" fmla="*/ 10000 w 10000"/>
                <a:gd name="connsiteY3" fmla="*/ 3293 h 10000"/>
                <a:gd name="connsiteX4" fmla="*/ 6795 w 10000"/>
                <a:gd name="connsiteY4" fmla="*/ 9697 h 10000"/>
                <a:gd name="connsiteX5" fmla="*/ 6635 w 10000"/>
                <a:gd name="connsiteY5" fmla="*/ 9818 h 10000"/>
                <a:gd name="connsiteX6" fmla="*/ 6635 w 10000"/>
                <a:gd name="connsiteY6" fmla="*/ 9818 h 10000"/>
                <a:gd name="connsiteX7" fmla="*/ 6635 w 10000"/>
                <a:gd name="connsiteY7" fmla="*/ 9818 h 10000"/>
                <a:gd name="connsiteX8" fmla="*/ 5897 w 10000"/>
                <a:gd name="connsiteY8" fmla="*/ 10000 h 10000"/>
                <a:gd name="connsiteX9" fmla="*/ 4936 w 10000"/>
                <a:gd name="connsiteY9" fmla="*/ 9475 h 10000"/>
                <a:gd name="connsiteX10" fmla="*/ 5288 w 10000"/>
                <a:gd name="connsiteY10" fmla="*/ 8384 h 10000"/>
                <a:gd name="connsiteX11" fmla="*/ 3910 w 10000"/>
                <a:gd name="connsiteY11" fmla="*/ 6283 h 10000"/>
                <a:gd name="connsiteX12" fmla="*/ 3910 w 10000"/>
                <a:gd name="connsiteY12" fmla="*/ 6263 h 10000"/>
                <a:gd name="connsiteX13" fmla="*/ 1346 w 10000"/>
                <a:gd name="connsiteY13" fmla="*/ 5333 h 10000"/>
                <a:gd name="connsiteX14" fmla="*/ 0 w 10000"/>
                <a:gd name="connsiteY14" fmla="*/ 3172 h 10000"/>
                <a:gd name="connsiteX15" fmla="*/ 5000 w 10000"/>
                <a:gd name="connsiteY15" fmla="*/ 0 h 10000"/>
                <a:gd name="connsiteX0" fmla="*/ 5000 w 10000"/>
                <a:gd name="connsiteY0" fmla="*/ 0 h 10086"/>
                <a:gd name="connsiteX1" fmla="*/ 10000 w 10000"/>
                <a:gd name="connsiteY1" fmla="*/ 3212 h 10086"/>
                <a:gd name="connsiteX2" fmla="*/ 10000 w 10000"/>
                <a:gd name="connsiteY2" fmla="*/ 3293 h 10086"/>
                <a:gd name="connsiteX3" fmla="*/ 10000 w 10000"/>
                <a:gd name="connsiteY3" fmla="*/ 3293 h 10086"/>
                <a:gd name="connsiteX4" fmla="*/ 6795 w 10000"/>
                <a:gd name="connsiteY4" fmla="*/ 9697 h 10086"/>
                <a:gd name="connsiteX5" fmla="*/ 6635 w 10000"/>
                <a:gd name="connsiteY5" fmla="*/ 9818 h 10086"/>
                <a:gd name="connsiteX6" fmla="*/ 6635 w 10000"/>
                <a:gd name="connsiteY6" fmla="*/ 9818 h 10086"/>
                <a:gd name="connsiteX7" fmla="*/ 6635 w 10000"/>
                <a:gd name="connsiteY7" fmla="*/ 9818 h 10086"/>
                <a:gd name="connsiteX8" fmla="*/ 5897 w 10000"/>
                <a:gd name="connsiteY8" fmla="*/ 10000 h 10086"/>
                <a:gd name="connsiteX9" fmla="*/ 5288 w 10000"/>
                <a:gd name="connsiteY9" fmla="*/ 8384 h 10086"/>
                <a:gd name="connsiteX10" fmla="*/ 3910 w 10000"/>
                <a:gd name="connsiteY10" fmla="*/ 6283 h 10086"/>
                <a:gd name="connsiteX11" fmla="*/ 3910 w 10000"/>
                <a:gd name="connsiteY11" fmla="*/ 6263 h 10086"/>
                <a:gd name="connsiteX12" fmla="*/ 1346 w 10000"/>
                <a:gd name="connsiteY12" fmla="*/ 5333 h 10086"/>
                <a:gd name="connsiteX13" fmla="*/ 0 w 10000"/>
                <a:gd name="connsiteY13" fmla="*/ 3172 h 10086"/>
                <a:gd name="connsiteX14" fmla="*/ 5000 w 10000"/>
                <a:gd name="connsiteY14" fmla="*/ 0 h 1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10000" h="10086">
                  <a:moveTo>
                    <a:pt x="5000" y="0"/>
                  </a:moveTo>
                  <a:cubicBezTo>
                    <a:pt x="7756" y="0"/>
                    <a:pt x="10000" y="1455"/>
                    <a:pt x="10000" y="3212"/>
                  </a:cubicBezTo>
                  <a:lnTo>
                    <a:pt x="10000" y="3293"/>
                  </a:lnTo>
                  <a:lnTo>
                    <a:pt x="10000" y="3293"/>
                  </a:lnTo>
                  <a:cubicBezTo>
                    <a:pt x="10000" y="5717"/>
                    <a:pt x="8814" y="7859"/>
                    <a:pt x="6795" y="9697"/>
                  </a:cubicBezTo>
                  <a:cubicBezTo>
                    <a:pt x="6731" y="9737"/>
                    <a:pt x="6699" y="9778"/>
                    <a:pt x="6635" y="9818"/>
                  </a:cubicBezTo>
                  <a:lnTo>
                    <a:pt x="6635" y="9818"/>
                  </a:lnTo>
                  <a:lnTo>
                    <a:pt x="6635" y="9818"/>
                  </a:lnTo>
                  <a:cubicBezTo>
                    <a:pt x="6442" y="9919"/>
                    <a:pt x="6121" y="10239"/>
                    <a:pt x="5897" y="10000"/>
                  </a:cubicBezTo>
                  <a:cubicBezTo>
                    <a:pt x="5673" y="9761"/>
                    <a:pt x="5619" y="9003"/>
                    <a:pt x="5288" y="8384"/>
                  </a:cubicBezTo>
                  <a:cubicBezTo>
                    <a:pt x="5064" y="7556"/>
                    <a:pt x="4744" y="6848"/>
                    <a:pt x="3910" y="6283"/>
                  </a:cubicBezTo>
                  <a:lnTo>
                    <a:pt x="3910" y="6263"/>
                  </a:lnTo>
                  <a:cubicBezTo>
                    <a:pt x="3237" y="5818"/>
                    <a:pt x="2340" y="5475"/>
                    <a:pt x="1346" y="5333"/>
                  </a:cubicBezTo>
                  <a:cubicBezTo>
                    <a:pt x="513" y="4768"/>
                    <a:pt x="0" y="4000"/>
                    <a:pt x="0" y="3172"/>
                  </a:cubicBezTo>
                  <a:cubicBezTo>
                    <a:pt x="0" y="1414"/>
                    <a:pt x="2244" y="0"/>
                    <a:pt x="5000" y="0"/>
                  </a:cubicBezTo>
                  <a:close/>
                </a:path>
              </a:pathLst>
            </a:custGeom>
            <a:solidFill>
              <a:schemeClr val="accent2">
                <a:alpha val="73000"/>
              </a:schemeClr>
            </a:solidFill>
            <a:ln>
              <a:noFill/>
            </a:ln>
          </p:spPr>
          <p:txBody>
            <a:bodyPr/>
            <a:lstStyle/>
            <a:p>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Freeform 108"/>
            <p:cNvSpPr>
              <a:spLocks/>
            </p:cNvSpPr>
            <p:nvPr/>
          </p:nvSpPr>
          <p:spPr bwMode="auto">
            <a:xfrm rot="2700000">
              <a:off x="6407803" y="2259335"/>
              <a:ext cx="350653" cy="642255"/>
            </a:xfrm>
            <a:custGeom>
              <a:avLst/>
              <a:gdLst>
                <a:gd name="T0" fmla="*/ 1122363 w 596"/>
                <a:gd name="T1" fmla="*/ 4105275 h 1092"/>
                <a:gd name="T2" fmla="*/ 598844 w 596"/>
                <a:gd name="T3" fmla="*/ 4105275 h 1092"/>
                <a:gd name="T4" fmla="*/ 79093 w 596"/>
                <a:gd name="T5" fmla="*/ 1928577 h 1092"/>
                <a:gd name="T6" fmla="*/ 1122363 w 596"/>
                <a:gd name="T7" fmla="*/ 0 h 1092"/>
                <a:gd name="T8" fmla="*/ 1126129 w 596"/>
                <a:gd name="T9" fmla="*/ 0 h 1092"/>
                <a:gd name="T10" fmla="*/ 2165632 w 596"/>
                <a:gd name="T11" fmla="*/ 1928577 h 1092"/>
                <a:gd name="T12" fmla="*/ 1645881 w 596"/>
                <a:gd name="T13" fmla="*/ 4105275 h 1092"/>
                <a:gd name="T14" fmla="*/ 1122363 w 596"/>
                <a:gd name="T15" fmla="*/ 4105275 h 1092"/>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96" h="1092">
                  <a:moveTo>
                    <a:pt x="298" y="1092"/>
                  </a:moveTo>
                  <a:cubicBezTo>
                    <a:pt x="159" y="1092"/>
                    <a:pt x="159" y="1092"/>
                    <a:pt x="159" y="1092"/>
                  </a:cubicBezTo>
                  <a:cubicBezTo>
                    <a:pt x="31" y="824"/>
                    <a:pt x="21" y="513"/>
                    <a:pt x="21" y="513"/>
                  </a:cubicBezTo>
                  <a:cubicBezTo>
                    <a:pt x="0" y="212"/>
                    <a:pt x="298" y="0"/>
                    <a:pt x="298" y="0"/>
                  </a:cubicBezTo>
                  <a:cubicBezTo>
                    <a:pt x="299" y="0"/>
                    <a:pt x="299" y="0"/>
                    <a:pt x="299" y="0"/>
                  </a:cubicBezTo>
                  <a:cubicBezTo>
                    <a:pt x="299" y="0"/>
                    <a:pt x="596" y="212"/>
                    <a:pt x="575" y="513"/>
                  </a:cubicBezTo>
                  <a:cubicBezTo>
                    <a:pt x="575" y="513"/>
                    <a:pt x="566" y="824"/>
                    <a:pt x="437" y="1092"/>
                  </a:cubicBezTo>
                  <a:lnTo>
                    <a:pt x="298" y="1092"/>
                  </a:lnTo>
                  <a:close/>
                </a:path>
              </a:pathLst>
            </a:custGeom>
            <a:solidFill>
              <a:schemeClr val="accent1"/>
            </a:solidFill>
            <a:ln>
              <a:noFill/>
            </a:ln>
          </p:spPr>
          <p:txBody>
            <a:bodyPr/>
            <a:lstStyle/>
            <a:p>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62" name="Oval 113"/>
            <p:cNvSpPr>
              <a:spLocks noChangeArrowheads="1"/>
            </p:cNvSpPr>
            <p:nvPr/>
          </p:nvSpPr>
          <p:spPr bwMode="auto">
            <a:xfrm rot="2700000">
              <a:off x="6568043" y="2481147"/>
              <a:ext cx="117123" cy="114085"/>
            </a:xfrm>
            <a:prstGeom prst="ellipse">
              <a:avLst/>
            </a:prstGeom>
            <a:solidFill>
              <a:schemeClr val="bg1">
                <a:alpha val="77000"/>
              </a:schemeClr>
            </a:solidFill>
            <a:ln>
              <a:noFill/>
            </a:ln>
          </p:spPr>
          <p:txBody>
            <a:bodyPr/>
            <a:lstStyle/>
            <a:p>
              <a:pPr eaLnBrk="1" hangingPunct="1"/>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66" name="Oval 116"/>
            <p:cNvSpPr>
              <a:spLocks noChangeArrowheads="1"/>
            </p:cNvSpPr>
            <p:nvPr/>
          </p:nvSpPr>
          <p:spPr bwMode="auto">
            <a:xfrm rot="2700000">
              <a:off x="6500229" y="2593093"/>
              <a:ext cx="70303" cy="72640"/>
            </a:xfrm>
            <a:prstGeom prst="ellipse">
              <a:avLst/>
            </a:prstGeom>
            <a:solidFill>
              <a:schemeClr val="bg1">
                <a:alpha val="77000"/>
              </a:schemeClr>
            </a:solidFill>
            <a:ln>
              <a:noFill/>
            </a:ln>
          </p:spPr>
          <p:txBody>
            <a:bodyPr/>
            <a:lstStyle/>
            <a:p>
              <a:pPr eaLnBrk="1" hangingPunct="1"/>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70" name="Oval 119"/>
            <p:cNvSpPr>
              <a:spLocks noChangeArrowheads="1"/>
            </p:cNvSpPr>
            <p:nvPr/>
          </p:nvSpPr>
          <p:spPr bwMode="auto">
            <a:xfrm rot="2700000">
              <a:off x="6447912" y="2674106"/>
              <a:ext cx="43239" cy="42313"/>
            </a:xfrm>
            <a:prstGeom prst="ellipse">
              <a:avLst/>
            </a:prstGeom>
            <a:solidFill>
              <a:schemeClr val="bg1">
                <a:alpha val="77000"/>
              </a:schemeClr>
            </a:solidFill>
            <a:ln>
              <a:noFill/>
            </a:ln>
          </p:spPr>
          <p:txBody>
            <a:bodyPr/>
            <a:lstStyle/>
            <a:p>
              <a:pPr eaLnBrk="1" hangingPunct="1"/>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78" name="Rectangle 27"/>
            <p:cNvSpPr/>
            <p:nvPr/>
          </p:nvSpPr>
          <p:spPr>
            <a:xfrm rot="2700000">
              <a:off x="6301683" y="2797997"/>
              <a:ext cx="71523" cy="43830"/>
            </a:xfrm>
            <a:prstGeom prst="rect">
              <a:avLst/>
            </a:prstGeom>
            <a:solidFill>
              <a:srgbClr val="EB6949">
                <a:alpha val="73000"/>
              </a:srgbClr>
            </a:solidFill>
            <a:ln>
              <a:noFill/>
            </a:ln>
          </p:spPr>
          <p:style>
            <a:lnRef idx="2">
              <a:schemeClr val="dk1"/>
            </a:lnRef>
            <a:fillRef idx="1">
              <a:schemeClr val="lt1"/>
            </a:fillRef>
            <a:effectRef idx="0">
              <a:schemeClr val="dk1"/>
            </a:effectRef>
            <a:fontRef idx="minor">
              <a:schemeClr val="dk1"/>
            </a:fontRef>
          </p:style>
          <p:txBody>
            <a:bodyPr rtlCol="0" anchor="ctr"/>
            <a:lstStyle/>
            <a:p>
              <a:pPr algn="ctr"/>
              <a:endParaRPr 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9" name="组合 78"/>
          <p:cNvGrpSpPr/>
          <p:nvPr/>
        </p:nvGrpSpPr>
        <p:grpSpPr>
          <a:xfrm>
            <a:off x="5024034" y="2959053"/>
            <a:ext cx="1468231" cy="1468226"/>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椭圆 8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4" name="Group 30"/>
          <p:cNvGrpSpPr/>
          <p:nvPr/>
        </p:nvGrpSpPr>
        <p:grpSpPr>
          <a:xfrm>
            <a:off x="7600771" y="5572175"/>
            <a:ext cx="359083" cy="314924"/>
            <a:chOff x="3175" y="-1587"/>
            <a:chExt cx="490538" cy="430212"/>
          </a:xfrm>
          <a:solidFill>
            <a:schemeClr val="accent1"/>
          </a:solidFill>
        </p:grpSpPr>
        <p:sp>
          <p:nvSpPr>
            <p:cNvPr id="85" name="Freeform 175"/>
            <p:cNvSpPr>
              <a:spLocks noEditPoints="1"/>
            </p:cNvSpPr>
            <p:nvPr/>
          </p:nvSpPr>
          <p:spPr bwMode="auto">
            <a:xfrm>
              <a:off x="3175" y="-1587"/>
              <a:ext cx="490538" cy="430212"/>
            </a:xfrm>
            <a:custGeom>
              <a:avLst/>
              <a:gdLst>
                <a:gd name="T0" fmla="*/ 128 w 128"/>
                <a:gd name="T1" fmla="*/ 66 h 112"/>
                <a:gd name="T2" fmla="*/ 112 w 128"/>
                <a:gd name="T3" fmla="*/ 6 h 112"/>
                <a:gd name="T4" fmla="*/ 104 w 128"/>
                <a:gd name="T5" fmla="*/ 0 h 112"/>
                <a:gd name="T6" fmla="*/ 64 w 128"/>
                <a:gd name="T7" fmla="*/ 0 h 112"/>
                <a:gd name="T8" fmla="*/ 24 w 128"/>
                <a:gd name="T9" fmla="*/ 0 h 112"/>
                <a:gd name="T10" fmla="*/ 16 w 128"/>
                <a:gd name="T11" fmla="*/ 6 h 112"/>
                <a:gd name="T12" fmla="*/ 0 w 128"/>
                <a:gd name="T13" fmla="*/ 66 h 112"/>
                <a:gd name="T14" fmla="*/ 0 w 128"/>
                <a:gd name="T15" fmla="*/ 68 h 112"/>
                <a:gd name="T16" fmla="*/ 0 w 128"/>
                <a:gd name="T17" fmla="*/ 96 h 112"/>
                <a:gd name="T18" fmla="*/ 16 w 128"/>
                <a:gd name="T19" fmla="*/ 112 h 112"/>
                <a:gd name="T20" fmla="*/ 112 w 128"/>
                <a:gd name="T21" fmla="*/ 112 h 112"/>
                <a:gd name="T22" fmla="*/ 128 w 128"/>
                <a:gd name="T23" fmla="*/ 96 h 112"/>
                <a:gd name="T24" fmla="*/ 128 w 128"/>
                <a:gd name="T25" fmla="*/ 68 h 112"/>
                <a:gd name="T26" fmla="*/ 128 w 128"/>
                <a:gd name="T27" fmla="*/ 66 h 112"/>
                <a:gd name="T28" fmla="*/ 120 w 128"/>
                <a:gd name="T29" fmla="*/ 96 h 112"/>
                <a:gd name="T30" fmla="*/ 112 w 128"/>
                <a:gd name="T31" fmla="*/ 104 h 112"/>
                <a:gd name="T32" fmla="*/ 16 w 128"/>
                <a:gd name="T33" fmla="*/ 104 h 112"/>
                <a:gd name="T34" fmla="*/ 8 w 128"/>
                <a:gd name="T35" fmla="*/ 96 h 112"/>
                <a:gd name="T36" fmla="*/ 8 w 128"/>
                <a:gd name="T37" fmla="*/ 68 h 112"/>
                <a:gd name="T38" fmla="*/ 24 w 128"/>
                <a:gd name="T39" fmla="*/ 8 h 112"/>
                <a:gd name="T40" fmla="*/ 104 w 128"/>
                <a:gd name="T41" fmla="*/ 8 h 112"/>
                <a:gd name="T42" fmla="*/ 120 w 128"/>
                <a:gd name="T43" fmla="*/ 68 h 112"/>
                <a:gd name="T44" fmla="*/ 120 w 128"/>
                <a:gd name="T45" fmla="*/ 96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28" h="112">
                  <a:moveTo>
                    <a:pt x="128" y="66"/>
                  </a:moveTo>
                  <a:cubicBezTo>
                    <a:pt x="112" y="6"/>
                    <a:pt x="112" y="6"/>
                    <a:pt x="112" y="6"/>
                  </a:cubicBezTo>
                  <a:cubicBezTo>
                    <a:pt x="111" y="2"/>
                    <a:pt x="108" y="0"/>
                    <a:pt x="104" y="0"/>
                  </a:cubicBezTo>
                  <a:cubicBezTo>
                    <a:pt x="64" y="0"/>
                    <a:pt x="64" y="0"/>
                    <a:pt x="64" y="0"/>
                  </a:cubicBezTo>
                  <a:cubicBezTo>
                    <a:pt x="24" y="0"/>
                    <a:pt x="24" y="0"/>
                    <a:pt x="24" y="0"/>
                  </a:cubicBezTo>
                  <a:cubicBezTo>
                    <a:pt x="20" y="0"/>
                    <a:pt x="17" y="2"/>
                    <a:pt x="16" y="6"/>
                  </a:cubicBezTo>
                  <a:cubicBezTo>
                    <a:pt x="0" y="66"/>
                    <a:pt x="0" y="66"/>
                    <a:pt x="0" y="66"/>
                  </a:cubicBezTo>
                  <a:cubicBezTo>
                    <a:pt x="0" y="67"/>
                    <a:pt x="0" y="67"/>
                    <a:pt x="0" y="68"/>
                  </a:cubicBezTo>
                  <a:cubicBezTo>
                    <a:pt x="0" y="96"/>
                    <a:pt x="0" y="96"/>
                    <a:pt x="0" y="96"/>
                  </a:cubicBezTo>
                  <a:cubicBezTo>
                    <a:pt x="0" y="105"/>
                    <a:pt x="7" y="112"/>
                    <a:pt x="16" y="112"/>
                  </a:cubicBezTo>
                  <a:cubicBezTo>
                    <a:pt x="112" y="112"/>
                    <a:pt x="112" y="112"/>
                    <a:pt x="112" y="112"/>
                  </a:cubicBezTo>
                  <a:cubicBezTo>
                    <a:pt x="121" y="112"/>
                    <a:pt x="128" y="105"/>
                    <a:pt x="128" y="96"/>
                  </a:cubicBezTo>
                  <a:cubicBezTo>
                    <a:pt x="128" y="68"/>
                    <a:pt x="128" y="68"/>
                    <a:pt x="128" y="68"/>
                  </a:cubicBezTo>
                  <a:cubicBezTo>
                    <a:pt x="128" y="67"/>
                    <a:pt x="128" y="67"/>
                    <a:pt x="128" y="66"/>
                  </a:cubicBezTo>
                  <a:close/>
                  <a:moveTo>
                    <a:pt x="120" y="96"/>
                  </a:moveTo>
                  <a:cubicBezTo>
                    <a:pt x="120" y="100"/>
                    <a:pt x="116" y="104"/>
                    <a:pt x="112" y="104"/>
                  </a:cubicBezTo>
                  <a:cubicBezTo>
                    <a:pt x="16" y="104"/>
                    <a:pt x="16" y="104"/>
                    <a:pt x="16" y="104"/>
                  </a:cubicBezTo>
                  <a:cubicBezTo>
                    <a:pt x="12" y="104"/>
                    <a:pt x="8" y="100"/>
                    <a:pt x="8" y="96"/>
                  </a:cubicBezTo>
                  <a:cubicBezTo>
                    <a:pt x="8" y="68"/>
                    <a:pt x="8" y="68"/>
                    <a:pt x="8" y="68"/>
                  </a:cubicBezTo>
                  <a:cubicBezTo>
                    <a:pt x="24" y="8"/>
                    <a:pt x="24" y="8"/>
                    <a:pt x="24" y="8"/>
                  </a:cubicBezTo>
                  <a:cubicBezTo>
                    <a:pt x="104" y="8"/>
                    <a:pt x="104" y="8"/>
                    <a:pt x="104" y="8"/>
                  </a:cubicBezTo>
                  <a:cubicBezTo>
                    <a:pt x="120" y="68"/>
                    <a:pt x="120" y="68"/>
                    <a:pt x="120" y="68"/>
                  </a:cubicBezTo>
                  <a:lnTo>
                    <a:pt x="120" y="9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89">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176"/>
            <p:cNvSpPr>
              <a:spLocks noEditPoints="1"/>
            </p:cNvSpPr>
            <p:nvPr/>
          </p:nvSpPr>
          <p:spPr bwMode="auto">
            <a:xfrm>
              <a:off x="60325" y="58738"/>
              <a:ext cx="374650" cy="277812"/>
            </a:xfrm>
            <a:custGeom>
              <a:avLst/>
              <a:gdLst>
                <a:gd name="T0" fmla="*/ 80 w 98"/>
                <a:gd name="T1" fmla="*/ 0 h 72"/>
                <a:gd name="T2" fmla="*/ 18 w 98"/>
                <a:gd name="T3" fmla="*/ 0 h 72"/>
                <a:gd name="T4" fmla="*/ 14 w 98"/>
                <a:gd name="T5" fmla="*/ 3 h 72"/>
                <a:gd name="T6" fmla="*/ 0 w 98"/>
                <a:gd name="T7" fmla="*/ 51 h 72"/>
                <a:gd name="T8" fmla="*/ 1 w 98"/>
                <a:gd name="T9" fmla="*/ 54 h 72"/>
                <a:gd name="T10" fmla="*/ 4 w 98"/>
                <a:gd name="T11" fmla="*/ 56 h 72"/>
                <a:gd name="T12" fmla="*/ 16 w 98"/>
                <a:gd name="T13" fmla="*/ 56 h 72"/>
                <a:gd name="T14" fmla="*/ 20 w 98"/>
                <a:gd name="T15" fmla="*/ 56 h 72"/>
                <a:gd name="T16" fmla="*/ 23 w 98"/>
                <a:gd name="T17" fmla="*/ 56 h 72"/>
                <a:gd name="T18" fmla="*/ 28 w 98"/>
                <a:gd name="T19" fmla="*/ 68 h 72"/>
                <a:gd name="T20" fmla="*/ 35 w 98"/>
                <a:gd name="T21" fmla="*/ 72 h 72"/>
                <a:gd name="T22" fmla="*/ 63 w 98"/>
                <a:gd name="T23" fmla="*/ 72 h 72"/>
                <a:gd name="T24" fmla="*/ 70 w 98"/>
                <a:gd name="T25" fmla="*/ 68 h 72"/>
                <a:gd name="T26" fmla="*/ 75 w 98"/>
                <a:gd name="T27" fmla="*/ 56 h 72"/>
                <a:gd name="T28" fmla="*/ 78 w 98"/>
                <a:gd name="T29" fmla="*/ 56 h 72"/>
                <a:gd name="T30" fmla="*/ 82 w 98"/>
                <a:gd name="T31" fmla="*/ 56 h 72"/>
                <a:gd name="T32" fmla="*/ 94 w 98"/>
                <a:gd name="T33" fmla="*/ 56 h 72"/>
                <a:gd name="T34" fmla="*/ 97 w 98"/>
                <a:gd name="T35" fmla="*/ 54 h 72"/>
                <a:gd name="T36" fmla="*/ 98 w 98"/>
                <a:gd name="T37" fmla="*/ 51 h 72"/>
                <a:gd name="T38" fmla="*/ 84 w 98"/>
                <a:gd name="T39" fmla="*/ 3 h 72"/>
                <a:gd name="T40" fmla="*/ 80 w 98"/>
                <a:gd name="T41" fmla="*/ 0 h 72"/>
                <a:gd name="T42" fmla="*/ 82 w 98"/>
                <a:gd name="T43" fmla="*/ 48 h 72"/>
                <a:gd name="T44" fmla="*/ 75 w 98"/>
                <a:gd name="T45" fmla="*/ 48 h 72"/>
                <a:gd name="T46" fmla="*/ 68 w 98"/>
                <a:gd name="T47" fmla="*/ 52 h 72"/>
                <a:gd name="T48" fmla="*/ 63 w 98"/>
                <a:gd name="T49" fmla="*/ 64 h 72"/>
                <a:gd name="T50" fmla="*/ 35 w 98"/>
                <a:gd name="T51" fmla="*/ 64 h 72"/>
                <a:gd name="T52" fmla="*/ 30 w 98"/>
                <a:gd name="T53" fmla="*/ 52 h 72"/>
                <a:gd name="T54" fmla="*/ 23 w 98"/>
                <a:gd name="T55" fmla="*/ 48 h 72"/>
                <a:gd name="T56" fmla="*/ 16 w 98"/>
                <a:gd name="T57" fmla="*/ 48 h 72"/>
                <a:gd name="T58" fmla="*/ 6 w 98"/>
                <a:gd name="T59" fmla="*/ 48 h 72"/>
                <a:gd name="T60" fmla="*/ 18 w 98"/>
                <a:gd name="T61" fmla="*/ 4 h 72"/>
                <a:gd name="T62" fmla="*/ 80 w 98"/>
                <a:gd name="T63" fmla="*/ 4 h 72"/>
                <a:gd name="T64" fmla="*/ 92 w 98"/>
                <a:gd name="T65" fmla="*/ 48 h 72"/>
                <a:gd name="T66" fmla="*/ 82 w 98"/>
                <a:gd name="T67" fmla="*/ 48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8" h="72">
                  <a:moveTo>
                    <a:pt x="80" y="0"/>
                  </a:moveTo>
                  <a:cubicBezTo>
                    <a:pt x="18" y="0"/>
                    <a:pt x="18" y="0"/>
                    <a:pt x="18" y="0"/>
                  </a:cubicBezTo>
                  <a:cubicBezTo>
                    <a:pt x="16" y="0"/>
                    <a:pt x="15" y="1"/>
                    <a:pt x="14" y="3"/>
                  </a:cubicBezTo>
                  <a:cubicBezTo>
                    <a:pt x="0" y="51"/>
                    <a:pt x="0" y="51"/>
                    <a:pt x="0" y="51"/>
                  </a:cubicBezTo>
                  <a:cubicBezTo>
                    <a:pt x="0" y="52"/>
                    <a:pt x="0" y="53"/>
                    <a:pt x="1" y="54"/>
                  </a:cubicBezTo>
                  <a:cubicBezTo>
                    <a:pt x="2" y="55"/>
                    <a:pt x="3" y="56"/>
                    <a:pt x="4" y="56"/>
                  </a:cubicBezTo>
                  <a:cubicBezTo>
                    <a:pt x="16" y="56"/>
                    <a:pt x="16" y="56"/>
                    <a:pt x="16" y="56"/>
                  </a:cubicBezTo>
                  <a:cubicBezTo>
                    <a:pt x="20" y="56"/>
                    <a:pt x="20" y="56"/>
                    <a:pt x="20" y="56"/>
                  </a:cubicBezTo>
                  <a:cubicBezTo>
                    <a:pt x="23" y="56"/>
                    <a:pt x="23" y="56"/>
                    <a:pt x="23" y="56"/>
                  </a:cubicBezTo>
                  <a:cubicBezTo>
                    <a:pt x="28" y="68"/>
                    <a:pt x="28" y="68"/>
                    <a:pt x="28" y="68"/>
                  </a:cubicBezTo>
                  <a:cubicBezTo>
                    <a:pt x="30" y="70"/>
                    <a:pt x="32" y="72"/>
                    <a:pt x="35" y="72"/>
                  </a:cubicBezTo>
                  <a:cubicBezTo>
                    <a:pt x="63" y="72"/>
                    <a:pt x="63" y="72"/>
                    <a:pt x="63" y="72"/>
                  </a:cubicBezTo>
                  <a:cubicBezTo>
                    <a:pt x="66" y="72"/>
                    <a:pt x="68" y="70"/>
                    <a:pt x="70" y="68"/>
                  </a:cubicBezTo>
                  <a:cubicBezTo>
                    <a:pt x="75" y="56"/>
                    <a:pt x="75" y="56"/>
                    <a:pt x="75" y="56"/>
                  </a:cubicBezTo>
                  <a:cubicBezTo>
                    <a:pt x="78" y="56"/>
                    <a:pt x="78" y="56"/>
                    <a:pt x="78" y="56"/>
                  </a:cubicBezTo>
                  <a:cubicBezTo>
                    <a:pt x="82" y="56"/>
                    <a:pt x="82" y="56"/>
                    <a:pt x="82" y="56"/>
                  </a:cubicBezTo>
                  <a:cubicBezTo>
                    <a:pt x="94" y="56"/>
                    <a:pt x="94" y="56"/>
                    <a:pt x="94" y="56"/>
                  </a:cubicBezTo>
                  <a:cubicBezTo>
                    <a:pt x="95" y="56"/>
                    <a:pt x="96" y="55"/>
                    <a:pt x="97" y="54"/>
                  </a:cubicBezTo>
                  <a:cubicBezTo>
                    <a:pt x="98" y="53"/>
                    <a:pt x="98" y="52"/>
                    <a:pt x="98" y="51"/>
                  </a:cubicBezTo>
                  <a:cubicBezTo>
                    <a:pt x="84" y="3"/>
                    <a:pt x="84" y="3"/>
                    <a:pt x="84" y="3"/>
                  </a:cubicBezTo>
                  <a:cubicBezTo>
                    <a:pt x="83" y="1"/>
                    <a:pt x="82" y="0"/>
                    <a:pt x="80" y="0"/>
                  </a:cubicBezTo>
                  <a:close/>
                  <a:moveTo>
                    <a:pt x="82" y="48"/>
                  </a:moveTo>
                  <a:cubicBezTo>
                    <a:pt x="75" y="48"/>
                    <a:pt x="75" y="48"/>
                    <a:pt x="75" y="48"/>
                  </a:cubicBezTo>
                  <a:cubicBezTo>
                    <a:pt x="72" y="48"/>
                    <a:pt x="70" y="50"/>
                    <a:pt x="68" y="52"/>
                  </a:cubicBezTo>
                  <a:cubicBezTo>
                    <a:pt x="63" y="64"/>
                    <a:pt x="63" y="64"/>
                    <a:pt x="63" y="64"/>
                  </a:cubicBezTo>
                  <a:cubicBezTo>
                    <a:pt x="35" y="64"/>
                    <a:pt x="35" y="64"/>
                    <a:pt x="35" y="64"/>
                  </a:cubicBezTo>
                  <a:cubicBezTo>
                    <a:pt x="30" y="52"/>
                    <a:pt x="30" y="52"/>
                    <a:pt x="30" y="52"/>
                  </a:cubicBezTo>
                  <a:cubicBezTo>
                    <a:pt x="28" y="50"/>
                    <a:pt x="26" y="48"/>
                    <a:pt x="23" y="48"/>
                  </a:cubicBezTo>
                  <a:cubicBezTo>
                    <a:pt x="16" y="48"/>
                    <a:pt x="16" y="48"/>
                    <a:pt x="16" y="48"/>
                  </a:cubicBezTo>
                  <a:cubicBezTo>
                    <a:pt x="6" y="48"/>
                    <a:pt x="6" y="48"/>
                    <a:pt x="6" y="48"/>
                  </a:cubicBezTo>
                  <a:cubicBezTo>
                    <a:pt x="18" y="4"/>
                    <a:pt x="18" y="4"/>
                    <a:pt x="18" y="4"/>
                  </a:cubicBezTo>
                  <a:cubicBezTo>
                    <a:pt x="80" y="4"/>
                    <a:pt x="80" y="4"/>
                    <a:pt x="80" y="4"/>
                  </a:cubicBezTo>
                  <a:cubicBezTo>
                    <a:pt x="92" y="48"/>
                    <a:pt x="92" y="48"/>
                    <a:pt x="92" y="48"/>
                  </a:cubicBezTo>
                  <a:lnTo>
                    <a:pt x="82" y="4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87" name="Freeform 50"/>
          <p:cNvSpPr>
            <a:spLocks noEditPoints="1"/>
          </p:cNvSpPr>
          <p:nvPr/>
        </p:nvSpPr>
        <p:spPr bwMode="auto">
          <a:xfrm>
            <a:off x="2725598" y="4509289"/>
            <a:ext cx="296248" cy="373134"/>
          </a:xfrm>
          <a:custGeom>
            <a:avLst/>
            <a:gdLst/>
            <a:ahLst/>
            <a:cxnLst>
              <a:cxn ang="0">
                <a:pos x="187" y="135"/>
              </a:cxn>
              <a:cxn ang="0">
                <a:pos x="44" y="135"/>
              </a:cxn>
              <a:cxn ang="0">
                <a:pos x="44" y="156"/>
              </a:cxn>
              <a:cxn ang="0">
                <a:pos x="187" y="156"/>
              </a:cxn>
              <a:cxn ang="0">
                <a:pos x="187" y="135"/>
              </a:cxn>
              <a:cxn ang="0">
                <a:pos x="187" y="95"/>
              </a:cxn>
              <a:cxn ang="0">
                <a:pos x="44" y="95"/>
              </a:cxn>
              <a:cxn ang="0">
                <a:pos x="44" y="115"/>
              </a:cxn>
              <a:cxn ang="0">
                <a:pos x="187" y="115"/>
              </a:cxn>
              <a:cxn ang="0">
                <a:pos x="187" y="95"/>
              </a:cxn>
              <a:cxn ang="0">
                <a:pos x="187" y="54"/>
              </a:cxn>
              <a:cxn ang="0">
                <a:pos x="44" y="54"/>
              </a:cxn>
              <a:cxn ang="0">
                <a:pos x="44" y="75"/>
              </a:cxn>
              <a:cxn ang="0">
                <a:pos x="187" y="75"/>
              </a:cxn>
              <a:cxn ang="0">
                <a:pos x="187" y="54"/>
              </a:cxn>
              <a:cxn ang="0">
                <a:pos x="44" y="196"/>
              </a:cxn>
              <a:cxn ang="0">
                <a:pos x="116" y="196"/>
              </a:cxn>
              <a:cxn ang="0">
                <a:pos x="116" y="176"/>
              </a:cxn>
              <a:cxn ang="0">
                <a:pos x="44" y="176"/>
              </a:cxn>
              <a:cxn ang="0">
                <a:pos x="44" y="196"/>
              </a:cxn>
              <a:cxn ang="0">
                <a:pos x="233" y="29"/>
              </a:cxn>
              <a:cxn ang="0">
                <a:pos x="233" y="0"/>
              </a:cxn>
              <a:cxn ang="0">
                <a:pos x="0" y="0"/>
              </a:cxn>
              <a:cxn ang="0">
                <a:pos x="0" y="301"/>
              </a:cxn>
              <a:cxn ang="0">
                <a:pos x="29" y="301"/>
              </a:cxn>
              <a:cxn ang="0">
                <a:pos x="29" y="330"/>
              </a:cxn>
              <a:cxn ang="0">
                <a:pos x="262" y="330"/>
              </a:cxn>
              <a:cxn ang="0">
                <a:pos x="262" y="29"/>
              </a:cxn>
              <a:cxn ang="0">
                <a:pos x="233" y="29"/>
              </a:cxn>
              <a:cxn ang="0">
                <a:pos x="15" y="286"/>
              </a:cxn>
              <a:cxn ang="0">
                <a:pos x="15" y="16"/>
              </a:cxn>
              <a:cxn ang="0">
                <a:pos x="216" y="16"/>
              </a:cxn>
              <a:cxn ang="0">
                <a:pos x="216" y="216"/>
              </a:cxn>
              <a:cxn ang="0">
                <a:pos x="148" y="216"/>
              </a:cxn>
              <a:cxn ang="0">
                <a:pos x="148" y="286"/>
              </a:cxn>
              <a:cxn ang="0">
                <a:pos x="15" y="286"/>
              </a:cxn>
              <a:cxn ang="0">
                <a:pos x="245" y="315"/>
              </a:cxn>
              <a:cxn ang="0">
                <a:pos x="44" y="315"/>
              </a:cxn>
              <a:cxn ang="0">
                <a:pos x="44" y="301"/>
              </a:cxn>
              <a:cxn ang="0">
                <a:pos x="155" y="301"/>
              </a:cxn>
              <a:cxn ang="0">
                <a:pos x="233" y="225"/>
              </a:cxn>
              <a:cxn ang="0">
                <a:pos x="233" y="45"/>
              </a:cxn>
              <a:cxn ang="0">
                <a:pos x="245" y="45"/>
              </a:cxn>
              <a:cxn ang="0">
                <a:pos x="245" y="315"/>
              </a:cxn>
            </a:cxnLst>
            <a:rect l="0" t="0" r="r" b="b"/>
            <a:pathLst>
              <a:path w="262" h="330">
                <a:moveTo>
                  <a:pt x="187" y="135"/>
                </a:moveTo>
                <a:lnTo>
                  <a:pt x="44" y="135"/>
                </a:lnTo>
                <a:lnTo>
                  <a:pt x="44" y="156"/>
                </a:lnTo>
                <a:lnTo>
                  <a:pt x="187" y="156"/>
                </a:lnTo>
                <a:lnTo>
                  <a:pt x="187" y="135"/>
                </a:lnTo>
                <a:close/>
                <a:moveTo>
                  <a:pt x="187" y="95"/>
                </a:moveTo>
                <a:lnTo>
                  <a:pt x="44" y="95"/>
                </a:lnTo>
                <a:lnTo>
                  <a:pt x="44" y="115"/>
                </a:lnTo>
                <a:lnTo>
                  <a:pt x="187" y="115"/>
                </a:lnTo>
                <a:lnTo>
                  <a:pt x="187" y="95"/>
                </a:lnTo>
                <a:close/>
                <a:moveTo>
                  <a:pt x="187" y="54"/>
                </a:moveTo>
                <a:lnTo>
                  <a:pt x="44" y="54"/>
                </a:lnTo>
                <a:lnTo>
                  <a:pt x="44" y="75"/>
                </a:lnTo>
                <a:lnTo>
                  <a:pt x="187" y="75"/>
                </a:lnTo>
                <a:lnTo>
                  <a:pt x="187" y="54"/>
                </a:lnTo>
                <a:close/>
                <a:moveTo>
                  <a:pt x="44" y="196"/>
                </a:moveTo>
                <a:lnTo>
                  <a:pt x="116" y="196"/>
                </a:lnTo>
                <a:lnTo>
                  <a:pt x="116" y="176"/>
                </a:lnTo>
                <a:lnTo>
                  <a:pt x="44" y="176"/>
                </a:lnTo>
                <a:lnTo>
                  <a:pt x="44" y="196"/>
                </a:lnTo>
                <a:close/>
                <a:moveTo>
                  <a:pt x="233" y="29"/>
                </a:moveTo>
                <a:lnTo>
                  <a:pt x="233" y="0"/>
                </a:lnTo>
                <a:lnTo>
                  <a:pt x="0" y="0"/>
                </a:lnTo>
                <a:lnTo>
                  <a:pt x="0" y="301"/>
                </a:lnTo>
                <a:lnTo>
                  <a:pt x="29" y="301"/>
                </a:lnTo>
                <a:lnTo>
                  <a:pt x="29" y="330"/>
                </a:lnTo>
                <a:lnTo>
                  <a:pt x="262" y="330"/>
                </a:lnTo>
                <a:lnTo>
                  <a:pt x="262" y="29"/>
                </a:lnTo>
                <a:lnTo>
                  <a:pt x="233" y="29"/>
                </a:lnTo>
                <a:close/>
                <a:moveTo>
                  <a:pt x="15" y="286"/>
                </a:moveTo>
                <a:lnTo>
                  <a:pt x="15" y="16"/>
                </a:lnTo>
                <a:lnTo>
                  <a:pt x="216" y="16"/>
                </a:lnTo>
                <a:lnTo>
                  <a:pt x="216" y="216"/>
                </a:lnTo>
                <a:lnTo>
                  <a:pt x="148" y="216"/>
                </a:lnTo>
                <a:lnTo>
                  <a:pt x="148" y="286"/>
                </a:lnTo>
                <a:lnTo>
                  <a:pt x="15" y="286"/>
                </a:lnTo>
                <a:close/>
                <a:moveTo>
                  <a:pt x="245" y="315"/>
                </a:moveTo>
                <a:lnTo>
                  <a:pt x="44" y="315"/>
                </a:lnTo>
                <a:lnTo>
                  <a:pt x="44" y="301"/>
                </a:lnTo>
                <a:lnTo>
                  <a:pt x="155" y="301"/>
                </a:lnTo>
                <a:lnTo>
                  <a:pt x="233" y="225"/>
                </a:lnTo>
                <a:lnTo>
                  <a:pt x="233" y="45"/>
                </a:lnTo>
                <a:lnTo>
                  <a:pt x="245" y="45"/>
                </a:lnTo>
                <a:lnTo>
                  <a:pt x="245" y="315"/>
                </a:lnTo>
                <a:close/>
              </a:path>
            </a:pathLst>
          </a:custGeom>
          <a:solidFill>
            <a:schemeClr val="accent1"/>
          </a:solidFill>
          <a:ln w="9525">
            <a:noFill/>
            <a:round/>
            <a:headEnd/>
            <a:tailEnd/>
          </a:ln>
        </p:spPr>
        <p:txBody>
          <a:bodyPr vert="horz" wrap="square" lIns="103463" tIns="51731" rIns="103463" bIns="51731" numCol="1" anchor="t" anchorCtr="0" compatLnSpc="1">
            <a:prstTxWarp prst="textNoShape">
              <a:avLst/>
            </a:prstTxWarp>
          </a:bodyPr>
          <a:lstStyle/>
          <a:p>
            <a:endParaRPr lang="ko-KR" altLang="en-US" sz="2489">
              <a:latin typeface="Arial" panose="020B0604020202020204" pitchFamily="34" charset="0"/>
              <a:sym typeface="Arial" panose="020B0604020202020204" pitchFamily="34" charset="0"/>
            </a:endParaRPr>
          </a:p>
        </p:txBody>
      </p:sp>
      <p:sp>
        <p:nvSpPr>
          <p:cNvPr id="88" name="Freeform 48"/>
          <p:cNvSpPr>
            <a:spLocks noEditPoints="1"/>
          </p:cNvSpPr>
          <p:nvPr/>
        </p:nvSpPr>
        <p:spPr bwMode="auto">
          <a:xfrm>
            <a:off x="5307608" y="4882420"/>
            <a:ext cx="273960" cy="400861"/>
          </a:xfrm>
          <a:custGeom>
            <a:avLst/>
            <a:gdLst/>
            <a:ahLst/>
            <a:cxnLst>
              <a:cxn ang="0">
                <a:pos x="76" y="31"/>
              </a:cxn>
              <a:cxn ang="0">
                <a:pos x="80" y="27"/>
              </a:cxn>
              <a:cxn ang="0">
                <a:pos x="76" y="23"/>
              </a:cxn>
              <a:cxn ang="0">
                <a:pos x="23" y="76"/>
              </a:cxn>
              <a:cxn ang="0">
                <a:pos x="27" y="80"/>
              </a:cxn>
              <a:cxn ang="0">
                <a:pos x="31" y="76"/>
              </a:cxn>
              <a:cxn ang="0">
                <a:pos x="76" y="31"/>
              </a:cxn>
              <a:cxn ang="0">
                <a:pos x="44" y="192"/>
              </a:cxn>
              <a:cxn ang="0">
                <a:pos x="45" y="203"/>
              </a:cxn>
              <a:cxn ang="0">
                <a:pos x="56" y="209"/>
              </a:cxn>
              <a:cxn ang="0">
                <a:pos x="57" y="216"/>
              </a:cxn>
              <a:cxn ang="0">
                <a:pos x="76" y="221"/>
              </a:cxn>
              <a:cxn ang="0">
                <a:pos x="95" y="216"/>
              </a:cxn>
              <a:cxn ang="0">
                <a:pos x="96" y="209"/>
              </a:cxn>
              <a:cxn ang="0">
                <a:pos x="106" y="203"/>
              </a:cxn>
              <a:cxn ang="0">
                <a:pos x="108" y="192"/>
              </a:cxn>
              <a:cxn ang="0">
                <a:pos x="76" y="197"/>
              </a:cxn>
              <a:cxn ang="0">
                <a:pos x="44" y="192"/>
              </a:cxn>
              <a:cxn ang="0">
                <a:pos x="41" y="170"/>
              </a:cxn>
              <a:cxn ang="0">
                <a:pos x="42" y="182"/>
              </a:cxn>
              <a:cxn ang="0">
                <a:pos x="76" y="188"/>
              </a:cxn>
              <a:cxn ang="0">
                <a:pos x="109" y="182"/>
              </a:cxn>
              <a:cxn ang="0">
                <a:pos x="111" y="170"/>
              </a:cxn>
              <a:cxn ang="0">
                <a:pos x="76" y="177"/>
              </a:cxn>
              <a:cxn ang="0">
                <a:pos x="41" y="170"/>
              </a:cxn>
              <a:cxn ang="0">
                <a:pos x="76" y="0"/>
              </a:cxn>
              <a:cxn ang="0">
                <a:pos x="0" y="76"/>
              </a:cxn>
              <a:cxn ang="0">
                <a:pos x="36" y="141"/>
              </a:cxn>
              <a:cxn ang="0">
                <a:pos x="39" y="160"/>
              </a:cxn>
              <a:cxn ang="0">
                <a:pos x="76" y="168"/>
              </a:cxn>
              <a:cxn ang="0">
                <a:pos x="113" y="160"/>
              </a:cxn>
              <a:cxn ang="0">
                <a:pos x="115" y="141"/>
              </a:cxn>
              <a:cxn ang="0">
                <a:pos x="152" y="76"/>
              </a:cxn>
              <a:cxn ang="0">
                <a:pos x="76" y="0"/>
              </a:cxn>
              <a:cxn ang="0">
                <a:pos x="104" y="132"/>
              </a:cxn>
              <a:cxn ang="0">
                <a:pos x="102" y="150"/>
              </a:cxn>
              <a:cxn ang="0">
                <a:pos x="76" y="154"/>
              </a:cxn>
              <a:cxn ang="0">
                <a:pos x="50" y="150"/>
              </a:cxn>
              <a:cxn ang="0">
                <a:pos x="48" y="132"/>
              </a:cxn>
              <a:cxn ang="0">
                <a:pos x="13" y="76"/>
              </a:cxn>
              <a:cxn ang="0">
                <a:pos x="76" y="14"/>
              </a:cxn>
              <a:cxn ang="0">
                <a:pos x="139" y="76"/>
              </a:cxn>
              <a:cxn ang="0">
                <a:pos x="104" y="132"/>
              </a:cxn>
              <a:cxn ang="0">
                <a:pos x="93" y="104"/>
              </a:cxn>
              <a:cxn ang="0">
                <a:pos x="76" y="74"/>
              </a:cxn>
              <a:cxn ang="0">
                <a:pos x="59" y="104"/>
              </a:cxn>
              <a:cxn ang="0">
                <a:pos x="52" y="89"/>
              </a:cxn>
              <a:cxn ang="0">
                <a:pos x="41" y="94"/>
              </a:cxn>
              <a:cxn ang="0">
                <a:pos x="58" y="131"/>
              </a:cxn>
              <a:cxn ang="0">
                <a:pos x="76" y="98"/>
              </a:cxn>
              <a:cxn ang="0">
                <a:pos x="94" y="131"/>
              </a:cxn>
              <a:cxn ang="0">
                <a:pos x="111" y="94"/>
              </a:cxn>
              <a:cxn ang="0">
                <a:pos x="100" y="89"/>
              </a:cxn>
              <a:cxn ang="0">
                <a:pos x="93" y="104"/>
              </a:cxn>
            </a:cxnLst>
            <a:rect l="0" t="0" r="r" b="b"/>
            <a:pathLst>
              <a:path w="152" h="221">
                <a:moveTo>
                  <a:pt x="76" y="31"/>
                </a:moveTo>
                <a:cubicBezTo>
                  <a:pt x="78" y="31"/>
                  <a:pt x="80" y="30"/>
                  <a:pt x="80" y="27"/>
                </a:cubicBezTo>
                <a:cubicBezTo>
                  <a:pt x="80" y="25"/>
                  <a:pt x="78" y="23"/>
                  <a:pt x="76" y="23"/>
                </a:cubicBezTo>
                <a:cubicBezTo>
                  <a:pt x="47" y="23"/>
                  <a:pt x="23" y="47"/>
                  <a:pt x="23" y="76"/>
                </a:cubicBezTo>
                <a:cubicBezTo>
                  <a:pt x="23" y="78"/>
                  <a:pt x="25" y="80"/>
                  <a:pt x="27" y="80"/>
                </a:cubicBezTo>
                <a:cubicBezTo>
                  <a:pt x="29" y="80"/>
                  <a:pt x="31" y="78"/>
                  <a:pt x="31" y="76"/>
                </a:cubicBezTo>
                <a:cubicBezTo>
                  <a:pt x="31" y="52"/>
                  <a:pt x="51" y="31"/>
                  <a:pt x="76" y="31"/>
                </a:cubicBezTo>
                <a:close/>
                <a:moveTo>
                  <a:pt x="44" y="192"/>
                </a:moveTo>
                <a:cubicBezTo>
                  <a:pt x="45" y="203"/>
                  <a:pt x="45" y="203"/>
                  <a:pt x="45" y="203"/>
                </a:cubicBezTo>
                <a:cubicBezTo>
                  <a:pt x="45" y="203"/>
                  <a:pt x="48" y="207"/>
                  <a:pt x="56" y="209"/>
                </a:cubicBezTo>
                <a:cubicBezTo>
                  <a:pt x="57" y="216"/>
                  <a:pt x="57" y="216"/>
                  <a:pt x="57" y="216"/>
                </a:cubicBezTo>
                <a:cubicBezTo>
                  <a:pt x="57" y="216"/>
                  <a:pt x="61" y="221"/>
                  <a:pt x="76" y="221"/>
                </a:cubicBezTo>
                <a:cubicBezTo>
                  <a:pt x="91" y="221"/>
                  <a:pt x="95" y="216"/>
                  <a:pt x="95" y="216"/>
                </a:cubicBezTo>
                <a:cubicBezTo>
                  <a:pt x="96" y="209"/>
                  <a:pt x="96" y="209"/>
                  <a:pt x="96" y="209"/>
                </a:cubicBezTo>
                <a:cubicBezTo>
                  <a:pt x="104" y="207"/>
                  <a:pt x="106" y="203"/>
                  <a:pt x="106" y="203"/>
                </a:cubicBezTo>
                <a:cubicBezTo>
                  <a:pt x="108" y="192"/>
                  <a:pt x="108" y="192"/>
                  <a:pt x="108" y="192"/>
                </a:cubicBezTo>
                <a:cubicBezTo>
                  <a:pt x="98" y="195"/>
                  <a:pt x="87" y="197"/>
                  <a:pt x="76" y="197"/>
                </a:cubicBezTo>
                <a:cubicBezTo>
                  <a:pt x="64" y="197"/>
                  <a:pt x="54" y="195"/>
                  <a:pt x="44" y="192"/>
                </a:cubicBezTo>
                <a:close/>
                <a:moveTo>
                  <a:pt x="41" y="170"/>
                </a:moveTo>
                <a:cubicBezTo>
                  <a:pt x="42" y="182"/>
                  <a:pt x="42" y="182"/>
                  <a:pt x="42" y="182"/>
                </a:cubicBezTo>
                <a:cubicBezTo>
                  <a:pt x="52" y="186"/>
                  <a:pt x="64" y="188"/>
                  <a:pt x="76" y="188"/>
                </a:cubicBezTo>
                <a:cubicBezTo>
                  <a:pt x="88" y="188"/>
                  <a:pt x="99" y="186"/>
                  <a:pt x="109" y="182"/>
                </a:cubicBezTo>
                <a:cubicBezTo>
                  <a:pt x="111" y="170"/>
                  <a:pt x="111" y="170"/>
                  <a:pt x="111" y="170"/>
                </a:cubicBezTo>
                <a:cubicBezTo>
                  <a:pt x="100" y="174"/>
                  <a:pt x="89" y="177"/>
                  <a:pt x="76" y="177"/>
                </a:cubicBezTo>
                <a:cubicBezTo>
                  <a:pt x="63" y="177"/>
                  <a:pt x="51" y="174"/>
                  <a:pt x="41" y="170"/>
                </a:cubicBezTo>
                <a:close/>
                <a:moveTo>
                  <a:pt x="76" y="0"/>
                </a:moveTo>
                <a:cubicBezTo>
                  <a:pt x="34" y="0"/>
                  <a:pt x="0" y="34"/>
                  <a:pt x="0" y="76"/>
                </a:cubicBezTo>
                <a:cubicBezTo>
                  <a:pt x="0" y="104"/>
                  <a:pt x="15" y="128"/>
                  <a:pt x="36" y="141"/>
                </a:cubicBezTo>
                <a:cubicBezTo>
                  <a:pt x="39" y="160"/>
                  <a:pt x="39" y="160"/>
                  <a:pt x="39" y="160"/>
                </a:cubicBezTo>
                <a:cubicBezTo>
                  <a:pt x="50" y="165"/>
                  <a:pt x="63" y="168"/>
                  <a:pt x="76" y="168"/>
                </a:cubicBezTo>
                <a:cubicBezTo>
                  <a:pt x="89" y="168"/>
                  <a:pt x="102" y="165"/>
                  <a:pt x="113" y="160"/>
                </a:cubicBezTo>
                <a:cubicBezTo>
                  <a:pt x="115" y="141"/>
                  <a:pt x="115" y="141"/>
                  <a:pt x="115" y="141"/>
                </a:cubicBezTo>
                <a:cubicBezTo>
                  <a:pt x="137" y="128"/>
                  <a:pt x="152" y="104"/>
                  <a:pt x="152" y="76"/>
                </a:cubicBezTo>
                <a:cubicBezTo>
                  <a:pt x="152" y="34"/>
                  <a:pt x="118" y="0"/>
                  <a:pt x="76" y="0"/>
                </a:cubicBezTo>
                <a:close/>
                <a:moveTo>
                  <a:pt x="104" y="132"/>
                </a:moveTo>
                <a:cubicBezTo>
                  <a:pt x="102" y="150"/>
                  <a:pt x="102" y="150"/>
                  <a:pt x="102" y="150"/>
                </a:cubicBezTo>
                <a:cubicBezTo>
                  <a:pt x="102" y="150"/>
                  <a:pt x="95" y="154"/>
                  <a:pt x="76" y="154"/>
                </a:cubicBezTo>
                <a:cubicBezTo>
                  <a:pt x="57" y="154"/>
                  <a:pt x="50" y="150"/>
                  <a:pt x="50" y="150"/>
                </a:cubicBezTo>
                <a:cubicBezTo>
                  <a:pt x="48" y="132"/>
                  <a:pt x="48" y="132"/>
                  <a:pt x="48" y="132"/>
                </a:cubicBezTo>
                <a:cubicBezTo>
                  <a:pt x="27" y="122"/>
                  <a:pt x="13" y="101"/>
                  <a:pt x="13" y="76"/>
                </a:cubicBezTo>
                <a:cubicBezTo>
                  <a:pt x="13" y="42"/>
                  <a:pt x="41" y="14"/>
                  <a:pt x="76" y="14"/>
                </a:cubicBezTo>
                <a:cubicBezTo>
                  <a:pt x="110" y="14"/>
                  <a:pt x="139" y="42"/>
                  <a:pt x="139" y="76"/>
                </a:cubicBezTo>
                <a:cubicBezTo>
                  <a:pt x="139" y="101"/>
                  <a:pt x="124" y="122"/>
                  <a:pt x="104" y="132"/>
                </a:cubicBezTo>
                <a:close/>
                <a:moveTo>
                  <a:pt x="93" y="104"/>
                </a:moveTo>
                <a:cubicBezTo>
                  <a:pt x="76" y="74"/>
                  <a:pt x="76" y="74"/>
                  <a:pt x="76" y="74"/>
                </a:cubicBezTo>
                <a:cubicBezTo>
                  <a:pt x="59" y="104"/>
                  <a:pt x="59" y="104"/>
                  <a:pt x="59" y="104"/>
                </a:cubicBezTo>
                <a:cubicBezTo>
                  <a:pt x="52" y="89"/>
                  <a:pt x="52" y="89"/>
                  <a:pt x="52" y="89"/>
                </a:cubicBezTo>
                <a:cubicBezTo>
                  <a:pt x="41" y="94"/>
                  <a:pt x="41" y="94"/>
                  <a:pt x="41" y="94"/>
                </a:cubicBezTo>
                <a:cubicBezTo>
                  <a:pt x="58" y="131"/>
                  <a:pt x="58" y="131"/>
                  <a:pt x="58" y="131"/>
                </a:cubicBezTo>
                <a:cubicBezTo>
                  <a:pt x="76" y="98"/>
                  <a:pt x="76" y="98"/>
                  <a:pt x="76" y="98"/>
                </a:cubicBezTo>
                <a:cubicBezTo>
                  <a:pt x="94" y="131"/>
                  <a:pt x="94" y="131"/>
                  <a:pt x="94" y="131"/>
                </a:cubicBezTo>
                <a:cubicBezTo>
                  <a:pt x="111" y="94"/>
                  <a:pt x="111" y="94"/>
                  <a:pt x="111" y="94"/>
                </a:cubicBezTo>
                <a:cubicBezTo>
                  <a:pt x="100" y="89"/>
                  <a:pt x="100" y="89"/>
                  <a:pt x="100" y="89"/>
                </a:cubicBezTo>
                <a:lnTo>
                  <a:pt x="93" y="104"/>
                </a:lnTo>
                <a:close/>
              </a:path>
            </a:pathLst>
          </a:custGeom>
          <a:solidFill>
            <a:schemeClr val="accent1"/>
          </a:solidFill>
          <a:ln w="9525">
            <a:noFill/>
            <a:round/>
            <a:headEnd/>
            <a:tailEnd/>
          </a:ln>
        </p:spPr>
        <p:txBody>
          <a:bodyPr vert="horz" wrap="square" lIns="103463" tIns="51731" rIns="103463" bIns="51731" numCol="1" anchor="t" anchorCtr="0" compatLnSpc="1">
            <a:prstTxWarp prst="textNoShape">
              <a:avLst/>
            </a:prstTxWarp>
          </a:bodyPr>
          <a:lstStyle/>
          <a:p>
            <a:endParaRPr lang="ko-KR" altLang="en-US" sz="2489">
              <a:latin typeface="Arial" panose="020B0604020202020204" pitchFamily="34" charset="0"/>
              <a:sym typeface="Arial" panose="020B0604020202020204" pitchFamily="34" charset="0"/>
            </a:endParaRPr>
          </a:p>
        </p:txBody>
      </p:sp>
      <p:grpSp>
        <p:nvGrpSpPr>
          <p:cNvPr id="89" name="Group 18"/>
          <p:cNvGrpSpPr/>
          <p:nvPr/>
        </p:nvGrpSpPr>
        <p:grpSpPr>
          <a:xfrm>
            <a:off x="10634480" y="4834466"/>
            <a:ext cx="353325" cy="353325"/>
            <a:chOff x="6350" y="4763"/>
            <a:chExt cx="492125" cy="492125"/>
          </a:xfrm>
          <a:solidFill>
            <a:schemeClr val="accent1"/>
          </a:solidFill>
        </p:grpSpPr>
        <p:sp>
          <p:nvSpPr>
            <p:cNvPr id="90" name="Freeform 156"/>
            <p:cNvSpPr>
              <a:spLocks noEditPoints="1"/>
            </p:cNvSpPr>
            <p:nvPr/>
          </p:nvSpPr>
          <p:spPr bwMode="auto">
            <a:xfrm>
              <a:off x="6350" y="4763"/>
              <a:ext cx="492125" cy="492125"/>
            </a:xfrm>
            <a:custGeom>
              <a:avLst/>
              <a:gdLst>
                <a:gd name="T0" fmla="*/ 109 w 128"/>
                <a:gd name="T1" fmla="*/ 48 h 128"/>
                <a:gd name="T2" fmla="*/ 114 w 128"/>
                <a:gd name="T3" fmla="*/ 33 h 128"/>
                <a:gd name="T4" fmla="*/ 105 w 128"/>
                <a:gd name="T5" fmla="*/ 15 h 128"/>
                <a:gd name="T6" fmla="*/ 95 w 128"/>
                <a:gd name="T7" fmla="*/ 14 h 128"/>
                <a:gd name="T8" fmla="*/ 80 w 128"/>
                <a:gd name="T9" fmla="*/ 19 h 128"/>
                <a:gd name="T10" fmla="*/ 69 w 128"/>
                <a:gd name="T11" fmla="*/ 0 h 128"/>
                <a:gd name="T12" fmla="*/ 51 w 128"/>
                <a:gd name="T13" fmla="*/ 6 h 128"/>
                <a:gd name="T14" fmla="*/ 43 w 128"/>
                <a:gd name="T15" fmla="*/ 21 h 128"/>
                <a:gd name="T16" fmla="*/ 28 w 128"/>
                <a:gd name="T17" fmla="*/ 13 h 128"/>
                <a:gd name="T18" fmla="*/ 15 w 128"/>
                <a:gd name="T19" fmla="*/ 23 h 128"/>
                <a:gd name="T20" fmla="*/ 21 w 128"/>
                <a:gd name="T21" fmla="*/ 43 h 128"/>
                <a:gd name="T22" fmla="*/ 6 w 128"/>
                <a:gd name="T23" fmla="*/ 51 h 128"/>
                <a:gd name="T24" fmla="*/ 0 w 128"/>
                <a:gd name="T25" fmla="*/ 69 h 128"/>
                <a:gd name="T26" fmla="*/ 19 w 128"/>
                <a:gd name="T27" fmla="*/ 80 h 128"/>
                <a:gd name="T28" fmla="*/ 14 w 128"/>
                <a:gd name="T29" fmla="*/ 95 h 128"/>
                <a:gd name="T30" fmla="*/ 23 w 128"/>
                <a:gd name="T31" fmla="*/ 113 h 128"/>
                <a:gd name="T32" fmla="*/ 33 w 128"/>
                <a:gd name="T33" fmla="*/ 114 h 128"/>
                <a:gd name="T34" fmla="*/ 48 w 128"/>
                <a:gd name="T35" fmla="*/ 109 h 128"/>
                <a:gd name="T36" fmla="*/ 59 w 128"/>
                <a:gd name="T37" fmla="*/ 128 h 128"/>
                <a:gd name="T38" fmla="*/ 77 w 128"/>
                <a:gd name="T39" fmla="*/ 122 h 128"/>
                <a:gd name="T40" fmla="*/ 85 w 128"/>
                <a:gd name="T41" fmla="*/ 107 h 128"/>
                <a:gd name="T42" fmla="*/ 100 w 128"/>
                <a:gd name="T43" fmla="*/ 115 h 128"/>
                <a:gd name="T44" fmla="*/ 113 w 128"/>
                <a:gd name="T45" fmla="*/ 105 h 128"/>
                <a:gd name="T46" fmla="*/ 107 w 128"/>
                <a:gd name="T47" fmla="*/ 85 h 128"/>
                <a:gd name="T48" fmla="*/ 122 w 128"/>
                <a:gd name="T49" fmla="*/ 77 h 128"/>
                <a:gd name="T50" fmla="*/ 128 w 128"/>
                <a:gd name="T51" fmla="*/ 59 h 128"/>
                <a:gd name="T52" fmla="*/ 108 w 128"/>
                <a:gd name="T53" fmla="*/ 72 h 128"/>
                <a:gd name="T54" fmla="*/ 100 w 128"/>
                <a:gd name="T55" fmla="*/ 81 h 128"/>
                <a:gd name="T56" fmla="*/ 107 w 128"/>
                <a:gd name="T57" fmla="*/ 100 h 128"/>
                <a:gd name="T58" fmla="*/ 89 w 128"/>
                <a:gd name="T59" fmla="*/ 101 h 128"/>
                <a:gd name="T60" fmla="*/ 81 w 128"/>
                <a:gd name="T61" fmla="*/ 100 h 128"/>
                <a:gd name="T62" fmla="*/ 72 w 128"/>
                <a:gd name="T63" fmla="*/ 108 h 128"/>
                <a:gd name="T64" fmla="*/ 59 w 128"/>
                <a:gd name="T65" fmla="*/ 120 h 128"/>
                <a:gd name="T66" fmla="*/ 51 w 128"/>
                <a:gd name="T67" fmla="*/ 102 h 128"/>
                <a:gd name="T68" fmla="*/ 43 w 128"/>
                <a:gd name="T69" fmla="*/ 99 h 128"/>
                <a:gd name="T70" fmla="*/ 28 w 128"/>
                <a:gd name="T71" fmla="*/ 107 h 128"/>
                <a:gd name="T72" fmla="*/ 27 w 128"/>
                <a:gd name="T73" fmla="*/ 89 h 128"/>
                <a:gd name="T74" fmla="*/ 26 w 128"/>
                <a:gd name="T75" fmla="*/ 77 h 128"/>
                <a:gd name="T76" fmla="*/ 8 w 128"/>
                <a:gd name="T77" fmla="*/ 69 h 128"/>
                <a:gd name="T78" fmla="*/ 20 w 128"/>
                <a:gd name="T79" fmla="*/ 56 h 128"/>
                <a:gd name="T80" fmla="*/ 28 w 128"/>
                <a:gd name="T81" fmla="*/ 47 h 128"/>
                <a:gd name="T82" fmla="*/ 21 w 128"/>
                <a:gd name="T83" fmla="*/ 28 h 128"/>
                <a:gd name="T84" fmla="*/ 39 w 128"/>
                <a:gd name="T85" fmla="*/ 27 h 128"/>
                <a:gd name="T86" fmla="*/ 47 w 128"/>
                <a:gd name="T87" fmla="*/ 28 h 128"/>
                <a:gd name="T88" fmla="*/ 56 w 128"/>
                <a:gd name="T89" fmla="*/ 20 h 128"/>
                <a:gd name="T90" fmla="*/ 69 w 128"/>
                <a:gd name="T91" fmla="*/ 8 h 128"/>
                <a:gd name="T92" fmla="*/ 77 w 128"/>
                <a:gd name="T93" fmla="*/ 26 h 128"/>
                <a:gd name="T94" fmla="*/ 85 w 128"/>
                <a:gd name="T95" fmla="*/ 29 h 128"/>
                <a:gd name="T96" fmla="*/ 100 w 128"/>
                <a:gd name="T97" fmla="*/ 21 h 128"/>
                <a:gd name="T98" fmla="*/ 101 w 128"/>
                <a:gd name="T99" fmla="*/ 39 h 128"/>
                <a:gd name="T100" fmla="*/ 102 w 128"/>
                <a:gd name="T101" fmla="*/ 51 h 128"/>
                <a:gd name="T102" fmla="*/ 120 w 128"/>
                <a:gd name="T103" fmla="*/ 59 h 128"/>
                <a:gd name="T104" fmla="*/ 108 w 128"/>
                <a:gd name="T105" fmla="*/ 7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28" h="128">
                  <a:moveTo>
                    <a:pt x="122" y="51"/>
                  </a:moveTo>
                  <a:cubicBezTo>
                    <a:pt x="109" y="48"/>
                    <a:pt x="109" y="48"/>
                    <a:pt x="109" y="48"/>
                  </a:cubicBezTo>
                  <a:cubicBezTo>
                    <a:pt x="109" y="46"/>
                    <a:pt x="108" y="45"/>
                    <a:pt x="107" y="43"/>
                  </a:cubicBezTo>
                  <a:cubicBezTo>
                    <a:pt x="114" y="33"/>
                    <a:pt x="114" y="33"/>
                    <a:pt x="114" y="33"/>
                  </a:cubicBezTo>
                  <a:cubicBezTo>
                    <a:pt x="116" y="30"/>
                    <a:pt x="116" y="25"/>
                    <a:pt x="113" y="23"/>
                  </a:cubicBezTo>
                  <a:cubicBezTo>
                    <a:pt x="105" y="15"/>
                    <a:pt x="105" y="15"/>
                    <a:pt x="105" y="15"/>
                  </a:cubicBezTo>
                  <a:cubicBezTo>
                    <a:pt x="104" y="13"/>
                    <a:pt x="102" y="13"/>
                    <a:pt x="100" y="13"/>
                  </a:cubicBezTo>
                  <a:cubicBezTo>
                    <a:pt x="98" y="13"/>
                    <a:pt x="97" y="13"/>
                    <a:pt x="95" y="14"/>
                  </a:cubicBezTo>
                  <a:cubicBezTo>
                    <a:pt x="85" y="21"/>
                    <a:pt x="85" y="21"/>
                    <a:pt x="85" y="21"/>
                  </a:cubicBezTo>
                  <a:cubicBezTo>
                    <a:pt x="83" y="20"/>
                    <a:pt x="82" y="19"/>
                    <a:pt x="80" y="19"/>
                  </a:cubicBezTo>
                  <a:cubicBezTo>
                    <a:pt x="77" y="6"/>
                    <a:pt x="77" y="6"/>
                    <a:pt x="77" y="6"/>
                  </a:cubicBezTo>
                  <a:cubicBezTo>
                    <a:pt x="77" y="3"/>
                    <a:pt x="73" y="0"/>
                    <a:pt x="69" y="0"/>
                  </a:cubicBezTo>
                  <a:cubicBezTo>
                    <a:pt x="59" y="0"/>
                    <a:pt x="59" y="0"/>
                    <a:pt x="59" y="0"/>
                  </a:cubicBezTo>
                  <a:cubicBezTo>
                    <a:pt x="55" y="0"/>
                    <a:pt x="51" y="3"/>
                    <a:pt x="51" y="6"/>
                  </a:cubicBezTo>
                  <a:cubicBezTo>
                    <a:pt x="48" y="19"/>
                    <a:pt x="48" y="19"/>
                    <a:pt x="48" y="19"/>
                  </a:cubicBezTo>
                  <a:cubicBezTo>
                    <a:pt x="46" y="19"/>
                    <a:pt x="45" y="20"/>
                    <a:pt x="43" y="21"/>
                  </a:cubicBezTo>
                  <a:cubicBezTo>
                    <a:pt x="33" y="14"/>
                    <a:pt x="33" y="14"/>
                    <a:pt x="33" y="14"/>
                  </a:cubicBezTo>
                  <a:cubicBezTo>
                    <a:pt x="31" y="13"/>
                    <a:pt x="30" y="13"/>
                    <a:pt x="28" y="13"/>
                  </a:cubicBezTo>
                  <a:cubicBezTo>
                    <a:pt x="26" y="13"/>
                    <a:pt x="24" y="13"/>
                    <a:pt x="23" y="15"/>
                  </a:cubicBezTo>
                  <a:cubicBezTo>
                    <a:pt x="15" y="23"/>
                    <a:pt x="15" y="23"/>
                    <a:pt x="15" y="23"/>
                  </a:cubicBezTo>
                  <a:cubicBezTo>
                    <a:pt x="12" y="25"/>
                    <a:pt x="12" y="30"/>
                    <a:pt x="14" y="33"/>
                  </a:cubicBezTo>
                  <a:cubicBezTo>
                    <a:pt x="21" y="43"/>
                    <a:pt x="21" y="43"/>
                    <a:pt x="21" y="43"/>
                  </a:cubicBezTo>
                  <a:cubicBezTo>
                    <a:pt x="20" y="45"/>
                    <a:pt x="19" y="46"/>
                    <a:pt x="19" y="48"/>
                  </a:cubicBezTo>
                  <a:cubicBezTo>
                    <a:pt x="6" y="51"/>
                    <a:pt x="6" y="51"/>
                    <a:pt x="6" y="51"/>
                  </a:cubicBezTo>
                  <a:cubicBezTo>
                    <a:pt x="3" y="51"/>
                    <a:pt x="0" y="55"/>
                    <a:pt x="0" y="59"/>
                  </a:cubicBezTo>
                  <a:cubicBezTo>
                    <a:pt x="0" y="69"/>
                    <a:pt x="0" y="69"/>
                    <a:pt x="0" y="69"/>
                  </a:cubicBezTo>
                  <a:cubicBezTo>
                    <a:pt x="0" y="73"/>
                    <a:pt x="3" y="77"/>
                    <a:pt x="6" y="77"/>
                  </a:cubicBezTo>
                  <a:cubicBezTo>
                    <a:pt x="19" y="80"/>
                    <a:pt x="19" y="80"/>
                    <a:pt x="19" y="80"/>
                  </a:cubicBezTo>
                  <a:cubicBezTo>
                    <a:pt x="19" y="82"/>
                    <a:pt x="20" y="83"/>
                    <a:pt x="21" y="85"/>
                  </a:cubicBezTo>
                  <a:cubicBezTo>
                    <a:pt x="14" y="95"/>
                    <a:pt x="14" y="95"/>
                    <a:pt x="14" y="95"/>
                  </a:cubicBezTo>
                  <a:cubicBezTo>
                    <a:pt x="12" y="98"/>
                    <a:pt x="12" y="103"/>
                    <a:pt x="15" y="105"/>
                  </a:cubicBezTo>
                  <a:cubicBezTo>
                    <a:pt x="23" y="113"/>
                    <a:pt x="23" y="113"/>
                    <a:pt x="23" y="113"/>
                  </a:cubicBezTo>
                  <a:cubicBezTo>
                    <a:pt x="24" y="115"/>
                    <a:pt x="26" y="115"/>
                    <a:pt x="28" y="115"/>
                  </a:cubicBezTo>
                  <a:cubicBezTo>
                    <a:pt x="30" y="115"/>
                    <a:pt x="31" y="115"/>
                    <a:pt x="33" y="114"/>
                  </a:cubicBezTo>
                  <a:cubicBezTo>
                    <a:pt x="43" y="107"/>
                    <a:pt x="43" y="107"/>
                    <a:pt x="43" y="107"/>
                  </a:cubicBezTo>
                  <a:cubicBezTo>
                    <a:pt x="45" y="108"/>
                    <a:pt x="46" y="109"/>
                    <a:pt x="48" y="109"/>
                  </a:cubicBezTo>
                  <a:cubicBezTo>
                    <a:pt x="51" y="122"/>
                    <a:pt x="51" y="122"/>
                    <a:pt x="51" y="122"/>
                  </a:cubicBezTo>
                  <a:cubicBezTo>
                    <a:pt x="51" y="125"/>
                    <a:pt x="55" y="128"/>
                    <a:pt x="59" y="128"/>
                  </a:cubicBezTo>
                  <a:cubicBezTo>
                    <a:pt x="69" y="128"/>
                    <a:pt x="69" y="128"/>
                    <a:pt x="69" y="128"/>
                  </a:cubicBezTo>
                  <a:cubicBezTo>
                    <a:pt x="73" y="128"/>
                    <a:pt x="77" y="125"/>
                    <a:pt x="77" y="122"/>
                  </a:cubicBezTo>
                  <a:cubicBezTo>
                    <a:pt x="80" y="109"/>
                    <a:pt x="80" y="109"/>
                    <a:pt x="80" y="109"/>
                  </a:cubicBezTo>
                  <a:cubicBezTo>
                    <a:pt x="82" y="109"/>
                    <a:pt x="83" y="108"/>
                    <a:pt x="85" y="107"/>
                  </a:cubicBezTo>
                  <a:cubicBezTo>
                    <a:pt x="95" y="114"/>
                    <a:pt x="95" y="114"/>
                    <a:pt x="95" y="114"/>
                  </a:cubicBezTo>
                  <a:cubicBezTo>
                    <a:pt x="97" y="115"/>
                    <a:pt x="98" y="115"/>
                    <a:pt x="100" y="115"/>
                  </a:cubicBezTo>
                  <a:cubicBezTo>
                    <a:pt x="102" y="115"/>
                    <a:pt x="104" y="115"/>
                    <a:pt x="105" y="113"/>
                  </a:cubicBezTo>
                  <a:cubicBezTo>
                    <a:pt x="113" y="105"/>
                    <a:pt x="113" y="105"/>
                    <a:pt x="113" y="105"/>
                  </a:cubicBezTo>
                  <a:cubicBezTo>
                    <a:pt x="116" y="103"/>
                    <a:pt x="116" y="98"/>
                    <a:pt x="114" y="95"/>
                  </a:cubicBezTo>
                  <a:cubicBezTo>
                    <a:pt x="107" y="85"/>
                    <a:pt x="107" y="85"/>
                    <a:pt x="107" y="85"/>
                  </a:cubicBezTo>
                  <a:cubicBezTo>
                    <a:pt x="108" y="83"/>
                    <a:pt x="109" y="82"/>
                    <a:pt x="109" y="80"/>
                  </a:cubicBezTo>
                  <a:cubicBezTo>
                    <a:pt x="122" y="77"/>
                    <a:pt x="122" y="77"/>
                    <a:pt x="122" y="77"/>
                  </a:cubicBezTo>
                  <a:cubicBezTo>
                    <a:pt x="125" y="77"/>
                    <a:pt x="128" y="73"/>
                    <a:pt x="128" y="69"/>
                  </a:cubicBezTo>
                  <a:cubicBezTo>
                    <a:pt x="128" y="59"/>
                    <a:pt x="128" y="59"/>
                    <a:pt x="128" y="59"/>
                  </a:cubicBezTo>
                  <a:cubicBezTo>
                    <a:pt x="128" y="55"/>
                    <a:pt x="125" y="51"/>
                    <a:pt x="122" y="51"/>
                  </a:cubicBezTo>
                  <a:close/>
                  <a:moveTo>
                    <a:pt x="108" y="72"/>
                  </a:moveTo>
                  <a:cubicBezTo>
                    <a:pt x="105" y="72"/>
                    <a:pt x="103" y="74"/>
                    <a:pt x="102" y="77"/>
                  </a:cubicBezTo>
                  <a:cubicBezTo>
                    <a:pt x="101" y="79"/>
                    <a:pt x="101" y="80"/>
                    <a:pt x="100" y="81"/>
                  </a:cubicBezTo>
                  <a:cubicBezTo>
                    <a:pt x="99" y="84"/>
                    <a:pt x="99" y="87"/>
                    <a:pt x="101" y="89"/>
                  </a:cubicBezTo>
                  <a:cubicBezTo>
                    <a:pt x="107" y="100"/>
                    <a:pt x="107" y="100"/>
                    <a:pt x="107" y="100"/>
                  </a:cubicBezTo>
                  <a:cubicBezTo>
                    <a:pt x="100" y="107"/>
                    <a:pt x="100" y="107"/>
                    <a:pt x="100" y="107"/>
                  </a:cubicBezTo>
                  <a:cubicBezTo>
                    <a:pt x="89" y="101"/>
                    <a:pt x="89" y="101"/>
                    <a:pt x="89" y="101"/>
                  </a:cubicBezTo>
                  <a:cubicBezTo>
                    <a:pt x="88" y="100"/>
                    <a:pt x="86" y="99"/>
                    <a:pt x="85" y="99"/>
                  </a:cubicBezTo>
                  <a:cubicBezTo>
                    <a:pt x="84" y="99"/>
                    <a:pt x="83" y="99"/>
                    <a:pt x="81" y="100"/>
                  </a:cubicBezTo>
                  <a:cubicBezTo>
                    <a:pt x="80" y="101"/>
                    <a:pt x="79" y="101"/>
                    <a:pt x="77" y="102"/>
                  </a:cubicBezTo>
                  <a:cubicBezTo>
                    <a:pt x="74" y="103"/>
                    <a:pt x="72" y="105"/>
                    <a:pt x="72" y="108"/>
                  </a:cubicBezTo>
                  <a:cubicBezTo>
                    <a:pt x="69" y="120"/>
                    <a:pt x="69" y="120"/>
                    <a:pt x="69" y="120"/>
                  </a:cubicBezTo>
                  <a:cubicBezTo>
                    <a:pt x="59" y="120"/>
                    <a:pt x="59" y="120"/>
                    <a:pt x="59" y="120"/>
                  </a:cubicBezTo>
                  <a:cubicBezTo>
                    <a:pt x="56" y="108"/>
                    <a:pt x="56" y="108"/>
                    <a:pt x="56" y="108"/>
                  </a:cubicBezTo>
                  <a:cubicBezTo>
                    <a:pt x="56" y="105"/>
                    <a:pt x="54" y="103"/>
                    <a:pt x="51" y="102"/>
                  </a:cubicBezTo>
                  <a:cubicBezTo>
                    <a:pt x="49" y="101"/>
                    <a:pt x="48" y="101"/>
                    <a:pt x="47" y="100"/>
                  </a:cubicBezTo>
                  <a:cubicBezTo>
                    <a:pt x="45" y="99"/>
                    <a:pt x="44" y="99"/>
                    <a:pt x="43" y="99"/>
                  </a:cubicBezTo>
                  <a:cubicBezTo>
                    <a:pt x="42" y="99"/>
                    <a:pt x="40" y="100"/>
                    <a:pt x="39" y="101"/>
                  </a:cubicBezTo>
                  <a:cubicBezTo>
                    <a:pt x="28" y="107"/>
                    <a:pt x="28" y="107"/>
                    <a:pt x="28" y="107"/>
                  </a:cubicBezTo>
                  <a:cubicBezTo>
                    <a:pt x="21" y="100"/>
                    <a:pt x="21" y="100"/>
                    <a:pt x="21" y="100"/>
                  </a:cubicBezTo>
                  <a:cubicBezTo>
                    <a:pt x="27" y="89"/>
                    <a:pt x="27" y="89"/>
                    <a:pt x="27" y="89"/>
                  </a:cubicBezTo>
                  <a:cubicBezTo>
                    <a:pt x="29" y="87"/>
                    <a:pt x="29" y="84"/>
                    <a:pt x="28" y="81"/>
                  </a:cubicBezTo>
                  <a:cubicBezTo>
                    <a:pt x="27" y="80"/>
                    <a:pt x="27" y="79"/>
                    <a:pt x="26" y="77"/>
                  </a:cubicBezTo>
                  <a:cubicBezTo>
                    <a:pt x="25" y="74"/>
                    <a:pt x="23" y="72"/>
                    <a:pt x="20" y="72"/>
                  </a:cubicBezTo>
                  <a:cubicBezTo>
                    <a:pt x="8" y="69"/>
                    <a:pt x="8" y="69"/>
                    <a:pt x="8" y="69"/>
                  </a:cubicBezTo>
                  <a:cubicBezTo>
                    <a:pt x="8" y="59"/>
                    <a:pt x="8" y="59"/>
                    <a:pt x="8" y="59"/>
                  </a:cubicBezTo>
                  <a:cubicBezTo>
                    <a:pt x="20" y="56"/>
                    <a:pt x="20" y="56"/>
                    <a:pt x="20" y="56"/>
                  </a:cubicBezTo>
                  <a:cubicBezTo>
                    <a:pt x="23" y="56"/>
                    <a:pt x="25" y="54"/>
                    <a:pt x="26" y="51"/>
                  </a:cubicBezTo>
                  <a:cubicBezTo>
                    <a:pt x="27" y="49"/>
                    <a:pt x="27" y="48"/>
                    <a:pt x="28" y="47"/>
                  </a:cubicBezTo>
                  <a:cubicBezTo>
                    <a:pt x="29" y="44"/>
                    <a:pt x="29" y="41"/>
                    <a:pt x="27" y="39"/>
                  </a:cubicBezTo>
                  <a:cubicBezTo>
                    <a:pt x="21" y="28"/>
                    <a:pt x="21" y="28"/>
                    <a:pt x="21" y="28"/>
                  </a:cubicBezTo>
                  <a:cubicBezTo>
                    <a:pt x="28" y="21"/>
                    <a:pt x="28" y="21"/>
                    <a:pt x="28" y="21"/>
                  </a:cubicBezTo>
                  <a:cubicBezTo>
                    <a:pt x="39" y="27"/>
                    <a:pt x="39" y="27"/>
                    <a:pt x="39" y="27"/>
                  </a:cubicBezTo>
                  <a:cubicBezTo>
                    <a:pt x="40" y="28"/>
                    <a:pt x="42" y="29"/>
                    <a:pt x="43" y="29"/>
                  </a:cubicBezTo>
                  <a:cubicBezTo>
                    <a:pt x="44" y="29"/>
                    <a:pt x="45" y="29"/>
                    <a:pt x="47" y="28"/>
                  </a:cubicBezTo>
                  <a:cubicBezTo>
                    <a:pt x="48" y="27"/>
                    <a:pt x="49" y="27"/>
                    <a:pt x="51" y="26"/>
                  </a:cubicBezTo>
                  <a:cubicBezTo>
                    <a:pt x="54" y="25"/>
                    <a:pt x="56" y="23"/>
                    <a:pt x="56" y="20"/>
                  </a:cubicBezTo>
                  <a:cubicBezTo>
                    <a:pt x="59" y="8"/>
                    <a:pt x="59" y="8"/>
                    <a:pt x="59" y="8"/>
                  </a:cubicBezTo>
                  <a:cubicBezTo>
                    <a:pt x="69" y="8"/>
                    <a:pt x="69" y="8"/>
                    <a:pt x="69" y="8"/>
                  </a:cubicBezTo>
                  <a:cubicBezTo>
                    <a:pt x="72" y="20"/>
                    <a:pt x="72" y="20"/>
                    <a:pt x="72" y="20"/>
                  </a:cubicBezTo>
                  <a:cubicBezTo>
                    <a:pt x="72" y="23"/>
                    <a:pt x="74" y="25"/>
                    <a:pt x="77" y="26"/>
                  </a:cubicBezTo>
                  <a:cubicBezTo>
                    <a:pt x="79" y="27"/>
                    <a:pt x="80" y="27"/>
                    <a:pt x="81" y="28"/>
                  </a:cubicBezTo>
                  <a:cubicBezTo>
                    <a:pt x="83" y="29"/>
                    <a:pt x="84" y="29"/>
                    <a:pt x="85" y="29"/>
                  </a:cubicBezTo>
                  <a:cubicBezTo>
                    <a:pt x="86" y="29"/>
                    <a:pt x="88" y="28"/>
                    <a:pt x="89" y="27"/>
                  </a:cubicBezTo>
                  <a:cubicBezTo>
                    <a:pt x="100" y="21"/>
                    <a:pt x="100" y="21"/>
                    <a:pt x="100" y="21"/>
                  </a:cubicBezTo>
                  <a:cubicBezTo>
                    <a:pt x="107" y="28"/>
                    <a:pt x="107" y="28"/>
                    <a:pt x="107" y="28"/>
                  </a:cubicBezTo>
                  <a:cubicBezTo>
                    <a:pt x="101" y="39"/>
                    <a:pt x="101" y="39"/>
                    <a:pt x="101" y="39"/>
                  </a:cubicBezTo>
                  <a:cubicBezTo>
                    <a:pt x="99" y="41"/>
                    <a:pt x="99" y="44"/>
                    <a:pt x="100" y="47"/>
                  </a:cubicBezTo>
                  <a:cubicBezTo>
                    <a:pt x="101" y="48"/>
                    <a:pt x="101" y="49"/>
                    <a:pt x="102" y="51"/>
                  </a:cubicBezTo>
                  <a:cubicBezTo>
                    <a:pt x="103" y="54"/>
                    <a:pt x="105" y="56"/>
                    <a:pt x="108" y="56"/>
                  </a:cubicBezTo>
                  <a:cubicBezTo>
                    <a:pt x="120" y="59"/>
                    <a:pt x="120" y="59"/>
                    <a:pt x="120" y="59"/>
                  </a:cubicBezTo>
                  <a:cubicBezTo>
                    <a:pt x="120" y="69"/>
                    <a:pt x="120" y="69"/>
                    <a:pt x="120" y="69"/>
                  </a:cubicBezTo>
                  <a:lnTo>
                    <a:pt x="10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89">
                <a:latin typeface="Arial" panose="020B0604020202020204" pitchFamily="34" charset="0"/>
                <a:ea typeface="微软雅黑" panose="020B0503020204020204" pitchFamily="34" charset="-122"/>
                <a:cs typeface="Roboto condensed"/>
                <a:sym typeface="Arial" panose="020B0604020202020204" pitchFamily="34" charset="0"/>
              </a:endParaRPr>
            </a:p>
          </p:txBody>
        </p:sp>
        <p:sp>
          <p:nvSpPr>
            <p:cNvPr id="91" name="Freeform 157"/>
            <p:cNvSpPr>
              <a:spLocks noEditPoints="1"/>
            </p:cNvSpPr>
            <p:nvPr/>
          </p:nvSpPr>
          <p:spPr bwMode="auto">
            <a:xfrm>
              <a:off x="146050" y="144463"/>
              <a:ext cx="214313" cy="214313"/>
            </a:xfrm>
            <a:custGeom>
              <a:avLst/>
              <a:gdLst>
                <a:gd name="T0" fmla="*/ 28 w 56"/>
                <a:gd name="T1" fmla="*/ 0 h 56"/>
                <a:gd name="T2" fmla="*/ 0 w 56"/>
                <a:gd name="T3" fmla="*/ 28 h 56"/>
                <a:gd name="T4" fmla="*/ 28 w 56"/>
                <a:gd name="T5" fmla="*/ 56 h 56"/>
                <a:gd name="T6" fmla="*/ 56 w 56"/>
                <a:gd name="T7" fmla="*/ 28 h 56"/>
                <a:gd name="T8" fmla="*/ 28 w 56"/>
                <a:gd name="T9" fmla="*/ 0 h 56"/>
                <a:gd name="T10" fmla="*/ 28 w 56"/>
                <a:gd name="T11" fmla="*/ 53 h 56"/>
                <a:gd name="T12" fmla="*/ 4 w 56"/>
                <a:gd name="T13" fmla="*/ 28 h 56"/>
                <a:gd name="T14" fmla="*/ 28 w 56"/>
                <a:gd name="T15" fmla="*/ 4 h 56"/>
                <a:gd name="T16" fmla="*/ 53 w 56"/>
                <a:gd name="T17" fmla="*/ 28 h 56"/>
                <a:gd name="T18" fmla="*/ 28 w 56"/>
                <a:gd name="T19" fmla="*/ 53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6" h="56">
                  <a:moveTo>
                    <a:pt x="28" y="0"/>
                  </a:moveTo>
                  <a:cubicBezTo>
                    <a:pt x="13" y="0"/>
                    <a:pt x="0" y="13"/>
                    <a:pt x="0" y="28"/>
                  </a:cubicBezTo>
                  <a:cubicBezTo>
                    <a:pt x="0" y="43"/>
                    <a:pt x="13" y="56"/>
                    <a:pt x="28" y="56"/>
                  </a:cubicBezTo>
                  <a:cubicBezTo>
                    <a:pt x="43" y="56"/>
                    <a:pt x="56" y="43"/>
                    <a:pt x="56" y="28"/>
                  </a:cubicBezTo>
                  <a:cubicBezTo>
                    <a:pt x="56" y="13"/>
                    <a:pt x="43" y="0"/>
                    <a:pt x="28" y="0"/>
                  </a:cubicBezTo>
                  <a:close/>
                  <a:moveTo>
                    <a:pt x="28" y="53"/>
                  </a:moveTo>
                  <a:cubicBezTo>
                    <a:pt x="14" y="53"/>
                    <a:pt x="4" y="42"/>
                    <a:pt x="4" y="28"/>
                  </a:cubicBezTo>
                  <a:cubicBezTo>
                    <a:pt x="4" y="14"/>
                    <a:pt x="14" y="4"/>
                    <a:pt x="28" y="4"/>
                  </a:cubicBezTo>
                  <a:cubicBezTo>
                    <a:pt x="42" y="4"/>
                    <a:pt x="53" y="14"/>
                    <a:pt x="53" y="28"/>
                  </a:cubicBezTo>
                  <a:cubicBezTo>
                    <a:pt x="53" y="42"/>
                    <a:pt x="42" y="53"/>
                    <a:pt x="28" y="5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89">
                <a:latin typeface="Arial" panose="020B0604020202020204" pitchFamily="34" charset="0"/>
                <a:ea typeface="微软雅黑" panose="020B0503020204020204" pitchFamily="34" charset="-122"/>
                <a:cs typeface="Roboto condensed"/>
                <a:sym typeface="Arial" panose="020B0604020202020204" pitchFamily="34" charset="0"/>
              </a:endParaRPr>
            </a:p>
          </p:txBody>
        </p:sp>
        <p:sp>
          <p:nvSpPr>
            <p:cNvPr id="92" name="Freeform 158"/>
            <p:cNvSpPr>
              <a:spLocks noEditPoints="1"/>
            </p:cNvSpPr>
            <p:nvPr/>
          </p:nvSpPr>
          <p:spPr bwMode="auto">
            <a:xfrm>
              <a:off x="192088" y="190501"/>
              <a:ext cx="122238" cy="122238"/>
            </a:xfrm>
            <a:custGeom>
              <a:avLst/>
              <a:gdLst>
                <a:gd name="T0" fmla="*/ 16 w 32"/>
                <a:gd name="T1" fmla="*/ 0 h 32"/>
                <a:gd name="T2" fmla="*/ 0 w 32"/>
                <a:gd name="T3" fmla="*/ 16 h 32"/>
                <a:gd name="T4" fmla="*/ 16 w 32"/>
                <a:gd name="T5" fmla="*/ 32 h 32"/>
                <a:gd name="T6" fmla="*/ 32 w 32"/>
                <a:gd name="T7" fmla="*/ 16 h 32"/>
                <a:gd name="T8" fmla="*/ 16 w 32"/>
                <a:gd name="T9" fmla="*/ 0 h 32"/>
                <a:gd name="T10" fmla="*/ 16 w 32"/>
                <a:gd name="T11" fmla="*/ 28 h 32"/>
                <a:gd name="T12" fmla="*/ 4 w 32"/>
                <a:gd name="T13" fmla="*/ 16 h 32"/>
                <a:gd name="T14" fmla="*/ 16 w 32"/>
                <a:gd name="T15" fmla="*/ 4 h 32"/>
                <a:gd name="T16" fmla="*/ 28 w 32"/>
                <a:gd name="T17" fmla="*/ 16 h 32"/>
                <a:gd name="T18" fmla="*/ 16 w 32"/>
                <a:gd name="T19" fmla="*/ 28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2" h="32">
                  <a:moveTo>
                    <a:pt x="16" y="0"/>
                  </a:moveTo>
                  <a:cubicBezTo>
                    <a:pt x="7" y="0"/>
                    <a:pt x="0" y="7"/>
                    <a:pt x="0" y="16"/>
                  </a:cubicBezTo>
                  <a:cubicBezTo>
                    <a:pt x="0" y="25"/>
                    <a:pt x="7" y="32"/>
                    <a:pt x="16" y="32"/>
                  </a:cubicBezTo>
                  <a:cubicBezTo>
                    <a:pt x="25" y="32"/>
                    <a:pt x="32" y="25"/>
                    <a:pt x="32" y="16"/>
                  </a:cubicBezTo>
                  <a:cubicBezTo>
                    <a:pt x="32" y="7"/>
                    <a:pt x="25" y="0"/>
                    <a:pt x="16" y="0"/>
                  </a:cubicBezTo>
                  <a:close/>
                  <a:moveTo>
                    <a:pt x="16" y="28"/>
                  </a:moveTo>
                  <a:cubicBezTo>
                    <a:pt x="9" y="28"/>
                    <a:pt x="4" y="23"/>
                    <a:pt x="4" y="16"/>
                  </a:cubicBezTo>
                  <a:cubicBezTo>
                    <a:pt x="4" y="9"/>
                    <a:pt x="9" y="4"/>
                    <a:pt x="16" y="4"/>
                  </a:cubicBezTo>
                  <a:cubicBezTo>
                    <a:pt x="23" y="4"/>
                    <a:pt x="28" y="9"/>
                    <a:pt x="28" y="16"/>
                  </a:cubicBezTo>
                  <a:cubicBezTo>
                    <a:pt x="28" y="23"/>
                    <a:pt x="23" y="28"/>
                    <a:pt x="16" y="2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a:lstStyle/>
            <a:p>
              <a:pPr>
                <a:defRPr/>
              </a:pPr>
              <a:endParaRPr lang="id-ID" sz="2489">
                <a:latin typeface="Arial" panose="020B0604020202020204" pitchFamily="34" charset="0"/>
                <a:ea typeface="微软雅黑" panose="020B0503020204020204" pitchFamily="34" charset="-122"/>
                <a:cs typeface="Roboto condensed"/>
                <a:sym typeface="Arial" panose="020B0604020202020204" pitchFamily="34" charset="0"/>
              </a:endParaRPr>
            </a:p>
          </p:txBody>
        </p:sp>
      </p:grpSp>
      <p:sp>
        <p:nvSpPr>
          <p:cNvPr id="93" name="TextBox 92"/>
          <p:cNvSpPr txBox="1"/>
          <p:nvPr/>
        </p:nvSpPr>
        <p:spPr>
          <a:xfrm>
            <a:off x="1790802" y="4971902"/>
            <a:ext cx="2167774"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TextBox 93"/>
          <p:cNvSpPr txBox="1"/>
          <p:nvPr/>
        </p:nvSpPr>
        <p:spPr>
          <a:xfrm>
            <a:off x="4296554" y="5373203"/>
            <a:ext cx="2167774"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94"/>
          <p:cNvSpPr txBox="1"/>
          <p:nvPr/>
        </p:nvSpPr>
        <p:spPr>
          <a:xfrm>
            <a:off x="6721475" y="6003268"/>
            <a:ext cx="2167774"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TextBox 95"/>
          <p:cNvSpPr txBox="1"/>
          <p:nvPr/>
        </p:nvSpPr>
        <p:spPr>
          <a:xfrm>
            <a:off x="9796661" y="5351988"/>
            <a:ext cx="2167774"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7" name="组合 96"/>
          <p:cNvGrpSpPr/>
          <p:nvPr/>
        </p:nvGrpSpPr>
        <p:grpSpPr>
          <a:xfrm>
            <a:off x="7287291" y="3942292"/>
            <a:ext cx="1205439" cy="1205439"/>
            <a:chOff x="4677858" y="2649672"/>
            <a:chExt cx="809336" cy="809336"/>
          </a:xfrm>
          <a:solidFill>
            <a:schemeClr val="accent1"/>
          </a:solidFill>
        </p:grpSpPr>
        <p:sp>
          <p:nvSpPr>
            <p:cNvPr id="98" name="椭圆 97"/>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椭圆 98"/>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0" name="组合 99"/>
          <p:cNvGrpSpPr/>
          <p:nvPr/>
        </p:nvGrpSpPr>
        <p:grpSpPr>
          <a:xfrm>
            <a:off x="2275790" y="2781120"/>
            <a:ext cx="1268617" cy="1268617"/>
            <a:chOff x="4677858" y="2649672"/>
            <a:chExt cx="809336" cy="809336"/>
          </a:xfrm>
          <a:solidFill>
            <a:schemeClr val="accent1"/>
          </a:solidFill>
        </p:grpSpPr>
        <p:sp>
          <p:nvSpPr>
            <p:cNvPr id="101" name="椭圆 100"/>
            <p:cNvSpPr/>
            <p:nvPr/>
          </p:nvSpPr>
          <p:spPr>
            <a:xfrm>
              <a:off x="4677858" y="2649672"/>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椭圆 101"/>
            <p:cNvSpPr/>
            <p:nvPr/>
          </p:nvSpPr>
          <p:spPr>
            <a:xfrm>
              <a:off x="4719132" y="2696247"/>
              <a:ext cx="726788" cy="726784"/>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pic>
        <p:nvPicPr>
          <p:cNvPr id="103" name="Picture 2" descr="C:\Users\Administrator\Desktop\微立体创业计划\001.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730608" y="2260256"/>
            <a:ext cx="2357287" cy="2357286"/>
          </a:xfrm>
          <a:prstGeom prst="rect">
            <a:avLst/>
          </a:prstGeom>
          <a:noFill/>
          <a:effectLst/>
          <a:extLst>
            <a:ext uri="{909E8E84-426E-40DD-AFC4-6F175D3DCCD1}">
              <a14:hiddenFill xmlns:a14="http://schemas.microsoft.com/office/drawing/2010/main">
                <a:solidFill>
                  <a:srgbClr val="FFFFFF"/>
                </a:solidFill>
              </a14:hiddenFill>
            </a:ext>
          </a:extLst>
        </p:spPr>
      </p:pic>
      <p:pic>
        <p:nvPicPr>
          <p:cNvPr id="104" name="Picture 3" descr="C:\Users\Administrator\Desktop\微立体创业计划\002.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868508" y="1940908"/>
            <a:ext cx="2672779" cy="2672779"/>
          </a:xfrm>
          <a:prstGeom prst="rect">
            <a:avLst/>
          </a:prstGeom>
          <a:noFill/>
          <a:effectLst>
            <a:outerShdw blurRad="292100" dist="177800" dir="2460000" sx="99000" sy="99000" algn="l" rotWithShape="0">
              <a:prstClr val="black">
                <a:alpha val="39000"/>
              </a:prstClr>
            </a:outerShdw>
          </a:effectLst>
          <a:extLst>
            <a:ext uri="{909E8E84-426E-40DD-AFC4-6F175D3DCCD1}">
              <a14:hiddenFill xmlns:a14="http://schemas.microsoft.com/office/drawing/2010/main">
                <a:solidFill>
                  <a:srgbClr val="FFFFFF"/>
                </a:solidFill>
              </a14:hiddenFill>
            </a:ext>
          </a:extLst>
        </p:spPr>
      </p:pic>
      <p:sp>
        <p:nvSpPr>
          <p:cNvPr id="105" name="矩形 104"/>
          <p:cNvSpPr/>
          <p:nvPr/>
        </p:nvSpPr>
        <p:spPr>
          <a:xfrm>
            <a:off x="10540303" y="3053157"/>
            <a:ext cx="1435168" cy="538044"/>
          </a:xfrm>
          <a:prstGeom prst="rect">
            <a:avLst/>
          </a:prstGeom>
        </p:spPr>
        <p:txBody>
          <a:bodyPr wrap="square" lIns="77607" tIns="38804" rIns="77607" bIns="38804">
            <a:spAutoFit/>
          </a:bodyPr>
          <a:lstStyle/>
          <a:p>
            <a:pPr>
              <a:lnSpc>
                <a:spcPct val="120000"/>
              </a:lnSpc>
            </a:pPr>
            <a:r>
              <a:rPr lang="zh-CN" altLang="en-US" sz="248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完成概述</a:t>
            </a:r>
            <a:endParaRPr lang="zh-CN" altLang="en-US" sz="2489"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fade">
                                      <p:cBhvr>
                                        <p:cTn id="7" dur="500"/>
                                        <p:tgtEl>
                                          <p:spTgt spid="44"/>
                                        </p:tgtEl>
                                      </p:cBhvr>
                                    </p:animEffect>
                                  </p:childTnLst>
                                </p:cTn>
                              </p:par>
                              <p:par>
                                <p:cTn id="8" presetID="0" presetClass="path" presetSubtype="0" accel="50000" decel="50000" fill="hold" nodeType="withEffect">
                                  <p:stCondLst>
                                    <p:cond delay="0"/>
                                  </p:stCondLst>
                                  <p:childTnLst>
                                    <p:animMotion origin="layout" path="M -0.71129 -0.09537 C -0.71129 -0.09506 -0.56111 -0.16173 -0.47709 -0.14198 C -0.3724 -0.13272 -0.39549 -0.14753 -0.20712 0.02284 C -0.01875 0.19321 -0.04306 0.00463 3.05556E-6 8.64198E-7 " pathEditMode="relative" rAng="0" ptsTypes="assa">
                                      <p:cBhvr>
                                        <p:cTn id="9" dur="2000" fill="hold"/>
                                        <p:tgtEl>
                                          <p:spTgt spid="44"/>
                                        </p:tgtEl>
                                        <p:attrNameLst>
                                          <p:attrName>ppt_x</p:attrName>
                                          <p:attrName>ppt_y</p:attrName>
                                        </p:attrNameLst>
                                      </p:cBhvr>
                                      <p:rCtr x="35556" y="11111"/>
                                    </p:animMotion>
                                  </p:childTnLst>
                                </p:cTn>
                              </p:par>
                              <p:par>
                                <p:cTn id="10" presetID="22" presetClass="entr" presetSubtype="8" fill="hold" grpId="0" nodeType="with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left)">
                                      <p:cBhvr>
                                        <p:cTn id="12" dur="2000"/>
                                        <p:tgtEl>
                                          <p:spTgt spid="43"/>
                                        </p:tgtEl>
                                      </p:cBhvr>
                                    </p:animEffect>
                                  </p:childTnLst>
                                </p:cTn>
                              </p:par>
                              <p:par>
                                <p:cTn id="13" presetID="53" presetClass="entr" presetSubtype="16" fill="hold" nodeType="withEffect">
                                  <p:stCondLst>
                                    <p:cond delay="1300"/>
                                  </p:stCondLst>
                                  <p:childTnLst>
                                    <p:set>
                                      <p:cBhvr>
                                        <p:cTn id="14" dur="1" fill="hold">
                                          <p:stCondLst>
                                            <p:cond delay="0"/>
                                          </p:stCondLst>
                                        </p:cTn>
                                        <p:tgtEl>
                                          <p:spTgt spid="103"/>
                                        </p:tgtEl>
                                        <p:attrNameLst>
                                          <p:attrName>style.visibility</p:attrName>
                                        </p:attrNameLst>
                                      </p:cBhvr>
                                      <p:to>
                                        <p:strVal val="visible"/>
                                      </p:to>
                                    </p:set>
                                    <p:anim calcmode="lin" valueType="num">
                                      <p:cBhvr>
                                        <p:cTn id="15" dur="500" fill="hold"/>
                                        <p:tgtEl>
                                          <p:spTgt spid="103"/>
                                        </p:tgtEl>
                                        <p:attrNameLst>
                                          <p:attrName>ppt_w</p:attrName>
                                        </p:attrNameLst>
                                      </p:cBhvr>
                                      <p:tavLst>
                                        <p:tav tm="0">
                                          <p:val>
                                            <p:fltVal val="0"/>
                                          </p:val>
                                        </p:tav>
                                        <p:tav tm="100000">
                                          <p:val>
                                            <p:strVal val="#ppt_w"/>
                                          </p:val>
                                        </p:tav>
                                      </p:tavLst>
                                    </p:anim>
                                    <p:anim calcmode="lin" valueType="num">
                                      <p:cBhvr>
                                        <p:cTn id="16" dur="500" fill="hold"/>
                                        <p:tgtEl>
                                          <p:spTgt spid="103"/>
                                        </p:tgtEl>
                                        <p:attrNameLst>
                                          <p:attrName>ppt_h</p:attrName>
                                        </p:attrNameLst>
                                      </p:cBhvr>
                                      <p:tavLst>
                                        <p:tav tm="0">
                                          <p:val>
                                            <p:fltVal val="0"/>
                                          </p:val>
                                        </p:tav>
                                        <p:tav tm="100000">
                                          <p:val>
                                            <p:strVal val="#ppt_h"/>
                                          </p:val>
                                        </p:tav>
                                      </p:tavLst>
                                    </p:anim>
                                    <p:animEffect transition="in" filter="fade">
                                      <p:cBhvr>
                                        <p:cTn id="17" dur="500"/>
                                        <p:tgtEl>
                                          <p:spTgt spid="103"/>
                                        </p:tgtEl>
                                      </p:cBhvr>
                                    </p:animEffect>
                                  </p:childTnLst>
                                </p:cTn>
                              </p:par>
                              <p:par>
                                <p:cTn id="18" presetID="42" presetClass="entr" presetSubtype="0" fill="hold" nodeType="withEffect">
                                  <p:stCondLst>
                                    <p:cond delay="1600"/>
                                  </p:stCondLst>
                                  <p:childTnLst>
                                    <p:set>
                                      <p:cBhvr>
                                        <p:cTn id="19" dur="1" fill="hold">
                                          <p:stCondLst>
                                            <p:cond delay="0"/>
                                          </p:stCondLst>
                                        </p:cTn>
                                        <p:tgtEl>
                                          <p:spTgt spid="104"/>
                                        </p:tgtEl>
                                        <p:attrNameLst>
                                          <p:attrName>style.visibility</p:attrName>
                                        </p:attrNameLst>
                                      </p:cBhvr>
                                      <p:to>
                                        <p:strVal val="visible"/>
                                      </p:to>
                                    </p:set>
                                    <p:animEffect transition="in" filter="fade">
                                      <p:cBhvr>
                                        <p:cTn id="20" dur="500"/>
                                        <p:tgtEl>
                                          <p:spTgt spid="104"/>
                                        </p:tgtEl>
                                      </p:cBhvr>
                                    </p:animEffect>
                                    <p:anim calcmode="lin" valueType="num">
                                      <p:cBhvr>
                                        <p:cTn id="21" dur="500" fill="hold"/>
                                        <p:tgtEl>
                                          <p:spTgt spid="104"/>
                                        </p:tgtEl>
                                        <p:attrNameLst>
                                          <p:attrName>ppt_x</p:attrName>
                                        </p:attrNameLst>
                                      </p:cBhvr>
                                      <p:tavLst>
                                        <p:tav tm="0">
                                          <p:val>
                                            <p:strVal val="#ppt_x"/>
                                          </p:val>
                                        </p:tav>
                                        <p:tav tm="100000">
                                          <p:val>
                                            <p:strVal val="#ppt_x"/>
                                          </p:val>
                                        </p:tav>
                                      </p:tavLst>
                                    </p:anim>
                                    <p:anim calcmode="lin" valueType="num">
                                      <p:cBhvr>
                                        <p:cTn id="22" dur="500" fill="hold"/>
                                        <p:tgtEl>
                                          <p:spTgt spid="104"/>
                                        </p:tgtEl>
                                        <p:attrNameLst>
                                          <p:attrName>ppt_y</p:attrName>
                                        </p:attrNameLst>
                                      </p:cBhvr>
                                      <p:tavLst>
                                        <p:tav tm="0">
                                          <p:val>
                                            <p:strVal val="#ppt_y+.1"/>
                                          </p:val>
                                        </p:tav>
                                        <p:tav tm="100000">
                                          <p:val>
                                            <p:strVal val="#ppt_y"/>
                                          </p:val>
                                        </p:tav>
                                      </p:tavLst>
                                    </p:anim>
                                  </p:childTnLst>
                                </p:cTn>
                              </p:par>
                            </p:childTnLst>
                          </p:cTn>
                        </p:par>
                        <p:par>
                          <p:cTn id="23" fill="hold">
                            <p:stCondLst>
                              <p:cond delay="2100"/>
                            </p:stCondLst>
                            <p:childTnLst>
                              <p:par>
                                <p:cTn id="24" presetID="16" presetClass="entr" presetSubtype="21" fill="hold" grpId="0" nodeType="afterEffect">
                                  <p:stCondLst>
                                    <p:cond delay="0"/>
                                  </p:stCondLst>
                                  <p:childTnLst>
                                    <p:set>
                                      <p:cBhvr>
                                        <p:cTn id="25" dur="1" fill="hold">
                                          <p:stCondLst>
                                            <p:cond delay="0"/>
                                          </p:stCondLst>
                                        </p:cTn>
                                        <p:tgtEl>
                                          <p:spTgt spid="105"/>
                                        </p:tgtEl>
                                        <p:attrNameLst>
                                          <p:attrName>style.visibility</p:attrName>
                                        </p:attrNameLst>
                                      </p:cBhvr>
                                      <p:to>
                                        <p:strVal val="visible"/>
                                      </p:to>
                                    </p:set>
                                    <p:animEffect transition="in" filter="barn(inVertical)">
                                      <p:cBhvr>
                                        <p:cTn id="26" dur="500"/>
                                        <p:tgtEl>
                                          <p:spTgt spid="105"/>
                                        </p:tgtEl>
                                      </p:cBhvr>
                                    </p:animEffect>
                                  </p:childTnLst>
                                </p:cTn>
                              </p:par>
                            </p:childTnLst>
                          </p:cTn>
                        </p:par>
                        <p:par>
                          <p:cTn id="27" fill="hold">
                            <p:stCondLst>
                              <p:cond delay="2600"/>
                            </p:stCondLst>
                            <p:childTnLst>
                              <p:par>
                                <p:cTn id="28" presetID="2" presetClass="entr" presetSubtype="12" accel="52000" fill="hold" nodeType="afterEffect">
                                  <p:stCondLst>
                                    <p:cond delay="0"/>
                                  </p:stCondLst>
                                  <p:childTnLst>
                                    <p:set>
                                      <p:cBhvr>
                                        <p:cTn id="29" dur="1" fill="hold">
                                          <p:stCondLst>
                                            <p:cond delay="0"/>
                                          </p:stCondLst>
                                        </p:cTn>
                                        <p:tgtEl>
                                          <p:spTgt spid="100"/>
                                        </p:tgtEl>
                                        <p:attrNameLst>
                                          <p:attrName>style.visibility</p:attrName>
                                        </p:attrNameLst>
                                      </p:cBhvr>
                                      <p:to>
                                        <p:strVal val="visible"/>
                                      </p:to>
                                    </p:set>
                                    <p:anim calcmode="lin" valueType="num">
                                      <p:cBhvr additive="base">
                                        <p:cTn id="30" dur="1200" fill="hold"/>
                                        <p:tgtEl>
                                          <p:spTgt spid="100"/>
                                        </p:tgtEl>
                                        <p:attrNameLst>
                                          <p:attrName>ppt_x</p:attrName>
                                        </p:attrNameLst>
                                      </p:cBhvr>
                                      <p:tavLst>
                                        <p:tav tm="0">
                                          <p:val>
                                            <p:strVal val="0-#ppt_w/2"/>
                                          </p:val>
                                        </p:tav>
                                        <p:tav tm="100000">
                                          <p:val>
                                            <p:strVal val="#ppt_x"/>
                                          </p:val>
                                        </p:tav>
                                      </p:tavLst>
                                    </p:anim>
                                    <p:anim calcmode="lin" valueType="num">
                                      <p:cBhvr additive="base">
                                        <p:cTn id="31" dur="1200" fill="hold"/>
                                        <p:tgtEl>
                                          <p:spTgt spid="100"/>
                                        </p:tgtEl>
                                        <p:attrNameLst>
                                          <p:attrName>ppt_y</p:attrName>
                                        </p:attrNameLst>
                                      </p:cBhvr>
                                      <p:tavLst>
                                        <p:tav tm="0">
                                          <p:val>
                                            <p:strVal val="1+#ppt_h/2"/>
                                          </p:val>
                                        </p:tav>
                                        <p:tav tm="100000">
                                          <p:val>
                                            <p:strVal val="#ppt_y"/>
                                          </p:val>
                                        </p:tav>
                                      </p:tavLst>
                                    </p:anim>
                                  </p:childTnLst>
                                </p:cTn>
                              </p:par>
                              <p:par>
                                <p:cTn id="32" presetID="2" presetClass="entr" presetSubtype="3" accel="52000" fill="hold" nodeType="withEffect">
                                  <p:stCondLst>
                                    <p:cond delay="400"/>
                                  </p:stCondLst>
                                  <p:childTnLst>
                                    <p:set>
                                      <p:cBhvr>
                                        <p:cTn id="33" dur="1" fill="hold">
                                          <p:stCondLst>
                                            <p:cond delay="0"/>
                                          </p:stCondLst>
                                        </p:cTn>
                                        <p:tgtEl>
                                          <p:spTgt spid="79"/>
                                        </p:tgtEl>
                                        <p:attrNameLst>
                                          <p:attrName>style.visibility</p:attrName>
                                        </p:attrNameLst>
                                      </p:cBhvr>
                                      <p:to>
                                        <p:strVal val="visible"/>
                                      </p:to>
                                    </p:set>
                                    <p:anim calcmode="lin" valueType="num">
                                      <p:cBhvr additive="base">
                                        <p:cTn id="34" dur="1200" fill="hold"/>
                                        <p:tgtEl>
                                          <p:spTgt spid="79"/>
                                        </p:tgtEl>
                                        <p:attrNameLst>
                                          <p:attrName>ppt_x</p:attrName>
                                        </p:attrNameLst>
                                      </p:cBhvr>
                                      <p:tavLst>
                                        <p:tav tm="0">
                                          <p:val>
                                            <p:strVal val="1+#ppt_w/2"/>
                                          </p:val>
                                        </p:tav>
                                        <p:tav tm="100000">
                                          <p:val>
                                            <p:strVal val="#ppt_x"/>
                                          </p:val>
                                        </p:tav>
                                      </p:tavLst>
                                    </p:anim>
                                    <p:anim calcmode="lin" valueType="num">
                                      <p:cBhvr additive="base">
                                        <p:cTn id="35" dur="1200" fill="hold"/>
                                        <p:tgtEl>
                                          <p:spTgt spid="79"/>
                                        </p:tgtEl>
                                        <p:attrNameLst>
                                          <p:attrName>ppt_y</p:attrName>
                                        </p:attrNameLst>
                                      </p:cBhvr>
                                      <p:tavLst>
                                        <p:tav tm="0">
                                          <p:val>
                                            <p:strVal val="0-#ppt_h/2"/>
                                          </p:val>
                                        </p:tav>
                                        <p:tav tm="100000">
                                          <p:val>
                                            <p:strVal val="#ppt_y"/>
                                          </p:val>
                                        </p:tav>
                                      </p:tavLst>
                                    </p:anim>
                                  </p:childTnLst>
                                </p:cTn>
                              </p:par>
                              <p:par>
                                <p:cTn id="36" presetID="2" presetClass="entr" presetSubtype="6" accel="52000" fill="hold" nodeType="withEffect">
                                  <p:stCondLst>
                                    <p:cond delay="900"/>
                                  </p:stCondLst>
                                  <p:childTnLst>
                                    <p:set>
                                      <p:cBhvr>
                                        <p:cTn id="37" dur="1" fill="hold">
                                          <p:stCondLst>
                                            <p:cond delay="0"/>
                                          </p:stCondLst>
                                        </p:cTn>
                                        <p:tgtEl>
                                          <p:spTgt spid="97"/>
                                        </p:tgtEl>
                                        <p:attrNameLst>
                                          <p:attrName>style.visibility</p:attrName>
                                        </p:attrNameLst>
                                      </p:cBhvr>
                                      <p:to>
                                        <p:strVal val="visible"/>
                                      </p:to>
                                    </p:set>
                                    <p:anim calcmode="lin" valueType="num">
                                      <p:cBhvr additive="base">
                                        <p:cTn id="38" dur="1200" fill="hold"/>
                                        <p:tgtEl>
                                          <p:spTgt spid="97"/>
                                        </p:tgtEl>
                                        <p:attrNameLst>
                                          <p:attrName>ppt_x</p:attrName>
                                        </p:attrNameLst>
                                      </p:cBhvr>
                                      <p:tavLst>
                                        <p:tav tm="0">
                                          <p:val>
                                            <p:strVal val="1+#ppt_w/2"/>
                                          </p:val>
                                        </p:tav>
                                        <p:tav tm="100000">
                                          <p:val>
                                            <p:strVal val="#ppt_x"/>
                                          </p:val>
                                        </p:tav>
                                      </p:tavLst>
                                    </p:anim>
                                    <p:anim calcmode="lin" valueType="num">
                                      <p:cBhvr additive="base">
                                        <p:cTn id="39" dur="1200" fill="hold"/>
                                        <p:tgtEl>
                                          <p:spTgt spid="97"/>
                                        </p:tgtEl>
                                        <p:attrNameLst>
                                          <p:attrName>ppt_y</p:attrName>
                                        </p:attrNameLst>
                                      </p:cBhvr>
                                      <p:tavLst>
                                        <p:tav tm="0">
                                          <p:val>
                                            <p:strVal val="1+#ppt_h/2"/>
                                          </p:val>
                                        </p:tav>
                                        <p:tav tm="100000">
                                          <p:val>
                                            <p:strVal val="#ppt_y"/>
                                          </p:val>
                                        </p:tav>
                                      </p:tavLst>
                                    </p:anim>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87"/>
                                        </p:tgtEl>
                                        <p:attrNameLst>
                                          <p:attrName>style.visibility</p:attrName>
                                        </p:attrNameLst>
                                      </p:cBhvr>
                                      <p:to>
                                        <p:strVal val="visible"/>
                                      </p:to>
                                    </p:set>
                                    <p:animEffect transition="in" filter="fade">
                                      <p:cBhvr>
                                        <p:cTn id="43" dur="1000"/>
                                        <p:tgtEl>
                                          <p:spTgt spid="87"/>
                                        </p:tgtEl>
                                      </p:cBhvr>
                                    </p:animEffect>
                                    <p:anim calcmode="lin" valueType="num">
                                      <p:cBhvr>
                                        <p:cTn id="44" dur="1000" fill="hold"/>
                                        <p:tgtEl>
                                          <p:spTgt spid="87"/>
                                        </p:tgtEl>
                                        <p:attrNameLst>
                                          <p:attrName>ppt_x</p:attrName>
                                        </p:attrNameLst>
                                      </p:cBhvr>
                                      <p:tavLst>
                                        <p:tav tm="0">
                                          <p:val>
                                            <p:strVal val="#ppt_x"/>
                                          </p:val>
                                        </p:tav>
                                        <p:tav tm="100000">
                                          <p:val>
                                            <p:strVal val="#ppt_x"/>
                                          </p:val>
                                        </p:tav>
                                      </p:tavLst>
                                    </p:anim>
                                    <p:anim calcmode="lin" valueType="num">
                                      <p:cBhvr>
                                        <p:cTn id="45" dur="1000" fill="hold"/>
                                        <p:tgtEl>
                                          <p:spTgt spid="8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1000"/>
                                        <p:tgtEl>
                                          <p:spTgt spid="88"/>
                                        </p:tgtEl>
                                      </p:cBhvr>
                                    </p:animEffect>
                                    <p:anim calcmode="lin" valueType="num">
                                      <p:cBhvr>
                                        <p:cTn id="49" dur="1000" fill="hold"/>
                                        <p:tgtEl>
                                          <p:spTgt spid="88"/>
                                        </p:tgtEl>
                                        <p:attrNameLst>
                                          <p:attrName>ppt_x</p:attrName>
                                        </p:attrNameLst>
                                      </p:cBhvr>
                                      <p:tavLst>
                                        <p:tav tm="0">
                                          <p:val>
                                            <p:strVal val="#ppt_x"/>
                                          </p:val>
                                        </p:tav>
                                        <p:tav tm="100000">
                                          <p:val>
                                            <p:strVal val="#ppt_x"/>
                                          </p:val>
                                        </p:tav>
                                      </p:tavLst>
                                    </p:anim>
                                    <p:anim calcmode="lin" valueType="num">
                                      <p:cBhvr>
                                        <p:cTn id="50" dur="1000" fill="hold"/>
                                        <p:tgtEl>
                                          <p:spTgt spid="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0"/>
                                  </p:stCondLst>
                                  <p:childTnLst>
                                    <p:set>
                                      <p:cBhvr>
                                        <p:cTn id="52" dur="1" fill="hold">
                                          <p:stCondLst>
                                            <p:cond delay="0"/>
                                          </p:stCondLst>
                                        </p:cTn>
                                        <p:tgtEl>
                                          <p:spTgt spid="84"/>
                                        </p:tgtEl>
                                        <p:attrNameLst>
                                          <p:attrName>style.visibility</p:attrName>
                                        </p:attrNameLst>
                                      </p:cBhvr>
                                      <p:to>
                                        <p:strVal val="visible"/>
                                      </p:to>
                                    </p:set>
                                    <p:animEffect transition="in" filter="fade">
                                      <p:cBhvr>
                                        <p:cTn id="53" dur="1000"/>
                                        <p:tgtEl>
                                          <p:spTgt spid="84"/>
                                        </p:tgtEl>
                                      </p:cBhvr>
                                    </p:animEffect>
                                    <p:anim calcmode="lin" valueType="num">
                                      <p:cBhvr>
                                        <p:cTn id="54" dur="1000" fill="hold"/>
                                        <p:tgtEl>
                                          <p:spTgt spid="84"/>
                                        </p:tgtEl>
                                        <p:attrNameLst>
                                          <p:attrName>ppt_x</p:attrName>
                                        </p:attrNameLst>
                                      </p:cBhvr>
                                      <p:tavLst>
                                        <p:tav tm="0">
                                          <p:val>
                                            <p:strVal val="#ppt_x"/>
                                          </p:val>
                                        </p:tav>
                                        <p:tav tm="100000">
                                          <p:val>
                                            <p:strVal val="#ppt_x"/>
                                          </p:val>
                                        </p:tav>
                                      </p:tavLst>
                                    </p:anim>
                                    <p:anim calcmode="lin" valueType="num">
                                      <p:cBhvr>
                                        <p:cTn id="55" dur="1000" fill="hold"/>
                                        <p:tgtEl>
                                          <p:spTgt spid="84"/>
                                        </p:tgtEl>
                                        <p:attrNameLst>
                                          <p:attrName>ppt_y</p:attrName>
                                        </p:attrNameLst>
                                      </p:cBhvr>
                                      <p:tavLst>
                                        <p:tav tm="0">
                                          <p:val>
                                            <p:strVal val="#ppt_y+.1"/>
                                          </p:val>
                                        </p:tav>
                                        <p:tav tm="100000">
                                          <p:val>
                                            <p:strVal val="#ppt_y"/>
                                          </p:val>
                                        </p:tav>
                                      </p:tavLst>
                                    </p:anim>
                                  </p:childTnLst>
                                </p:cTn>
                              </p:par>
                              <p:par>
                                <p:cTn id="56" presetID="42" presetClass="entr" presetSubtype="0" fill="hold" nodeType="withEffect">
                                  <p:stCondLst>
                                    <p:cond delay="0"/>
                                  </p:stCondLst>
                                  <p:childTnLst>
                                    <p:set>
                                      <p:cBhvr>
                                        <p:cTn id="57" dur="1" fill="hold">
                                          <p:stCondLst>
                                            <p:cond delay="0"/>
                                          </p:stCondLst>
                                        </p:cTn>
                                        <p:tgtEl>
                                          <p:spTgt spid="89"/>
                                        </p:tgtEl>
                                        <p:attrNameLst>
                                          <p:attrName>style.visibility</p:attrName>
                                        </p:attrNameLst>
                                      </p:cBhvr>
                                      <p:to>
                                        <p:strVal val="visible"/>
                                      </p:to>
                                    </p:set>
                                    <p:animEffect transition="in" filter="fade">
                                      <p:cBhvr>
                                        <p:cTn id="58" dur="1000"/>
                                        <p:tgtEl>
                                          <p:spTgt spid="89"/>
                                        </p:tgtEl>
                                      </p:cBhvr>
                                    </p:animEffect>
                                    <p:anim calcmode="lin" valueType="num">
                                      <p:cBhvr>
                                        <p:cTn id="59" dur="1000" fill="hold"/>
                                        <p:tgtEl>
                                          <p:spTgt spid="89"/>
                                        </p:tgtEl>
                                        <p:attrNameLst>
                                          <p:attrName>ppt_x</p:attrName>
                                        </p:attrNameLst>
                                      </p:cBhvr>
                                      <p:tavLst>
                                        <p:tav tm="0">
                                          <p:val>
                                            <p:strVal val="#ppt_x"/>
                                          </p:val>
                                        </p:tav>
                                        <p:tav tm="100000">
                                          <p:val>
                                            <p:strVal val="#ppt_x"/>
                                          </p:val>
                                        </p:tav>
                                      </p:tavLst>
                                    </p:anim>
                                    <p:anim calcmode="lin" valueType="num">
                                      <p:cBhvr>
                                        <p:cTn id="60" dur="1000" fill="hold"/>
                                        <p:tgtEl>
                                          <p:spTgt spid="89"/>
                                        </p:tgtEl>
                                        <p:attrNameLst>
                                          <p:attrName>ppt_y</p:attrName>
                                        </p:attrNameLst>
                                      </p:cBhvr>
                                      <p:tavLst>
                                        <p:tav tm="0">
                                          <p:val>
                                            <p:strVal val="#ppt_y+.1"/>
                                          </p:val>
                                        </p:tav>
                                        <p:tav tm="100000">
                                          <p:val>
                                            <p:strVal val="#ppt_y"/>
                                          </p:val>
                                        </p:tav>
                                      </p:tavLst>
                                    </p:anim>
                                  </p:childTnLst>
                                </p:cTn>
                              </p:par>
                            </p:childTnLst>
                          </p:cTn>
                        </p:par>
                        <p:par>
                          <p:cTn id="61" fill="hold">
                            <p:stCondLst>
                              <p:cond delay="5700"/>
                            </p:stCondLst>
                            <p:childTnLst>
                              <p:par>
                                <p:cTn id="62" presetID="14" presetClass="entr" presetSubtype="10" fill="hold" grpId="0" nodeType="afterEffect">
                                  <p:stCondLst>
                                    <p:cond delay="0"/>
                                  </p:stCondLst>
                                  <p:childTnLst>
                                    <p:set>
                                      <p:cBhvr>
                                        <p:cTn id="63" dur="1" fill="hold">
                                          <p:stCondLst>
                                            <p:cond delay="0"/>
                                          </p:stCondLst>
                                        </p:cTn>
                                        <p:tgtEl>
                                          <p:spTgt spid="93"/>
                                        </p:tgtEl>
                                        <p:attrNameLst>
                                          <p:attrName>style.visibility</p:attrName>
                                        </p:attrNameLst>
                                      </p:cBhvr>
                                      <p:to>
                                        <p:strVal val="visible"/>
                                      </p:to>
                                    </p:set>
                                    <p:animEffect transition="in" filter="randombar(horizontal)">
                                      <p:cBhvr>
                                        <p:cTn id="64" dur="500"/>
                                        <p:tgtEl>
                                          <p:spTgt spid="93"/>
                                        </p:tgtEl>
                                      </p:cBhvr>
                                    </p:animEffect>
                                  </p:childTnLst>
                                </p:cTn>
                              </p:par>
                              <p:par>
                                <p:cTn id="65" presetID="14" presetClass="entr" presetSubtype="10" fill="hold" grpId="0" nodeType="withEffect">
                                  <p:stCondLst>
                                    <p:cond delay="0"/>
                                  </p:stCondLst>
                                  <p:childTnLst>
                                    <p:set>
                                      <p:cBhvr>
                                        <p:cTn id="66" dur="1" fill="hold">
                                          <p:stCondLst>
                                            <p:cond delay="0"/>
                                          </p:stCondLst>
                                        </p:cTn>
                                        <p:tgtEl>
                                          <p:spTgt spid="94"/>
                                        </p:tgtEl>
                                        <p:attrNameLst>
                                          <p:attrName>style.visibility</p:attrName>
                                        </p:attrNameLst>
                                      </p:cBhvr>
                                      <p:to>
                                        <p:strVal val="visible"/>
                                      </p:to>
                                    </p:set>
                                    <p:animEffect transition="in" filter="randombar(horizontal)">
                                      <p:cBhvr>
                                        <p:cTn id="67" dur="500"/>
                                        <p:tgtEl>
                                          <p:spTgt spid="94"/>
                                        </p:tgtEl>
                                      </p:cBhvr>
                                    </p:animEffect>
                                  </p:childTnLst>
                                </p:cTn>
                              </p:par>
                              <p:par>
                                <p:cTn id="68" presetID="14" presetClass="entr" presetSubtype="10" fill="hold" grpId="0" nodeType="withEffect">
                                  <p:stCondLst>
                                    <p:cond delay="0"/>
                                  </p:stCondLst>
                                  <p:childTnLst>
                                    <p:set>
                                      <p:cBhvr>
                                        <p:cTn id="69" dur="1" fill="hold">
                                          <p:stCondLst>
                                            <p:cond delay="0"/>
                                          </p:stCondLst>
                                        </p:cTn>
                                        <p:tgtEl>
                                          <p:spTgt spid="95"/>
                                        </p:tgtEl>
                                        <p:attrNameLst>
                                          <p:attrName>style.visibility</p:attrName>
                                        </p:attrNameLst>
                                      </p:cBhvr>
                                      <p:to>
                                        <p:strVal val="visible"/>
                                      </p:to>
                                    </p:set>
                                    <p:animEffect transition="in" filter="randombar(horizontal)">
                                      <p:cBhvr>
                                        <p:cTn id="70" dur="500"/>
                                        <p:tgtEl>
                                          <p:spTgt spid="95"/>
                                        </p:tgtEl>
                                      </p:cBhvr>
                                    </p:animEffect>
                                  </p:childTnLst>
                                </p:cTn>
                              </p:par>
                              <p:par>
                                <p:cTn id="71" presetID="14" presetClass="entr" presetSubtype="10" fill="hold" grpId="0" nodeType="withEffect">
                                  <p:stCondLst>
                                    <p:cond delay="0"/>
                                  </p:stCondLst>
                                  <p:childTnLst>
                                    <p:set>
                                      <p:cBhvr>
                                        <p:cTn id="72" dur="1" fill="hold">
                                          <p:stCondLst>
                                            <p:cond delay="0"/>
                                          </p:stCondLst>
                                        </p:cTn>
                                        <p:tgtEl>
                                          <p:spTgt spid="96"/>
                                        </p:tgtEl>
                                        <p:attrNameLst>
                                          <p:attrName>style.visibility</p:attrName>
                                        </p:attrNameLst>
                                      </p:cBhvr>
                                      <p:to>
                                        <p:strVal val="visible"/>
                                      </p:to>
                                    </p:set>
                                    <p:animEffect transition="in" filter="randombar(horizontal)">
                                      <p:cBhvr>
                                        <p:cTn id="73" dur="500"/>
                                        <p:tgtEl>
                                          <p:spTgt spid="9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animBg="1"/>
      <p:bldP spid="87" grpId="0" animBg="1"/>
      <p:bldP spid="88" grpId="0" animBg="1"/>
      <p:bldP spid="93" grpId="0"/>
      <p:bldP spid="94" grpId="0"/>
      <p:bldP spid="95" grpId="0"/>
      <p:bldP spid="96" grpId="0"/>
      <p:bldP spid="105" grpId="0"/>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18" name="标题 1"/>
          <p:cNvSpPr txBox="1">
            <a:spLocks/>
          </p:cNvSpPr>
          <p:nvPr/>
        </p:nvSpPr>
        <p:spPr>
          <a:xfrm>
            <a:off x="2275786" y="281195"/>
            <a:ext cx="3799043" cy="1050799"/>
          </a:xfrm>
          <a:prstGeom prst="rect">
            <a:avLst/>
          </a:prstGeom>
        </p:spPr>
        <p:txBody>
          <a:bodyPr/>
          <a:lstStyle/>
          <a:p>
            <a:pPr>
              <a:spcBef>
                <a:spcPct val="0"/>
              </a:spcBef>
              <a:defRPr/>
            </a:pPr>
            <a:r>
              <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重点任务完成</a:t>
            </a:r>
            <a:endPar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19" name="Freeform 7"/>
          <p:cNvSpPr>
            <a:spLocks/>
          </p:cNvSpPr>
          <p:nvPr/>
        </p:nvSpPr>
        <p:spPr bwMode="auto">
          <a:xfrm>
            <a:off x="4054064" y="1840698"/>
            <a:ext cx="1137782" cy="3592259"/>
          </a:xfrm>
          <a:custGeom>
            <a:avLst/>
            <a:gdLst>
              <a:gd name="T0" fmla="*/ 1750 w 1750"/>
              <a:gd name="T1" fmla="*/ 272 h 5527"/>
              <a:gd name="T2" fmla="*/ 314 w 1750"/>
              <a:gd name="T3" fmla="*/ 2778 h 5527"/>
              <a:gd name="T4" fmla="*/ 1699 w 1750"/>
              <a:gd name="T5" fmla="*/ 5254 h 5527"/>
              <a:gd name="T6" fmla="*/ 1542 w 1750"/>
              <a:gd name="T7" fmla="*/ 5527 h 5527"/>
              <a:gd name="T8" fmla="*/ 0 w 1750"/>
              <a:gd name="T9" fmla="*/ 2778 h 5527"/>
              <a:gd name="T10" fmla="*/ 1593 w 1750"/>
              <a:gd name="T11" fmla="*/ 0 h 5527"/>
              <a:gd name="T12" fmla="*/ 1750 w 1750"/>
              <a:gd name="T13" fmla="*/ 272 h 5527"/>
            </a:gdLst>
            <a:ahLst/>
            <a:cxnLst>
              <a:cxn ang="0">
                <a:pos x="T0" y="T1"/>
              </a:cxn>
              <a:cxn ang="0">
                <a:pos x="T2" y="T3"/>
              </a:cxn>
              <a:cxn ang="0">
                <a:pos x="T4" y="T5"/>
              </a:cxn>
              <a:cxn ang="0">
                <a:pos x="T6" y="T7"/>
              </a:cxn>
              <a:cxn ang="0">
                <a:pos x="T8" y="T9"/>
              </a:cxn>
              <a:cxn ang="0">
                <a:pos x="T10" y="T11"/>
              </a:cxn>
              <a:cxn ang="0">
                <a:pos x="T12" y="T13"/>
              </a:cxn>
            </a:cxnLst>
            <a:rect l="0" t="0" r="r" b="b"/>
            <a:pathLst>
              <a:path w="1750" h="5527">
                <a:moveTo>
                  <a:pt x="1750" y="272"/>
                </a:moveTo>
                <a:cubicBezTo>
                  <a:pt x="891" y="777"/>
                  <a:pt x="314" y="1710"/>
                  <a:pt x="314" y="2778"/>
                </a:cubicBezTo>
                <a:cubicBezTo>
                  <a:pt x="314" y="3825"/>
                  <a:pt x="868" y="4743"/>
                  <a:pt x="1699" y="5254"/>
                </a:cubicBezTo>
                <a:lnTo>
                  <a:pt x="1542" y="5527"/>
                </a:lnTo>
                <a:cubicBezTo>
                  <a:pt x="617" y="4961"/>
                  <a:pt x="0" y="3942"/>
                  <a:pt x="0" y="2778"/>
                </a:cubicBezTo>
                <a:cubicBezTo>
                  <a:pt x="0" y="1594"/>
                  <a:pt x="640" y="559"/>
                  <a:pt x="1593" y="0"/>
                </a:cubicBezTo>
                <a:lnTo>
                  <a:pt x="1750" y="272"/>
                </a:lnTo>
                <a:close/>
              </a:path>
            </a:pathLst>
          </a:custGeom>
          <a:solidFill>
            <a:schemeClr val="tx1">
              <a:lumMod val="50000"/>
              <a:lumOff val="50000"/>
            </a:schemeClr>
          </a:solidFill>
          <a:ln>
            <a:noFill/>
          </a:ln>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20" name="组合 119"/>
          <p:cNvGrpSpPr/>
          <p:nvPr/>
        </p:nvGrpSpPr>
        <p:grpSpPr>
          <a:xfrm>
            <a:off x="4053882" y="1571137"/>
            <a:ext cx="1300908" cy="1300908"/>
            <a:chOff x="2342140" y="893355"/>
            <a:chExt cx="1149740" cy="1149740"/>
          </a:xfrm>
        </p:grpSpPr>
        <p:grpSp>
          <p:nvGrpSpPr>
            <p:cNvPr id="121" name="组合 120"/>
            <p:cNvGrpSpPr/>
            <p:nvPr/>
          </p:nvGrpSpPr>
          <p:grpSpPr>
            <a:xfrm>
              <a:off x="2342140" y="893355"/>
              <a:ext cx="1149740" cy="1149740"/>
              <a:chOff x="304800" y="673100"/>
              <a:chExt cx="4000500" cy="4000500"/>
            </a:xfrm>
            <a:effectLst>
              <a:outerShdw blurRad="444500" dist="254000" dir="8100000" algn="tr" rotWithShape="0">
                <a:prstClr val="black">
                  <a:alpha val="50000"/>
                </a:prstClr>
              </a:outerShdw>
            </a:effectLst>
          </p:grpSpPr>
          <p:sp>
            <p:nvSpPr>
              <p:cNvPr id="123" name="同心圆 1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4" name="椭圆 12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22" name="KSO_Shape"/>
            <p:cNvSpPr>
              <a:spLocks/>
            </p:cNvSpPr>
            <p:nvPr/>
          </p:nvSpPr>
          <p:spPr bwMode="auto">
            <a:xfrm>
              <a:off x="2678413" y="1165965"/>
              <a:ext cx="489748" cy="569476"/>
            </a:xfrm>
            <a:custGeom>
              <a:avLst/>
              <a:gdLst>
                <a:gd name="T0" fmla="*/ 2147483646 w 5822"/>
                <a:gd name="T1" fmla="*/ 2147483646 h 6759"/>
                <a:gd name="T2" fmla="*/ 2147483646 w 5822"/>
                <a:gd name="T3" fmla="*/ 2147483646 h 6759"/>
                <a:gd name="T4" fmla="*/ 2147483646 w 5822"/>
                <a:gd name="T5" fmla="*/ 2147483646 h 6759"/>
                <a:gd name="T6" fmla="*/ 2147483646 w 5822"/>
                <a:gd name="T7" fmla="*/ 2147483646 h 6759"/>
                <a:gd name="T8" fmla="*/ 2147483646 w 5822"/>
                <a:gd name="T9" fmla="*/ 2147483646 h 6759"/>
                <a:gd name="T10" fmla="*/ 2147483646 w 5822"/>
                <a:gd name="T11" fmla="*/ 1253760573 h 6759"/>
                <a:gd name="T12" fmla="*/ 2147483646 w 5822"/>
                <a:gd name="T13" fmla="*/ 2147483646 h 6759"/>
                <a:gd name="T14" fmla="*/ 2147483646 w 5822"/>
                <a:gd name="T15" fmla="*/ 2147483646 h 6759"/>
                <a:gd name="T16" fmla="*/ 2147483646 w 5822"/>
                <a:gd name="T17" fmla="*/ 2147483646 h 6759"/>
                <a:gd name="T18" fmla="*/ 2147483646 w 5822"/>
                <a:gd name="T19" fmla="*/ 2147483646 h 6759"/>
                <a:gd name="T20" fmla="*/ 2147483646 w 5822"/>
                <a:gd name="T21" fmla="*/ 2147483646 h 6759"/>
                <a:gd name="T22" fmla="*/ 2147483646 w 5822"/>
                <a:gd name="T23" fmla="*/ 2147483646 h 6759"/>
                <a:gd name="T24" fmla="*/ 2147483646 w 5822"/>
                <a:gd name="T25" fmla="*/ 2147483646 h 6759"/>
                <a:gd name="T26" fmla="*/ 2147483646 w 5822"/>
                <a:gd name="T27" fmla="*/ 2147483646 h 6759"/>
                <a:gd name="T28" fmla="*/ 2147483646 w 5822"/>
                <a:gd name="T29" fmla="*/ 2147483646 h 6759"/>
                <a:gd name="T30" fmla="*/ 2147483646 w 5822"/>
                <a:gd name="T31" fmla="*/ 2147483646 h 6759"/>
                <a:gd name="T32" fmla="*/ 2147483646 w 5822"/>
                <a:gd name="T33" fmla="*/ 2147483646 h 6759"/>
                <a:gd name="T34" fmla="*/ 2147483646 w 5822"/>
                <a:gd name="T35" fmla="*/ 2147483646 h 6759"/>
                <a:gd name="T36" fmla="*/ 2147483646 w 5822"/>
                <a:gd name="T37" fmla="*/ 2147483646 h 6759"/>
                <a:gd name="T38" fmla="*/ 2147483646 w 5822"/>
                <a:gd name="T39" fmla="*/ 2147483646 h 6759"/>
                <a:gd name="T40" fmla="*/ 0 w 5822"/>
                <a:gd name="T41" fmla="*/ 2147483646 h 6759"/>
                <a:gd name="T42" fmla="*/ 2147483646 w 5822"/>
                <a:gd name="T43" fmla="*/ 2147483646 h 6759"/>
                <a:gd name="T44" fmla="*/ 2147483646 w 5822"/>
                <a:gd name="T45" fmla="*/ 2147483646 h 6759"/>
                <a:gd name="T46" fmla="*/ 2147483646 w 5822"/>
                <a:gd name="T47" fmla="*/ 2147483646 h 6759"/>
                <a:gd name="T48" fmla="*/ 2147483646 w 5822"/>
                <a:gd name="T49" fmla="*/ 2147483646 h 6759"/>
                <a:gd name="T50" fmla="*/ 2147483646 w 5822"/>
                <a:gd name="T51" fmla="*/ 2147483646 h 6759"/>
                <a:gd name="T52" fmla="*/ 2147483646 w 5822"/>
                <a:gd name="T53" fmla="*/ 2147483646 h 6759"/>
                <a:gd name="T54" fmla="*/ 2147483646 w 5822"/>
                <a:gd name="T55" fmla="*/ 2147483646 h 6759"/>
                <a:gd name="T56" fmla="*/ 2147483646 w 5822"/>
                <a:gd name="T57" fmla="*/ 2147483646 h 6759"/>
                <a:gd name="T58" fmla="*/ 2147483646 w 5822"/>
                <a:gd name="T59" fmla="*/ 2147483646 h 6759"/>
                <a:gd name="T60" fmla="*/ 2147483646 w 5822"/>
                <a:gd name="T61" fmla="*/ 2147483646 h 6759"/>
                <a:gd name="T62" fmla="*/ 2147483646 w 5822"/>
                <a:gd name="T63" fmla="*/ 2147483646 h 6759"/>
                <a:gd name="T64" fmla="*/ 2147483646 w 5822"/>
                <a:gd name="T65" fmla="*/ 2147483646 h 6759"/>
                <a:gd name="T66" fmla="*/ 2147483646 w 5822"/>
                <a:gd name="T67" fmla="*/ 2147483646 h 6759"/>
                <a:gd name="T68" fmla="*/ 2147483646 w 5822"/>
                <a:gd name="T69" fmla="*/ 2147483646 h 6759"/>
                <a:gd name="T70" fmla="*/ 2147483646 w 5822"/>
                <a:gd name="T71" fmla="*/ 2147483646 h 6759"/>
                <a:gd name="T72" fmla="*/ 2147483646 w 5822"/>
                <a:gd name="T73" fmla="*/ 2147483646 h 6759"/>
                <a:gd name="T74" fmla="*/ 2147483646 w 5822"/>
                <a:gd name="T75" fmla="*/ 2147483646 h 6759"/>
                <a:gd name="T76" fmla="*/ 2147483646 w 5822"/>
                <a:gd name="T77" fmla="*/ 2147483646 h 6759"/>
                <a:gd name="T78" fmla="*/ 2147483646 w 5822"/>
                <a:gd name="T79" fmla="*/ 2147483646 h 6759"/>
                <a:gd name="T80" fmla="*/ 2147483646 w 5822"/>
                <a:gd name="T81" fmla="*/ 2147483646 h 6759"/>
                <a:gd name="T82" fmla="*/ 2147483646 w 5822"/>
                <a:gd name="T83" fmla="*/ 2147483646 h 6759"/>
                <a:gd name="T84" fmla="*/ 2147483646 w 5822"/>
                <a:gd name="T85" fmla="*/ 2147483646 h 6759"/>
                <a:gd name="T86" fmla="*/ 2147483646 w 5822"/>
                <a:gd name="T87" fmla="*/ 2147483646 h 6759"/>
                <a:gd name="T88" fmla="*/ 2147483646 w 5822"/>
                <a:gd name="T89" fmla="*/ 2147483646 h 6759"/>
                <a:gd name="T90" fmla="*/ 2147483646 w 5822"/>
                <a:gd name="T91" fmla="*/ 2147483646 h 6759"/>
                <a:gd name="T92" fmla="*/ 2147483646 w 5822"/>
                <a:gd name="T93" fmla="*/ 2147483646 h 6759"/>
                <a:gd name="T94" fmla="*/ 2147483646 w 5822"/>
                <a:gd name="T95" fmla="*/ 2147483646 h 6759"/>
                <a:gd name="T96" fmla="*/ 2147483646 w 5822"/>
                <a:gd name="T97" fmla="*/ 2147483646 h 6759"/>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0" t="0" r="r" b="b"/>
              <a:pathLst>
                <a:path w="5822" h="6759">
                  <a:moveTo>
                    <a:pt x="0" y="6351"/>
                  </a:moveTo>
                  <a:lnTo>
                    <a:pt x="129" y="6351"/>
                  </a:lnTo>
                  <a:lnTo>
                    <a:pt x="129" y="3057"/>
                  </a:lnTo>
                  <a:lnTo>
                    <a:pt x="129" y="2914"/>
                  </a:lnTo>
                  <a:lnTo>
                    <a:pt x="266" y="2865"/>
                  </a:lnTo>
                  <a:lnTo>
                    <a:pt x="1775" y="2337"/>
                  </a:lnTo>
                  <a:lnTo>
                    <a:pt x="1775" y="1515"/>
                  </a:lnTo>
                  <a:lnTo>
                    <a:pt x="1775" y="1386"/>
                  </a:lnTo>
                  <a:lnTo>
                    <a:pt x="1892" y="1331"/>
                  </a:lnTo>
                  <a:lnTo>
                    <a:pt x="4422" y="137"/>
                  </a:lnTo>
                  <a:lnTo>
                    <a:pt x="4714" y="0"/>
                  </a:lnTo>
                  <a:lnTo>
                    <a:pt x="4714" y="56"/>
                  </a:lnTo>
                  <a:lnTo>
                    <a:pt x="5511" y="532"/>
                  </a:lnTo>
                  <a:lnTo>
                    <a:pt x="5511" y="6326"/>
                  </a:lnTo>
                  <a:lnTo>
                    <a:pt x="5822" y="6326"/>
                  </a:lnTo>
                  <a:lnTo>
                    <a:pt x="5822" y="6734"/>
                  </a:lnTo>
                  <a:lnTo>
                    <a:pt x="4510" y="6734"/>
                  </a:lnTo>
                  <a:lnTo>
                    <a:pt x="4305" y="6734"/>
                  </a:lnTo>
                  <a:lnTo>
                    <a:pt x="4305" y="6529"/>
                  </a:lnTo>
                  <a:lnTo>
                    <a:pt x="4305" y="643"/>
                  </a:lnTo>
                  <a:lnTo>
                    <a:pt x="2183" y="1644"/>
                  </a:lnTo>
                  <a:lnTo>
                    <a:pt x="2183" y="2194"/>
                  </a:lnTo>
                  <a:lnTo>
                    <a:pt x="2798" y="1979"/>
                  </a:lnTo>
                  <a:lnTo>
                    <a:pt x="3035" y="1895"/>
                  </a:lnTo>
                  <a:lnTo>
                    <a:pt x="3035" y="1889"/>
                  </a:lnTo>
                  <a:lnTo>
                    <a:pt x="3042" y="1892"/>
                  </a:lnTo>
                  <a:lnTo>
                    <a:pt x="3068" y="1884"/>
                  </a:lnTo>
                  <a:lnTo>
                    <a:pt x="3068" y="1909"/>
                  </a:lnTo>
                  <a:lnTo>
                    <a:pt x="3862" y="2381"/>
                  </a:lnTo>
                  <a:lnTo>
                    <a:pt x="3862" y="6313"/>
                  </a:lnTo>
                  <a:lnTo>
                    <a:pt x="4177" y="6313"/>
                  </a:lnTo>
                  <a:lnTo>
                    <a:pt x="4177" y="6722"/>
                  </a:lnTo>
                  <a:lnTo>
                    <a:pt x="2865" y="6722"/>
                  </a:lnTo>
                  <a:lnTo>
                    <a:pt x="2661" y="6722"/>
                  </a:lnTo>
                  <a:lnTo>
                    <a:pt x="2661" y="6517"/>
                  </a:lnTo>
                  <a:lnTo>
                    <a:pt x="2661" y="2458"/>
                  </a:lnTo>
                  <a:lnTo>
                    <a:pt x="538" y="3202"/>
                  </a:lnTo>
                  <a:lnTo>
                    <a:pt x="538" y="6556"/>
                  </a:lnTo>
                  <a:lnTo>
                    <a:pt x="538" y="6759"/>
                  </a:lnTo>
                  <a:lnTo>
                    <a:pt x="334" y="6759"/>
                  </a:lnTo>
                  <a:lnTo>
                    <a:pt x="0" y="6759"/>
                  </a:lnTo>
                  <a:lnTo>
                    <a:pt x="0" y="6351"/>
                  </a:lnTo>
                  <a:close/>
                  <a:moveTo>
                    <a:pt x="776" y="6707"/>
                  </a:moveTo>
                  <a:lnTo>
                    <a:pt x="776" y="6707"/>
                  </a:lnTo>
                  <a:lnTo>
                    <a:pt x="1501" y="6707"/>
                  </a:lnTo>
                  <a:lnTo>
                    <a:pt x="2348" y="6707"/>
                  </a:lnTo>
                  <a:lnTo>
                    <a:pt x="2348" y="5989"/>
                  </a:lnTo>
                  <a:lnTo>
                    <a:pt x="1501" y="6044"/>
                  </a:lnTo>
                  <a:lnTo>
                    <a:pt x="776" y="6092"/>
                  </a:lnTo>
                  <a:lnTo>
                    <a:pt x="776" y="6707"/>
                  </a:lnTo>
                  <a:close/>
                  <a:moveTo>
                    <a:pt x="776" y="4048"/>
                  </a:moveTo>
                  <a:lnTo>
                    <a:pt x="776" y="4048"/>
                  </a:lnTo>
                  <a:lnTo>
                    <a:pt x="1501" y="3842"/>
                  </a:lnTo>
                  <a:lnTo>
                    <a:pt x="2348" y="3604"/>
                  </a:lnTo>
                  <a:lnTo>
                    <a:pt x="2348" y="2883"/>
                  </a:lnTo>
                  <a:lnTo>
                    <a:pt x="1501" y="3178"/>
                  </a:lnTo>
                  <a:lnTo>
                    <a:pt x="776" y="3431"/>
                  </a:lnTo>
                  <a:lnTo>
                    <a:pt x="776" y="4048"/>
                  </a:lnTo>
                  <a:close/>
                  <a:moveTo>
                    <a:pt x="776" y="4926"/>
                  </a:moveTo>
                  <a:lnTo>
                    <a:pt x="776" y="4926"/>
                  </a:lnTo>
                  <a:lnTo>
                    <a:pt x="1501" y="4788"/>
                  </a:lnTo>
                  <a:lnTo>
                    <a:pt x="2348" y="4628"/>
                  </a:lnTo>
                  <a:lnTo>
                    <a:pt x="2348" y="3909"/>
                  </a:lnTo>
                  <a:lnTo>
                    <a:pt x="1501" y="4124"/>
                  </a:lnTo>
                  <a:lnTo>
                    <a:pt x="776" y="4310"/>
                  </a:lnTo>
                  <a:lnTo>
                    <a:pt x="776" y="4926"/>
                  </a:lnTo>
                  <a:close/>
                  <a:moveTo>
                    <a:pt x="776" y="5811"/>
                  </a:moveTo>
                  <a:lnTo>
                    <a:pt x="776" y="5811"/>
                  </a:lnTo>
                  <a:lnTo>
                    <a:pt x="1501" y="5741"/>
                  </a:lnTo>
                  <a:lnTo>
                    <a:pt x="2348" y="5661"/>
                  </a:lnTo>
                  <a:lnTo>
                    <a:pt x="2348" y="4942"/>
                  </a:lnTo>
                  <a:lnTo>
                    <a:pt x="1501" y="5078"/>
                  </a:lnTo>
                  <a:lnTo>
                    <a:pt x="776" y="5194"/>
                  </a:lnTo>
                  <a:lnTo>
                    <a:pt x="776" y="5811"/>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8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5" name="组合 124"/>
          <p:cNvGrpSpPr/>
          <p:nvPr/>
        </p:nvGrpSpPr>
        <p:grpSpPr>
          <a:xfrm>
            <a:off x="3480851" y="3062828"/>
            <a:ext cx="1300908" cy="1300908"/>
            <a:chOff x="1835696" y="2211710"/>
            <a:chExt cx="1149740" cy="1149740"/>
          </a:xfrm>
        </p:grpSpPr>
        <p:grpSp>
          <p:nvGrpSpPr>
            <p:cNvPr id="126" name="组合 125"/>
            <p:cNvGrpSpPr/>
            <p:nvPr/>
          </p:nvGrpSpPr>
          <p:grpSpPr>
            <a:xfrm>
              <a:off x="1835696" y="2211710"/>
              <a:ext cx="1149740" cy="1149740"/>
              <a:chOff x="304800" y="673100"/>
              <a:chExt cx="4000500" cy="4000500"/>
            </a:xfrm>
            <a:effectLst>
              <a:outerShdw blurRad="444500" dist="254000" dir="8100000" algn="tr" rotWithShape="0">
                <a:prstClr val="black">
                  <a:alpha val="50000"/>
                </a:prstClr>
              </a:outerShdw>
            </a:effectLst>
          </p:grpSpPr>
          <p:sp>
            <p:nvSpPr>
              <p:cNvPr id="128" name="同心圆 12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9" name="椭圆 12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27" name="KSO_Shape"/>
            <p:cNvSpPr>
              <a:spLocks/>
            </p:cNvSpPr>
            <p:nvPr/>
          </p:nvSpPr>
          <p:spPr bwMode="auto">
            <a:xfrm>
              <a:off x="2089100" y="2562390"/>
              <a:ext cx="649486" cy="486031"/>
            </a:xfrm>
            <a:custGeom>
              <a:avLst/>
              <a:gdLst>
                <a:gd name="T0" fmla="*/ 151004 w 5185"/>
                <a:gd name="T1" fmla="*/ 1065477 h 3880"/>
                <a:gd name="T2" fmla="*/ 1873403 w 5185"/>
                <a:gd name="T3" fmla="*/ 1297678 h 3880"/>
                <a:gd name="T4" fmla="*/ 751713 w 5185"/>
                <a:gd name="T5" fmla="*/ 1241832 h 3880"/>
                <a:gd name="T6" fmla="*/ 1108464 w 5185"/>
                <a:gd name="T7" fmla="*/ 1148144 h 3880"/>
                <a:gd name="T8" fmla="*/ 751713 w 5185"/>
                <a:gd name="T9" fmla="*/ 1241832 h 3880"/>
                <a:gd name="T10" fmla="*/ 1726808 w 5185"/>
                <a:gd name="T11" fmla="*/ 1012203 h 3880"/>
                <a:gd name="T12" fmla="*/ 1726073 w 5185"/>
                <a:gd name="T13" fmla="*/ 1007794 h 3880"/>
                <a:gd name="T14" fmla="*/ 1726808 w 5185"/>
                <a:gd name="T15" fmla="*/ 44089 h 3880"/>
                <a:gd name="T16" fmla="*/ 1726441 w 5185"/>
                <a:gd name="T17" fmla="*/ 39680 h 3880"/>
                <a:gd name="T18" fmla="*/ 1724604 w 5185"/>
                <a:gd name="T19" fmla="*/ 30862 h 3880"/>
                <a:gd name="T20" fmla="*/ 1721297 w 5185"/>
                <a:gd name="T21" fmla="*/ 23147 h 3880"/>
                <a:gd name="T22" fmla="*/ 1716888 w 5185"/>
                <a:gd name="T23" fmla="*/ 15798 h 3880"/>
                <a:gd name="T24" fmla="*/ 1711010 w 5185"/>
                <a:gd name="T25" fmla="*/ 9920 h 3880"/>
                <a:gd name="T26" fmla="*/ 1703662 w 5185"/>
                <a:gd name="T27" fmla="*/ 5144 h 3880"/>
                <a:gd name="T28" fmla="*/ 1695946 w 5185"/>
                <a:gd name="T29" fmla="*/ 1837 h 3880"/>
                <a:gd name="T30" fmla="*/ 1687128 w 5185"/>
                <a:gd name="T31" fmla="*/ 367 h 3880"/>
                <a:gd name="T32" fmla="*/ 222281 w 5185"/>
                <a:gd name="T33" fmla="*/ 0 h 3880"/>
                <a:gd name="T34" fmla="*/ 217872 w 5185"/>
                <a:gd name="T35" fmla="*/ 367 h 3880"/>
                <a:gd name="T36" fmla="*/ 209054 w 5185"/>
                <a:gd name="T37" fmla="*/ 1837 h 3880"/>
                <a:gd name="T38" fmla="*/ 201338 w 5185"/>
                <a:gd name="T39" fmla="*/ 5144 h 3880"/>
                <a:gd name="T40" fmla="*/ 194358 w 5185"/>
                <a:gd name="T41" fmla="*/ 9920 h 3880"/>
                <a:gd name="T42" fmla="*/ 188112 w 5185"/>
                <a:gd name="T43" fmla="*/ 15798 h 3880"/>
                <a:gd name="T44" fmla="*/ 183336 w 5185"/>
                <a:gd name="T45" fmla="*/ 23147 h 3880"/>
                <a:gd name="T46" fmla="*/ 180029 w 5185"/>
                <a:gd name="T47" fmla="*/ 30862 h 3880"/>
                <a:gd name="T48" fmla="*/ 178559 w 5185"/>
                <a:gd name="T49" fmla="*/ 39680 h 3880"/>
                <a:gd name="T50" fmla="*/ 178192 w 5185"/>
                <a:gd name="T51" fmla="*/ 1003386 h 3880"/>
                <a:gd name="T52" fmla="*/ 178559 w 5185"/>
                <a:gd name="T53" fmla="*/ 1007794 h 3880"/>
                <a:gd name="T54" fmla="*/ 178192 w 5185"/>
                <a:gd name="T55" fmla="*/ 1012203 h 3880"/>
                <a:gd name="T56" fmla="*/ 1727176 w 5185"/>
                <a:gd name="T57" fmla="*/ 1012571 h 3880"/>
                <a:gd name="T58" fmla="*/ 1616954 w 5185"/>
                <a:gd name="T59" fmla="*/ 937620 h 3880"/>
                <a:gd name="T60" fmla="*/ 288046 w 5185"/>
                <a:gd name="T61" fmla="*/ 109854 h 3880"/>
                <a:gd name="T62" fmla="*/ 1616954 w 5185"/>
                <a:gd name="T63" fmla="*/ 937620 h 3880"/>
                <a:gd name="T64" fmla="*/ 4409 w 5185"/>
                <a:gd name="T65" fmla="*/ 1350584 h 3880"/>
                <a:gd name="T66" fmla="*/ 0 w 5185"/>
                <a:gd name="T67" fmla="*/ 1359402 h 3880"/>
                <a:gd name="T68" fmla="*/ 735 w 5185"/>
                <a:gd name="T69" fmla="*/ 1369322 h 3880"/>
                <a:gd name="T70" fmla="*/ 3307 w 5185"/>
                <a:gd name="T71" fmla="*/ 1379977 h 3880"/>
                <a:gd name="T72" fmla="*/ 7348 w 5185"/>
                <a:gd name="T73" fmla="*/ 1390999 h 3880"/>
                <a:gd name="T74" fmla="*/ 13227 w 5185"/>
                <a:gd name="T75" fmla="*/ 1401654 h 3880"/>
                <a:gd name="T76" fmla="*/ 19473 w 5185"/>
                <a:gd name="T77" fmla="*/ 1411206 h 3880"/>
                <a:gd name="T78" fmla="*/ 26821 w 5185"/>
                <a:gd name="T79" fmla="*/ 1418554 h 3880"/>
                <a:gd name="T80" fmla="*/ 35271 w 5185"/>
                <a:gd name="T81" fmla="*/ 1423698 h 3880"/>
                <a:gd name="T82" fmla="*/ 41884 w 5185"/>
                <a:gd name="T83" fmla="*/ 1425168 h 3880"/>
                <a:gd name="T84" fmla="*/ 1860911 w 5185"/>
                <a:gd name="T85" fmla="*/ 1425535 h 3880"/>
                <a:gd name="T86" fmla="*/ 1863116 w 5185"/>
                <a:gd name="T87" fmla="*/ 1425168 h 3880"/>
                <a:gd name="T88" fmla="*/ 1869729 w 5185"/>
                <a:gd name="T89" fmla="*/ 1423698 h 3880"/>
                <a:gd name="T90" fmla="*/ 1878179 w 5185"/>
                <a:gd name="T91" fmla="*/ 1418554 h 3880"/>
                <a:gd name="T92" fmla="*/ 1885527 w 5185"/>
                <a:gd name="T93" fmla="*/ 1411206 h 3880"/>
                <a:gd name="T94" fmla="*/ 1892141 w 5185"/>
                <a:gd name="T95" fmla="*/ 1401654 h 3880"/>
                <a:gd name="T96" fmla="*/ 1897652 w 5185"/>
                <a:gd name="T97" fmla="*/ 1390999 h 3880"/>
                <a:gd name="T98" fmla="*/ 1901693 w 5185"/>
                <a:gd name="T99" fmla="*/ 1379977 h 3880"/>
                <a:gd name="T100" fmla="*/ 1903898 w 5185"/>
                <a:gd name="T101" fmla="*/ 1369322 h 3880"/>
                <a:gd name="T102" fmla="*/ 1905000 w 5185"/>
                <a:gd name="T103" fmla="*/ 1359402 h 3880"/>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Lst>
              <a:ahLst/>
              <a:cxnLst>
                <a:cxn ang="T104">
                  <a:pos x="T0" y="T1"/>
                </a:cxn>
                <a:cxn ang="T105">
                  <a:pos x="T2" y="T3"/>
                </a:cxn>
                <a:cxn ang="T106">
                  <a:pos x="T4" y="T5"/>
                </a:cxn>
                <a:cxn ang="T107">
                  <a:pos x="T6" y="T7"/>
                </a:cxn>
                <a:cxn ang="T108">
                  <a:pos x="T8" y="T9"/>
                </a:cxn>
                <a:cxn ang="T109">
                  <a:pos x="T10" y="T11"/>
                </a:cxn>
                <a:cxn ang="T110">
                  <a:pos x="T12" y="T13"/>
                </a:cxn>
                <a:cxn ang="T111">
                  <a:pos x="T14" y="T15"/>
                </a:cxn>
                <a:cxn ang="T112">
                  <a:pos x="T16" y="T17"/>
                </a:cxn>
                <a:cxn ang="T113">
                  <a:pos x="T18" y="T19"/>
                </a:cxn>
                <a:cxn ang="T114">
                  <a:pos x="T20" y="T21"/>
                </a:cxn>
                <a:cxn ang="T115">
                  <a:pos x="T22" y="T23"/>
                </a:cxn>
                <a:cxn ang="T116">
                  <a:pos x="T24" y="T25"/>
                </a:cxn>
                <a:cxn ang="T117">
                  <a:pos x="T26" y="T27"/>
                </a:cxn>
                <a:cxn ang="T118">
                  <a:pos x="T28" y="T29"/>
                </a:cxn>
                <a:cxn ang="T119">
                  <a:pos x="T30" y="T31"/>
                </a:cxn>
                <a:cxn ang="T120">
                  <a:pos x="T32" y="T33"/>
                </a:cxn>
                <a:cxn ang="T121">
                  <a:pos x="T34" y="T35"/>
                </a:cxn>
                <a:cxn ang="T122">
                  <a:pos x="T36" y="T37"/>
                </a:cxn>
                <a:cxn ang="T123">
                  <a:pos x="T38" y="T39"/>
                </a:cxn>
                <a:cxn ang="T124">
                  <a:pos x="T40" y="T41"/>
                </a:cxn>
                <a:cxn ang="T125">
                  <a:pos x="T42" y="T43"/>
                </a:cxn>
                <a:cxn ang="T126">
                  <a:pos x="T44" y="T45"/>
                </a:cxn>
                <a:cxn ang="T127">
                  <a:pos x="T46" y="T47"/>
                </a:cxn>
                <a:cxn ang="T128">
                  <a:pos x="T48" y="T49"/>
                </a:cxn>
                <a:cxn ang="T129">
                  <a:pos x="T50" y="T51"/>
                </a:cxn>
                <a:cxn ang="T130">
                  <a:pos x="T52" y="T53"/>
                </a:cxn>
                <a:cxn ang="T131">
                  <a:pos x="T54" y="T55"/>
                </a:cxn>
                <a:cxn ang="T132">
                  <a:pos x="T56" y="T57"/>
                </a:cxn>
                <a:cxn ang="T133">
                  <a:pos x="T58" y="T59"/>
                </a:cxn>
                <a:cxn ang="T134">
                  <a:pos x="T60" y="T61"/>
                </a:cxn>
                <a:cxn ang="T135">
                  <a:pos x="T62" y="T63"/>
                </a:cxn>
                <a:cxn ang="T136">
                  <a:pos x="T64" y="T65"/>
                </a:cxn>
                <a:cxn ang="T137">
                  <a:pos x="T66" y="T67"/>
                </a:cxn>
                <a:cxn ang="T138">
                  <a:pos x="T68" y="T69"/>
                </a:cxn>
                <a:cxn ang="T139">
                  <a:pos x="T70" y="T71"/>
                </a:cxn>
                <a:cxn ang="T140">
                  <a:pos x="T72" y="T73"/>
                </a:cxn>
                <a:cxn ang="T141">
                  <a:pos x="T74" y="T75"/>
                </a:cxn>
                <a:cxn ang="T142">
                  <a:pos x="T76" y="T77"/>
                </a:cxn>
                <a:cxn ang="T143">
                  <a:pos x="T78" y="T79"/>
                </a:cxn>
                <a:cxn ang="T144">
                  <a:pos x="T80" y="T81"/>
                </a:cxn>
                <a:cxn ang="T145">
                  <a:pos x="T82" y="T83"/>
                </a:cxn>
                <a:cxn ang="T146">
                  <a:pos x="T84" y="T85"/>
                </a:cxn>
                <a:cxn ang="T147">
                  <a:pos x="T86" y="T87"/>
                </a:cxn>
                <a:cxn ang="T148">
                  <a:pos x="T88" y="T89"/>
                </a:cxn>
                <a:cxn ang="T149">
                  <a:pos x="T90" y="T91"/>
                </a:cxn>
                <a:cxn ang="T150">
                  <a:pos x="T92" y="T93"/>
                </a:cxn>
                <a:cxn ang="T151">
                  <a:pos x="T94" y="T95"/>
                </a:cxn>
                <a:cxn ang="T152">
                  <a:pos x="T96" y="T97"/>
                </a:cxn>
                <a:cxn ang="T153">
                  <a:pos x="T98" y="T99"/>
                </a:cxn>
                <a:cxn ang="T154">
                  <a:pos x="T100" y="T101"/>
                </a:cxn>
                <a:cxn ang="T155">
                  <a:pos x="T102" y="T103"/>
                </a:cxn>
              </a:cxnLst>
              <a:rect l="0" t="0" r="r" b="b"/>
              <a:pathLst>
                <a:path w="5185" h="3880">
                  <a:moveTo>
                    <a:pt x="4775" y="2900"/>
                  </a:moveTo>
                  <a:lnTo>
                    <a:pt x="411" y="2900"/>
                  </a:lnTo>
                  <a:lnTo>
                    <a:pt x="87" y="3532"/>
                  </a:lnTo>
                  <a:lnTo>
                    <a:pt x="5099" y="3532"/>
                  </a:lnTo>
                  <a:lnTo>
                    <a:pt x="4775" y="2900"/>
                  </a:lnTo>
                  <a:close/>
                  <a:moveTo>
                    <a:pt x="2046" y="3380"/>
                  </a:moveTo>
                  <a:lnTo>
                    <a:pt x="2181" y="3125"/>
                  </a:lnTo>
                  <a:lnTo>
                    <a:pt x="3017" y="3125"/>
                  </a:lnTo>
                  <a:lnTo>
                    <a:pt x="3139" y="3380"/>
                  </a:lnTo>
                  <a:lnTo>
                    <a:pt x="2046" y="3380"/>
                  </a:lnTo>
                  <a:close/>
                  <a:moveTo>
                    <a:pt x="4700" y="2755"/>
                  </a:moveTo>
                  <a:lnTo>
                    <a:pt x="4700" y="2755"/>
                  </a:lnTo>
                  <a:lnTo>
                    <a:pt x="4698" y="2743"/>
                  </a:lnTo>
                  <a:lnTo>
                    <a:pt x="4700" y="2731"/>
                  </a:lnTo>
                  <a:lnTo>
                    <a:pt x="4700" y="120"/>
                  </a:lnTo>
                  <a:lnTo>
                    <a:pt x="4699" y="108"/>
                  </a:lnTo>
                  <a:lnTo>
                    <a:pt x="4697" y="95"/>
                  </a:lnTo>
                  <a:lnTo>
                    <a:pt x="4694" y="84"/>
                  </a:lnTo>
                  <a:lnTo>
                    <a:pt x="4690" y="73"/>
                  </a:lnTo>
                  <a:lnTo>
                    <a:pt x="4685" y="63"/>
                  </a:lnTo>
                  <a:lnTo>
                    <a:pt x="4680" y="53"/>
                  </a:lnTo>
                  <a:lnTo>
                    <a:pt x="4673" y="43"/>
                  </a:lnTo>
                  <a:lnTo>
                    <a:pt x="4665" y="34"/>
                  </a:lnTo>
                  <a:lnTo>
                    <a:pt x="4657" y="27"/>
                  </a:lnTo>
                  <a:lnTo>
                    <a:pt x="4647" y="20"/>
                  </a:lnTo>
                  <a:lnTo>
                    <a:pt x="4637" y="14"/>
                  </a:lnTo>
                  <a:lnTo>
                    <a:pt x="4627" y="9"/>
                  </a:lnTo>
                  <a:lnTo>
                    <a:pt x="4616" y="5"/>
                  </a:lnTo>
                  <a:lnTo>
                    <a:pt x="4605" y="2"/>
                  </a:lnTo>
                  <a:lnTo>
                    <a:pt x="4592" y="1"/>
                  </a:lnTo>
                  <a:lnTo>
                    <a:pt x="4580" y="0"/>
                  </a:lnTo>
                  <a:lnTo>
                    <a:pt x="605" y="0"/>
                  </a:lnTo>
                  <a:lnTo>
                    <a:pt x="593" y="1"/>
                  </a:lnTo>
                  <a:lnTo>
                    <a:pt x="581" y="2"/>
                  </a:lnTo>
                  <a:lnTo>
                    <a:pt x="569" y="5"/>
                  </a:lnTo>
                  <a:lnTo>
                    <a:pt x="558" y="9"/>
                  </a:lnTo>
                  <a:lnTo>
                    <a:pt x="548" y="14"/>
                  </a:lnTo>
                  <a:lnTo>
                    <a:pt x="538" y="20"/>
                  </a:lnTo>
                  <a:lnTo>
                    <a:pt x="529" y="27"/>
                  </a:lnTo>
                  <a:lnTo>
                    <a:pt x="521" y="34"/>
                  </a:lnTo>
                  <a:lnTo>
                    <a:pt x="512" y="43"/>
                  </a:lnTo>
                  <a:lnTo>
                    <a:pt x="505" y="53"/>
                  </a:lnTo>
                  <a:lnTo>
                    <a:pt x="499" y="63"/>
                  </a:lnTo>
                  <a:lnTo>
                    <a:pt x="494" y="73"/>
                  </a:lnTo>
                  <a:lnTo>
                    <a:pt x="490" y="84"/>
                  </a:lnTo>
                  <a:lnTo>
                    <a:pt x="488" y="95"/>
                  </a:lnTo>
                  <a:lnTo>
                    <a:pt x="486" y="108"/>
                  </a:lnTo>
                  <a:lnTo>
                    <a:pt x="485" y="120"/>
                  </a:lnTo>
                  <a:lnTo>
                    <a:pt x="485" y="2731"/>
                  </a:lnTo>
                  <a:lnTo>
                    <a:pt x="486" y="2743"/>
                  </a:lnTo>
                  <a:lnTo>
                    <a:pt x="485" y="2755"/>
                  </a:lnTo>
                  <a:lnTo>
                    <a:pt x="484" y="2756"/>
                  </a:lnTo>
                  <a:lnTo>
                    <a:pt x="4701" y="2756"/>
                  </a:lnTo>
                  <a:lnTo>
                    <a:pt x="4700" y="2755"/>
                  </a:lnTo>
                  <a:close/>
                  <a:moveTo>
                    <a:pt x="4401" y="2552"/>
                  </a:moveTo>
                  <a:lnTo>
                    <a:pt x="784" y="2552"/>
                  </a:lnTo>
                  <a:lnTo>
                    <a:pt x="784" y="299"/>
                  </a:lnTo>
                  <a:lnTo>
                    <a:pt x="4401" y="299"/>
                  </a:lnTo>
                  <a:lnTo>
                    <a:pt x="4401" y="2552"/>
                  </a:lnTo>
                  <a:close/>
                  <a:moveTo>
                    <a:pt x="5172" y="3676"/>
                  </a:moveTo>
                  <a:lnTo>
                    <a:pt x="12" y="3676"/>
                  </a:lnTo>
                  <a:lnTo>
                    <a:pt x="0" y="3700"/>
                  </a:lnTo>
                  <a:lnTo>
                    <a:pt x="1" y="3713"/>
                  </a:lnTo>
                  <a:lnTo>
                    <a:pt x="2" y="3727"/>
                  </a:lnTo>
                  <a:lnTo>
                    <a:pt x="5" y="3741"/>
                  </a:lnTo>
                  <a:lnTo>
                    <a:pt x="9" y="3756"/>
                  </a:lnTo>
                  <a:lnTo>
                    <a:pt x="14" y="3771"/>
                  </a:lnTo>
                  <a:lnTo>
                    <a:pt x="20" y="3786"/>
                  </a:lnTo>
                  <a:lnTo>
                    <a:pt x="28" y="3801"/>
                  </a:lnTo>
                  <a:lnTo>
                    <a:pt x="36" y="3815"/>
                  </a:lnTo>
                  <a:lnTo>
                    <a:pt x="44" y="3828"/>
                  </a:lnTo>
                  <a:lnTo>
                    <a:pt x="53" y="3841"/>
                  </a:lnTo>
                  <a:lnTo>
                    <a:pt x="63" y="3852"/>
                  </a:lnTo>
                  <a:lnTo>
                    <a:pt x="73" y="3861"/>
                  </a:lnTo>
                  <a:lnTo>
                    <a:pt x="85" y="3869"/>
                  </a:lnTo>
                  <a:lnTo>
                    <a:pt x="96" y="3875"/>
                  </a:lnTo>
                  <a:lnTo>
                    <a:pt x="108" y="3878"/>
                  </a:lnTo>
                  <a:lnTo>
                    <a:pt x="114" y="3879"/>
                  </a:lnTo>
                  <a:lnTo>
                    <a:pt x="120" y="3880"/>
                  </a:lnTo>
                  <a:lnTo>
                    <a:pt x="5065" y="3880"/>
                  </a:lnTo>
                  <a:lnTo>
                    <a:pt x="5071" y="3879"/>
                  </a:lnTo>
                  <a:lnTo>
                    <a:pt x="5077" y="3878"/>
                  </a:lnTo>
                  <a:lnTo>
                    <a:pt x="5089" y="3875"/>
                  </a:lnTo>
                  <a:lnTo>
                    <a:pt x="5101" y="3869"/>
                  </a:lnTo>
                  <a:lnTo>
                    <a:pt x="5112" y="3861"/>
                  </a:lnTo>
                  <a:lnTo>
                    <a:pt x="5122" y="3852"/>
                  </a:lnTo>
                  <a:lnTo>
                    <a:pt x="5132" y="3841"/>
                  </a:lnTo>
                  <a:lnTo>
                    <a:pt x="5141" y="3828"/>
                  </a:lnTo>
                  <a:lnTo>
                    <a:pt x="5150" y="3815"/>
                  </a:lnTo>
                  <a:lnTo>
                    <a:pt x="5158" y="3801"/>
                  </a:lnTo>
                  <a:lnTo>
                    <a:pt x="5165" y="3786"/>
                  </a:lnTo>
                  <a:lnTo>
                    <a:pt x="5171" y="3771"/>
                  </a:lnTo>
                  <a:lnTo>
                    <a:pt x="5176" y="3756"/>
                  </a:lnTo>
                  <a:lnTo>
                    <a:pt x="5180" y="3741"/>
                  </a:lnTo>
                  <a:lnTo>
                    <a:pt x="5182" y="3727"/>
                  </a:lnTo>
                  <a:lnTo>
                    <a:pt x="5184" y="3713"/>
                  </a:lnTo>
                  <a:lnTo>
                    <a:pt x="5185" y="3700"/>
                  </a:lnTo>
                  <a:lnTo>
                    <a:pt x="5172" y="3676"/>
                  </a:lnTo>
                  <a:close/>
                </a:path>
              </a:pathLst>
            </a:custGeom>
            <a:solidFill>
              <a:srgbClr val="0070C0"/>
            </a:solidFill>
            <a:ln>
              <a:noFill/>
            </a:ln>
            <a:extLst/>
          </p:spPr>
          <p:txBody>
            <a:bodyPr bIns="407333" anchor="ctr">
              <a:scene3d>
                <a:camera prst="orthographicFront"/>
                <a:lightRig rig="threePt" dir="t"/>
              </a:scene3d>
              <a:sp3d>
                <a:contourClr>
                  <a:srgbClr val="FFFFFF"/>
                </a:contourClr>
              </a:sp3d>
            </a:bodyPr>
            <a:lstStyle/>
            <a:p>
              <a:pPr algn="ctr">
                <a:defRPr/>
              </a:pPr>
              <a:endParaRPr lang="zh-CN" altLang="en-US" sz="2489"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0" name="组合 129"/>
          <p:cNvGrpSpPr/>
          <p:nvPr/>
        </p:nvGrpSpPr>
        <p:grpSpPr>
          <a:xfrm>
            <a:off x="4214131" y="4447916"/>
            <a:ext cx="1300908" cy="1300908"/>
            <a:chOff x="2483768" y="3435846"/>
            <a:chExt cx="1149740" cy="1149740"/>
          </a:xfrm>
        </p:grpSpPr>
        <p:grpSp>
          <p:nvGrpSpPr>
            <p:cNvPr id="131" name="组合 130"/>
            <p:cNvGrpSpPr/>
            <p:nvPr/>
          </p:nvGrpSpPr>
          <p:grpSpPr>
            <a:xfrm>
              <a:off x="2483768" y="3435846"/>
              <a:ext cx="1149740" cy="1149740"/>
              <a:chOff x="304800" y="673100"/>
              <a:chExt cx="4000500" cy="4000500"/>
            </a:xfrm>
            <a:effectLst>
              <a:outerShdw blurRad="444500" dist="254000" dir="8100000" algn="tr" rotWithShape="0">
                <a:prstClr val="black">
                  <a:alpha val="50000"/>
                </a:prstClr>
              </a:outerShdw>
            </a:effectLst>
          </p:grpSpPr>
          <p:sp>
            <p:nvSpPr>
              <p:cNvPr id="133" name="同心圆 1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4" name="椭圆 13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32" name="KSO_Shape"/>
            <p:cNvSpPr>
              <a:spLocks/>
            </p:cNvSpPr>
            <p:nvPr/>
          </p:nvSpPr>
          <p:spPr bwMode="auto">
            <a:xfrm>
              <a:off x="2802446" y="3812214"/>
              <a:ext cx="521267" cy="439601"/>
            </a:xfrm>
            <a:custGeom>
              <a:avLst/>
              <a:gdLst>
                <a:gd name="T0" fmla="*/ 332222 w 2301876"/>
                <a:gd name="T1" fmla="*/ 1410232 h 1941513"/>
                <a:gd name="T2" fmla="*/ 321717 w 2301876"/>
                <a:gd name="T3" fmla="*/ 1470415 h 1941513"/>
                <a:gd name="T4" fmla="*/ 382384 w 2301876"/>
                <a:gd name="T5" fmla="*/ 1525343 h 1941513"/>
                <a:gd name="T6" fmla="*/ 696485 w 2301876"/>
                <a:gd name="T7" fmla="*/ 1509573 h 1941513"/>
                <a:gd name="T8" fmla="*/ 723010 w 2301876"/>
                <a:gd name="T9" fmla="*/ 1444398 h 1941513"/>
                <a:gd name="T10" fmla="*/ 671273 w 2301876"/>
                <a:gd name="T11" fmla="*/ 1380797 h 1941513"/>
                <a:gd name="T12" fmla="*/ 1348867 w 2301876"/>
                <a:gd name="T13" fmla="*/ 1247408 h 1941513"/>
                <a:gd name="T14" fmla="*/ 1327043 w 2301876"/>
                <a:gd name="T15" fmla="*/ 1320445 h 1941513"/>
                <a:gd name="T16" fmla="*/ 1593934 w 2301876"/>
                <a:gd name="T17" fmla="*/ 1356438 h 1941513"/>
                <a:gd name="T18" fmla="*/ 1647838 w 2301876"/>
                <a:gd name="T19" fmla="*/ 1303105 h 1941513"/>
                <a:gd name="T20" fmla="*/ 1606030 w 2301876"/>
                <a:gd name="T21" fmla="*/ 1239789 h 1941513"/>
                <a:gd name="T22" fmla="*/ 1529191 w 2301876"/>
                <a:gd name="T23" fmla="*/ 516517 h 1941513"/>
                <a:gd name="T24" fmla="*/ 1584982 w 2301876"/>
                <a:gd name="T25" fmla="*/ 576970 h 1941513"/>
                <a:gd name="T26" fmla="*/ 1601035 w 2301876"/>
                <a:gd name="T27" fmla="*/ 667649 h 1941513"/>
                <a:gd name="T28" fmla="*/ 1640510 w 2301876"/>
                <a:gd name="T29" fmla="*/ 716799 h 1941513"/>
                <a:gd name="T30" fmla="*/ 1583140 w 2301876"/>
                <a:gd name="T31" fmla="*/ 840071 h 1941513"/>
                <a:gd name="T32" fmla="*/ 1691827 w 2301876"/>
                <a:gd name="T33" fmla="*/ 916820 h 1941513"/>
                <a:gd name="T34" fmla="*/ 1229710 w 2301876"/>
                <a:gd name="T35" fmla="*/ 1106063 h 1941513"/>
                <a:gd name="T36" fmla="*/ 1284448 w 2301876"/>
                <a:gd name="T37" fmla="*/ 909460 h 1941513"/>
                <a:gd name="T38" fmla="*/ 1396556 w 2301876"/>
                <a:gd name="T39" fmla="*/ 836654 h 1941513"/>
                <a:gd name="T40" fmla="*/ 1335239 w 2301876"/>
                <a:gd name="T41" fmla="*/ 712857 h 1941513"/>
                <a:gd name="T42" fmla="*/ 1370240 w 2301876"/>
                <a:gd name="T43" fmla="*/ 660815 h 1941513"/>
                <a:gd name="T44" fmla="*/ 1388398 w 2301876"/>
                <a:gd name="T45" fmla="*/ 571451 h 1941513"/>
                <a:gd name="T46" fmla="*/ 1446031 w 2301876"/>
                <a:gd name="T47" fmla="*/ 514152 h 1941513"/>
                <a:gd name="T48" fmla="*/ 570227 w 2301876"/>
                <a:gd name="T49" fmla="*/ 477627 h 1941513"/>
                <a:gd name="T50" fmla="*/ 641756 w 2301876"/>
                <a:gd name="T51" fmla="*/ 549062 h 1941513"/>
                <a:gd name="T52" fmla="*/ 661216 w 2301876"/>
                <a:gd name="T53" fmla="*/ 657005 h 1941513"/>
                <a:gd name="T54" fmla="*/ 633078 w 2301876"/>
                <a:gd name="T55" fmla="*/ 739471 h 1941513"/>
                <a:gd name="T56" fmla="*/ 574697 w 2301876"/>
                <a:gd name="T57" fmla="*/ 792786 h 1941513"/>
                <a:gd name="T58" fmla="*/ 708552 w 2301876"/>
                <a:gd name="T59" fmla="*/ 915697 h 1941513"/>
                <a:gd name="T60" fmla="*/ 815320 w 2301876"/>
                <a:gd name="T61" fmla="*/ 1036508 h 1941513"/>
                <a:gd name="T62" fmla="*/ 222836 w 2301876"/>
                <a:gd name="T63" fmla="*/ 1047276 h 1941513"/>
                <a:gd name="T64" fmla="*/ 324870 w 2301876"/>
                <a:gd name="T65" fmla="*/ 922526 h 1941513"/>
                <a:gd name="T66" fmla="*/ 473189 w 2301876"/>
                <a:gd name="T67" fmla="*/ 794886 h 1941513"/>
                <a:gd name="T68" fmla="*/ 413493 w 2301876"/>
                <a:gd name="T69" fmla="*/ 744461 h 1941513"/>
                <a:gd name="T70" fmla="*/ 382462 w 2301876"/>
                <a:gd name="T71" fmla="*/ 663570 h 1941513"/>
                <a:gd name="T72" fmla="*/ 397978 w 2301876"/>
                <a:gd name="T73" fmla="*/ 556154 h 1941513"/>
                <a:gd name="T74" fmla="*/ 466878 w 2301876"/>
                <a:gd name="T75" fmla="*/ 480778 h 1941513"/>
                <a:gd name="T76" fmla="*/ 140242 w 2301876"/>
                <a:gd name="T77" fmla="*/ 134558 h 1941513"/>
                <a:gd name="T78" fmla="*/ 133677 w 2301876"/>
                <a:gd name="T79" fmla="*/ 1210760 h 1941513"/>
                <a:gd name="T80" fmla="*/ 198545 w 2301876"/>
                <a:gd name="T81" fmla="*/ 1290654 h 1941513"/>
                <a:gd name="T82" fmla="*/ 905010 w 2301876"/>
                <a:gd name="T83" fmla="*/ 1223901 h 1941513"/>
                <a:gd name="T84" fmla="*/ 906061 w 2301876"/>
                <a:gd name="T85" fmla="*/ 137186 h 1941513"/>
                <a:gd name="T86" fmla="*/ 1795088 w 2301876"/>
                <a:gd name="T87" fmla="*/ 130835 h 1941513"/>
                <a:gd name="T88" fmla="*/ 1869239 w 2301876"/>
                <a:gd name="T89" fmla="*/ 166040 h 1941513"/>
                <a:gd name="T90" fmla="*/ 1904211 w 2301876"/>
                <a:gd name="T91" fmla="*/ 240391 h 1941513"/>
                <a:gd name="T92" fmla="*/ 1879757 w 2301876"/>
                <a:gd name="T93" fmla="*/ 1330166 h 1941513"/>
                <a:gd name="T94" fmla="*/ 1769057 w 2301876"/>
                <a:gd name="T95" fmla="*/ 1410033 h 1941513"/>
                <a:gd name="T96" fmla="*/ 1237904 w 2301876"/>
                <a:gd name="T97" fmla="*/ 1415550 h 1941513"/>
                <a:gd name="T98" fmla="*/ 1189785 w 2301876"/>
                <a:gd name="T99" fmla="*/ 1139429 h 1941513"/>
                <a:gd name="T100" fmla="*/ 1756435 w 2301876"/>
                <a:gd name="T101" fmla="*/ 1159921 h 1941513"/>
                <a:gd name="T102" fmla="*/ 1799821 w 2301876"/>
                <a:gd name="T103" fmla="*/ 1088198 h 1941513"/>
                <a:gd name="T104" fmla="*/ 898445 w 2301876"/>
                <a:gd name="T105" fmla="*/ 262 h 1941513"/>
                <a:gd name="T106" fmla="*/ 992990 w 2301876"/>
                <a:gd name="T107" fmla="*/ 39421 h 1941513"/>
                <a:gd name="T108" fmla="*/ 1041313 w 2301876"/>
                <a:gd name="T109" fmla="*/ 129302 h 1941513"/>
                <a:gd name="T110" fmla="*/ 1017414 w 2301876"/>
                <a:gd name="T111" fmla="*/ 1483030 h 1941513"/>
                <a:gd name="T112" fmla="*/ 887939 w 2301876"/>
                <a:gd name="T113" fmla="*/ 1588417 h 1941513"/>
                <a:gd name="T114" fmla="*/ 200909 w 2301876"/>
                <a:gd name="T115" fmla="*/ 1599454 h 1941513"/>
                <a:gd name="T116" fmla="*/ 45959 w 2301876"/>
                <a:gd name="T117" fmla="*/ 1513779 h 1941513"/>
                <a:gd name="T118" fmla="*/ 0 w 2301876"/>
                <a:gd name="T119" fmla="*/ 152429 h 1941513"/>
                <a:gd name="T120" fmla="*/ 34667 w 2301876"/>
                <a:gd name="T121" fmla="*/ 55452 h 1941513"/>
                <a:gd name="T122" fmla="*/ 121596 w 2301876"/>
                <a:gd name="T123" fmla="*/ 2891 h 1941513"/>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Lst>
              <a:ahLst/>
              <a:cxnLst>
                <a:cxn ang="T124">
                  <a:pos x="T0" y="T1"/>
                </a:cxn>
                <a:cxn ang="T125">
                  <a:pos x="T2" y="T3"/>
                </a:cxn>
                <a:cxn ang="T126">
                  <a:pos x="T4" y="T5"/>
                </a:cxn>
                <a:cxn ang="T127">
                  <a:pos x="T6" y="T7"/>
                </a:cxn>
                <a:cxn ang="T128">
                  <a:pos x="T8" y="T9"/>
                </a:cxn>
                <a:cxn ang="T129">
                  <a:pos x="T10" y="T11"/>
                </a:cxn>
                <a:cxn ang="T130">
                  <a:pos x="T12" y="T13"/>
                </a:cxn>
                <a:cxn ang="T131">
                  <a:pos x="T14" y="T15"/>
                </a:cxn>
                <a:cxn ang="T132">
                  <a:pos x="T16" y="T17"/>
                </a:cxn>
                <a:cxn ang="T133">
                  <a:pos x="T18" y="T19"/>
                </a:cxn>
                <a:cxn ang="T134">
                  <a:pos x="T20" y="T21"/>
                </a:cxn>
                <a:cxn ang="T135">
                  <a:pos x="T22" y="T23"/>
                </a:cxn>
                <a:cxn ang="T136">
                  <a:pos x="T24" y="T25"/>
                </a:cxn>
                <a:cxn ang="T137">
                  <a:pos x="T26" y="T27"/>
                </a:cxn>
                <a:cxn ang="T138">
                  <a:pos x="T28" y="T29"/>
                </a:cxn>
                <a:cxn ang="T139">
                  <a:pos x="T30" y="T31"/>
                </a:cxn>
                <a:cxn ang="T140">
                  <a:pos x="T32" y="T33"/>
                </a:cxn>
                <a:cxn ang="T141">
                  <a:pos x="T34" y="T35"/>
                </a:cxn>
                <a:cxn ang="T142">
                  <a:pos x="T36" y="T37"/>
                </a:cxn>
                <a:cxn ang="T143">
                  <a:pos x="T38" y="T39"/>
                </a:cxn>
                <a:cxn ang="T144">
                  <a:pos x="T40" y="T41"/>
                </a:cxn>
                <a:cxn ang="T145">
                  <a:pos x="T42" y="T43"/>
                </a:cxn>
                <a:cxn ang="T146">
                  <a:pos x="T44" y="T45"/>
                </a:cxn>
                <a:cxn ang="T147">
                  <a:pos x="T46" y="T47"/>
                </a:cxn>
                <a:cxn ang="T148">
                  <a:pos x="T48" y="T49"/>
                </a:cxn>
                <a:cxn ang="T149">
                  <a:pos x="T50" y="T51"/>
                </a:cxn>
                <a:cxn ang="T150">
                  <a:pos x="T52" y="T53"/>
                </a:cxn>
                <a:cxn ang="T151">
                  <a:pos x="T54" y="T55"/>
                </a:cxn>
                <a:cxn ang="T152">
                  <a:pos x="T56" y="T57"/>
                </a:cxn>
                <a:cxn ang="T153">
                  <a:pos x="T58" y="T59"/>
                </a:cxn>
                <a:cxn ang="T154">
                  <a:pos x="T60" y="T61"/>
                </a:cxn>
                <a:cxn ang="T155">
                  <a:pos x="T62" y="T63"/>
                </a:cxn>
                <a:cxn ang="T156">
                  <a:pos x="T64" y="T65"/>
                </a:cxn>
                <a:cxn ang="T157">
                  <a:pos x="T66" y="T67"/>
                </a:cxn>
                <a:cxn ang="T158">
                  <a:pos x="T68" y="T69"/>
                </a:cxn>
                <a:cxn ang="T159">
                  <a:pos x="T70" y="T71"/>
                </a:cxn>
                <a:cxn ang="T160">
                  <a:pos x="T72" y="T73"/>
                </a:cxn>
                <a:cxn ang="T161">
                  <a:pos x="T74" y="T75"/>
                </a:cxn>
                <a:cxn ang="T162">
                  <a:pos x="T76" y="T77"/>
                </a:cxn>
                <a:cxn ang="T163">
                  <a:pos x="T78" y="T79"/>
                </a:cxn>
                <a:cxn ang="T164">
                  <a:pos x="T80" y="T81"/>
                </a:cxn>
                <a:cxn ang="T165">
                  <a:pos x="T82" y="T83"/>
                </a:cxn>
                <a:cxn ang="T166">
                  <a:pos x="T84" y="T85"/>
                </a:cxn>
                <a:cxn ang="T167">
                  <a:pos x="T86" y="T87"/>
                </a:cxn>
                <a:cxn ang="T168">
                  <a:pos x="T88" y="T89"/>
                </a:cxn>
                <a:cxn ang="T169">
                  <a:pos x="T90" y="T91"/>
                </a:cxn>
                <a:cxn ang="T170">
                  <a:pos x="T92" y="T93"/>
                </a:cxn>
                <a:cxn ang="T171">
                  <a:pos x="T94" y="T95"/>
                </a:cxn>
                <a:cxn ang="T172">
                  <a:pos x="T96" y="T97"/>
                </a:cxn>
                <a:cxn ang="T173">
                  <a:pos x="T98" y="T99"/>
                </a:cxn>
                <a:cxn ang="T174">
                  <a:pos x="T100" y="T101"/>
                </a:cxn>
                <a:cxn ang="T175">
                  <a:pos x="T102" y="T103"/>
                </a:cxn>
                <a:cxn ang="T176">
                  <a:pos x="T104" y="T105"/>
                </a:cxn>
                <a:cxn ang="T177">
                  <a:pos x="T106" y="T107"/>
                </a:cxn>
                <a:cxn ang="T178">
                  <a:pos x="T108" y="T109"/>
                </a:cxn>
                <a:cxn ang="T179">
                  <a:pos x="T110" y="T111"/>
                </a:cxn>
                <a:cxn ang="T180">
                  <a:pos x="T112" y="T113"/>
                </a:cxn>
                <a:cxn ang="T181">
                  <a:pos x="T114" y="T115"/>
                </a:cxn>
                <a:cxn ang="T182">
                  <a:pos x="T116" y="T117"/>
                </a:cxn>
                <a:cxn ang="T183">
                  <a:pos x="T118" y="T119"/>
                </a:cxn>
                <a:cxn ang="T184">
                  <a:pos x="T120" y="T121"/>
                </a:cxn>
                <a:cxn ang="T185">
                  <a:pos x="T122" y="T123"/>
                </a:cxn>
              </a:cxnLst>
              <a:rect l="0" t="0" r="r" b="b"/>
              <a:pathLst>
                <a:path w="2301876" h="1941513">
                  <a:moveTo>
                    <a:pt x="475693" y="1664563"/>
                  </a:moveTo>
                  <a:lnTo>
                    <a:pt x="471250" y="1664880"/>
                  </a:lnTo>
                  <a:lnTo>
                    <a:pt x="466490" y="1665198"/>
                  </a:lnTo>
                  <a:lnTo>
                    <a:pt x="462047" y="1665515"/>
                  </a:lnTo>
                  <a:lnTo>
                    <a:pt x="457605" y="1666468"/>
                  </a:lnTo>
                  <a:lnTo>
                    <a:pt x="453162" y="1667421"/>
                  </a:lnTo>
                  <a:lnTo>
                    <a:pt x="449354" y="1668691"/>
                  </a:lnTo>
                  <a:lnTo>
                    <a:pt x="440786" y="1671550"/>
                  </a:lnTo>
                  <a:lnTo>
                    <a:pt x="433170" y="1675679"/>
                  </a:lnTo>
                  <a:lnTo>
                    <a:pt x="425553" y="1680125"/>
                  </a:lnTo>
                  <a:lnTo>
                    <a:pt x="418572" y="1685207"/>
                  </a:lnTo>
                  <a:lnTo>
                    <a:pt x="412542" y="1691241"/>
                  </a:lnTo>
                  <a:lnTo>
                    <a:pt x="406513" y="1697276"/>
                  </a:lnTo>
                  <a:lnTo>
                    <a:pt x="401435" y="1704263"/>
                  </a:lnTo>
                  <a:lnTo>
                    <a:pt x="396993" y="1711886"/>
                  </a:lnTo>
                  <a:lnTo>
                    <a:pt x="392867" y="1719508"/>
                  </a:lnTo>
                  <a:lnTo>
                    <a:pt x="390011" y="1728083"/>
                  </a:lnTo>
                  <a:lnTo>
                    <a:pt x="388742" y="1732212"/>
                  </a:lnTo>
                  <a:lnTo>
                    <a:pt x="387790" y="1736341"/>
                  </a:lnTo>
                  <a:lnTo>
                    <a:pt x="386838" y="1740787"/>
                  </a:lnTo>
                  <a:lnTo>
                    <a:pt x="386203" y="1745552"/>
                  </a:lnTo>
                  <a:lnTo>
                    <a:pt x="385886" y="1749998"/>
                  </a:lnTo>
                  <a:lnTo>
                    <a:pt x="385886" y="1754444"/>
                  </a:lnTo>
                  <a:lnTo>
                    <a:pt x="385886" y="1759209"/>
                  </a:lnTo>
                  <a:lnTo>
                    <a:pt x="386203" y="1763655"/>
                  </a:lnTo>
                  <a:lnTo>
                    <a:pt x="386838" y="1768419"/>
                  </a:lnTo>
                  <a:lnTo>
                    <a:pt x="387790" y="1772865"/>
                  </a:lnTo>
                  <a:lnTo>
                    <a:pt x="388742" y="1776994"/>
                  </a:lnTo>
                  <a:lnTo>
                    <a:pt x="390011" y="1781441"/>
                  </a:lnTo>
                  <a:lnTo>
                    <a:pt x="392867" y="1789698"/>
                  </a:lnTo>
                  <a:lnTo>
                    <a:pt x="396993" y="1797639"/>
                  </a:lnTo>
                  <a:lnTo>
                    <a:pt x="401435" y="1804943"/>
                  </a:lnTo>
                  <a:lnTo>
                    <a:pt x="406513" y="1812248"/>
                  </a:lnTo>
                  <a:lnTo>
                    <a:pt x="412542" y="1818283"/>
                  </a:lnTo>
                  <a:lnTo>
                    <a:pt x="418572" y="1824317"/>
                  </a:lnTo>
                  <a:lnTo>
                    <a:pt x="425553" y="1829399"/>
                  </a:lnTo>
                  <a:lnTo>
                    <a:pt x="433170" y="1833845"/>
                  </a:lnTo>
                  <a:lnTo>
                    <a:pt x="440786" y="1837657"/>
                  </a:lnTo>
                  <a:lnTo>
                    <a:pt x="449354" y="1840515"/>
                  </a:lnTo>
                  <a:lnTo>
                    <a:pt x="453162" y="1842103"/>
                  </a:lnTo>
                  <a:lnTo>
                    <a:pt x="457605" y="1842738"/>
                  </a:lnTo>
                  <a:lnTo>
                    <a:pt x="462047" y="1843374"/>
                  </a:lnTo>
                  <a:lnTo>
                    <a:pt x="466490" y="1844326"/>
                  </a:lnTo>
                  <a:lnTo>
                    <a:pt x="471250" y="1844644"/>
                  </a:lnTo>
                  <a:lnTo>
                    <a:pt x="475693" y="1844644"/>
                  </a:lnTo>
                  <a:lnTo>
                    <a:pt x="784465" y="1844644"/>
                  </a:lnTo>
                  <a:lnTo>
                    <a:pt x="788908" y="1844644"/>
                  </a:lnTo>
                  <a:lnTo>
                    <a:pt x="793668" y="1844326"/>
                  </a:lnTo>
                  <a:lnTo>
                    <a:pt x="798111" y="1843374"/>
                  </a:lnTo>
                  <a:lnTo>
                    <a:pt x="802553" y="1842738"/>
                  </a:lnTo>
                  <a:lnTo>
                    <a:pt x="806996" y="1842103"/>
                  </a:lnTo>
                  <a:lnTo>
                    <a:pt x="811122" y="1840515"/>
                  </a:lnTo>
                  <a:lnTo>
                    <a:pt x="819690" y="1837657"/>
                  </a:lnTo>
                  <a:lnTo>
                    <a:pt x="827306" y="1833845"/>
                  </a:lnTo>
                  <a:lnTo>
                    <a:pt x="834605" y="1829399"/>
                  </a:lnTo>
                  <a:lnTo>
                    <a:pt x="841586" y="1824317"/>
                  </a:lnTo>
                  <a:lnTo>
                    <a:pt x="847933" y="1818283"/>
                  </a:lnTo>
                  <a:lnTo>
                    <a:pt x="853963" y="1812248"/>
                  </a:lnTo>
                  <a:lnTo>
                    <a:pt x="859040" y="1804943"/>
                  </a:lnTo>
                  <a:lnTo>
                    <a:pt x="863483" y="1797639"/>
                  </a:lnTo>
                  <a:lnTo>
                    <a:pt x="867608" y="1789698"/>
                  </a:lnTo>
                  <a:lnTo>
                    <a:pt x="870464" y="1781441"/>
                  </a:lnTo>
                  <a:lnTo>
                    <a:pt x="871734" y="1776994"/>
                  </a:lnTo>
                  <a:lnTo>
                    <a:pt x="872686" y="1772865"/>
                  </a:lnTo>
                  <a:lnTo>
                    <a:pt x="873320" y="1768419"/>
                  </a:lnTo>
                  <a:lnTo>
                    <a:pt x="873638" y="1763655"/>
                  </a:lnTo>
                  <a:lnTo>
                    <a:pt x="874272" y="1759209"/>
                  </a:lnTo>
                  <a:lnTo>
                    <a:pt x="874590" y="1754444"/>
                  </a:lnTo>
                  <a:lnTo>
                    <a:pt x="874272" y="1749998"/>
                  </a:lnTo>
                  <a:lnTo>
                    <a:pt x="873638" y="1745552"/>
                  </a:lnTo>
                  <a:lnTo>
                    <a:pt x="873320" y="1740787"/>
                  </a:lnTo>
                  <a:lnTo>
                    <a:pt x="872686" y="1736341"/>
                  </a:lnTo>
                  <a:lnTo>
                    <a:pt x="871734" y="1732212"/>
                  </a:lnTo>
                  <a:lnTo>
                    <a:pt x="870464" y="1728083"/>
                  </a:lnTo>
                  <a:lnTo>
                    <a:pt x="867608" y="1719508"/>
                  </a:lnTo>
                  <a:lnTo>
                    <a:pt x="863483" y="1711886"/>
                  </a:lnTo>
                  <a:lnTo>
                    <a:pt x="859040" y="1704263"/>
                  </a:lnTo>
                  <a:lnTo>
                    <a:pt x="853963" y="1697276"/>
                  </a:lnTo>
                  <a:lnTo>
                    <a:pt x="847933" y="1691241"/>
                  </a:lnTo>
                  <a:lnTo>
                    <a:pt x="841586" y="1685207"/>
                  </a:lnTo>
                  <a:lnTo>
                    <a:pt x="834605" y="1680125"/>
                  </a:lnTo>
                  <a:lnTo>
                    <a:pt x="827306" y="1675679"/>
                  </a:lnTo>
                  <a:lnTo>
                    <a:pt x="819690" y="1671550"/>
                  </a:lnTo>
                  <a:lnTo>
                    <a:pt x="811122" y="1668691"/>
                  </a:lnTo>
                  <a:lnTo>
                    <a:pt x="806996" y="1667421"/>
                  </a:lnTo>
                  <a:lnTo>
                    <a:pt x="802553" y="1666468"/>
                  </a:lnTo>
                  <a:lnTo>
                    <a:pt x="798111" y="1665515"/>
                  </a:lnTo>
                  <a:lnTo>
                    <a:pt x="793668" y="1665198"/>
                  </a:lnTo>
                  <a:lnTo>
                    <a:pt x="788908" y="1664880"/>
                  </a:lnTo>
                  <a:lnTo>
                    <a:pt x="784465" y="1664563"/>
                  </a:lnTo>
                  <a:lnTo>
                    <a:pt x="475693" y="1664563"/>
                  </a:lnTo>
                  <a:close/>
                  <a:moveTo>
                    <a:pt x="1670551" y="1495108"/>
                  </a:moveTo>
                  <a:lnTo>
                    <a:pt x="1662926" y="1495425"/>
                  </a:lnTo>
                  <a:lnTo>
                    <a:pt x="1655936" y="1496695"/>
                  </a:lnTo>
                  <a:lnTo>
                    <a:pt x="1648946" y="1498283"/>
                  </a:lnTo>
                  <a:lnTo>
                    <a:pt x="1642274" y="1500823"/>
                  </a:lnTo>
                  <a:lnTo>
                    <a:pt x="1636237" y="1503998"/>
                  </a:lnTo>
                  <a:lnTo>
                    <a:pt x="1629882" y="1507490"/>
                  </a:lnTo>
                  <a:lnTo>
                    <a:pt x="1624481" y="1511618"/>
                  </a:lnTo>
                  <a:lnTo>
                    <a:pt x="1619080" y="1516380"/>
                  </a:lnTo>
                  <a:lnTo>
                    <a:pt x="1614631" y="1521778"/>
                  </a:lnTo>
                  <a:lnTo>
                    <a:pt x="1610183" y="1527175"/>
                  </a:lnTo>
                  <a:lnTo>
                    <a:pt x="1606688" y="1533208"/>
                  </a:lnTo>
                  <a:lnTo>
                    <a:pt x="1603511" y="1539240"/>
                  </a:lnTo>
                  <a:lnTo>
                    <a:pt x="1601605" y="1545908"/>
                  </a:lnTo>
                  <a:lnTo>
                    <a:pt x="1599698" y="1552893"/>
                  </a:lnTo>
                  <a:lnTo>
                    <a:pt x="1598427" y="1559878"/>
                  </a:lnTo>
                  <a:lnTo>
                    <a:pt x="1598110" y="1567498"/>
                  </a:lnTo>
                  <a:lnTo>
                    <a:pt x="1598427" y="1574800"/>
                  </a:lnTo>
                  <a:lnTo>
                    <a:pt x="1599698" y="1582103"/>
                  </a:lnTo>
                  <a:lnTo>
                    <a:pt x="1601605" y="1589088"/>
                  </a:lnTo>
                  <a:lnTo>
                    <a:pt x="1603511" y="1595755"/>
                  </a:lnTo>
                  <a:lnTo>
                    <a:pt x="1606688" y="1602105"/>
                  </a:lnTo>
                  <a:lnTo>
                    <a:pt x="1610183" y="1607820"/>
                  </a:lnTo>
                  <a:lnTo>
                    <a:pt x="1614631" y="1613535"/>
                  </a:lnTo>
                  <a:lnTo>
                    <a:pt x="1619080" y="1618615"/>
                  </a:lnTo>
                  <a:lnTo>
                    <a:pt x="1624481" y="1623378"/>
                  </a:lnTo>
                  <a:lnTo>
                    <a:pt x="1629882" y="1627505"/>
                  </a:lnTo>
                  <a:lnTo>
                    <a:pt x="1636237" y="1630998"/>
                  </a:lnTo>
                  <a:lnTo>
                    <a:pt x="1642274" y="1634173"/>
                  </a:lnTo>
                  <a:lnTo>
                    <a:pt x="1648946" y="1636713"/>
                  </a:lnTo>
                  <a:lnTo>
                    <a:pt x="1655936" y="1638300"/>
                  </a:lnTo>
                  <a:lnTo>
                    <a:pt x="1662926" y="1639253"/>
                  </a:lnTo>
                  <a:lnTo>
                    <a:pt x="1670551" y="1639570"/>
                  </a:lnTo>
                  <a:lnTo>
                    <a:pt x="1918697" y="1639570"/>
                  </a:lnTo>
                  <a:lnTo>
                    <a:pt x="1926004" y="1639253"/>
                  </a:lnTo>
                  <a:lnTo>
                    <a:pt x="1933630" y="1638300"/>
                  </a:lnTo>
                  <a:lnTo>
                    <a:pt x="1940620" y="1636713"/>
                  </a:lnTo>
                  <a:lnTo>
                    <a:pt x="1947292" y="1634173"/>
                  </a:lnTo>
                  <a:lnTo>
                    <a:pt x="1953329" y="1630998"/>
                  </a:lnTo>
                  <a:lnTo>
                    <a:pt x="1959366" y="1627505"/>
                  </a:lnTo>
                  <a:lnTo>
                    <a:pt x="1964767" y="1623378"/>
                  </a:lnTo>
                  <a:lnTo>
                    <a:pt x="1970168" y="1618615"/>
                  </a:lnTo>
                  <a:lnTo>
                    <a:pt x="1974934" y="1613535"/>
                  </a:lnTo>
                  <a:lnTo>
                    <a:pt x="1979065" y="1607820"/>
                  </a:lnTo>
                  <a:lnTo>
                    <a:pt x="1982560" y="1602105"/>
                  </a:lnTo>
                  <a:lnTo>
                    <a:pt x="1985419" y="1595755"/>
                  </a:lnTo>
                  <a:lnTo>
                    <a:pt x="1988279" y="1589088"/>
                  </a:lnTo>
                  <a:lnTo>
                    <a:pt x="1989868" y="1582103"/>
                  </a:lnTo>
                  <a:lnTo>
                    <a:pt x="1991138" y="1574800"/>
                  </a:lnTo>
                  <a:lnTo>
                    <a:pt x="1991456" y="1567498"/>
                  </a:lnTo>
                  <a:lnTo>
                    <a:pt x="1991138" y="1559878"/>
                  </a:lnTo>
                  <a:lnTo>
                    <a:pt x="1989868" y="1552893"/>
                  </a:lnTo>
                  <a:lnTo>
                    <a:pt x="1988279" y="1545908"/>
                  </a:lnTo>
                  <a:lnTo>
                    <a:pt x="1985419" y="1539240"/>
                  </a:lnTo>
                  <a:lnTo>
                    <a:pt x="1982560" y="1533208"/>
                  </a:lnTo>
                  <a:lnTo>
                    <a:pt x="1979065" y="1527175"/>
                  </a:lnTo>
                  <a:lnTo>
                    <a:pt x="1974934" y="1521778"/>
                  </a:lnTo>
                  <a:lnTo>
                    <a:pt x="1970168" y="1516380"/>
                  </a:lnTo>
                  <a:lnTo>
                    <a:pt x="1964767" y="1511618"/>
                  </a:lnTo>
                  <a:lnTo>
                    <a:pt x="1959366" y="1507490"/>
                  </a:lnTo>
                  <a:lnTo>
                    <a:pt x="1953329" y="1503998"/>
                  </a:lnTo>
                  <a:lnTo>
                    <a:pt x="1947292" y="1500823"/>
                  </a:lnTo>
                  <a:lnTo>
                    <a:pt x="1940620" y="1498283"/>
                  </a:lnTo>
                  <a:lnTo>
                    <a:pt x="1933630" y="1496695"/>
                  </a:lnTo>
                  <a:lnTo>
                    <a:pt x="1926004" y="1495425"/>
                  </a:lnTo>
                  <a:lnTo>
                    <a:pt x="1918697" y="1495108"/>
                  </a:lnTo>
                  <a:lnTo>
                    <a:pt x="1670551" y="1495108"/>
                  </a:lnTo>
                  <a:close/>
                  <a:moveTo>
                    <a:pt x="1787673" y="611187"/>
                  </a:moveTo>
                  <a:lnTo>
                    <a:pt x="1794669" y="611187"/>
                  </a:lnTo>
                  <a:lnTo>
                    <a:pt x="1801665" y="611187"/>
                  </a:lnTo>
                  <a:lnTo>
                    <a:pt x="1808661" y="612140"/>
                  </a:lnTo>
                  <a:lnTo>
                    <a:pt x="1815338" y="613093"/>
                  </a:lnTo>
                  <a:lnTo>
                    <a:pt x="1822016" y="614681"/>
                  </a:lnTo>
                  <a:lnTo>
                    <a:pt x="1828694" y="616587"/>
                  </a:lnTo>
                  <a:lnTo>
                    <a:pt x="1835372" y="618810"/>
                  </a:lnTo>
                  <a:lnTo>
                    <a:pt x="1841732" y="621352"/>
                  </a:lnTo>
                  <a:lnTo>
                    <a:pt x="1847773" y="624210"/>
                  </a:lnTo>
                  <a:lnTo>
                    <a:pt x="1853815" y="627387"/>
                  </a:lnTo>
                  <a:lnTo>
                    <a:pt x="1859539" y="631198"/>
                  </a:lnTo>
                  <a:lnTo>
                    <a:pt x="1865581" y="635010"/>
                  </a:lnTo>
                  <a:lnTo>
                    <a:pt x="1870987" y="639457"/>
                  </a:lnTo>
                  <a:lnTo>
                    <a:pt x="1876393" y="643904"/>
                  </a:lnTo>
                  <a:lnTo>
                    <a:pt x="1881480" y="648986"/>
                  </a:lnTo>
                  <a:lnTo>
                    <a:pt x="1886568" y="654068"/>
                  </a:lnTo>
                  <a:lnTo>
                    <a:pt x="1891338" y="659151"/>
                  </a:lnTo>
                  <a:lnTo>
                    <a:pt x="1895790" y="665186"/>
                  </a:lnTo>
                  <a:lnTo>
                    <a:pt x="1900242" y="670903"/>
                  </a:lnTo>
                  <a:lnTo>
                    <a:pt x="1904376" y="677256"/>
                  </a:lnTo>
                  <a:lnTo>
                    <a:pt x="1908192" y="683609"/>
                  </a:lnTo>
                  <a:lnTo>
                    <a:pt x="1911690" y="690597"/>
                  </a:lnTo>
                  <a:lnTo>
                    <a:pt x="1915188" y="697267"/>
                  </a:lnTo>
                  <a:lnTo>
                    <a:pt x="1918049" y="704255"/>
                  </a:lnTo>
                  <a:lnTo>
                    <a:pt x="1920593" y="711561"/>
                  </a:lnTo>
                  <a:lnTo>
                    <a:pt x="1923137" y="718867"/>
                  </a:lnTo>
                  <a:lnTo>
                    <a:pt x="1925363" y="726808"/>
                  </a:lnTo>
                  <a:lnTo>
                    <a:pt x="1927271" y="734431"/>
                  </a:lnTo>
                  <a:lnTo>
                    <a:pt x="1928861" y="742690"/>
                  </a:lnTo>
                  <a:lnTo>
                    <a:pt x="1929815" y="750631"/>
                  </a:lnTo>
                  <a:lnTo>
                    <a:pt x="1930451" y="758889"/>
                  </a:lnTo>
                  <a:lnTo>
                    <a:pt x="1931405" y="767466"/>
                  </a:lnTo>
                  <a:lnTo>
                    <a:pt x="1931405" y="775724"/>
                  </a:lnTo>
                  <a:lnTo>
                    <a:pt x="1931723" y="784301"/>
                  </a:lnTo>
                  <a:lnTo>
                    <a:pt x="1932359" y="791924"/>
                  </a:lnTo>
                  <a:lnTo>
                    <a:pt x="1933313" y="799865"/>
                  </a:lnTo>
                  <a:lnTo>
                    <a:pt x="1934585" y="806853"/>
                  </a:lnTo>
                  <a:lnTo>
                    <a:pt x="1936175" y="813206"/>
                  </a:lnTo>
                  <a:lnTo>
                    <a:pt x="1938401" y="819241"/>
                  </a:lnTo>
                  <a:lnTo>
                    <a:pt x="1940627" y="824958"/>
                  </a:lnTo>
                  <a:lnTo>
                    <a:pt x="1943171" y="830041"/>
                  </a:lnTo>
                  <a:lnTo>
                    <a:pt x="1945715" y="834805"/>
                  </a:lnTo>
                  <a:lnTo>
                    <a:pt x="1948576" y="839252"/>
                  </a:lnTo>
                  <a:lnTo>
                    <a:pt x="1951756" y="843381"/>
                  </a:lnTo>
                  <a:lnTo>
                    <a:pt x="1954936" y="846875"/>
                  </a:lnTo>
                  <a:lnTo>
                    <a:pt x="1958116" y="850687"/>
                  </a:lnTo>
                  <a:lnTo>
                    <a:pt x="1961614" y="853546"/>
                  </a:lnTo>
                  <a:lnTo>
                    <a:pt x="1965430" y="856087"/>
                  </a:lnTo>
                  <a:lnTo>
                    <a:pt x="1968610" y="858946"/>
                  </a:lnTo>
                  <a:lnTo>
                    <a:pt x="1975606" y="862757"/>
                  </a:lnTo>
                  <a:lnTo>
                    <a:pt x="1982284" y="866251"/>
                  </a:lnTo>
                  <a:lnTo>
                    <a:pt x="1988643" y="868475"/>
                  </a:lnTo>
                  <a:lnTo>
                    <a:pt x="1994049" y="869745"/>
                  </a:lnTo>
                  <a:lnTo>
                    <a:pt x="1998819" y="871016"/>
                  </a:lnTo>
                  <a:lnTo>
                    <a:pt x="2002635" y="871334"/>
                  </a:lnTo>
                  <a:lnTo>
                    <a:pt x="2005815" y="871651"/>
                  </a:lnTo>
                  <a:lnTo>
                    <a:pt x="2005815" y="932320"/>
                  </a:lnTo>
                  <a:lnTo>
                    <a:pt x="1841096" y="932320"/>
                  </a:lnTo>
                  <a:lnTo>
                    <a:pt x="1841096" y="997119"/>
                  </a:lnTo>
                  <a:lnTo>
                    <a:pt x="1853815" y="999025"/>
                  </a:lnTo>
                  <a:lnTo>
                    <a:pt x="1865899" y="1001566"/>
                  </a:lnTo>
                  <a:lnTo>
                    <a:pt x="1877983" y="1004107"/>
                  </a:lnTo>
                  <a:lnTo>
                    <a:pt x="1890066" y="1007601"/>
                  </a:lnTo>
                  <a:lnTo>
                    <a:pt x="1901514" y="1011095"/>
                  </a:lnTo>
                  <a:lnTo>
                    <a:pt x="1912962" y="1015224"/>
                  </a:lnTo>
                  <a:lnTo>
                    <a:pt x="1923773" y="1019354"/>
                  </a:lnTo>
                  <a:lnTo>
                    <a:pt x="1934903" y="1024118"/>
                  </a:lnTo>
                  <a:lnTo>
                    <a:pt x="1945715" y="1029200"/>
                  </a:lnTo>
                  <a:lnTo>
                    <a:pt x="1956208" y="1034918"/>
                  </a:lnTo>
                  <a:lnTo>
                    <a:pt x="1966384" y="1040635"/>
                  </a:lnTo>
                  <a:lnTo>
                    <a:pt x="1976242" y="1046988"/>
                  </a:lnTo>
                  <a:lnTo>
                    <a:pt x="1986099" y="1053659"/>
                  </a:lnTo>
                  <a:lnTo>
                    <a:pt x="1995321" y="1060329"/>
                  </a:lnTo>
                  <a:lnTo>
                    <a:pt x="2003907" y="1067635"/>
                  </a:lnTo>
                  <a:lnTo>
                    <a:pt x="2012811" y="1074940"/>
                  </a:lnTo>
                  <a:lnTo>
                    <a:pt x="2021396" y="1082881"/>
                  </a:lnTo>
                  <a:lnTo>
                    <a:pt x="2029028" y="1090822"/>
                  </a:lnTo>
                  <a:lnTo>
                    <a:pt x="2036978" y="1099081"/>
                  </a:lnTo>
                  <a:lnTo>
                    <a:pt x="2044292" y="1107975"/>
                  </a:lnTo>
                  <a:lnTo>
                    <a:pt x="2051288" y="1116551"/>
                  </a:lnTo>
                  <a:lnTo>
                    <a:pt x="2057965" y="1125445"/>
                  </a:lnTo>
                  <a:lnTo>
                    <a:pt x="2064325" y="1135292"/>
                  </a:lnTo>
                  <a:lnTo>
                    <a:pt x="2069731" y="1144821"/>
                  </a:lnTo>
                  <a:lnTo>
                    <a:pt x="2075455" y="1154350"/>
                  </a:lnTo>
                  <a:lnTo>
                    <a:pt x="2080225" y="1164515"/>
                  </a:lnTo>
                  <a:lnTo>
                    <a:pt x="2084995" y="1174679"/>
                  </a:lnTo>
                  <a:lnTo>
                    <a:pt x="2089128" y="1185161"/>
                  </a:lnTo>
                  <a:lnTo>
                    <a:pt x="2092626" y="1195643"/>
                  </a:lnTo>
                  <a:lnTo>
                    <a:pt x="2095488" y="1206761"/>
                  </a:lnTo>
                  <a:lnTo>
                    <a:pt x="2098668" y="1217560"/>
                  </a:lnTo>
                  <a:lnTo>
                    <a:pt x="2100894" y="1228995"/>
                  </a:lnTo>
                  <a:lnTo>
                    <a:pt x="2103438" y="1336675"/>
                  </a:lnTo>
                  <a:lnTo>
                    <a:pt x="1485900" y="1336675"/>
                  </a:lnTo>
                  <a:lnTo>
                    <a:pt x="1488444" y="1228995"/>
                  </a:lnTo>
                  <a:lnTo>
                    <a:pt x="1490670" y="1217560"/>
                  </a:lnTo>
                  <a:lnTo>
                    <a:pt x="1493214" y="1206761"/>
                  </a:lnTo>
                  <a:lnTo>
                    <a:pt x="1496712" y="1195643"/>
                  </a:lnTo>
                  <a:lnTo>
                    <a:pt x="1500210" y="1185161"/>
                  </a:lnTo>
                  <a:lnTo>
                    <a:pt x="1504343" y="1174679"/>
                  </a:lnTo>
                  <a:lnTo>
                    <a:pt x="1508795" y="1164515"/>
                  </a:lnTo>
                  <a:lnTo>
                    <a:pt x="1513565" y="1154350"/>
                  </a:lnTo>
                  <a:lnTo>
                    <a:pt x="1519289" y="1144821"/>
                  </a:lnTo>
                  <a:lnTo>
                    <a:pt x="1525013" y="1135292"/>
                  </a:lnTo>
                  <a:lnTo>
                    <a:pt x="1531055" y="1125763"/>
                  </a:lnTo>
                  <a:lnTo>
                    <a:pt x="1537732" y="1116551"/>
                  </a:lnTo>
                  <a:lnTo>
                    <a:pt x="1544728" y="1107975"/>
                  </a:lnTo>
                  <a:lnTo>
                    <a:pt x="1552042" y="1099081"/>
                  </a:lnTo>
                  <a:lnTo>
                    <a:pt x="1559674" y="1090822"/>
                  </a:lnTo>
                  <a:lnTo>
                    <a:pt x="1567942" y="1082881"/>
                  </a:lnTo>
                  <a:lnTo>
                    <a:pt x="1576209" y="1074940"/>
                  </a:lnTo>
                  <a:lnTo>
                    <a:pt x="1584795" y="1067635"/>
                  </a:lnTo>
                  <a:lnTo>
                    <a:pt x="1593699" y="1060329"/>
                  </a:lnTo>
                  <a:lnTo>
                    <a:pt x="1603239" y="1053659"/>
                  </a:lnTo>
                  <a:lnTo>
                    <a:pt x="1613096" y="1046988"/>
                  </a:lnTo>
                  <a:lnTo>
                    <a:pt x="1622954" y="1040635"/>
                  </a:lnTo>
                  <a:lnTo>
                    <a:pt x="1632812" y="1034918"/>
                  </a:lnTo>
                  <a:lnTo>
                    <a:pt x="1643305" y="1029200"/>
                  </a:lnTo>
                  <a:lnTo>
                    <a:pt x="1654117" y="1024118"/>
                  </a:lnTo>
                  <a:lnTo>
                    <a:pt x="1664929" y="1019671"/>
                  </a:lnTo>
                  <a:lnTo>
                    <a:pt x="1676058" y="1015224"/>
                  </a:lnTo>
                  <a:lnTo>
                    <a:pt x="1687506" y="1011095"/>
                  </a:lnTo>
                  <a:lnTo>
                    <a:pt x="1699272" y="1007601"/>
                  </a:lnTo>
                  <a:lnTo>
                    <a:pt x="1711355" y="1004107"/>
                  </a:lnTo>
                  <a:lnTo>
                    <a:pt x="1723439" y="1001566"/>
                  </a:lnTo>
                  <a:lnTo>
                    <a:pt x="1735523" y="999025"/>
                  </a:lnTo>
                  <a:lnTo>
                    <a:pt x="1747924" y="997119"/>
                  </a:lnTo>
                  <a:lnTo>
                    <a:pt x="1747924" y="932320"/>
                  </a:lnTo>
                  <a:lnTo>
                    <a:pt x="1583205" y="932320"/>
                  </a:lnTo>
                  <a:lnTo>
                    <a:pt x="1583205" y="871651"/>
                  </a:lnTo>
                  <a:lnTo>
                    <a:pt x="1586385" y="871334"/>
                  </a:lnTo>
                  <a:lnTo>
                    <a:pt x="1590201" y="870698"/>
                  </a:lnTo>
                  <a:lnTo>
                    <a:pt x="1594971" y="869110"/>
                  </a:lnTo>
                  <a:lnTo>
                    <a:pt x="1600377" y="867204"/>
                  </a:lnTo>
                  <a:lnTo>
                    <a:pt x="1606736" y="864663"/>
                  </a:lnTo>
                  <a:lnTo>
                    <a:pt x="1613414" y="861487"/>
                  </a:lnTo>
                  <a:lnTo>
                    <a:pt x="1620410" y="857358"/>
                  </a:lnTo>
                  <a:lnTo>
                    <a:pt x="1624226" y="854816"/>
                  </a:lnTo>
                  <a:lnTo>
                    <a:pt x="1627406" y="851958"/>
                  </a:lnTo>
                  <a:lnTo>
                    <a:pt x="1630586" y="848464"/>
                  </a:lnTo>
                  <a:lnTo>
                    <a:pt x="1634084" y="845287"/>
                  </a:lnTo>
                  <a:lnTo>
                    <a:pt x="1637264" y="841476"/>
                  </a:lnTo>
                  <a:lnTo>
                    <a:pt x="1640444" y="837346"/>
                  </a:lnTo>
                  <a:lnTo>
                    <a:pt x="1643305" y="832899"/>
                  </a:lnTo>
                  <a:lnTo>
                    <a:pt x="1646167" y="828135"/>
                  </a:lnTo>
                  <a:lnTo>
                    <a:pt x="1648393" y="823052"/>
                  </a:lnTo>
                  <a:lnTo>
                    <a:pt x="1650619" y="817653"/>
                  </a:lnTo>
                  <a:lnTo>
                    <a:pt x="1652845" y="811617"/>
                  </a:lnTo>
                  <a:lnTo>
                    <a:pt x="1654435" y="805265"/>
                  </a:lnTo>
                  <a:lnTo>
                    <a:pt x="1655707" y="798594"/>
                  </a:lnTo>
                  <a:lnTo>
                    <a:pt x="1656979" y="791289"/>
                  </a:lnTo>
                  <a:lnTo>
                    <a:pt x="1657297" y="783983"/>
                  </a:lnTo>
                  <a:lnTo>
                    <a:pt x="1657615" y="775724"/>
                  </a:lnTo>
                  <a:lnTo>
                    <a:pt x="1657933" y="767466"/>
                  </a:lnTo>
                  <a:lnTo>
                    <a:pt x="1658569" y="758889"/>
                  </a:lnTo>
                  <a:lnTo>
                    <a:pt x="1659205" y="750631"/>
                  </a:lnTo>
                  <a:lnTo>
                    <a:pt x="1660477" y="742690"/>
                  </a:lnTo>
                  <a:lnTo>
                    <a:pt x="1662067" y="734431"/>
                  </a:lnTo>
                  <a:lnTo>
                    <a:pt x="1663975" y="726808"/>
                  </a:lnTo>
                  <a:lnTo>
                    <a:pt x="1666201" y="718867"/>
                  </a:lnTo>
                  <a:lnTo>
                    <a:pt x="1668427" y="711561"/>
                  </a:lnTo>
                  <a:lnTo>
                    <a:pt x="1671289" y="704255"/>
                  </a:lnTo>
                  <a:lnTo>
                    <a:pt x="1674151" y="697267"/>
                  </a:lnTo>
                  <a:lnTo>
                    <a:pt x="1677648" y="690597"/>
                  </a:lnTo>
                  <a:lnTo>
                    <a:pt x="1680828" y="683609"/>
                  </a:lnTo>
                  <a:lnTo>
                    <a:pt x="1684962" y="677256"/>
                  </a:lnTo>
                  <a:lnTo>
                    <a:pt x="1689096" y="670903"/>
                  </a:lnTo>
                  <a:lnTo>
                    <a:pt x="1693230" y="665186"/>
                  </a:lnTo>
                  <a:lnTo>
                    <a:pt x="1698000" y="659151"/>
                  </a:lnTo>
                  <a:lnTo>
                    <a:pt x="1702770" y="654068"/>
                  </a:lnTo>
                  <a:lnTo>
                    <a:pt x="1707540" y="648986"/>
                  </a:lnTo>
                  <a:lnTo>
                    <a:pt x="1712627" y="643904"/>
                  </a:lnTo>
                  <a:lnTo>
                    <a:pt x="1718351" y="639457"/>
                  </a:lnTo>
                  <a:lnTo>
                    <a:pt x="1723757" y="635010"/>
                  </a:lnTo>
                  <a:lnTo>
                    <a:pt x="1729163" y="631198"/>
                  </a:lnTo>
                  <a:lnTo>
                    <a:pt x="1735205" y="627387"/>
                  </a:lnTo>
                  <a:lnTo>
                    <a:pt x="1741565" y="624210"/>
                  </a:lnTo>
                  <a:lnTo>
                    <a:pt x="1747288" y="621352"/>
                  </a:lnTo>
                  <a:lnTo>
                    <a:pt x="1753966" y="618810"/>
                  </a:lnTo>
                  <a:lnTo>
                    <a:pt x="1760326" y="616587"/>
                  </a:lnTo>
                  <a:lnTo>
                    <a:pt x="1767004" y="614681"/>
                  </a:lnTo>
                  <a:lnTo>
                    <a:pt x="1773682" y="613093"/>
                  </a:lnTo>
                  <a:lnTo>
                    <a:pt x="1780677" y="612140"/>
                  </a:lnTo>
                  <a:lnTo>
                    <a:pt x="1787673" y="611187"/>
                  </a:lnTo>
                  <a:close/>
                  <a:moveTo>
                    <a:pt x="630238" y="565150"/>
                  </a:moveTo>
                  <a:lnTo>
                    <a:pt x="639136" y="565468"/>
                  </a:lnTo>
                  <a:lnTo>
                    <a:pt x="647397" y="566420"/>
                  </a:lnTo>
                  <a:lnTo>
                    <a:pt x="655977" y="567372"/>
                  </a:lnTo>
                  <a:lnTo>
                    <a:pt x="664557" y="569276"/>
                  </a:lnTo>
                  <a:lnTo>
                    <a:pt x="672501" y="571498"/>
                  </a:lnTo>
                  <a:lnTo>
                    <a:pt x="680762" y="574354"/>
                  </a:lnTo>
                  <a:lnTo>
                    <a:pt x="689024" y="577211"/>
                  </a:lnTo>
                  <a:lnTo>
                    <a:pt x="696333" y="581020"/>
                  </a:lnTo>
                  <a:lnTo>
                    <a:pt x="703959" y="585463"/>
                  </a:lnTo>
                  <a:lnTo>
                    <a:pt x="711268" y="589907"/>
                  </a:lnTo>
                  <a:lnTo>
                    <a:pt x="718258" y="594667"/>
                  </a:lnTo>
                  <a:lnTo>
                    <a:pt x="725249" y="600063"/>
                  </a:lnTo>
                  <a:lnTo>
                    <a:pt x="731922" y="605776"/>
                  </a:lnTo>
                  <a:lnTo>
                    <a:pt x="738278" y="611489"/>
                  </a:lnTo>
                  <a:lnTo>
                    <a:pt x="744633" y="618154"/>
                  </a:lnTo>
                  <a:lnTo>
                    <a:pt x="750353" y="624820"/>
                  </a:lnTo>
                  <a:lnTo>
                    <a:pt x="756072" y="632437"/>
                  </a:lnTo>
                  <a:lnTo>
                    <a:pt x="761474" y="639737"/>
                  </a:lnTo>
                  <a:lnTo>
                    <a:pt x="766241" y="647354"/>
                  </a:lnTo>
                  <a:lnTo>
                    <a:pt x="771007" y="655289"/>
                  </a:lnTo>
                  <a:lnTo>
                    <a:pt x="775456" y="663541"/>
                  </a:lnTo>
                  <a:lnTo>
                    <a:pt x="779587" y="672111"/>
                  </a:lnTo>
                  <a:lnTo>
                    <a:pt x="783400" y="680998"/>
                  </a:lnTo>
                  <a:lnTo>
                    <a:pt x="786895" y="690202"/>
                  </a:lnTo>
                  <a:lnTo>
                    <a:pt x="790073" y="699406"/>
                  </a:lnTo>
                  <a:lnTo>
                    <a:pt x="792615" y="708611"/>
                  </a:lnTo>
                  <a:lnTo>
                    <a:pt x="794839" y="718450"/>
                  </a:lnTo>
                  <a:lnTo>
                    <a:pt x="796746" y="728606"/>
                  </a:lnTo>
                  <a:lnTo>
                    <a:pt x="798017" y="738445"/>
                  </a:lnTo>
                  <a:lnTo>
                    <a:pt x="799288" y="748919"/>
                  </a:lnTo>
                  <a:lnTo>
                    <a:pt x="799923" y="759076"/>
                  </a:lnTo>
                  <a:lnTo>
                    <a:pt x="800241" y="769550"/>
                  </a:lnTo>
                  <a:lnTo>
                    <a:pt x="799923" y="777802"/>
                  </a:lnTo>
                  <a:lnTo>
                    <a:pt x="799606" y="786054"/>
                  </a:lnTo>
                  <a:lnTo>
                    <a:pt x="798970" y="793989"/>
                  </a:lnTo>
                  <a:lnTo>
                    <a:pt x="798017" y="801923"/>
                  </a:lnTo>
                  <a:lnTo>
                    <a:pt x="797064" y="809541"/>
                  </a:lnTo>
                  <a:lnTo>
                    <a:pt x="795475" y="817476"/>
                  </a:lnTo>
                  <a:lnTo>
                    <a:pt x="793568" y="825093"/>
                  </a:lnTo>
                  <a:lnTo>
                    <a:pt x="791979" y="832710"/>
                  </a:lnTo>
                  <a:lnTo>
                    <a:pt x="789755" y="840328"/>
                  </a:lnTo>
                  <a:lnTo>
                    <a:pt x="787531" y="847310"/>
                  </a:lnTo>
                  <a:lnTo>
                    <a:pt x="784671" y="854293"/>
                  </a:lnTo>
                  <a:lnTo>
                    <a:pt x="781811" y="861276"/>
                  </a:lnTo>
                  <a:lnTo>
                    <a:pt x="778951" y="868258"/>
                  </a:lnTo>
                  <a:lnTo>
                    <a:pt x="775456" y="874923"/>
                  </a:lnTo>
                  <a:lnTo>
                    <a:pt x="772278" y="880954"/>
                  </a:lnTo>
                  <a:lnTo>
                    <a:pt x="768465" y="887619"/>
                  </a:lnTo>
                  <a:lnTo>
                    <a:pt x="764970" y="893649"/>
                  </a:lnTo>
                  <a:lnTo>
                    <a:pt x="760839" y="899680"/>
                  </a:lnTo>
                  <a:lnTo>
                    <a:pt x="756708" y="905393"/>
                  </a:lnTo>
                  <a:lnTo>
                    <a:pt x="752259" y="911106"/>
                  </a:lnTo>
                  <a:lnTo>
                    <a:pt x="747810" y="916501"/>
                  </a:lnTo>
                  <a:lnTo>
                    <a:pt x="743044" y="921580"/>
                  </a:lnTo>
                  <a:lnTo>
                    <a:pt x="738278" y="926341"/>
                  </a:lnTo>
                  <a:lnTo>
                    <a:pt x="733193" y="931101"/>
                  </a:lnTo>
                  <a:lnTo>
                    <a:pt x="728109" y="936180"/>
                  </a:lnTo>
                  <a:lnTo>
                    <a:pt x="722707" y="939988"/>
                  </a:lnTo>
                  <a:lnTo>
                    <a:pt x="717305" y="944114"/>
                  </a:lnTo>
                  <a:lnTo>
                    <a:pt x="711903" y="948241"/>
                  </a:lnTo>
                  <a:lnTo>
                    <a:pt x="706183" y="951414"/>
                  </a:lnTo>
                  <a:lnTo>
                    <a:pt x="700464" y="954906"/>
                  </a:lnTo>
                  <a:lnTo>
                    <a:pt x="694426" y="958080"/>
                  </a:lnTo>
                  <a:lnTo>
                    <a:pt x="688071" y="960619"/>
                  </a:lnTo>
                  <a:lnTo>
                    <a:pt x="688071" y="1044727"/>
                  </a:lnTo>
                  <a:lnTo>
                    <a:pt x="703641" y="1047266"/>
                  </a:lnTo>
                  <a:lnTo>
                    <a:pt x="718894" y="1050440"/>
                  </a:lnTo>
                  <a:lnTo>
                    <a:pt x="733829" y="1053614"/>
                  </a:lnTo>
                  <a:lnTo>
                    <a:pt x="748764" y="1057740"/>
                  </a:lnTo>
                  <a:lnTo>
                    <a:pt x="763063" y="1062184"/>
                  </a:lnTo>
                  <a:lnTo>
                    <a:pt x="777045" y="1066945"/>
                  </a:lnTo>
                  <a:lnTo>
                    <a:pt x="791026" y="1072340"/>
                  </a:lnTo>
                  <a:lnTo>
                    <a:pt x="804690" y="1078371"/>
                  </a:lnTo>
                  <a:lnTo>
                    <a:pt x="818036" y="1085036"/>
                  </a:lnTo>
                  <a:lnTo>
                    <a:pt x="831064" y="1091701"/>
                  </a:lnTo>
                  <a:lnTo>
                    <a:pt x="843775" y="1099001"/>
                  </a:lnTo>
                  <a:lnTo>
                    <a:pt x="856167" y="1106618"/>
                  </a:lnTo>
                  <a:lnTo>
                    <a:pt x="867925" y="1114871"/>
                  </a:lnTo>
                  <a:lnTo>
                    <a:pt x="879682" y="1123440"/>
                  </a:lnTo>
                  <a:lnTo>
                    <a:pt x="890804" y="1132010"/>
                  </a:lnTo>
                  <a:lnTo>
                    <a:pt x="901925" y="1141214"/>
                  </a:lnTo>
                  <a:lnTo>
                    <a:pt x="912094" y="1151370"/>
                  </a:lnTo>
                  <a:lnTo>
                    <a:pt x="921944" y="1161210"/>
                  </a:lnTo>
                  <a:lnTo>
                    <a:pt x="931795" y="1171683"/>
                  </a:lnTo>
                  <a:lnTo>
                    <a:pt x="940692" y="1182157"/>
                  </a:lnTo>
                  <a:lnTo>
                    <a:pt x="949272" y="1193266"/>
                  </a:lnTo>
                  <a:lnTo>
                    <a:pt x="957534" y="1204692"/>
                  </a:lnTo>
                  <a:lnTo>
                    <a:pt x="965160" y="1216118"/>
                  </a:lnTo>
                  <a:lnTo>
                    <a:pt x="972151" y="1227862"/>
                  </a:lnTo>
                  <a:lnTo>
                    <a:pt x="979142" y="1240557"/>
                  </a:lnTo>
                  <a:lnTo>
                    <a:pt x="985179" y="1252618"/>
                  </a:lnTo>
                  <a:lnTo>
                    <a:pt x="991217" y="1265631"/>
                  </a:lnTo>
                  <a:lnTo>
                    <a:pt x="995983" y="1278327"/>
                  </a:lnTo>
                  <a:lnTo>
                    <a:pt x="1000749" y="1291657"/>
                  </a:lnTo>
                  <a:lnTo>
                    <a:pt x="1004880" y="1304988"/>
                  </a:lnTo>
                  <a:lnTo>
                    <a:pt x="1008058" y="1318635"/>
                  </a:lnTo>
                  <a:lnTo>
                    <a:pt x="1010600" y="1332600"/>
                  </a:lnTo>
                  <a:lnTo>
                    <a:pt x="1014413" y="1484313"/>
                  </a:lnTo>
                  <a:lnTo>
                    <a:pt x="246063" y="1484313"/>
                  </a:lnTo>
                  <a:lnTo>
                    <a:pt x="249876" y="1332600"/>
                  </a:lnTo>
                  <a:lnTo>
                    <a:pt x="252419" y="1318635"/>
                  </a:lnTo>
                  <a:lnTo>
                    <a:pt x="255596" y="1304988"/>
                  </a:lnTo>
                  <a:lnTo>
                    <a:pt x="259727" y="1291657"/>
                  </a:lnTo>
                  <a:lnTo>
                    <a:pt x="264176" y="1278327"/>
                  </a:lnTo>
                  <a:lnTo>
                    <a:pt x="269260" y="1265631"/>
                  </a:lnTo>
                  <a:lnTo>
                    <a:pt x="275297" y="1252618"/>
                  </a:lnTo>
                  <a:lnTo>
                    <a:pt x="281017" y="1240557"/>
                  </a:lnTo>
                  <a:lnTo>
                    <a:pt x="288008" y="1227862"/>
                  </a:lnTo>
                  <a:lnTo>
                    <a:pt x="294999" y="1216118"/>
                  </a:lnTo>
                  <a:lnTo>
                    <a:pt x="302943" y="1204692"/>
                  </a:lnTo>
                  <a:lnTo>
                    <a:pt x="310887" y="1193266"/>
                  </a:lnTo>
                  <a:lnTo>
                    <a:pt x="319784" y="1182157"/>
                  </a:lnTo>
                  <a:lnTo>
                    <a:pt x="328682" y="1171683"/>
                  </a:lnTo>
                  <a:lnTo>
                    <a:pt x="338214" y="1161210"/>
                  </a:lnTo>
                  <a:lnTo>
                    <a:pt x="348383" y="1151370"/>
                  </a:lnTo>
                  <a:lnTo>
                    <a:pt x="358869" y="1141214"/>
                  </a:lnTo>
                  <a:lnTo>
                    <a:pt x="369673" y="1132010"/>
                  </a:lnTo>
                  <a:lnTo>
                    <a:pt x="380795" y="1123440"/>
                  </a:lnTo>
                  <a:lnTo>
                    <a:pt x="392552" y="1114871"/>
                  </a:lnTo>
                  <a:lnTo>
                    <a:pt x="404309" y="1106618"/>
                  </a:lnTo>
                  <a:lnTo>
                    <a:pt x="417020" y="1099001"/>
                  </a:lnTo>
                  <a:lnTo>
                    <a:pt x="429412" y="1091701"/>
                  </a:lnTo>
                  <a:lnTo>
                    <a:pt x="442441" y="1085036"/>
                  </a:lnTo>
                  <a:lnTo>
                    <a:pt x="455787" y="1078371"/>
                  </a:lnTo>
                  <a:lnTo>
                    <a:pt x="469450" y="1072340"/>
                  </a:lnTo>
                  <a:lnTo>
                    <a:pt x="483432" y="1066945"/>
                  </a:lnTo>
                  <a:lnTo>
                    <a:pt x="497413" y="1062184"/>
                  </a:lnTo>
                  <a:lnTo>
                    <a:pt x="511713" y="1057740"/>
                  </a:lnTo>
                  <a:lnTo>
                    <a:pt x="526648" y="1053614"/>
                  </a:lnTo>
                  <a:lnTo>
                    <a:pt x="541582" y="1050440"/>
                  </a:lnTo>
                  <a:lnTo>
                    <a:pt x="556835" y="1047266"/>
                  </a:lnTo>
                  <a:lnTo>
                    <a:pt x="571770" y="1044727"/>
                  </a:lnTo>
                  <a:lnTo>
                    <a:pt x="571770" y="960619"/>
                  </a:lnTo>
                  <a:lnTo>
                    <a:pt x="566050" y="958080"/>
                  </a:lnTo>
                  <a:lnTo>
                    <a:pt x="560013" y="954906"/>
                  </a:lnTo>
                  <a:lnTo>
                    <a:pt x="554293" y="951414"/>
                  </a:lnTo>
                  <a:lnTo>
                    <a:pt x="548573" y="948241"/>
                  </a:lnTo>
                  <a:lnTo>
                    <a:pt x="543171" y="944114"/>
                  </a:lnTo>
                  <a:lnTo>
                    <a:pt x="537452" y="939988"/>
                  </a:lnTo>
                  <a:lnTo>
                    <a:pt x="532367" y="935545"/>
                  </a:lnTo>
                  <a:lnTo>
                    <a:pt x="527283" y="931101"/>
                  </a:lnTo>
                  <a:lnTo>
                    <a:pt x="522199" y="926341"/>
                  </a:lnTo>
                  <a:lnTo>
                    <a:pt x="517433" y="921580"/>
                  </a:lnTo>
                  <a:lnTo>
                    <a:pt x="512348" y="916501"/>
                  </a:lnTo>
                  <a:lnTo>
                    <a:pt x="507900" y="911106"/>
                  </a:lnTo>
                  <a:lnTo>
                    <a:pt x="503769" y="905393"/>
                  </a:lnTo>
                  <a:lnTo>
                    <a:pt x="499638" y="899680"/>
                  </a:lnTo>
                  <a:lnTo>
                    <a:pt x="495507" y="893649"/>
                  </a:lnTo>
                  <a:lnTo>
                    <a:pt x="491694" y="887302"/>
                  </a:lnTo>
                  <a:lnTo>
                    <a:pt x="488198" y="880954"/>
                  </a:lnTo>
                  <a:lnTo>
                    <a:pt x="484385" y="874923"/>
                  </a:lnTo>
                  <a:lnTo>
                    <a:pt x="481525" y="868258"/>
                  </a:lnTo>
                  <a:lnTo>
                    <a:pt x="478665" y="861276"/>
                  </a:lnTo>
                  <a:lnTo>
                    <a:pt x="475488" y="854293"/>
                  </a:lnTo>
                  <a:lnTo>
                    <a:pt x="472946" y="847310"/>
                  </a:lnTo>
                  <a:lnTo>
                    <a:pt x="470404" y="839693"/>
                  </a:lnTo>
                  <a:lnTo>
                    <a:pt x="468497" y="832393"/>
                  </a:lnTo>
                  <a:lnTo>
                    <a:pt x="466273" y="825093"/>
                  </a:lnTo>
                  <a:lnTo>
                    <a:pt x="465002" y="817476"/>
                  </a:lnTo>
                  <a:lnTo>
                    <a:pt x="463413" y="809541"/>
                  </a:lnTo>
                  <a:lnTo>
                    <a:pt x="462142" y="801923"/>
                  </a:lnTo>
                  <a:lnTo>
                    <a:pt x="461189" y="793989"/>
                  </a:lnTo>
                  <a:lnTo>
                    <a:pt x="460871" y="786054"/>
                  </a:lnTo>
                  <a:lnTo>
                    <a:pt x="460235" y="777802"/>
                  </a:lnTo>
                  <a:lnTo>
                    <a:pt x="460235" y="769550"/>
                  </a:lnTo>
                  <a:lnTo>
                    <a:pt x="460553" y="759076"/>
                  </a:lnTo>
                  <a:lnTo>
                    <a:pt x="460871" y="748919"/>
                  </a:lnTo>
                  <a:lnTo>
                    <a:pt x="461824" y="738445"/>
                  </a:lnTo>
                  <a:lnTo>
                    <a:pt x="463413" y="728606"/>
                  </a:lnTo>
                  <a:lnTo>
                    <a:pt x="465637" y="718450"/>
                  </a:lnTo>
                  <a:lnTo>
                    <a:pt x="467862" y="708611"/>
                  </a:lnTo>
                  <a:lnTo>
                    <a:pt x="470404" y="699406"/>
                  </a:lnTo>
                  <a:lnTo>
                    <a:pt x="473264" y="690202"/>
                  </a:lnTo>
                  <a:lnTo>
                    <a:pt x="477077" y="680998"/>
                  </a:lnTo>
                  <a:lnTo>
                    <a:pt x="480890" y="672111"/>
                  </a:lnTo>
                  <a:lnTo>
                    <a:pt x="484703" y="663541"/>
                  </a:lnTo>
                  <a:lnTo>
                    <a:pt x="489152" y="655289"/>
                  </a:lnTo>
                  <a:lnTo>
                    <a:pt x="493918" y="647354"/>
                  </a:lnTo>
                  <a:lnTo>
                    <a:pt x="498685" y="639737"/>
                  </a:lnTo>
                  <a:lnTo>
                    <a:pt x="504404" y="632437"/>
                  </a:lnTo>
                  <a:lnTo>
                    <a:pt x="509806" y="624820"/>
                  </a:lnTo>
                  <a:lnTo>
                    <a:pt x="515844" y="618154"/>
                  </a:lnTo>
                  <a:lnTo>
                    <a:pt x="522199" y="611489"/>
                  </a:lnTo>
                  <a:lnTo>
                    <a:pt x="528236" y="605776"/>
                  </a:lnTo>
                  <a:lnTo>
                    <a:pt x="534909" y="600063"/>
                  </a:lnTo>
                  <a:lnTo>
                    <a:pt x="541900" y="594667"/>
                  </a:lnTo>
                  <a:lnTo>
                    <a:pt x="548891" y="589907"/>
                  </a:lnTo>
                  <a:lnTo>
                    <a:pt x="556517" y="585463"/>
                  </a:lnTo>
                  <a:lnTo>
                    <a:pt x="564144" y="581020"/>
                  </a:lnTo>
                  <a:lnTo>
                    <a:pt x="571770" y="577211"/>
                  </a:lnTo>
                  <a:lnTo>
                    <a:pt x="579714" y="574354"/>
                  </a:lnTo>
                  <a:lnTo>
                    <a:pt x="587658" y="571498"/>
                  </a:lnTo>
                  <a:lnTo>
                    <a:pt x="595920" y="569276"/>
                  </a:lnTo>
                  <a:lnTo>
                    <a:pt x="604499" y="567372"/>
                  </a:lnTo>
                  <a:lnTo>
                    <a:pt x="612761" y="566420"/>
                  </a:lnTo>
                  <a:lnTo>
                    <a:pt x="621659" y="565468"/>
                  </a:lnTo>
                  <a:lnTo>
                    <a:pt x="630238" y="565150"/>
                  </a:lnTo>
                  <a:close/>
                  <a:moveTo>
                    <a:pt x="181836" y="158167"/>
                  </a:moveTo>
                  <a:lnTo>
                    <a:pt x="178980" y="158484"/>
                  </a:lnTo>
                  <a:lnTo>
                    <a:pt x="176441" y="159119"/>
                  </a:lnTo>
                  <a:lnTo>
                    <a:pt x="173902" y="160390"/>
                  </a:lnTo>
                  <a:lnTo>
                    <a:pt x="171681" y="161343"/>
                  </a:lnTo>
                  <a:lnTo>
                    <a:pt x="169459" y="162613"/>
                  </a:lnTo>
                  <a:lnTo>
                    <a:pt x="167238" y="163884"/>
                  </a:lnTo>
                  <a:lnTo>
                    <a:pt x="165651" y="165789"/>
                  </a:lnTo>
                  <a:lnTo>
                    <a:pt x="164065" y="167695"/>
                  </a:lnTo>
                  <a:lnTo>
                    <a:pt x="162478" y="169918"/>
                  </a:lnTo>
                  <a:lnTo>
                    <a:pt x="161209" y="171824"/>
                  </a:lnTo>
                  <a:lnTo>
                    <a:pt x="159939" y="174364"/>
                  </a:lnTo>
                  <a:lnTo>
                    <a:pt x="159305" y="176588"/>
                  </a:lnTo>
                  <a:lnTo>
                    <a:pt x="158352" y="179128"/>
                  </a:lnTo>
                  <a:lnTo>
                    <a:pt x="158035" y="181669"/>
                  </a:lnTo>
                  <a:lnTo>
                    <a:pt x="157718" y="184210"/>
                  </a:lnTo>
                  <a:lnTo>
                    <a:pt x="157718" y="1440334"/>
                  </a:lnTo>
                  <a:lnTo>
                    <a:pt x="158352" y="1447639"/>
                  </a:lnTo>
                  <a:lnTo>
                    <a:pt x="159622" y="1454944"/>
                  </a:lnTo>
                  <a:lnTo>
                    <a:pt x="161526" y="1463202"/>
                  </a:lnTo>
                  <a:lnTo>
                    <a:pt x="164065" y="1471142"/>
                  </a:lnTo>
                  <a:lnTo>
                    <a:pt x="167238" y="1479717"/>
                  </a:lnTo>
                  <a:lnTo>
                    <a:pt x="171363" y="1488610"/>
                  </a:lnTo>
                  <a:lnTo>
                    <a:pt x="175806" y="1497185"/>
                  </a:lnTo>
                  <a:lnTo>
                    <a:pt x="181201" y="1506078"/>
                  </a:lnTo>
                  <a:lnTo>
                    <a:pt x="187230" y="1514336"/>
                  </a:lnTo>
                  <a:lnTo>
                    <a:pt x="193577" y="1522594"/>
                  </a:lnTo>
                  <a:lnTo>
                    <a:pt x="200876" y="1530534"/>
                  </a:lnTo>
                  <a:lnTo>
                    <a:pt x="208492" y="1538156"/>
                  </a:lnTo>
                  <a:lnTo>
                    <a:pt x="216743" y="1545143"/>
                  </a:lnTo>
                  <a:lnTo>
                    <a:pt x="225629" y="1551178"/>
                  </a:lnTo>
                  <a:lnTo>
                    <a:pt x="230389" y="1554354"/>
                  </a:lnTo>
                  <a:lnTo>
                    <a:pt x="235149" y="1557212"/>
                  </a:lnTo>
                  <a:lnTo>
                    <a:pt x="239909" y="1559753"/>
                  </a:lnTo>
                  <a:lnTo>
                    <a:pt x="244669" y="1561976"/>
                  </a:lnTo>
                  <a:lnTo>
                    <a:pt x="1018979" y="1561976"/>
                  </a:lnTo>
                  <a:lnTo>
                    <a:pt x="1018979" y="1559436"/>
                  </a:lnTo>
                  <a:lnTo>
                    <a:pt x="1028182" y="1554354"/>
                  </a:lnTo>
                  <a:lnTo>
                    <a:pt x="1037068" y="1548637"/>
                  </a:lnTo>
                  <a:lnTo>
                    <a:pt x="1045636" y="1542603"/>
                  </a:lnTo>
                  <a:lnTo>
                    <a:pt x="1053252" y="1535298"/>
                  </a:lnTo>
                  <a:lnTo>
                    <a:pt x="1060551" y="1527993"/>
                  </a:lnTo>
                  <a:lnTo>
                    <a:pt x="1067532" y="1520370"/>
                  </a:lnTo>
                  <a:lnTo>
                    <a:pt x="1073879" y="1512113"/>
                  </a:lnTo>
                  <a:lnTo>
                    <a:pt x="1079908" y="1504173"/>
                  </a:lnTo>
                  <a:lnTo>
                    <a:pt x="1084986" y="1495597"/>
                  </a:lnTo>
                  <a:lnTo>
                    <a:pt x="1089429" y="1487022"/>
                  </a:lnTo>
                  <a:lnTo>
                    <a:pt x="1093554" y="1479082"/>
                  </a:lnTo>
                  <a:lnTo>
                    <a:pt x="1096728" y="1470507"/>
                  </a:lnTo>
                  <a:lnTo>
                    <a:pt x="1099266" y="1462884"/>
                  </a:lnTo>
                  <a:lnTo>
                    <a:pt x="1101170" y="1454626"/>
                  </a:lnTo>
                  <a:lnTo>
                    <a:pt x="1102122" y="1447321"/>
                  </a:lnTo>
                  <a:lnTo>
                    <a:pt x="1102757" y="1440334"/>
                  </a:lnTo>
                  <a:lnTo>
                    <a:pt x="1102757" y="184210"/>
                  </a:lnTo>
                  <a:lnTo>
                    <a:pt x="1102122" y="181669"/>
                  </a:lnTo>
                  <a:lnTo>
                    <a:pt x="1101805" y="179128"/>
                  </a:lnTo>
                  <a:lnTo>
                    <a:pt x="1101170" y="176588"/>
                  </a:lnTo>
                  <a:lnTo>
                    <a:pt x="1100536" y="174364"/>
                  </a:lnTo>
                  <a:lnTo>
                    <a:pt x="1099266" y="171824"/>
                  </a:lnTo>
                  <a:lnTo>
                    <a:pt x="1097997" y="169918"/>
                  </a:lnTo>
                  <a:lnTo>
                    <a:pt x="1096410" y="167695"/>
                  </a:lnTo>
                  <a:lnTo>
                    <a:pt x="1094824" y="165789"/>
                  </a:lnTo>
                  <a:lnTo>
                    <a:pt x="1092919" y="163884"/>
                  </a:lnTo>
                  <a:lnTo>
                    <a:pt x="1090698" y="162613"/>
                  </a:lnTo>
                  <a:lnTo>
                    <a:pt x="1088794" y="161343"/>
                  </a:lnTo>
                  <a:lnTo>
                    <a:pt x="1086573" y="160390"/>
                  </a:lnTo>
                  <a:lnTo>
                    <a:pt x="1083716" y="159119"/>
                  </a:lnTo>
                  <a:lnTo>
                    <a:pt x="1081178" y="158484"/>
                  </a:lnTo>
                  <a:lnTo>
                    <a:pt x="1078639" y="158167"/>
                  </a:lnTo>
                  <a:lnTo>
                    <a:pt x="1076100" y="158167"/>
                  </a:lnTo>
                  <a:lnTo>
                    <a:pt x="184374" y="158167"/>
                  </a:lnTo>
                  <a:lnTo>
                    <a:pt x="181836" y="158167"/>
                  </a:lnTo>
                  <a:close/>
                  <a:moveTo>
                    <a:pt x="1414463" y="157162"/>
                  </a:moveTo>
                  <a:lnTo>
                    <a:pt x="2153497" y="157162"/>
                  </a:lnTo>
                  <a:lnTo>
                    <a:pt x="2161123" y="157162"/>
                  </a:lnTo>
                  <a:lnTo>
                    <a:pt x="2169066" y="158114"/>
                  </a:lnTo>
                  <a:lnTo>
                    <a:pt x="2176374" y="158749"/>
                  </a:lnTo>
                  <a:lnTo>
                    <a:pt x="2183364" y="160337"/>
                  </a:lnTo>
                  <a:lnTo>
                    <a:pt x="2190671" y="161924"/>
                  </a:lnTo>
                  <a:lnTo>
                    <a:pt x="2197661" y="163829"/>
                  </a:lnTo>
                  <a:lnTo>
                    <a:pt x="2204651" y="166052"/>
                  </a:lnTo>
                  <a:lnTo>
                    <a:pt x="2211324" y="168909"/>
                  </a:lnTo>
                  <a:lnTo>
                    <a:pt x="2217996" y="172084"/>
                  </a:lnTo>
                  <a:lnTo>
                    <a:pt x="2224350" y="174942"/>
                  </a:lnTo>
                  <a:lnTo>
                    <a:pt x="2230387" y="178752"/>
                  </a:lnTo>
                  <a:lnTo>
                    <a:pt x="2236424" y="182562"/>
                  </a:lnTo>
                  <a:lnTo>
                    <a:pt x="2242461" y="186689"/>
                  </a:lnTo>
                  <a:lnTo>
                    <a:pt x="2247862" y="191134"/>
                  </a:lnTo>
                  <a:lnTo>
                    <a:pt x="2253264" y="195579"/>
                  </a:lnTo>
                  <a:lnTo>
                    <a:pt x="2258665" y="200659"/>
                  </a:lnTo>
                  <a:lnTo>
                    <a:pt x="2263431" y="206057"/>
                  </a:lnTo>
                  <a:lnTo>
                    <a:pt x="2268197" y="211137"/>
                  </a:lnTo>
                  <a:lnTo>
                    <a:pt x="2272645" y="216852"/>
                  </a:lnTo>
                  <a:lnTo>
                    <a:pt x="2276776" y="222567"/>
                  </a:lnTo>
                  <a:lnTo>
                    <a:pt x="2280270" y="228917"/>
                  </a:lnTo>
                  <a:lnTo>
                    <a:pt x="2284083" y="234949"/>
                  </a:lnTo>
                  <a:lnTo>
                    <a:pt x="2287261" y="241299"/>
                  </a:lnTo>
                  <a:lnTo>
                    <a:pt x="2290438" y="247967"/>
                  </a:lnTo>
                  <a:lnTo>
                    <a:pt x="2292980" y="254634"/>
                  </a:lnTo>
                  <a:lnTo>
                    <a:pt x="2295204" y="261619"/>
                  </a:lnTo>
                  <a:lnTo>
                    <a:pt x="2297428" y="268604"/>
                  </a:lnTo>
                  <a:lnTo>
                    <a:pt x="2298699" y="275589"/>
                  </a:lnTo>
                  <a:lnTo>
                    <a:pt x="2300287" y="282892"/>
                  </a:lnTo>
                  <a:lnTo>
                    <a:pt x="2300923" y="290512"/>
                  </a:lnTo>
                  <a:lnTo>
                    <a:pt x="2301876" y="297814"/>
                  </a:lnTo>
                  <a:lnTo>
                    <a:pt x="2301876" y="305434"/>
                  </a:lnTo>
                  <a:lnTo>
                    <a:pt x="2301876" y="1484630"/>
                  </a:lnTo>
                  <a:lnTo>
                    <a:pt x="2301876" y="1497013"/>
                  </a:lnTo>
                  <a:lnTo>
                    <a:pt x="2300923" y="1509078"/>
                  </a:lnTo>
                  <a:lnTo>
                    <a:pt x="2299652" y="1521143"/>
                  </a:lnTo>
                  <a:lnTo>
                    <a:pt x="2298063" y="1533208"/>
                  </a:lnTo>
                  <a:lnTo>
                    <a:pt x="2295839" y="1544638"/>
                  </a:lnTo>
                  <a:lnTo>
                    <a:pt x="2292980" y="1555433"/>
                  </a:lnTo>
                  <a:lnTo>
                    <a:pt x="2289802" y="1566545"/>
                  </a:lnTo>
                  <a:lnTo>
                    <a:pt x="2285990" y="1577340"/>
                  </a:lnTo>
                  <a:lnTo>
                    <a:pt x="2281859" y="1587500"/>
                  </a:lnTo>
                  <a:lnTo>
                    <a:pt x="2277093" y="1597660"/>
                  </a:lnTo>
                  <a:lnTo>
                    <a:pt x="2271374" y="1607503"/>
                  </a:lnTo>
                  <a:lnTo>
                    <a:pt x="2265655" y="1616710"/>
                  </a:lnTo>
                  <a:lnTo>
                    <a:pt x="2259300" y="1625918"/>
                  </a:lnTo>
                  <a:lnTo>
                    <a:pt x="2252310" y="1634808"/>
                  </a:lnTo>
                  <a:lnTo>
                    <a:pt x="2244685" y="1643063"/>
                  </a:lnTo>
                  <a:lnTo>
                    <a:pt x="2236424" y="1651000"/>
                  </a:lnTo>
                  <a:lnTo>
                    <a:pt x="2227846" y="1658938"/>
                  </a:lnTo>
                  <a:lnTo>
                    <a:pt x="2218631" y="1665923"/>
                  </a:lnTo>
                  <a:lnTo>
                    <a:pt x="2208782" y="1672908"/>
                  </a:lnTo>
                  <a:lnTo>
                    <a:pt x="2198297" y="1678940"/>
                  </a:lnTo>
                  <a:lnTo>
                    <a:pt x="2187494" y="1684973"/>
                  </a:lnTo>
                  <a:lnTo>
                    <a:pt x="2176056" y="1690370"/>
                  </a:lnTo>
                  <a:lnTo>
                    <a:pt x="2163664" y="1695450"/>
                  </a:lnTo>
                  <a:lnTo>
                    <a:pt x="2150955" y="1700213"/>
                  </a:lnTo>
                  <a:lnTo>
                    <a:pt x="2137611" y="1704023"/>
                  </a:lnTo>
                  <a:lnTo>
                    <a:pt x="2123631" y="1707515"/>
                  </a:lnTo>
                  <a:lnTo>
                    <a:pt x="2108698" y="1710373"/>
                  </a:lnTo>
                  <a:lnTo>
                    <a:pt x="2093764" y="1712913"/>
                  </a:lnTo>
                  <a:lnTo>
                    <a:pt x="2077878" y="1715135"/>
                  </a:lnTo>
                  <a:lnTo>
                    <a:pt x="2061038" y="1716405"/>
                  </a:lnTo>
                  <a:lnTo>
                    <a:pt x="2044199" y="1717358"/>
                  </a:lnTo>
                  <a:lnTo>
                    <a:pt x="2026406" y="1717675"/>
                  </a:lnTo>
                  <a:lnTo>
                    <a:pt x="1563159" y="1717675"/>
                  </a:lnTo>
                  <a:lnTo>
                    <a:pt x="1551721" y="1717358"/>
                  </a:lnTo>
                  <a:lnTo>
                    <a:pt x="1540601" y="1716723"/>
                  </a:lnTo>
                  <a:lnTo>
                    <a:pt x="1529163" y="1715453"/>
                  </a:lnTo>
                  <a:lnTo>
                    <a:pt x="1518042" y="1714500"/>
                  </a:lnTo>
                  <a:lnTo>
                    <a:pt x="1506922" y="1712913"/>
                  </a:lnTo>
                  <a:lnTo>
                    <a:pt x="1495801" y="1710690"/>
                  </a:lnTo>
                  <a:lnTo>
                    <a:pt x="1485634" y="1709103"/>
                  </a:lnTo>
                  <a:lnTo>
                    <a:pt x="1475149" y="1706880"/>
                  </a:lnTo>
                  <a:lnTo>
                    <a:pt x="1456085" y="1701800"/>
                  </a:lnTo>
                  <a:lnTo>
                    <a:pt x="1439246" y="1697038"/>
                  </a:lnTo>
                  <a:lnTo>
                    <a:pt x="1424948" y="1692593"/>
                  </a:lnTo>
                  <a:lnTo>
                    <a:pt x="1414463" y="1688783"/>
                  </a:lnTo>
                  <a:lnTo>
                    <a:pt x="1414463" y="1342708"/>
                  </a:lnTo>
                  <a:lnTo>
                    <a:pt x="1416687" y="1347470"/>
                  </a:lnTo>
                  <a:lnTo>
                    <a:pt x="1419229" y="1352233"/>
                  </a:lnTo>
                  <a:lnTo>
                    <a:pt x="1422088" y="1357630"/>
                  </a:lnTo>
                  <a:lnTo>
                    <a:pt x="1425583" y="1362393"/>
                  </a:lnTo>
                  <a:lnTo>
                    <a:pt x="1429078" y="1367473"/>
                  </a:lnTo>
                  <a:lnTo>
                    <a:pt x="1433209" y="1372235"/>
                  </a:lnTo>
                  <a:lnTo>
                    <a:pt x="1437657" y="1376998"/>
                  </a:lnTo>
                  <a:lnTo>
                    <a:pt x="1442105" y="1381760"/>
                  </a:lnTo>
                  <a:lnTo>
                    <a:pt x="1446871" y="1386523"/>
                  </a:lnTo>
                  <a:lnTo>
                    <a:pt x="1451637" y="1390968"/>
                  </a:lnTo>
                  <a:lnTo>
                    <a:pt x="1456721" y="1395413"/>
                  </a:lnTo>
                  <a:lnTo>
                    <a:pt x="1462440" y="1399540"/>
                  </a:lnTo>
                  <a:lnTo>
                    <a:pt x="1467523" y="1403350"/>
                  </a:lnTo>
                  <a:lnTo>
                    <a:pt x="1472925" y="1406525"/>
                  </a:lnTo>
                  <a:lnTo>
                    <a:pt x="1478644" y="1410018"/>
                  </a:lnTo>
                  <a:lnTo>
                    <a:pt x="1484045" y="1412558"/>
                  </a:lnTo>
                  <a:lnTo>
                    <a:pt x="1484045" y="1413510"/>
                  </a:lnTo>
                  <a:lnTo>
                    <a:pt x="2108062" y="1413510"/>
                  </a:lnTo>
                  <a:lnTo>
                    <a:pt x="2108062" y="1410335"/>
                  </a:lnTo>
                  <a:lnTo>
                    <a:pt x="2115370" y="1406208"/>
                  </a:lnTo>
                  <a:lnTo>
                    <a:pt x="2122360" y="1401763"/>
                  </a:lnTo>
                  <a:lnTo>
                    <a:pt x="2129032" y="1396683"/>
                  </a:lnTo>
                  <a:lnTo>
                    <a:pt x="2135387" y="1390968"/>
                  </a:lnTo>
                  <a:lnTo>
                    <a:pt x="2141106" y="1385253"/>
                  </a:lnTo>
                  <a:lnTo>
                    <a:pt x="2146825" y="1378903"/>
                  </a:lnTo>
                  <a:lnTo>
                    <a:pt x="2151909" y="1372235"/>
                  </a:lnTo>
                  <a:lnTo>
                    <a:pt x="2156357" y="1365568"/>
                  </a:lnTo>
                  <a:lnTo>
                    <a:pt x="2160805" y="1358900"/>
                  </a:lnTo>
                  <a:lnTo>
                    <a:pt x="2163982" y="1352233"/>
                  </a:lnTo>
                  <a:lnTo>
                    <a:pt x="2167477" y="1345883"/>
                  </a:lnTo>
                  <a:lnTo>
                    <a:pt x="2170019" y="1339215"/>
                  </a:lnTo>
                  <a:lnTo>
                    <a:pt x="2172243" y="1332865"/>
                  </a:lnTo>
                  <a:lnTo>
                    <a:pt x="2173832" y="1326515"/>
                  </a:lnTo>
                  <a:lnTo>
                    <a:pt x="2174467" y="1320800"/>
                  </a:lnTo>
                  <a:lnTo>
                    <a:pt x="2174785" y="1315085"/>
                  </a:lnTo>
                  <a:lnTo>
                    <a:pt x="2174785" y="305434"/>
                  </a:lnTo>
                  <a:lnTo>
                    <a:pt x="2174467" y="301307"/>
                  </a:lnTo>
                  <a:lnTo>
                    <a:pt x="2172879" y="297497"/>
                  </a:lnTo>
                  <a:lnTo>
                    <a:pt x="2171290" y="293687"/>
                  </a:lnTo>
                  <a:lnTo>
                    <a:pt x="2168430" y="290829"/>
                  </a:lnTo>
                  <a:lnTo>
                    <a:pt x="2165571" y="288289"/>
                  </a:lnTo>
                  <a:lnTo>
                    <a:pt x="2162076" y="286067"/>
                  </a:lnTo>
                  <a:lnTo>
                    <a:pt x="2157945" y="284797"/>
                  </a:lnTo>
                  <a:lnTo>
                    <a:pt x="2153497" y="284479"/>
                  </a:lnTo>
                  <a:lnTo>
                    <a:pt x="1414463" y="284479"/>
                  </a:lnTo>
                  <a:lnTo>
                    <a:pt x="1414463" y="157162"/>
                  </a:lnTo>
                  <a:close/>
                  <a:moveTo>
                    <a:pt x="184374" y="0"/>
                  </a:moveTo>
                  <a:lnTo>
                    <a:pt x="1076100" y="0"/>
                  </a:lnTo>
                  <a:lnTo>
                    <a:pt x="1085621" y="317"/>
                  </a:lnTo>
                  <a:lnTo>
                    <a:pt x="1094824" y="953"/>
                  </a:lnTo>
                  <a:lnTo>
                    <a:pt x="1104026" y="1905"/>
                  </a:lnTo>
                  <a:lnTo>
                    <a:pt x="1113229" y="3494"/>
                  </a:lnTo>
                  <a:lnTo>
                    <a:pt x="1122115" y="5717"/>
                  </a:lnTo>
                  <a:lnTo>
                    <a:pt x="1131000" y="8258"/>
                  </a:lnTo>
                  <a:lnTo>
                    <a:pt x="1139568" y="11434"/>
                  </a:lnTo>
                  <a:lnTo>
                    <a:pt x="1147502" y="14610"/>
                  </a:lnTo>
                  <a:lnTo>
                    <a:pt x="1156070" y="18421"/>
                  </a:lnTo>
                  <a:lnTo>
                    <a:pt x="1163686" y="22232"/>
                  </a:lnTo>
                  <a:lnTo>
                    <a:pt x="1171620" y="26679"/>
                  </a:lnTo>
                  <a:lnTo>
                    <a:pt x="1178919" y="31443"/>
                  </a:lnTo>
                  <a:lnTo>
                    <a:pt x="1186217" y="36842"/>
                  </a:lnTo>
                  <a:lnTo>
                    <a:pt x="1193199" y="42241"/>
                  </a:lnTo>
                  <a:lnTo>
                    <a:pt x="1199863" y="47640"/>
                  </a:lnTo>
                  <a:lnTo>
                    <a:pt x="1206210" y="53993"/>
                  </a:lnTo>
                  <a:lnTo>
                    <a:pt x="1212557" y="60345"/>
                  </a:lnTo>
                  <a:lnTo>
                    <a:pt x="1218269" y="67014"/>
                  </a:lnTo>
                  <a:lnTo>
                    <a:pt x="1223981" y="74002"/>
                  </a:lnTo>
                  <a:lnTo>
                    <a:pt x="1229058" y="81306"/>
                  </a:lnTo>
                  <a:lnTo>
                    <a:pt x="1233818" y="88611"/>
                  </a:lnTo>
                  <a:lnTo>
                    <a:pt x="1238261" y="96551"/>
                  </a:lnTo>
                  <a:lnTo>
                    <a:pt x="1242387" y="104492"/>
                  </a:lnTo>
                  <a:lnTo>
                    <a:pt x="1245877" y="112749"/>
                  </a:lnTo>
                  <a:lnTo>
                    <a:pt x="1249368" y="121325"/>
                  </a:lnTo>
                  <a:lnTo>
                    <a:pt x="1252224" y="129582"/>
                  </a:lnTo>
                  <a:lnTo>
                    <a:pt x="1254446" y="138475"/>
                  </a:lnTo>
                  <a:lnTo>
                    <a:pt x="1256667" y="147368"/>
                  </a:lnTo>
                  <a:lnTo>
                    <a:pt x="1258254" y="156261"/>
                  </a:lnTo>
                  <a:lnTo>
                    <a:pt x="1259523" y="165472"/>
                  </a:lnTo>
                  <a:lnTo>
                    <a:pt x="1259840" y="175000"/>
                  </a:lnTo>
                  <a:lnTo>
                    <a:pt x="1260475" y="184210"/>
                  </a:lnTo>
                  <a:lnTo>
                    <a:pt x="1260475" y="1651541"/>
                  </a:lnTo>
                  <a:lnTo>
                    <a:pt x="1259840" y="1667103"/>
                  </a:lnTo>
                  <a:lnTo>
                    <a:pt x="1259206" y="1682348"/>
                  </a:lnTo>
                  <a:lnTo>
                    <a:pt x="1257936" y="1696958"/>
                  </a:lnTo>
                  <a:lnTo>
                    <a:pt x="1255715" y="1711886"/>
                  </a:lnTo>
                  <a:lnTo>
                    <a:pt x="1252542" y="1725860"/>
                  </a:lnTo>
                  <a:lnTo>
                    <a:pt x="1249368" y="1739835"/>
                  </a:lnTo>
                  <a:lnTo>
                    <a:pt x="1245243" y="1753492"/>
                  </a:lnTo>
                  <a:lnTo>
                    <a:pt x="1240483" y="1766831"/>
                  </a:lnTo>
                  <a:lnTo>
                    <a:pt x="1235405" y="1779535"/>
                  </a:lnTo>
                  <a:lnTo>
                    <a:pt x="1229376" y="1792239"/>
                  </a:lnTo>
                  <a:lnTo>
                    <a:pt x="1222712" y="1804308"/>
                  </a:lnTo>
                  <a:lnTo>
                    <a:pt x="1215413" y="1816060"/>
                  </a:lnTo>
                  <a:lnTo>
                    <a:pt x="1207162" y="1827493"/>
                  </a:lnTo>
                  <a:lnTo>
                    <a:pt x="1198594" y="1838292"/>
                  </a:lnTo>
                  <a:lnTo>
                    <a:pt x="1189391" y="1848773"/>
                  </a:lnTo>
                  <a:lnTo>
                    <a:pt x="1179236" y="1858619"/>
                  </a:lnTo>
                  <a:lnTo>
                    <a:pt x="1168129" y="1868147"/>
                  </a:lnTo>
                  <a:lnTo>
                    <a:pt x="1156705" y="1877040"/>
                  </a:lnTo>
                  <a:lnTo>
                    <a:pt x="1144646" y="1885615"/>
                  </a:lnTo>
                  <a:lnTo>
                    <a:pt x="1131635" y="1893555"/>
                  </a:lnTo>
                  <a:lnTo>
                    <a:pt x="1117989" y="1900860"/>
                  </a:lnTo>
                  <a:lnTo>
                    <a:pt x="1103709" y="1907530"/>
                  </a:lnTo>
                  <a:lnTo>
                    <a:pt x="1088794" y="1913882"/>
                  </a:lnTo>
                  <a:lnTo>
                    <a:pt x="1072927" y="1919599"/>
                  </a:lnTo>
                  <a:lnTo>
                    <a:pt x="1056108" y="1924680"/>
                  </a:lnTo>
                  <a:lnTo>
                    <a:pt x="1038654" y="1929127"/>
                  </a:lnTo>
                  <a:lnTo>
                    <a:pt x="1020566" y="1932620"/>
                  </a:lnTo>
                  <a:lnTo>
                    <a:pt x="1001526" y="1936114"/>
                  </a:lnTo>
                  <a:lnTo>
                    <a:pt x="981851" y="1938337"/>
                  </a:lnTo>
                  <a:lnTo>
                    <a:pt x="961541" y="1940243"/>
                  </a:lnTo>
                  <a:lnTo>
                    <a:pt x="940279" y="1941196"/>
                  </a:lnTo>
                  <a:lnTo>
                    <a:pt x="918065" y="1941513"/>
                  </a:lnTo>
                  <a:lnTo>
                    <a:pt x="342410" y="1941513"/>
                  </a:lnTo>
                  <a:lnTo>
                    <a:pt x="321148" y="1941196"/>
                  </a:lnTo>
                  <a:lnTo>
                    <a:pt x="300839" y="1940243"/>
                  </a:lnTo>
                  <a:lnTo>
                    <a:pt x="280846" y="1938337"/>
                  </a:lnTo>
                  <a:lnTo>
                    <a:pt x="261806" y="1936114"/>
                  </a:lnTo>
                  <a:lnTo>
                    <a:pt x="242765" y="1932938"/>
                  </a:lnTo>
                  <a:lnTo>
                    <a:pt x="225311" y="1929444"/>
                  </a:lnTo>
                  <a:lnTo>
                    <a:pt x="208175" y="1924998"/>
                  </a:lnTo>
                  <a:lnTo>
                    <a:pt x="191673" y="1920234"/>
                  </a:lnTo>
                  <a:lnTo>
                    <a:pt x="175806" y="1914517"/>
                  </a:lnTo>
                  <a:lnTo>
                    <a:pt x="160574" y="1908800"/>
                  </a:lnTo>
                  <a:lnTo>
                    <a:pt x="146294" y="1902130"/>
                  </a:lnTo>
                  <a:lnTo>
                    <a:pt x="132648" y="1894825"/>
                  </a:lnTo>
                  <a:lnTo>
                    <a:pt x="119954" y="1886885"/>
                  </a:lnTo>
                  <a:lnTo>
                    <a:pt x="107261" y="1878628"/>
                  </a:lnTo>
                  <a:lnTo>
                    <a:pt x="95836" y="1869735"/>
                  </a:lnTo>
                  <a:lnTo>
                    <a:pt x="84730" y="1860524"/>
                  </a:lnTo>
                  <a:lnTo>
                    <a:pt x="74575" y="1850361"/>
                  </a:lnTo>
                  <a:lnTo>
                    <a:pt x="64737" y="1840198"/>
                  </a:lnTo>
                  <a:lnTo>
                    <a:pt x="55534" y="1829399"/>
                  </a:lnTo>
                  <a:lnTo>
                    <a:pt x="47601" y="1817965"/>
                  </a:lnTo>
                  <a:lnTo>
                    <a:pt x="39985" y="1806532"/>
                  </a:lnTo>
                  <a:lnTo>
                    <a:pt x="32686" y="1794463"/>
                  </a:lnTo>
                  <a:lnTo>
                    <a:pt x="26656" y="1781758"/>
                  </a:lnTo>
                  <a:lnTo>
                    <a:pt x="20944" y="1768419"/>
                  </a:lnTo>
                  <a:lnTo>
                    <a:pt x="16184" y="1755397"/>
                  </a:lnTo>
                  <a:lnTo>
                    <a:pt x="11741" y="1741740"/>
                  </a:lnTo>
                  <a:lnTo>
                    <a:pt x="8251" y="1727131"/>
                  </a:lnTo>
                  <a:lnTo>
                    <a:pt x="5077" y="1712838"/>
                  </a:lnTo>
                  <a:lnTo>
                    <a:pt x="2856" y="1698229"/>
                  </a:lnTo>
                  <a:lnTo>
                    <a:pt x="1269" y="1682984"/>
                  </a:lnTo>
                  <a:lnTo>
                    <a:pt x="317" y="1667421"/>
                  </a:lnTo>
                  <a:lnTo>
                    <a:pt x="0" y="1651541"/>
                  </a:lnTo>
                  <a:lnTo>
                    <a:pt x="0" y="184210"/>
                  </a:lnTo>
                  <a:lnTo>
                    <a:pt x="0" y="175000"/>
                  </a:lnTo>
                  <a:lnTo>
                    <a:pt x="634" y="165472"/>
                  </a:lnTo>
                  <a:lnTo>
                    <a:pt x="1904" y="156261"/>
                  </a:lnTo>
                  <a:lnTo>
                    <a:pt x="3808" y="147368"/>
                  </a:lnTo>
                  <a:lnTo>
                    <a:pt x="6029" y="138475"/>
                  </a:lnTo>
                  <a:lnTo>
                    <a:pt x="8251" y="129582"/>
                  </a:lnTo>
                  <a:lnTo>
                    <a:pt x="11107" y="121325"/>
                  </a:lnTo>
                  <a:lnTo>
                    <a:pt x="14280" y="112749"/>
                  </a:lnTo>
                  <a:lnTo>
                    <a:pt x="18088" y="104492"/>
                  </a:lnTo>
                  <a:lnTo>
                    <a:pt x="22214" y="96551"/>
                  </a:lnTo>
                  <a:lnTo>
                    <a:pt x="26656" y="88611"/>
                  </a:lnTo>
                  <a:lnTo>
                    <a:pt x="31416" y="81306"/>
                  </a:lnTo>
                  <a:lnTo>
                    <a:pt x="36494" y="74002"/>
                  </a:lnTo>
                  <a:lnTo>
                    <a:pt x="41889" y="67014"/>
                  </a:lnTo>
                  <a:lnTo>
                    <a:pt x="47918" y="60345"/>
                  </a:lnTo>
                  <a:lnTo>
                    <a:pt x="53948" y="53993"/>
                  </a:lnTo>
                  <a:lnTo>
                    <a:pt x="60612" y="47640"/>
                  </a:lnTo>
                  <a:lnTo>
                    <a:pt x="66959" y="42241"/>
                  </a:lnTo>
                  <a:lnTo>
                    <a:pt x="74257" y="36842"/>
                  </a:lnTo>
                  <a:lnTo>
                    <a:pt x="81556" y="31443"/>
                  </a:lnTo>
                  <a:lnTo>
                    <a:pt x="88855" y="26679"/>
                  </a:lnTo>
                  <a:lnTo>
                    <a:pt x="96471" y="22232"/>
                  </a:lnTo>
                  <a:lnTo>
                    <a:pt x="104405" y="18421"/>
                  </a:lnTo>
                  <a:lnTo>
                    <a:pt x="112338" y="14610"/>
                  </a:lnTo>
                  <a:lnTo>
                    <a:pt x="120906" y="11434"/>
                  </a:lnTo>
                  <a:lnTo>
                    <a:pt x="129475" y="8258"/>
                  </a:lnTo>
                  <a:lnTo>
                    <a:pt x="138360" y="5717"/>
                  </a:lnTo>
                  <a:lnTo>
                    <a:pt x="146928" y="3494"/>
                  </a:lnTo>
                  <a:lnTo>
                    <a:pt x="156131" y="1905"/>
                  </a:lnTo>
                  <a:lnTo>
                    <a:pt x="165651" y="953"/>
                  </a:lnTo>
                  <a:lnTo>
                    <a:pt x="174854" y="317"/>
                  </a:lnTo>
                  <a:lnTo>
                    <a:pt x="184374" y="0"/>
                  </a:lnTo>
                  <a:close/>
                </a:path>
              </a:pathLst>
            </a:custGeom>
            <a:solidFill>
              <a:srgbClr val="0070C0"/>
            </a:solidFill>
            <a:ln>
              <a:noFill/>
            </a:ln>
            <a:extLst/>
          </p:spPr>
          <p:txBody>
            <a:bodyPr anchor="ctr">
              <a:scene3d>
                <a:camera prst="orthographicFront"/>
                <a:lightRig rig="threePt" dir="t"/>
              </a:scene3d>
              <a:sp3d>
                <a:contourClr>
                  <a:srgbClr val="FFFFFF"/>
                </a:contourClr>
              </a:sp3d>
            </a:bodyPr>
            <a:lstStyle/>
            <a:p>
              <a:pPr algn="ctr">
                <a:defRPr/>
              </a:pPr>
              <a:endParaRPr lang="zh-CN" altLang="en-US" sz="2489"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35" name="TextBox 134"/>
          <p:cNvSpPr txBox="1"/>
          <p:nvPr/>
        </p:nvSpPr>
        <p:spPr>
          <a:xfrm>
            <a:off x="1871641" y="1921525"/>
            <a:ext cx="1173195" cy="243785"/>
          </a:xfrm>
          <a:prstGeom prst="rect">
            <a:avLst/>
          </a:prstGeom>
          <a:noFill/>
        </p:spPr>
        <p:txBody>
          <a:bodyPr wrap="square" lIns="0" tIns="0" rIns="0" bIns="0"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填加标题</a:t>
            </a:r>
            <a:endPar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TextBox 135"/>
          <p:cNvSpPr txBox="1"/>
          <p:nvPr/>
        </p:nvSpPr>
        <p:spPr>
          <a:xfrm>
            <a:off x="1871634" y="2275421"/>
            <a:ext cx="1361529" cy="191591"/>
          </a:xfrm>
          <a:prstGeom prst="rect">
            <a:avLst/>
          </a:prstGeom>
          <a:noFill/>
        </p:spPr>
        <p:txBody>
          <a:bodyPr wrap="square" lIns="0" tIns="0" rIns="0" bIns="0" rtlCol="0">
            <a:spAutoFit/>
          </a:bodyPr>
          <a:lstStyle/>
          <a:p>
            <a:pPr algn="ctr"/>
            <a:r>
              <a:rPr lang="zh-CN" altLang="en-US" sz="124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点击输入说明文字</a:t>
            </a:r>
          </a:p>
        </p:txBody>
      </p:sp>
      <p:sp>
        <p:nvSpPr>
          <p:cNvPr id="137" name="TextBox 136"/>
          <p:cNvSpPr txBox="1"/>
          <p:nvPr/>
        </p:nvSpPr>
        <p:spPr>
          <a:xfrm>
            <a:off x="1730176" y="3484052"/>
            <a:ext cx="1506360" cy="243785"/>
          </a:xfrm>
          <a:prstGeom prst="rect">
            <a:avLst/>
          </a:prstGeom>
          <a:noFill/>
        </p:spPr>
        <p:txBody>
          <a:bodyPr wrap="square" lIns="0" tIns="0" rIns="0" bIns="0"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填加标题</a:t>
            </a:r>
          </a:p>
        </p:txBody>
      </p:sp>
      <p:sp>
        <p:nvSpPr>
          <p:cNvPr id="138" name="TextBox 137"/>
          <p:cNvSpPr txBox="1"/>
          <p:nvPr/>
        </p:nvSpPr>
        <p:spPr>
          <a:xfrm>
            <a:off x="1845045" y="3848894"/>
            <a:ext cx="1319879" cy="191591"/>
          </a:xfrm>
          <a:prstGeom prst="rect">
            <a:avLst/>
          </a:prstGeom>
          <a:noFill/>
        </p:spPr>
        <p:txBody>
          <a:bodyPr wrap="square" lIns="0" tIns="0" rIns="0" bIns="0" rtlCol="0">
            <a:spAutoFit/>
          </a:bodyPr>
          <a:lstStyle/>
          <a:p>
            <a:pPr algn="ctr"/>
            <a:r>
              <a:rPr lang="zh-CN" altLang="en-US" sz="124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点击输入说明文字</a:t>
            </a:r>
          </a:p>
        </p:txBody>
      </p:sp>
      <p:sp>
        <p:nvSpPr>
          <p:cNvPr id="139" name="TextBox 138"/>
          <p:cNvSpPr txBox="1"/>
          <p:nvPr/>
        </p:nvSpPr>
        <p:spPr>
          <a:xfrm>
            <a:off x="2500442" y="5074588"/>
            <a:ext cx="1319879" cy="243785"/>
          </a:xfrm>
          <a:prstGeom prst="rect">
            <a:avLst/>
          </a:prstGeom>
          <a:noFill/>
        </p:spPr>
        <p:txBody>
          <a:bodyPr wrap="square" lIns="0" tIns="0" rIns="0" bIns="0"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填加标题</a:t>
            </a:r>
          </a:p>
        </p:txBody>
      </p:sp>
      <p:sp>
        <p:nvSpPr>
          <p:cNvPr id="140" name="TextBox 139"/>
          <p:cNvSpPr txBox="1"/>
          <p:nvPr/>
        </p:nvSpPr>
        <p:spPr>
          <a:xfrm>
            <a:off x="2515814" y="5432957"/>
            <a:ext cx="1319879" cy="191591"/>
          </a:xfrm>
          <a:prstGeom prst="rect">
            <a:avLst/>
          </a:prstGeom>
          <a:noFill/>
        </p:spPr>
        <p:txBody>
          <a:bodyPr wrap="square" lIns="0" tIns="0" rIns="0" bIns="0" rtlCol="0">
            <a:spAutoFit/>
          </a:bodyPr>
          <a:lstStyle/>
          <a:p>
            <a:pPr algn="ctr"/>
            <a:r>
              <a:rPr lang="zh-CN" altLang="en-US" sz="1245"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点击输入说明文字</a:t>
            </a:r>
          </a:p>
        </p:txBody>
      </p:sp>
      <p:sp>
        <p:nvSpPr>
          <p:cNvPr id="141" name="Line 39"/>
          <p:cNvSpPr>
            <a:spLocks noChangeShapeType="1"/>
          </p:cNvSpPr>
          <p:nvPr/>
        </p:nvSpPr>
        <p:spPr bwMode="auto">
          <a:xfrm>
            <a:off x="5700104" y="2536234"/>
            <a:ext cx="1035616" cy="509250"/>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300000"/>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2" name="Line 40"/>
          <p:cNvSpPr>
            <a:spLocks noChangeShapeType="1"/>
          </p:cNvSpPr>
          <p:nvPr/>
        </p:nvSpPr>
        <p:spPr bwMode="auto">
          <a:xfrm>
            <a:off x="5164521" y="3660003"/>
            <a:ext cx="1405071" cy="1427"/>
          </a:xfrm>
          <a:prstGeom prst="line">
            <a:avLst/>
          </a:prstGeom>
          <a:noFill/>
          <a:ln w="57150" cap="rnd">
            <a:solidFill>
              <a:schemeClr val="tx1">
                <a:lumMod val="50000"/>
                <a:lumOff val="50000"/>
              </a:schemeClr>
            </a:solidFill>
            <a:prstDash val="sysDot"/>
            <a:round/>
            <a:headEnd/>
            <a:tailEnd type="triangle" w="med" len="med"/>
          </a:ln>
          <a:extLst>
            <a:ext uri="{909E8E84-426E-40DD-AFC4-6F175D3DCCD1}">
              <a14:hiddenFill xmlns:a14="http://schemas.microsoft.com/office/drawing/2010/main">
                <a:noFill/>
              </a14:hiddenFill>
            </a:ext>
          </a:extLst>
        </p:spPr>
        <p:txBody>
          <a:bodyPr wrap="none" anchor="ct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3" name="Line 41"/>
          <p:cNvSpPr>
            <a:spLocks noChangeShapeType="1"/>
          </p:cNvSpPr>
          <p:nvPr/>
        </p:nvSpPr>
        <p:spPr bwMode="auto">
          <a:xfrm flipV="1">
            <a:off x="5651145" y="4277216"/>
            <a:ext cx="1079836" cy="433647"/>
          </a:xfrm>
          <a:prstGeom prst="line">
            <a:avLst/>
          </a:prstGeom>
          <a:noFill/>
          <a:ln w="57150" cap="rnd">
            <a:solidFill>
              <a:schemeClr val="tx1">
                <a:lumMod val="50000"/>
                <a:lumOff val="50000"/>
              </a:schemeClr>
            </a:solidFill>
            <a:prstDash val="sysDot"/>
            <a:round/>
            <a:headEnd/>
            <a:tailEnd type="triangle" w="med" len="med"/>
          </a:ln>
          <a:scene3d>
            <a:camera prst="orthographicFront">
              <a:rot lat="0" lon="0" rev="21299999"/>
            </a:camera>
            <a:lightRig rig="threePt" dir="t"/>
          </a:scene3d>
          <a:extLst>
            <a:ext uri="{909E8E84-426E-40DD-AFC4-6F175D3DCCD1}">
              <a14:hiddenFill xmlns:a14="http://schemas.microsoft.com/office/drawing/2010/main">
                <a:noFill/>
              </a14:hiddenFill>
            </a:ext>
          </a:extLst>
        </p:spPr>
        <p:txBody>
          <a:bodyPr wrap="none" anchor="ct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44" name="组合 143"/>
          <p:cNvGrpSpPr/>
          <p:nvPr/>
        </p:nvGrpSpPr>
        <p:grpSpPr>
          <a:xfrm>
            <a:off x="7287294" y="1759868"/>
            <a:ext cx="3487321" cy="3487321"/>
            <a:chOff x="1403648" y="1115468"/>
            <a:chExt cx="1294414" cy="1294414"/>
          </a:xfrm>
        </p:grpSpPr>
        <p:sp>
          <p:nvSpPr>
            <p:cNvPr id="145" name="椭圆 144"/>
            <p:cNvSpPr/>
            <p:nvPr/>
          </p:nvSpPr>
          <p:spPr>
            <a:xfrm>
              <a:off x="1539485" y="1259632"/>
              <a:ext cx="1022740" cy="1022740"/>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21" dirty="0">
                <a:latin typeface="Arial" panose="020B0604020202020204" pitchFamily="34" charset="0"/>
                <a:ea typeface="微软雅黑" panose="020B0503020204020204" pitchFamily="34" charset="-122"/>
                <a:sym typeface="Arial" panose="020B0604020202020204" pitchFamily="34" charset="0"/>
              </a:endParaRPr>
            </a:p>
          </p:txBody>
        </p:sp>
        <p:grpSp>
          <p:nvGrpSpPr>
            <p:cNvPr id="146" name="组合 145"/>
            <p:cNvGrpSpPr/>
            <p:nvPr/>
          </p:nvGrpSpPr>
          <p:grpSpPr>
            <a:xfrm>
              <a:off x="1403648" y="1115468"/>
              <a:ext cx="1294414" cy="1294414"/>
              <a:chOff x="2555776" y="915566"/>
              <a:chExt cx="1944216" cy="1944216"/>
            </a:xfrm>
            <a:effectLst>
              <a:outerShdw blurRad="63500" dist="50800" dir="8100000" algn="tr" rotWithShape="0">
                <a:prstClr val="black">
                  <a:alpha val="35000"/>
                </a:prstClr>
              </a:outerShdw>
            </a:effectLst>
          </p:grpSpPr>
          <p:sp>
            <p:nvSpPr>
              <p:cNvPr id="148" name="同心圆 14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2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9" name="同心圆 148"/>
              <p:cNvSpPr/>
              <p:nvPr/>
            </p:nvSpPr>
            <p:spPr>
              <a:xfrm>
                <a:off x="2733335" y="1093125"/>
                <a:ext cx="1589098" cy="1589098"/>
              </a:xfrm>
              <a:prstGeom prst="donut">
                <a:avLst>
                  <a:gd name="adj" fmla="val 12059"/>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3621">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7" name="TextBox 146"/>
            <p:cNvSpPr txBox="1"/>
            <p:nvPr/>
          </p:nvSpPr>
          <p:spPr>
            <a:xfrm>
              <a:off x="1673671" y="1564209"/>
              <a:ext cx="725958" cy="396173"/>
            </a:xfrm>
            <a:prstGeom prst="rect">
              <a:avLst/>
            </a:prstGeom>
            <a:noFill/>
          </p:spPr>
          <p:txBody>
            <a:bodyPr wrap="square" rtlCol="0">
              <a:spAutoFit/>
            </a:bodyPr>
            <a:lstStyle>
              <a:defPPr>
                <a:defRPr lang="zh-CN"/>
              </a:defPPr>
              <a:lvl1pPr algn="ctr">
                <a:defRPr sz="1600" b="1">
                  <a:solidFill>
                    <a:schemeClr val="tx1">
                      <a:lumMod val="65000"/>
                      <a:lumOff val="35000"/>
                    </a:schemeClr>
                  </a:solidFill>
                  <a:effectLst>
                    <a:innerShdw blurRad="63500" dist="50800" dir="13500000">
                      <a:prstClr val="black">
                        <a:alpha val="50000"/>
                      </a:prstClr>
                    </a:innerShdw>
                  </a:effectLst>
                </a:defRPr>
              </a:lvl1pPr>
            </a:lstStyle>
            <a:p>
              <a:r>
                <a:rPr lang="zh-CN" altLang="en-US" sz="3168"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添加</a:t>
              </a:r>
              <a:endParaRPr lang="en-US" altLang="zh-CN" sz="3168" dirty="0">
                <a:solidFill>
                  <a:schemeClr val="bg1"/>
                </a:solidFill>
                <a:effectLst/>
                <a:latin typeface="Arial" panose="020B0604020202020204" pitchFamily="34" charset="0"/>
                <a:ea typeface="微软雅黑" panose="020B0503020204020204" pitchFamily="34" charset="-122"/>
                <a:sym typeface="Arial" panose="020B0604020202020204" pitchFamily="34" charset="0"/>
              </a:endParaRPr>
            </a:p>
            <a:p>
              <a:r>
                <a:rPr lang="zh-CN" altLang="en-US" sz="3168" dirty="0">
                  <a:solidFill>
                    <a:schemeClr val="bg1"/>
                  </a:solidFill>
                  <a:effectLst/>
                  <a:latin typeface="Arial" panose="020B0604020202020204" pitchFamily="34" charset="0"/>
                  <a:ea typeface="微软雅黑" panose="020B0503020204020204" pitchFamily="34" charset="-122"/>
                  <a:sym typeface="Arial" panose="020B0604020202020204" pitchFamily="34" charset="0"/>
                </a:rPr>
                <a:t>文本</a:t>
              </a:r>
            </a:p>
          </p:txBody>
        </p:sp>
      </p:grpSp>
      <p:sp>
        <p:nvSpPr>
          <p:cNvPr id="150" name="TextBox 149"/>
          <p:cNvSpPr txBox="1"/>
          <p:nvPr/>
        </p:nvSpPr>
        <p:spPr>
          <a:xfrm>
            <a:off x="7125629" y="5558906"/>
            <a:ext cx="3718212" cy="1462708"/>
          </a:xfrm>
          <a:prstGeom prst="rect">
            <a:avLst/>
          </a:prstGeom>
          <a:noFill/>
        </p:spPr>
        <p:txBody>
          <a:bodyPr wrap="square" lIns="0" tIns="0" rIns="0" bIns="0" rtlCol="0">
            <a:spAutoFit/>
          </a:bodyPr>
          <a:lstStyle/>
          <a:p>
            <a:pPr algn="ctr"/>
            <a:r>
              <a:rPr lang="zh-CN" altLang="en-US" sz="1584"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点击输入说明文</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字点击输入说明文字</a:t>
            </a:r>
          </a:p>
          <a:p>
            <a:pPr algn="ct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点击输入说明文字点击输入说明文字</a:t>
            </a:r>
          </a:p>
          <a:p>
            <a:pPr algn="ct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点击输入说明文字点击输入说明文字</a:t>
            </a:r>
          </a:p>
          <a:p>
            <a:pPr algn="ct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点击输入说明文字点击输入说明文字</a:t>
            </a:r>
          </a:p>
          <a:p>
            <a:pPr algn="ctr"/>
            <a:endPar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ctr"/>
            <a:endParaRPr lang="zh-CN" altLang="en-US" sz="1584"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61000" fill="hold" nodeType="afterEffect">
                                  <p:stCondLst>
                                    <p:cond delay="0"/>
                                  </p:stCondLst>
                                  <p:childTnLst>
                                    <p:set>
                                      <p:cBhvr>
                                        <p:cTn id="6" dur="1" fill="hold">
                                          <p:stCondLst>
                                            <p:cond delay="0"/>
                                          </p:stCondLst>
                                        </p:cTn>
                                        <p:tgtEl>
                                          <p:spTgt spid="125"/>
                                        </p:tgtEl>
                                        <p:attrNameLst>
                                          <p:attrName>style.visibility</p:attrName>
                                        </p:attrNameLst>
                                      </p:cBhvr>
                                      <p:to>
                                        <p:strVal val="visible"/>
                                      </p:to>
                                    </p:set>
                                    <p:anim calcmode="lin" valueType="num">
                                      <p:cBhvr additive="base">
                                        <p:cTn id="7" dur="1500" fill="hold"/>
                                        <p:tgtEl>
                                          <p:spTgt spid="125"/>
                                        </p:tgtEl>
                                        <p:attrNameLst>
                                          <p:attrName>ppt_x</p:attrName>
                                        </p:attrNameLst>
                                      </p:cBhvr>
                                      <p:tavLst>
                                        <p:tav tm="0">
                                          <p:val>
                                            <p:strVal val="0-#ppt_w/2"/>
                                          </p:val>
                                        </p:tav>
                                        <p:tav tm="100000">
                                          <p:val>
                                            <p:strVal val="#ppt_x"/>
                                          </p:val>
                                        </p:tav>
                                      </p:tavLst>
                                    </p:anim>
                                    <p:anim calcmode="lin" valueType="num">
                                      <p:cBhvr additive="base">
                                        <p:cTn id="8" dur="1500" fill="hold"/>
                                        <p:tgtEl>
                                          <p:spTgt spid="125"/>
                                        </p:tgtEl>
                                        <p:attrNameLst>
                                          <p:attrName>ppt_y</p:attrName>
                                        </p:attrNameLst>
                                      </p:cBhvr>
                                      <p:tavLst>
                                        <p:tav tm="0">
                                          <p:val>
                                            <p:strVal val="#ppt_y"/>
                                          </p:val>
                                        </p:tav>
                                        <p:tav tm="100000">
                                          <p:val>
                                            <p:strVal val="#ppt_y"/>
                                          </p:val>
                                        </p:tav>
                                      </p:tavLst>
                                    </p:anim>
                                  </p:childTnLst>
                                </p:cTn>
                              </p:par>
                              <p:par>
                                <p:cTn id="9" presetID="2" presetClass="entr" presetSubtype="1" accel="61000" fill="hold" nodeType="withEffect">
                                  <p:stCondLst>
                                    <p:cond delay="0"/>
                                  </p:stCondLst>
                                  <p:childTnLst>
                                    <p:set>
                                      <p:cBhvr>
                                        <p:cTn id="10" dur="1" fill="hold">
                                          <p:stCondLst>
                                            <p:cond delay="0"/>
                                          </p:stCondLst>
                                        </p:cTn>
                                        <p:tgtEl>
                                          <p:spTgt spid="120"/>
                                        </p:tgtEl>
                                        <p:attrNameLst>
                                          <p:attrName>style.visibility</p:attrName>
                                        </p:attrNameLst>
                                      </p:cBhvr>
                                      <p:to>
                                        <p:strVal val="visible"/>
                                      </p:to>
                                    </p:set>
                                    <p:anim calcmode="lin" valueType="num">
                                      <p:cBhvr additive="base">
                                        <p:cTn id="11" dur="1500" fill="hold"/>
                                        <p:tgtEl>
                                          <p:spTgt spid="120"/>
                                        </p:tgtEl>
                                        <p:attrNameLst>
                                          <p:attrName>ppt_x</p:attrName>
                                        </p:attrNameLst>
                                      </p:cBhvr>
                                      <p:tavLst>
                                        <p:tav tm="0">
                                          <p:val>
                                            <p:strVal val="#ppt_x"/>
                                          </p:val>
                                        </p:tav>
                                        <p:tav tm="100000">
                                          <p:val>
                                            <p:strVal val="#ppt_x"/>
                                          </p:val>
                                        </p:tav>
                                      </p:tavLst>
                                    </p:anim>
                                    <p:anim calcmode="lin" valueType="num">
                                      <p:cBhvr additive="base">
                                        <p:cTn id="12" dur="1500" fill="hold"/>
                                        <p:tgtEl>
                                          <p:spTgt spid="120"/>
                                        </p:tgtEl>
                                        <p:attrNameLst>
                                          <p:attrName>ppt_y</p:attrName>
                                        </p:attrNameLst>
                                      </p:cBhvr>
                                      <p:tavLst>
                                        <p:tav tm="0">
                                          <p:val>
                                            <p:strVal val="0-#ppt_h/2"/>
                                          </p:val>
                                        </p:tav>
                                        <p:tav tm="100000">
                                          <p:val>
                                            <p:strVal val="#ppt_y"/>
                                          </p:val>
                                        </p:tav>
                                      </p:tavLst>
                                    </p:anim>
                                  </p:childTnLst>
                                </p:cTn>
                              </p:par>
                              <p:par>
                                <p:cTn id="13" presetID="2" presetClass="entr" presetSubtype="4" accel="61000" fill="hold" nodeType="withEffect">
                                  <p:stCondLst>
                                    <p:cond delay="0"/>
                                  </p:stCondLst>
                                  <p:childTnLst>
                                    <p:set>
                                      <p:cBhvr>
                                        <p:cTn id="14" dur="1" fill="hold">
                                          <p:stCondLst>
                                            <p:cond delay="0"/>
                                          </p:stCondLst>
                                        </p:cTn>
                                        <p:tgtEl>
                                          <p:spTgt spid="130"/>
                                        </p:tgtEl>
                                        <p:attrNameLst>
                                          <p:attrName>style.visibility</p:attrName>
                                        </p:attrNameLst>
                                      </p:cBhvr>
                                      <p:to>
                                        <p:strVal val="visible"/>
                                      </p:to>
                                    </p:set>
                                    <p:anim calcmode="lin" valueType="num">
                                      <p:cBhvr additive="base">
                                        <p:cTn id="15" dur="1500" fill="hold"/>
                                        <p:tgtEl>
                                          <p:spTgt spid="130"/>
                                        </p:tgtEl>
                                        <p:attrNameLst>
                                          <p:attrName>ppt_x</p:attrName>
                                        </p:attrNameLst>
                                      </p:cBhvr>
                                      <p:tavLst>
                                        <p:tav tm="0">
                                          <p:val>
                                            <p:strVal val="#ppt_x"/>
                                          </p:val>
                                        </p:tav>
                                        <p:tav tm="100000">
                                          <p:val>
                                            <p:strVal val="#ppt_x"/>
                                          </p:val>
                                        </p:tav>
                                      </p:tavLst>
                                    </p:anim>
                                    <p:anim calcmode="lin" valueType="num">
                                      <p:cBhvr additive="base">
                                        <p:cTn id="16" dur="1500" fill="hold"/>
                                        <p:tgtEl>
                                          <p:spTgt spid="130"/>
                                        </p:tgtEl>
                                        <p:attrNameLst>
                                          <p:attrName>ppt_y</p:attrName>
                                        </p:attrNameLst>
                                      </p:cBhvr>
                                      <p:tavLst>
                                        <p:tav tm="0">
                                          <p:val>
                                            <p:strVal val="1+#ppt_h/2"/>
                                          </p:val>
                                        </p:tav>
                                        <p:tav tm="100000">
                                          <p:val>
                                            <p:strVal val="#ppt_y"/>
                                          </p:val>
                                        </p:tav>
                                      </p:tavLst>
                                    </p:anim>
                                  </p:childTnLst>
                                </p:cTn>
                              </p:par>
                            </p:childTnLst>
                          </p:cTn>
                        </p:par>
                        <p:par>
                          <p:cTn id="17" fill="hold">
                            <p:stCondLst>
                              <p:cond delay="1500"/>
                            </p:stCondLst>
                            <p:childTnLst>
                              <p:par>
                                <p:cTn id="18" presetID="22" presetClass="entr" presetSubtype="1" fill="hold" grpId="0" nodeType="afterEffect">
                                  <p:stCondLst>
                                    <p:cond delay="0"/>
                                  </p:stCondLst>
                                  <p:childTnLst>
                                    <p:set>
                                      <p:cBhvr>
                                        <p:cTn id="19" dur="1" fill="hold">
                                          <p:stCondLst>
                                            <p:cond delay="0"/>
                                          </p:stCondLst>
                                        </p:cTn>
                                        <p:tgtEl>
                                          <p:spTgt spid="119"/>
                                        </p:tgtEl>
                                        <p:attrNameLst>
                                          <p:attrName>style.visibility</p:attrName>
                                        </p:attrNameLst>
                                      </p:cBhvr>
                                      <p:to>
                                        <p:strVal val="visible"/>
                                      </p:to>
                                    </p:set>
                                    <p:animEffect transition="in" filter="wipe(up)">
                                      <p:cBhvr>
                                        <p:cTn id="20" dur="500"/>
                                        <p:tgtEl>
                                          <p:spTgt spid="119"/>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135"/>
                                        </p:tgtEl>
                                        <p:attrNameLst>
                                          <p:attrName>style.visibility</p:attrName>
                                        </p:attrNameLst>
                                      </p:cBhvr>
                                      <p:to>
                                        <p:strVal val="visible"/>
                                      </p:to>
                                    </p:set>
                                    <p:animEffect transition="in" filter="fade">
                                      <p:cBhvr>
                                        <p:cTn id="24" dur="500"/>
                                        <p:tgtEl>
                                          <p:spTgt spid="135"/>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36"/>
                                        </p:tgtEl>
                                        <p:attrNameLst>
                                          <p:attrName>style.visibility</p:attrName>
                                        </p:attrNameLst>
                                      </p:cBhvr>
                                      <p:to>
                                        <p:strVal val="visible"/>
                                      </p:to>
                                    </p:set>
                                    <p:animEffect transition="in" filter="fade">
                                      <p:cBhvr>
                                        <p:cTn id="27" dur="500"/>
                                        <p:tgtEl>
                                          <p:spTgt spid="136"/>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137"/>
                                        </p:tgtEl>
                                        <p:attrNameLst>
                                          <p:attrName>style.visibility</p:attrName>
                                        </p:attrNameLst>
                                      </p:cBhvr>
                                      <p:to>
                                        <p:strVal val="visible"/>
                                      </p:to>
                                    </p:set>
                                    <p:animEffect transition="in" filter="fade">
                                      <p:cBhvr>
                                        <p:cTn id="30" dur="500"/>
                                        <p:tgtEl>
                                          <p:spTgt spid="137"/>
                                        </p:tgtEl>
                                      </p:cBhvr>
                                    </p:animEffect>
                                  </p:childTnLst>
                                </p:cTn>
                              </p:par>
                              <p:par>
                                <p:cTn id="31" presetID="10" presetClass="entr" presetSubtype="0" fill="hold" grpId="0" nodeType="withEffect">
                                  <p:stCondLst>
                                    <p:cond delay="0"/>
                                  </p:stCondLst>
                                  <p:childTnLst>
                                    <p:set>
                                      <p:cBhvr>
                                        <p:cTn id="32" dur="1" fill="hold">
                                          <p:stCondLst>
                                            <p:cond delay="0"/>
                                          </p:stCondLst>
                                        </p:cTn>
                                        <p:tgtEl>
                                          <p:spTgt spid="138"/>
                                        </p:tgtEl>
                                        <p:attrNameLst>
                                          <p:attrName>style.visibility</p:attrName>
                                        </p:attrNameLst>
                                      </p:cBhvr>
                                      <p:to>
                                        <p:strVal val="visible"/>
                                      </p:to>
                                    </p:set>
                                    <p:animEffect transition="in" filter="fade">
                                      <p:cBhvr>
                                        <p:cTn id="33" dur="500"/>
                                        <p:tgtEl>
                                          <p:spTgt spid="138"/>
                                        </p:tgtEl>
                                      </p:cBhvr>
                                    </p:animEffect>
                                  </p:childTnLst>
                                </p:cTn>
                              </p:par>
                              <p:par>
                                <p:cTn id="34" presetID="10" presetClass="entr" presetSubtype="0" fill="hold" grpId="0" nodeType="with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40"/>
                                        </p:tgtEl>
                                        <p:attrNameLst>
                                          <p:attrName>style.visibility</p:attrName>
                                        </p:attrNameLst>
                                      </p:cBhvr>
                                      <p:to>
                                        <p:strVal val="visible"/>
                                      </p:to>
                                    </p:set>
                                    <p:animEffect transition="in" filter="fade">
                                      <p:cBhvr>
                                        <p:cTn id="39" dur="500"/>
                                        <p:tgtEl>
                                          <p:spTgt spid="140"/>
                                        </p:tgtEl>
                                      </p:cBhvr>
                                    </p:animEffect>
                                  </p:childTnLst>
                                </p:cTn>
                              </p:par>
                            </p:childTnLst>
                          </p:cTn>
                        </p:par>
                        <p:par>
                          <p:cTn id="40" fill="hold">
                            <p:stCondLst>
                              <p:cond delay="2500"/>
                            </p:stCondLst>
                            <p:childTnLst>
                              <p:par>
                                <p:cTn id="41" presetID="22" presetClass="entr" presetSubtype="8" fill="hold" grpId="0" nodeType="afterEffect">
                                  <p:stCondLst>
                                    <p:cond delay="0"/>
                                  </p:stCondLst>
                                  <p:childTnLst>
                                    <p:set>
                                      <p:cBhvr>
                                        <p:cTn id="42" dur="1" fill="hold">
                                          <p:stCondLst>
                                            <p:cond delay="0"/>
                                          </p:stCondLst>
                                        </p:cTn>
                                        <p:tgtEl>
                                          <p:spTgt spid="141"/>
                                        </p:tgtEl>
                                        <p:attrNameLst>
                                          <p:attrName>style.visibility</p:attrName>
                                        </p:attrNameLst>
                                      </p:cBhvr>
                                      <p:to>
                                        <p:strVal val="visible"/>
                                      </p:to>
                                    </p:set>
                                    <p:animEffect transition="in" filter="wipe(left)">
                                      <p:cBhvr>
                                        <p:cTn id="43" dur="500"/>
                                        <p:tgtEl>
                                          <p:spTgt spid="141"/>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142"/>
                                        </p:tgtEl>
                                        <p:attrNameLst>
                                          <p:attrName>style.visibility</p:attrName>
                                        </p:attrNameLst>
                                      </p:cBhvr>
                                      <p:to>
                                        <p:strVal val="visible"/>
                                      </p:to>
                                    </p:set>
                                    <p:animEffect transition="in" filter="wipe(left)">
                                      <p:cBhvr>
                                        <p:cTn id="46" dur="500"/>
                                        <p:tgtEl>
                                          <p:spTgt spid="142"/>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143"/>
                                        </p:tgtEl>
                                        <p:attrNameLst>
                                          <p:attrName>style.visibility</p:attrName>
                                        </p:attrNameLst>
                                      </p:cBhvr>
                                      <p:to>
                                        <p:strVal val="visible"/>
                                      </p:to>
                                    </p:set>
                                    <p:animEffect transition="in" filter="wipe(left)">
                                      <p:cBhvr>
                                        <p:cTn id="49" dur="500"/>
                                        <p:tgtEl>
                                          <p:spTgt spid="143"/>
                                        </p:tgtEl>
                                      </p:cBhvr>
                                    </p:animEffect>
                                  </p:childTnLst>
                                </p:cTn>
                              </p:par>
                            </p:childTnLst>
                          </p:cTn>
                        </p:par>
                        <p:par>
                          <p:cTn id="50" fill="hold">
                            <p:stCondLst>
                              <p:cond delay="3000"/>
                            </p:stCondLst>
                            <p:childTnLst>
                              <p:par>
                                <p:cTn id="51" presetID="53" presetClass="entr" presetSubtype="16" fill="hold" nodeType="afterEffect">
                                  <p:stCondLst>
                                    <p:cond delay="0"/>
                                  </p:stCondLst>
                                  <p:childTnLst>
                                    <p:set>
                                      <p:cBhvr>
                                        <p:cTn id="52" dur="1" fill="hold">
                                          <p:stCondLst>
                                            <p:cond delay="0"/>
                                          </p:stCondLst>
                                        </p:cTn>
                                        <p:tgtEl>
                                          <p:spTgt spid="144"/>
                                        </p:tgtEl>
                                        <p:attrNameLst>
                                          <p:attrName>style.visibility</p:attrName>
                                        </p:attrNameLst>
                                      </p:cBhvr>
                                      <p:to>
                                        <p:strVal val="visible"/>
                                      </p:to>
                                    </p:set>
                                    <p:anim calcmode="lin" valueType="num">
                                      <p:cBhvr>
                                        <p:cTn id="53" dur="500" fill="hold"/>
                                        <p:tgtEl>
                                          <p:spTgt spid="144"/>
                                        </p:tgtEl>
                                        <p:attrNameLst>
                                          <p:attrName>ppt_w</p:attrName>
                                        </p:attrNameLst>
                                      </p:cBhvr>
                                      <p:tavLst>
                                        <p:tav tm="0">
                                          <p:val>
                                            <p:fltVal val="0"/>
                                          </p:val>
                                        </p:tav>
                                        <p:tav tm="100000">
                                          <p:val>
                                            <p:strVal val="#ppt_w"/>
                                          </p:val>
                                        </p:tav>
                                      </p:tavLst>
                                    </p:anim>
                                    <p:anim calcmode="lin" valueType="num">
                                      <p:cBhvr>
                                        <p:cTn id="54" dur="500" fill="hold"/>
                                        <p:tgtEl>
                                          <p:spTgt spid="144"/>
                                        </p:tgtEl>
                                        <p:attrNameLst>
                                          <p:attrName>ppt_h</p:attrName>
                                        </p:attrNameLst>
                                      </p:cBhvr>
                                      <p:tavLst>
                                        <p:tav tm="0">
                                          <p:val>
                                            <p:fltVal val="0"/>
                                          </p:val>
                                        </p:tav>
                                        <p:tav tm="100000">
                                          <p:val>
                                            <p:strVal val="#ppt_h"/>
                                          </p:val>
                                        </p:tav>
                                      </p:tavLst>
                                    </p:anim>
                                    <p:animEffect transition="in" filter="fade">
                                      <p:cBhvr>
                                        <p:cTn id="55" dur="500"/>
                                        <p:tgtEl>
                                          <p:spTgt spid="144"/>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150"/>
                                        </p:tgtEl>
                                        <p:attrNameLst>
                                          <p:attrName>style.visibility</p:attrName>
                                        </p:attrNameLst>
                                      </p:cBhvr>
                                      <p:to>
                                        <p:strVal val="visible"/>
                                      </p:to>
                                    </p:set>
                                    <p:animEffect transition="in" filter="fade">
                                      <p:cBhvr>
                                        <p:cTn id="58" dur="500"/>
                                        <p:tgtEl>
                                          <p:spTgt spid="1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animBg="1"/>
      <p:bldP spid="135" grpId="0"/>
      <p:bldP spid="136" grpId="0"/>
      <p:bldP spid="137" grpId="0"/>
      <p:bldP spid="138" grpId="0"/>
      <p:bldP spid="139" grpId="0"/>
      <p:bldP spid="140" grpId="0"/>
      <p:bldP spid="141" grpId="0" animBg="1"/>
      <p:bldP spid="142" grpId="0" animBg="1"/>
      <p:bldP spid="143" grpId="0" animBg="1"/>
      <p:bldP spid="150" grpId="0"/>
    </p:bld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标题 1"/>
          <p:cNvSpPr txBox="1">
            <a:spLocks/>
          </p:cNvSpPr>
          <p:nvPr/>
        </p:nvSpPr>
        <p:spPr>
          <a:xfrm>
            <a:off x="2114125" y="389090"/>
            <a:ext cx="3879878" cy="646646"/>
          </a:xfrm>
          <a:prstGeom prst="rect">
            <a:avLst/>
          </a:prstGeom>
        </p:spPr>
        <p:txBody>
          <a:bodyPr/>
          <a:lstStyle/>
          <a:p>
            <a:pPr>
              <a:spcBef>
                <a:spcPct val="0"/>
              </a:spcBef>
              <a:defRPr/>
            </a:pPr>
            <a:r>
              <a:rPr lang="zh-CN" altLang="en-US" sz="3600"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工作完成阶段</a:t>
            </a:r>
            <a:endParaRPr lang="zh-CN" altLang="en-US" sz="3600"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pic>
        <p:nvPicPr>
          <p:cNvPr id="47" name="Picture 3" descr="C:\Users\Administrator\Desktop\78763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439343" y="1194048"/>
            <a:ext cx="4141242" cy="5829888"/>
          </a:xfrm>
          <a:prstGeom prst="rect">
            <a:avLst/>
          </a:prstGeom>
          <a:noFill/>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48" name="组合 47"/>
          <p:cNvGrpSpPr/>
          <p:nvPr/>
        </p:nvGrpSpPr>
        <p:grpSpPr>
          <a:xfrm>
            <a:off x="5832340" y="5863115"/>
            <a:ext cx="1150748" cy="1150748"/>
            <a:chOff x="3832873" y="2297208"/>
            <a:chExt cx="1516550" cy="1516550"/>
          </a:xfrm>
        </p:grpSpPr>
        <p:grpSp>
          <p:nvGrpSpPr>
            <p:cNvPr id="49" name="组合 3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椭圆 49"/>
            <p:cNvSpPr/>
            <p:nvPr/>
          </p:nvSpPr>
          <p:spPr>
            <a:xfrm>
              <a:off x="3983164" y="2466913"/>
              <a:ext cx="1185736" cy="1185736"/>
            </a:xfrm>
            <a:prstGeom prst="ellipse">
              <a:avLst/>
            </a:prstGeom>
            <a:solidFill>
              <a:schemeClr val="accent6"/>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3" name="组合 52"/>
          <p:cNvGrpSpPr/>
          <p:nvPr/>
        </p:nvGrpSpPr>
        <p:grpSpPr>
          <a:xfrm>
            <a:off x="4875356" y="4601925"/>
            <a:ext cx="1280304" cy="1280304"/>
            <a:chOff x="3832873" y="2297208"/>
            <a:chExt cx="1516550" cy="1516550"/>
          </a:xfrm>
        </p:grpSpPr>
        <p:grpSp>
          <p:nvGrpSpPr>
            <p:cNvPr id="54" name="组合 3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56" name="同心圆 5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椭圆 54"/>
            <p:cNvSpPr/>
            <p:nvPr/>
          </p:nvSpPr>
          <p:spPr>
            <a:xfrm>
              <a:off x="3983164" y="2466913"/>
              <a:ext cx="1185736" cy="1185736"/>
            </a:xfrm>
            <a:prstGeom prst="ellipse">
              <a:avLst/>
            </a:prstGeom>
            <a:solidFill>
              <a:schemeClr val="accent5"/>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6963968" y="3942292"/>
            <a:ext cx="1212461" cy="1212461"/>
            <a:chOff x="3832873" y="2297208"/>
            <a:chExt cx="1516550" cy="1516550"/>
          </a:xfrm>
        </p:grpSpPr>
        <p:grpSp>
          <p:nvGrpSpPr>
            <p:cNvPr id="59" name="组合 4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椭圆 59"/>
            <p:cNvSpPr/>
            <p:nvPr/>
          </p:nvSpPr>
          <p:spPr>
            <a:xfrm>
              <a:off x="3983164" y="2466913"/>
              <a:ext cx="1185736" cy="1185736"/>
            </a:xfrm>
            <a:prstGeom prst="ellipse">
              <a:avLst/>
            </a:prstGeom>
            <a:solidFill>
              <a:schemeClr val="accent4"/>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组合 62"/>
          <p:cNvGrpSpPr/>
          <p:nvPr/>
        </p:nvGrpSpPr>
        <p:grpSpPr>
          <a:xfrm>
            <a:off x="4862369" y="3214816"/>
            <a:ext cx="1293291" cy="1293291"/>
            <a:chOff x="3832873" y="2297208"/>
            <a:chExt cx="1516550" cy="1516550"/>
          </a:xfrm>
        </p:grpSpPr>
        <p:grpSp>
          <p:nvGrpSpPr>
            <p:cNvPr id="64" name="组合 4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66" name="同心圆 6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椭圆 6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5" name="椭圆 64"/>
            <p:cNvSpPr/>
            <p:nvPr/>
          </p:nvSpPr>
          <p:spPr>
            <a:xfrm>
              <a:off x="3983164" y="2466913"/>
              <a:ext cx="1185736" cy="1185736"/>
            </a:xfrm>
            <a:prstGeom prst="ellipse">
              <a:avLst/>
            </a:prstGeom>
            <a:solidFill>
              <a:schemeClr val="accent3"/>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7007050" y="2530423"/>
            <a:ext cx="1250212" cy="1250212"/>
            <a:chOff x="3832873" y="2297208"/>
            <a:chExt cx="1516550" cy="1516550"/>
          </a:xfrm>
        </p:grpSpPr>
        <p:grpSp>
          <p:nvGrpSpPr>
            <p:cNvPr id="69" name="组合 50"/>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椭圆 69"/>
            <p:cNvSpPr/>
            <p:nvPr/>
          </p:nvSpPr>
          <p:spPr>
            <a:xfrm>
              <a:off x="3983164" y="2466913"/>
              <a:ext cx="1185736" cy="1185736"/>
            </a:xfrm>
            <a:prstGeom prst="ellipse">
              <a:avLst/>
            </a:prstGeom>
            <a:solidFill>
              <a:schemeClr val="accent2"/>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a:off x="5913172" y="1355714"/>
            <a:ext cx="1277943" cy="1277943"/>
            <a:chOff x="3832873" y="2297208"/>
            <a:chExt cx="1516550" cy="1516550"/>
          </a:xfrm>
        </p:grpSpPr>
        <p:grpSp>
          <p:nvGrpSpPr>
            <p:cNvPr id="74" name="组合 55"/>
            <p:cNvGrpSpPr/>
            <p:nvPr/>
          </p:nvGrpSpPr>
          <p:grpSpPr>
            <a:xfrm>
              <a:off x="3832873" y="2297208"/>
              <a:ext cx="1516550" cy="1516550"/>
              <a:chOff x="304800" y="673100"/>
              <a:chExt cx="4000500" cy="4000500"/>
            </a:xfrm>
            <a:effectLst>
              <a:outerShdw blurRad="444500" dist="254000" dir="8100000" algn="tr" rotWithShape="0">
                <a:prstClr val="black">
                  <a:alpha val="50000"/>
                </a:prstClr>
              </a:outerShdw>
            </a:effectLst>
          </p:grpSpPr>
          <p:sp>
            <p:nvSpPr>
              <p:cNvPr id="76" name="同心圆 7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7" name="椭圆 76"/>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5" name="椭圆 74"/>
            <p:cNvSpPr/>
            <p:nvPr/>
          </p:nvSpPr>
          <p:spPr>
            <a:xfrm>
              <a:off x="3983164" y="2466913"/>
              <a:ext cx="1185736" cy="1185736"/>
            </a:xfrm>
            <a:prstGeom prst="ellipse">
              <a:avLst/>
            </a:prstGeom>
            <a:solidFill>
              <a:schemeClr val="accent1"/>
            </a:solid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8" name="Group 34"/>
          <p:cNvGrpSpPr/>
          <p:nvPr/>
        </p:nvGrpSpPr>
        <p:grpSpPr>
          <a:xfrm>
            <a:off x="6238065" y="1679037"/>
            <a:ext cx="645074" cy="524913"/>
            <a:chOff x="1550139" y="1314466"/>
            <a:chExt cx="509139" cy="414300"/>
          </a:xfrm>
          <a:solidFill>
            <a:schemeClr val="bg1"/>
          </a:solidFill>
        </p:grpSpPr>
        <p:sp>
          <p:nvSpPr>
            <p:cNvPr id="79" name="Freeform 5"/>
            <p:cNvSpPr>
              <a:spLocks noEditPoints="1"/>
            </p:cNvSpPr>
            <p:nvPr/>
          </p:nvSpPr>
          <p:spPr bwMode="auto">
            <a:xfrm>
              <a:off x="1550139" y="1314466"/>
              <a:ext cx="509139" cy="414300"/>
            </a:xfrm>
            <a:custGeom>
              <a:avLst/>
              <a:gdLst>
                <a:gd name="T0" fmla="*/ 78 w 153"/>
                <a:gd name="T1" fmla="*/ 0 h 125"/>
                <a:gd name="T2" fmla="*/ 0 w 153"/>
                <a:gd name="T3" fmla="*/ 69 h 125"/>
                <a:gd name="T4" fmla="*/ 15 w 153"/>
                <a:gd name="T5" fmla="*/ 69 h 125"/>
                <a:gd name="T6" fmla="*/ 21 w 153"/>
                <a:gd name="T7" fmla="*/ 64 h 125"/>
                <a:gd name="T8" fmla="*/ 21 w 153"/>
                <a:gd name="T9" fmla="*/ 121 h 125"/>
                <a:gd name="T10" fmla="*/ 24 w 153"/>
                <a:gd name="T11" fmla="*/ 125 h 125"/>
                <a:gd name="T12" fmla="*/ 62 w 153"/>
                <a:gd name="T13" fmla="*/ 125 h 125"/>
                <a:gd name="T14" fmla="*/ 63 w 153"/>
                <a:gd name="T15" fmla="*/ 93 h 125"/>
                <a:gd name="T16" fmla="*/ 67 w 153"/>
                <a:gd name="T17" fmla="*/ 88 h 125"/>
                <a:gd name="T18" fmla="*/ 83 w 153"/>
                <a:gd name="T19" fmla="*/ 88 h 125"/>
                <a:gd name="T20" fmla="*/ 89 w 153"/>
                <a:gd name="T21" fmla="*/ 93 h 125"/>
                <a:gd name="T22" fmla="*/ 89 w 153"/>
                <a:gd name="T23" fmla="*/ 125 h 125"/>
                <a:gd name="T24" fmla="*/ 126 w 153"/>
                <a:gd name="T25" fmla="*/ 125 h 125"/>
                <a:gd name="T26" fmla="*/ 130 w 153"/>
                <a:gd name="T27" fmla="*/ 120 h 125"/>
                <a:gd name="T28" fmla="*/ 130 w 153"/>
                <a:gd name="T29" fmla="*/ 63 h 125"/>
                <a:gd name="T30" fmla="*/ 136 w 153"/>
                <a:gd name="T31" fmla="*/ 69 h 125"/>
                <a:gd name="T32" fmla="*/ 153 w 153"/>
                <a:gd name="T33" fmla="*/ 69 h 125"/>
                <a:gd name="T34" fmla="*/ 78 w 153"/>
                <a:gd name="T35" fmla="*/ 0 h 125"/>
                <a:gd name="T36" fmla="*/ 76 w 153"/>
                <a:gd name="T37" fmla="*/ 76 h 125"/>
                <a:gd name="T38" fmla="*/ 60 w 153"/>
                <a:gd name="T39" fmla="*/ 60 h 125"/>
                <a:gd name="T40" fmla="*/ 76 w 153"/>
                <a:gd name="T41" fmla="*/ 43 h 125"/>
                <a:gd name="T42" fmla="*/ 92 w 153"/>
                <a:gd name="T43" fmla="*/ 60 h 125"/>
                <a:gd name="T44" fmla="*/ 76 w 153"/>
                <a:gd name="T45" fmla="*/ 76 h 1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153" h="125">
                  <a:moveTo>
                    <a:pt x="78" y="0"/>
                  </a:moveTo>
                  <a:cubicBezTo>
                    <a:pt x="0" y="69"/>
                    <a:pt x="0" y="69"/>
                    <a:pt x="0" y="69"/>
                  </a:cubicBezTo>
                  <a:cubicBezTo>
                    <a:pt x="0" y="69"/>
                    <a:pt x="5" y="78"/>
                    <a:pt x="15" y="69"/>
                  </a:cubicBezTo>
                  <a:cubicBezTo>
                    <a:pt x="21" y="64"/>
                    <a:pt x="21" y="64"/>
                    <a:pt x="21" y="64"/>
                  </a:cubicBezTo>
                  <a:cubicBezTo>
                    <a:pt x="21" y="121"/>
                    <a:pt x="21" y="121"/>
                    <a:pt x="21" y="121"/>
                  </a:cubicBezTo>
                  <a:cubicBezTo>
                    <a:pt x="21" y="121"/>
                    <a:pt x="21" y="125"/>
                    <a:pt x="24" y="125"/>
                  </a:cubicBezTo>
                  <a:cubicBezTo>
                    <a:pt x="28" y="125"/>
                    <a:pt x="62" y="125"/>
                    <a:pt x="62" y="125"/>
                  </a:cubicBezTo>
                  <a:cubicBezTo>
                    <a:pt x="63" y="93"/>
                    <a:pt x="63" y="93"/>
                    <a:pt x="63" y="93"/>
                  </a:cubicBezTo>
                  <a:cubicBezTo>
                    <a:pt x="63" y="93"/>
                    <a:pt x="62" y="88"/>
                    <a:pt x="67" y="88"/>
                  </a:cubicBezTo>
                  <a:cubicBezTo>
                    <a:pt x="83" y="88"/>
                    <a:pt x="83" y="88"/>
                    <a:pt x="83" y="88"/>
                  </a:cubicBezTo>
                  <a:cubicBezTo>
                    <a:pt x="89" y="88"/>
                    <a:pt x="89" y="93"/>
                    <a:pt x="89" y="93"/>
                  </a:cubicBezTo>
                  <a:cubicBezTo>
                    <a:pt x="89" y="125"/>
                    <a:pt x="89" y="125"/>
                    <a:pt x="89" y="125"/>
                  </a:cubicBezTo>
                  <a:cubicBezTo>
                    <a:pt x="89" y="125"/>
                    <a:pt x="121" y="125"/>
                    <a:pt x="126" y="125"/>
                  </a:cubicBezTo>
                  <a:cubicBezTo>
                    <a:pt x="131" y="125"/>
                    <a:pt x="130" y="120"/>
                    <a:pt x="130" y="120"/>
                  </a:cubicBezTo>
                  <a:cubicBezTo>
                    <a:pt x="130" y="63"/>
                    <a:pt x="130" y="63"/>
                    <a:pt x="130" y="63"/>
                  </a:cubicBezTo>
                  <a:cubicBezTo>
                    <a:pt x="136" y="69"/>
                    <a:pt x="136" y="69"/>
                    <a:pt x="136" y="69"/>
                  </a:cubicBezTo>
                  <a:cubicBezTo>
                    <a:pt x="148" y="77"/>
                    <a:pt x="153" y="69"/>
                    <a:pt x="153" y="69"/>
                  </a:cubicBezTo>
                  <a:lnTo>
                    <a:pt x="78" y="0"/>
                  </a:lnTo>
                  <a:close/>
                  <a:moveTo>
                    <a:pt x="76" y="76"/>
                  </a:moveTo>
                  <a:cubicBezTo>
                    <a:pt x="67" y="76"/>
                    <a:pt x="60" y="69"/>
                    <a:pt x="60" y="60"/>
                  </a:cubicBezTo>
                  <a:cubicBezTo>
                    <a:pt x="60" y="50"/>
                    <a:pt x="67" y="43"/>
                    <a:pt x="76" y="43"/>
                  </a:cubicBezTo>
                  <a:cubicBezTo>
                    <a:pt x="85" y="43"/>
                    <a:pt x="92" y="50"/>
                    <a:pt x="92" y="60"/>
                  </a:cubicBezTo>
                  <a:cubicBezTo>
                    <a:pt x="92" y="69"/>
                    <a:pt x="85" y="76"/>
                    <a:pt x="76" y="7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6"/>
            <p:cNvSpPr>
              <a:spLocks/>
            </p:cNvSpPr>
            <p:nvPr/>
          </p:nvSpPr>
          <p:spPr bwMode="auto">
            <a:xfrm>
              <a:off x="1949464" y="1366877"/>
              <a:ext cx="49916" cy="102328"/>
            </a:xfrm>
            <a:custGeom>
              <a:avLst/>
              <a:gdLst>
                <a:gd name="T0" fmla="*/ 20 w 20"/>
                <a:gd name="T1" fmla="*/ 41 h 41"/>
                <a:gd name="T2" fmla="*/ 20 w 20"/>
                <a:gd name="T3" fmla="*/ 0 h 41"/>
                <a:gd name="T4" fmla="*/ 0 w 20"/>
                <a:gd name="T5" fmla="*/ 0 h 41"/>
                <a:gd name="T6" fmla="*/ 0 w 20"/>
                <a:gd name="T7" fmla="*/ 24 h 41"/>
                <a:gd name="T8" fmla="*/ 20 w 20"/>
                <a:gd name="T9" fmla="*/ 41 h 41"/>
              </a:gdLst>
              <a:ahLst/>
              <a:cxnLst>
                <a:cxn ang="0">
                  <a:pos x="T0" y="T1"/>
                </a:cxn>
                <a:cxn ang="0">
                  <a:pos x="T2" y="T3"/>
                </a:cxn>
                <a:cxn ang="0">
                  <a:pos x="T4" y="T5"/>
                </a:cxn>
                <a:cxn ang="0">
                  <a:pos x="T6" y="T7"/>
                </a:cxn>
                <a:cxn ang="0">
                  <a:pos x="T8" y="T9"/>
                </a:cxn>
              </a:cxnLst>
              <a:rect l="0" t="0" r="r" b="b"/>
              <a:pathLst>
                <a:path w="20" h="41">
                  <a:moveTo>
                    <a:pt x="20" y="41"/>
                  </a:moveTo>
                  <a:lnTo>
                    <a:pt x="20" y="0"/>
                  </a:lnTo>
                  <a:lnTo>
                    <a:pt x="0" y="0"/>
                  </a:lnTo>
                  <a:lnTo>
                    <a:pt x="0" y="24"/>
                  </a:lnTo>
                  <a:lnTo>
                    <a:pt x="20" y="4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1" name="Oval 7"/>
            <p:cNvSpPr>
              <a:spLocks noChangeArrowheads="1"/>
            </p:cNvSpPr>
            <p:nvPr/>
          </p:nvSpPr>
          <p:spPr bwMode="auto">
            <a:xfrm>
              <a:off x="1777255" y="1484179"/>
              <a:ext cx="52412" cy="54907"/>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82" name="矩形 3"/>
          <p:cNvSpPr>
            <a:spLocks noChangeArrowheads="1"/>
          </p:cNvSpPr>
          <p:nvPr/>
        </p:nvSpPr>
        <p:spPr bwMode="auto">
          <a:xfrm>
            <a:off x="7456042" y="1846189"/>
            <a:ext cx="810739" cy="33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77599" tIns="38801" rIns="77599" bIns="38801">
            <a:spAutoFit/>
          </a:bodyPr>
          <a:lstStyle/>
          <a:p>
            <a:r>
              <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rPr>
              <a:t>阶段一</a:t>
            </a:r>
            <a:endPar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3" name="文本框 13"/>
          <p:cNvSpPr txBox="1"/>
          <p:nvPr/>
        </p:nvSpPr>
        <p:spPr>
          <a:xfrm>
            <a:off x="8418920" y="1679037"/>
            <a:ext cx="2759002" cy="639204"/>
          </a:xfrm>
          <a:prstGeom prst="rect">
            <a:avLst/>
          </a:prstGeom>
          <a:noFill/>
        </p:spPr>
        <p:txBody>
          <a:bodyPr wrap="square" lIns="74479" tIns="37238" rIns="74479" bIns="37238" rtlCol="0">
            <a:spAutoFit/>
          </a:bodyPr>
          <a:lstStyle/>
          <a:p>
            <a:pPr algn="l">
              <a:lnSpc>
                <a:spcPct val="120000"/>
              </a:lnSpc>
              <a:spcBef>
                <a:spcPct val="0"/>
              </a:spcBef>
              <a:buNone/>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a:t>
            </a: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说明。</a:t>
            </a:r>
            <a:endPar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4" name="矩形 3"/>
          <p:cNvSpPr>
            <a:spLocks noChangeArrowheads="1"/>
          </p:cNvSpPr>
          <p:nvPr/>
        </p:nvSpPr>
        <p:spPr bwMode="auto">
          <a:xfrm>
            <a:off x="8507057" y="2950773"/>
            <a:ext cx="810739" cy="33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77599" tIns="38801" rIns="77599" bIns="38801">
            <a:spAutoFit/>
          </a:bodyPr>
          <a:lstStyle/>
          <a:p>
            <a:r>
              <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rPr>
              <a:t>阶段二</a:t>
            </a:r>
            <a:endPar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文本框 13"/>
          <p:cNvSpPr txBox="1"/>
          <p:nvPr/>
        </p:nvSpPr>
        <p:spPr>
          <a:xfrm>
            <a:off x="8499750" y="3295651"/>
            <a:ext cx="2759002" cy="639204"/>
          </a:xfrm>
          <a:prstGeom prst="rect">
            <a:avLst/>
          </a:prstGeom>
          <a:noFill/>
        </p:spPr>
        <p:txBody>
          <a:bodyPr wrap="square" lIns="74479" tIns="37238" rIns="74479" bIns="37238" rtlCol="0">
            <a:spAutoFit/>
          </a:bodyPr>
          <a:lstStyle/>
          <a:p>
            <a:pPr algn="l">
              <a:lnSpc>
                <a:spcPct val="120000"/>
              </a:lnSpc>
              <a:spcBef>
                <a:spcPct val="0"/>
              </a:spcBef>
              <a:buNone/>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a:t>
            </a: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说明。</a:t>
            </a:r>
            <a:endPar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Freeform 20"/>
          <p:cNvSpPr>
            <a:spLocks noEditPoints="1"/>
          </p:cNvSpPr>
          <p:nvPr/>
        </p:nvSpPr>
        <p:spPr bwMode="auto">
          <a:xfrm>
            <a:off x="7343115" y="2891493"/>
            <a:ext cx="671655" cy="456414"/>
          </a:xfrm>
          <a:custGeom>
            <a:avLst/>
            <a:gdLst>
              <a:gd name="T0" fmla="*/ 135 w 157"/>
              <a:gd name="T1" fmla="*/ 46 h 107"/>
              <a:gd name="T2" fmla="*/ 136 w 157"/>
              <a:gd name="T3" fmla="*/ 37 h 107"/>
              <a:gd name="T4" fmla="*/ 99 w 157"/>
              <a:gd name="T5" fmla="*/ 0 h 107"/>
              <a:gd name="T6" fmla="*/ 73 w 157"/>
              <a:gd name="T7" fmla="*/ 18 h 107"/>
              <a:gd name="T8" fmla="*/ 45 w 157"/>
              <a:gd name="T9" fmla="*/ 8 h 107"/>
              <a:gd name="T10" fmla="*/ 19 w 157"/>
              <a:gd name="T11" fmla="*/ 40 h 107"/>
              <a:gd name="T12" fmla="*/ 20 w 157"/>
              <a:gd name="T13" fmla="*/ 47 h 107"/>
              <a:gd name="T14" fmla="*/ 0 w 157"/>
              <a:gd name="T15" fmla="*/ 76 h 107"/>
              <a:gd name="T16" fmla="*/ 31 w 157"/>
              <a:gd name="T17" fmla="*/ 107 h 107"/>
              <a:gd name="T18" fmla="*/ 126 w 157"/>
              <a:gd name="T19" fmla="*/ 107 h 107"/>
              <a:gd name="T20" fmla="*/ 157 w 157"/>
              <a:gd name="T21" fmla="*/ 76 h 107"/>
              <a:gd name="T22" fmla="*/ 135 w 157"/>
              <a:gd name="T23" fmla="*/ 46 h 107"/>
              <a:gd name="T24" fmla="*/ 120 w 157"/>
              <a:gd name="T25" fmla="*/ 100 h 107"/>
              <a:gd name="T26" fmla="*/ 79 w 157"/>
              <a:gd name="T27" fmla="*/ 100 h 107"/>
              <a:gd name="T28" fmla="*/ 103 w 157"/>
              <a:gd name="T29" fmla="*/ 75 h 107"/>
              <a:gd name="T30" fmla="*/ 102 w 157"/>
              <a:gd name="T31" fmla="*/ 72 h 107"/>
              <a:gd name="T32" fmla="*/ 92 w 157"/>
              <a:gd name="T33" fmla="*/ 72 h 107"/>
              <a:gd name="T34" fmla="*/ 92 w 157"/>
              <a:gd name="T35" fmla="*/ 68 h 107"/>
              <a:gd name="T36" fmla="*/ 92 w 157"/>
              <a:gd name="T37" fmla="*/ 37 h 107"/>
              <a:gd name="T38" fmla="*/ 90 w 157"/>
              <a:gd name="T39" fmla="*/ 36 h 107"/>
              <a:gd name="T40" fmla="*/ 64 w 157"/>
              <a:gd name="T41" fmla="*/ 36 h 107"/>
              <a:gd name="T42" fmla="*/ 62 w 157"/>
              <a:gd name="T43" fmla="*/ 38 h 107"/>
              <a:gd name="T44" fmla="*/ 62 w 157"/>
              <a:gd name="T45" fmla="*/ 68 h 107"/>
              <a:gd name="T46" fmla="*/ 62 w 157"/>
              <a:gd name="T47" fmla="*/ 73 h 107"/>
              <a:gd name="T48" fmla="*/ 51 w 157"/>
              <a:gd name="T49" fmla="*/ 73 h 107"/>
              <a:gd name="T50" fmla="*/ 50 w 157"/>
              <a:gd name="T51" fmla="*/ 76 h 107"/>
              <a:gd name="T52" fmla="*/ 75 w 157"/>
              <a:gd name="T53" fmla="*/ 100 h 107"/>
              <a:gd name="T54" fmla="*/ 38 w 157"/>
              <a:gd name="T55" fmla="*/ 100 h 107"/>
              <a:gd name="T56" fmla="*/ 11 w 157"/>
              <a:gd name="T57" fmla="*/ 74 h 107"/>
              <a:gd name="T58" fmla="*/ 29 w 157"/>
              <a:gd name="T59" fmla="*/ 50 h 107"/>
              <a:gd name="T60" fmla="*/ 28 w 157"/>
              <a:gd name="T61" fmla="*/ 44 h 107"/>
              <a:gd name="T62" fmla="*/ 50 w 157"/>
              <a:gd name="T63" fmla="*/ 17 h 107"/>
              <a:gd name="T64" fmla="*/ 74 w 157"/>
              <a:gd name="T65" fmla="*/ 29 h 107"/>
              <a:gd name="T66" fmla="*/ 97 w 157"/>
              <a:gd name="T67" fmla="*/ 11 h 107"/>
              <a:gd name="T68" fmla="*/ 128 w 157"/>
              <a:gd name="T69" fmla="*/ 42 h 107"/>
              <a:gd name="T70" fmla="*/ 127 w 157"/>
              <a:gd name="T71" fmla="*/ 50 h 107"/>
              <a:gd name="T72" fmla="*/ 147 w 157"/>
              <a:gd name="T73" fmla="*/ 74 h 107"/>
              <a:gd name="T74" fmla="*/ 120 w 157"/>
              <a:gd name="T75" fmla="*/ 100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7" h="107">
                <a:moveTo>
                  <a:pt x="135" y="46"/>
                </a:moveTo>
                <a:cubicBezTo>
                  <a:pt x="136" y="43"/>
                  <a:pt x="136" y="40"/>
                  <a:pt x="136" y="37"/>
                </a:cubicBezTo>
                <a:cubicBezTo>
                  <a:pt x="136" y="17"/>
                  <a:pt x="120" y="0"/>
                  <a:pt x="99" y="0"/>
                </a:cubicBezTo>
                <a:cubicBezTo>
                  <a:pt x="76" y="0"/>
                  <a:pt x="73" y="18"/>
                  <a:pt x="73" y="18"/>
                </a:cubicBezTo>
                <a:cubicBezTo>
                  <a:pt x="73" y="18"/>
                  <a:pt x="63" y="6"/>
                  <a:pt x="45" y="8"/>
                </a:cubicBezTo>
                <a:cubicBezTo>
                  <a:pt x="30" y="11"/>
                  <a:pt x="19" y="25"/>
                  <a:pt x="19" y="40"/>
                </a:cubicBezTo>
                <a:cubicBezTo>
                  <a:pt x="19" y="42"/>
                  <a:pt x="20" y="45"/>
                  <a:pt x="20" y="47"/>
                </a:cubicBezTo>
                <a:cubicBezTo>
                  <a:pt x="9" y="51"/>
                  <a:pt x="0" y="63"/>
                  <a:pt x="0" y="76"/>
                </a:cubicBezTo>
                <a:cubicBezTo>
                  <a:pt x="0" y="93"/>
                  <a:pt x="14" y="107"/>
                  <a:pt x="31" y="107"/>
                </a:cubicBezTo>
                <a:cubicBezTo>
                  <a:pt x="126" y="107"/>
                  <a:pt x="126" y="107"/>
                  <a:pt x="126" y="107"/>
                </a:cubicBezTo>
                <a:cubicBezTo>
                  <a:pt x="143" y="107"/>
                  <a:pt x="157" y="93"/>
                  <a:pt x="157" y="76"/>
                </a:cubicBezTo>
                <a:cubicBezTo>
                  <a:pt x="157" y="62"/>
                  <a:pt x="148" y="50"/>
                  <a:pt x="135" y="46"/>
                </a:cubicBezTo>
                <a:close/>
                <a:moveTo>
                  <a:pt x="120" y="100"/>
                </a:moveTo>
                <a:cubicBezTo>
                  <a:pt x="79" y="100"/>
                  <a:pt x="79" y="100"/>
                  <a:pt x="79" y="100"/>
                </a:cubicBezTo>
                <a:cubicBezTo>
                  <a:pt x="82" y="97"/>
                  <a:pt x="103" y="75"/>
                  <a:pt x="103" y="75"/>
                </a:cubicBezTo>
                <a:cubicBezTo>
                  <a:pt x="103" y="75"/>
                  <a:pt x="106" y="72"/>
                  <a:pt x="102" y="72"/>
                </a:cubicBezTo>
                <a:cubicBezTo>
                  <a:pt x="98" y="72"/>
                  <a:pt x="92" y="72"/>
                  <a:pt x="92" y="72"/>
                </a:cubicBezTo>
                <a:cubicBezTo>
                  <a:pt x="92" y="72"/>
                  <a:pt x="92" y="71"/>
                  <a:pt x="92" y="68"/>
                </a:cubicBezTo>
                <a:cubicBezTo>
                  <a:pt x="92" y="60"/>
                  <a:pt x="92" y="43"/>
                  <a:pt x="92" y="37"/>
                </a:cubicBezTo>
                <a:cubicBezTo>
                  <a:pt x="92" y="37"/>
                  <a:pt x="92" y="36"/>
                  <a:pt x="90" y="36"/>
                </a:cubicBezTo>
                <a:cubicBezTo>
                  <a:pt x="88" y="36"/>
                  <a:pt x="67" y="36"/>
                  <a:pt x="64" y="36"/>
                </a:cubicBezTo>
                <a:cubicBezTo>
                  <a:pt x="61" y="36"/>
                  <a:pt x="62" y="38"/>
                  <a:pt x="62" y="38"/>
                </a:cubicBezTo>
                <a:cubicBezTo>
                  <a:pt x="62" y="44"/>
                  <a:pt x="62" y="60"/>
                  <a:pt x="62" y="68"/>
                </a:cubicBezTo>
                <a:cubicBezTo>
                  <a:pt x="62" y="71"/>
                  <a:pt x="62" y="73"/>
                  <a:pt x="62" y="73"/>
                </a:cubicBezTo>
                <a:cubicBezTo>
                  <a:pt x="62" y="73"/>
                  <a:pt x="54" y="73"/>
                  <a:pt x="51" y="73"/>
                </a:cubicBezTo>
                <a:cubicBezTo>
                  <a:pt x="47" y="73"/>
                  <a:pt x="50" y="76"/>
                  <a:pt x="50" y="76"/>
                </a:cubicBezTo>
                <a:cubicBezTo>
                  <a:pt x="75" y="100"/>
                  <a:pt x="75" y="100"/>
                  <a:pt x="75" y="100"/>
                </a:cubicBezTo>
                <a:cubicBezTo>
                  <a:pt x="38" y="100"/>
                  <a:pt x="38" y="100"/>
                  <a:pt x="38" y="100"/>
                </a:cubicBezTo>
                <a:cubicBezTo>
                  <a:pt x="23" y="100"/>
                  <a:pt x="11" y="89"/>
                  <a:pt x="11" y="74"/>
                </a:cubicBezTo>
                <a:cubicBezTo>
                  <a:pt x="11" y="63"/>
                  <a:pt x="18" y="54"/>
                  <a:pt x="29" y="50"/>
                </a:cubicBezTo>
                <a:cubicBezTo>
                  <a:pt x="28" y="48"/>
                  <a:pt x="28" y="46"/>
                  <a:pt x="28" y="44"/>
                </a:cubicBezTo>
                <a:cubicBezTo>
                  <a:pt x="28" y="32"/>
                  <a:pt x="37" y="20"/>
                  <a:pt x="50" y="17"/>
                </a:cubicBezTo>
                <a:cubicBezTo>
                  <a:pt x="65" y="15"/>
                  <a:pt x="74" y="29"/>
                  <a:pt x="74" y="29"/>
                </a:cubicBezTo>
                <a:cubicBezTo>
                  <a:pt x="74" y="29"/>
                  <a:pt x="77" y="11"/>
                  <a:pt x="97" y="11"/>
                </a:cubicBezTo>
                <a:cubicBezTo>
                  <a:pt x="115" y="11"/>
                  <a:pt x="128" y="25"/>
                  <a:pt x="128" y="42"/>
                </a:cubicBezTo>
                <a:cubicBezTo>
                  <a:pt x="128" y="45"/>
                  <a:pt x="127" y="47"/>
                  <a:pt x="127" y="50"/>
                </a:cubicBezTo>
                <a:cubicBezTo>
                  <a:pt x="138" y="53"/>
                  <a:pt x="147" y="63"/>
                  <a:pt x="147" y="74"/>
                </a:cubicBezTo>
                <a:cubicBezTo>
                  <a:pt x="147" y="89"/>
                  <a:pt x="135" y="100"/>
                  <a:pt x="120" y="100"/>
                </a:cubicBezTo>
                <a:close/>
              </a:path>
            </a:pathLst>
          </a:custGeom>
          <a:solidFill>
            <a:schemeClr val="bg1"/>
          </a:solidFill>
          <a:ln>
            <a:noFill/>
          </a:ln>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7" name="矩形 3"/>
          <p:cNvSpPr>
            <a:spLocks noChangeArrowheads="1"/>
          </p:cNvSpPr>
          <p:nvPr/>
        </p:nvSpPr>
        <p:spPr bwMode="auto">
          <a:xfrm>
            <a:off x="3665119" y="3385291"/>
            <a:ext cx="810739" cy="33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77599" tIns="38801" rIns="77599" bIns="38801">
            <a:spAutoFit/>
          </a:bodyPr>
          <a:lstStyle/>
          <a:p>
            <a:r>
              <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rPr>
              <a:t>阶段三</a:t>
            </a:r>
            <a:endPar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88" name="文本框 13"/>
          <p:cNvSpPr txBox="1"/>
          <p:nvPr/>
        </p:nvSpPr>
        <p:spPr>
          <a:xfrm>
            <a:off x="1952463" y="3717878"/>
            <a:ext cx="2640489" cy="639204"/>
          </a:xfrm>
          <a:prstGeom prst="rect">
            <a:avLst/>
          </a:prstGeom>
          <a:noFill/>
        </p:spPr>
        <p:txBody>
          <a:bodyPr wrap="square" lIns="74479" tIns="37238" rIns="74479" bIns="37238" rtlCol="0">
            <a:spAutoFit/>
          </a:bodyPr>
          <a:lstStyle/>
          <a:p>
            <a:pPr algn="r">
              <a:lnSpc>
                <a:spcPct val="120000"/>
              </a:lnSpc>
              <a:spcBef>
                <a:spcPct val="0"/>
              </a:spcBef>
              <a:buNone/>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a:t>
            </a: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说明。</a:t>
            </a:r>
            <a:endPar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89" name="Group 20"/>
          <p:cNvGrpSpPr/>
          <p:nvPr/>
        </p:nvGrpSpPr>
        <p:grpSpPr>
          <a:xfrm>
            <a:off x="5062510" y="3538139"/>
            <a:ext cx="850658" cy="589200"/>
            <a:chOff x="7416800" y="1122363"/>
            <a:chExt cx="366713" cy="254000"/>
          </a:xfrm>
          <a:solidFill>
            <a:schemeClr val="bg1"/>
          </a:solidFill>
        </p:grpSpPr>
        <p:sp>
          <p:nvSpPr>
            <p:cNvPr id="90" name="Freeform 48"/>
            <p:cNvSpPr>
              <a:spLocks noEditPoints="1"/>
            </p:cNvSpPr>
            <p:nvPr/>
          </p:nvSpPr>
          <p:spPr bwMode="auto">
            <a:xfrm>
              <a:off x="7416800" y="1122363"/>
              <a:ext cx="260350" cy="254000"/>
            </a:xfrm>
            <a:custGeom>
              <a:avLst/>
              <a:gdLst>
                <a:gd name="T0" fmla="*/ 86 w 99"/>
                <a:gd name="T1" fmla="*/ 59 h 97"/>
                <a:gd name="T2" fmla="*/ 99 w 99"/>
                <a:gd name="T3" fmla="*/ 53 h 97"/>
                <a:gd name="T4" fmla="*/ 99 w 99"/>
                <a:gd name="T5" fmla="*/ 42 h 97"/>
                <a:gd name="T6" fmla="*/ 86 w 99"/>
                <a:gd name="T7" fmla="*/ 37 h 97"/>
                <a:gd name="T8" fmla="*/ 83 w 99"/>
                <a:gd name="T9" fmla="*/ 31 h 97"/>
                <a:gd name="T10" fmla="*/ 89 w 99"/>
                <a:gd name="T11" fmla="*/ 17 h 97"/>
                <a:gd name="T12" fmla="*/ 81 w 99"/>
                <a:gd name="T13" fmla="*/ 10 h 97"/>
                <a:gd name="T14" fmla="*/ 67 w 99"/>
                <a:gd name="T15" fmla="*/ 15 h 97"/>
                <a:gd name="T16" fmla="*/ 61 w 99"/>
                <a:gd name="T17" fmla="*/ 13 h 97"/>
                <a:gd name="T18" fmla="*/ 55 w 99"/>
                <a:gd name="T19" fmla="*/ 0 h 97"/>
                <a:gd name="T20" fmla="*/ 44 w 99"/>
                <a:gd name="T21" fmla="*/ 0 h 97"/>
                <a:gd name="T22" fmla="*/ 39 w 99"/>
                <a:gd name="T23" fmla="*/ 13 h 97"/>
                <a:gd name="T24" fmla="*/ 32 w 99"/>
                <a:gd name="T25" fmla="*/ 15 h 97"/>
                <a:gd name="T26" fmla="*/ 19 w 99"/>
                <a:gd name="T27" fmla="*/ 10 h 97"/>
                <a:gd name="T28" fmla="*/ 11 w 99"/>
                <a:gd name="T29" fmla="*/ 18 h 97"/>
                <a:gd name="T30" fmla="*/ 16 w 99"/>
                <a:gd name="T31" fmla="*/ 31 h 97"/>
                <a:gd name="T32" fmla="*/ 14 w 99"/>
                <a:gd name="T33" fmla="*/ 37 h 97"/>
                <a:gd name="T34" fmla="*/ 0 w 99"/>
                <a:gd name="T35" fmla="*/ 43 h 97"/>
                <a:gd name="T36" fmla="*/ 0 w 99"/>
                <a:gd name="T37" fmla="*/ 54 h 97"/>
                <a:gd name="T38" fmla="*/ 14 w 99"/>
                <a:gd name="T39" fmla="*/ 59 h 97"/>
                <a:gd name="T40" fmla="*/ 16 w 99"/>
                <a:gd name="T41" fmla="*/ 65 h 97"/>
                <a:gd name="T42" fmla="*/ 11 w 99"/>
                <a:gd name="T43" fmla="*/ 79 h 97"/>
                <a:gd name="T44" fmla="*/ 19 w 99"/>
                <a:gd name="T45" fmla="*/ 86 h 97"/>
                <a:gd name="T46" fmla="*/ 33 w 99"/>
                <a:gd name="T47" fmla="*/ 81 h 97"/>
                <a:gd name="T48" fmla="*/ 39 w 99"/>
                <a:gd name="T49" fmla="*/ 83 h 97"/>
                <a:gd name="T50" fmla="*/ 45 w 99"/>
                <a:gd name="T51" fmla="*/ 97 h 97"/>
                <a:gd name="T52" fmla="*/ 56 w 99"/>
                <a:gd name="T53" fmla="*/ 97 h 97"/>
                <a:gd name="T54" fmla="*/ 61 w 99"/>
                <a:gd name="T55" fmla="*/ 83 h 97"/>
                <a:gd name="T56" fmla="*/ 67 w 99"/>
                <a:gd name="T57" fmla="*/ 81 h 97"/>
                <a:gd name="T58" fmla="*/ 81 w 99"/>
                <a:gd name="T59" fmla="*/ 86 h 97"/>
                <a:gd name="T60" fmla="*/ 89 w 99"/>
                <a:gd name="T61" fmla="*/ 78 h 97"/>
                <a:gd name="T62" fmla="*/ 83 w 99"/>
                <a:gd name="T63" fmla="*/ 65 h 97"/>
                <a:gd name="T64" fmla="*/ 86 w 99"/>
                <a:gd name="T65" fmla="*/ 59 h 97"/>
                <a:gd name="T66" fmla="*/ 50 w 99"/>
                <a:gd name="T67" fmla="*/ 64 h 97"/>
                <a:gd name="T68" fmla="*/ 34 w 99"/>
                <a:gd name="T69" fmla="*/ 48 h 97"/>
                <a:gd name="T70" fmla="*/ 50 w 99"/>
                <a:gd name="T71" fmla="*/ 33 h 97"/>
                <a:gd name="T72" fmla="*/ 66 w 99"/>
                <a:gd name="T73" fmla="*/ 48 h 97"/>
                <a:gd name="T74" fmla="*/ 50 w 99"/>
                <a:gd name="T75" fmla="*/ 6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9" h="97">
                  <a:moveTo>
                    <a:pt x="86" y="59"/>
                  </a:moveTo>
                  <a:cubicBezTo>
                    <a:pt x="86" y="59"/>
                    <a:pt x="99" y="54"/>
                    <a:pt x="99" y="53"/>
                  </a:cubicBezTo>
                  <a:cubicBezTo>
                    <a:pt x="99" y="42"/>
                    <a:pt x="99" y="42"/>
                    <a:pt x="99" y="42"/>
                  </a:cubicBezTo>
                  <a:cubicBezTo>
                    <a:pt x="99" y="42"/>
                    <a:pt x="86" y="37"/>
                    <a:pt x="86" y="37"/>
                  </a:cubicBezTo>
                  <a:cubicBezTo>
                    <a:pt x="83" y="31"/>
                    <a:pt x="83" y="31"/>
                    <a:pt x="83" y="31"/>
                  </a:cubicBezTo>
                  <a:cubicBezTo>
                    <a:pt x="83" y="31"/>
                    <a:pt x="89" y="18"/>
                    <a:pt x="89" y="17"/>
                  </a:cubicBezTo>
                  <a:cubicBezTo>
                    <a:pt x="81" y="10"/>
                    <a:pt x="81" y="10"/>
                    <a:pt x="81" y="10"/>
                  </a:cubicBezTo>
                  <a:cubicBezTo>
                    <a:pt x="80" y="9"/>
                    <a:pt x="67" y="15"/>
                    <a:pt x="67" y="15"/>
                  </a:cubicBezTo>
                  <a:cubicBezTo>
                    <a:pt x="61" y="13"/>
                    <a:pt x="61" y="13"/>
                    <a:pt x="61" y="13"/>
                  </a:cubicBezTo>
                  <a:cubicBezTo>
                    <a:pt x="61" y="13"/>
                    <a:pt x="56" y="0"/>
                    <a:pt x="55" y="0"/>
                  </a:cubicBezTo>
                  <a:cubicBezTo>
                    <a:pt x="44" y="0"/>
                    <a:pt x="44" y="0"/>
                    <a:pt x="44" y="0"/>
                  </a:cubicBezTo>
                  <a:cubicBezTo>
                    <a:pt x="43" y="0"/>
                    <a:pt x="39" y="13"/>
                    <a:pt x="39" y="13"/>
                  </a:cubicBezTo>
                  <a:cubicBezTo>
                    <a:pt x="32" y="15"/>
                    <a:pt x="32" y="15"/>
                    <a:pt x="32" y="15"/>
                  </a:cubicBezTo>
                  <a:cubicBezTo>
                    <a:pt x="32" y="15"/>
                    <a:pt x="19" y="10"/>
                    <a:pt x="19" y="10"/>
                  </a:cubicBezTo>
                  <a:cubicBezTo>
                    <a:pt x="11" y="18"/>
                    <a:pt x="11" y="18"/>
                    <a:pt x="11" y="18"/>
                  </a:cubicBezTo>
                  <a:cubicBezTo>
                    <a:pt x="10" y="18"/>
                    <a:pt x="16" y="31"/>
                    <a:pt x="16" y="31"/>
                  </a:cubicBezTo>
                  <a:cubicBezTo>
                    <a:pt x="14" y="37"/>
                    <a:pt x="14" y="37"/>
                    <a:pt x="14" y="37"/>
                  </a:cubicBezTo>
                  <a:cubicBezTo>
                    <a:pt x="14" y="37"/>
                    <a:pt x="0" y="42"/>
                    <a:pt x="0" y="43"/>
                  </a:cubicBezTo>
                  <a:cubicBezTo>
                    <a:pt x="0" y="54"/>
                    <a:pt x="0" y="54"/>
                    <a:pt x="0" y="54"/>
                  </a:cubicBezTo>
                  <a:cubicBezTo>
                    <a:pt x="0" y="54"/>
                    <a:pt x="14" y="59"/>
                    <a:pt x="14" y="59"/>
                  </a:cubicBezTo>
                  <a:cubicBezTo>
                    <a:pt x="16" y="65"/>
                    <a:pt x="16" y="65"/>
                    <a:pt x="16" y="65"/>
                  </a:cubicBezTo>
                  <a:cubicBezTo>
                    <a:pt x="16" y="65"/>
                    <a:pt x="11" y="78"/>
                    <a:pt x="11" y="79"/>
                  </a:cubicBezTo>
                  <a:cubicBezTo>
                    <a:pt x="19" y="86"/>
                    <a:pt x="19" y="86"/>
                    <a:pt x="19" y="86"/>
                  </a:cubicBezTo>
                  <a:cubicBezTo>
                    <a:pt x="19" y="87"/>
                    <a:pt x="33" y="81"/>
                    <a:pt x="33" y="81"/>
                  </a:cubicBezTo>
                  <a:cubicBezTo>
                    <a:pt x="39" y="83"/>
                    <a:pt x="39" y="83"/>
                    <a:pt x="39" y="83"/>
                  </a:cubicBezTo>
                  <a:cubicBezTo>
                    <a:pt x="39" y="83"/>
                    <a:pt x="44" y="97"/>
                    <a:pt x="45" y="97"/>
                  </a:cubicBezTo>
                  <a:cubicBezTo>
                    <a:pt x="56" y="97"/>
                    <a:pt x="56" y="97"/>
                    <a:pt x="56" y="97"/>
                  </a:cubicBezTo>
                  <a:cubicBezTo>
                    <a:pt x="56" y="97"/>
                    <a:pt x="61" y="83"/>
                    <a:pt x="61" y="83"/>
                  </a:cubicBezTo>
                  <a:cubicBezTo>
                    <a:pt x="67" y="81"/>
                    <a:pt x="67" y="81"/>
                    <a:pt x="67" y="81"/>
                  </a:cubicBezTo>
                  <a:cubicBezTo>
                    <a:pt x="67" y="81"/>
                    <a:pt x="81" y="86"/>
                    <a:pt x="81" y="86"/>
                  </a:cubicBezTo>
                  <a:cubicBezTo>
                    <a:pt x="89" y="78"/>
                    <a:pt x="89" y="78"/>
                    <a:pt x="89" y="78"/>
                  </a:cubicBezTo>
                  <a:cubicBezTo>
                    <a:pt x="89" y="78"/>
                    <a:pt x="83" y="65"/>
                    <a:pt x="83" y="65"/>
                  </a:cubicBezTo>
                  <a:lnTo>
                    <a:pt x="86" y="59"/>
                  </a:lnTo>
                  <a:close/>
                  <a:moveTo>
                    <a:pt x="50" y="64"/>
                  </a:moveTo>
                  <a:cubicBezTo>
                    <a:pt x="41" y="64"/>
                    <a:pt x="34" y="57"/>
                    <a:pt x="34" y="48"/>
                  </a:cubicBezTo>
                  <a:cubicBezTo>
                    <a:pt x="34" y="39"/>
                    <a:pt x="41" y="33"/>
                    <a:pt x="50" y="33"/>
                  </a:cubicBezTo>
                  <a:cubicBezTo>
                    <a:pt x="59" y="33"/>
                    <a:pt x="66" y="39"/>
                    <a:pt x="66" y="48"/>
                  </a:cubicBezTo>
                  <a:cubicBezTo>
                    <a:pt x="66" y="57"/>
                    <a:pt x="59" y="64"/>
                    <a:pt x="50" y="6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49"/>
            <p:cNvSpPr>
              <a:spLocks noEditPoints="1"/>
            </p:cNvSpPr>
            <p:nvPr/>
          </p:nvSpPr>
          <p:spPr bwMode="auto">
            <a:xfrm>
              <a:off x="7661275" y="1247775"/>
              <a:ext cx="122238" cy="123825"/>
            </a:xfrm>
            <a:custGeom>
              <a:avLst/>
              <a:gdLst>
                <a:gd name="T0" fmla="*/ 41 w 47"/>
                <a:gd name="T1" fmla="*/ 22 h 47"/>
                <a:gd name="T2" fmla="*/ 41 w 47"/>
                <a:gd name="T3" fmla="*/ 19 h 47"/>
                <a:gd name="T4" fmla="*/ 45 w 47"/>
                <a:gd name="T5" fmla="*/ 13 h 47"/>
                <a:gd name="T6" fmla="*/ 42 w 47"/>
                <a:gd name="T7" fmla="*/ 9 h 47"/>
                <a:gd name="T8" fmla="*/ 35 w 47"/>
                <a:gd name="T9" fmla="*/ 10 h 47"/>
                <a:gd name="T10" fmla="*/ 33 w 47"/>
                <a:gd name="T11" fmla="*/ 8 h 47"/>
                <a:gd name="T12" fmla="*/ 32 w 47"/>
                <a:gd name="T13" fmla="*/ 1 h 47"/>
                <a:gd name="T14" fmla="*/ 27 w 47"/>
                <a:gd name="T15" fmla="*/ 0 h 47"/>
                <a:gd name="T16" fmla="*/ 22 w 47"/>
                <a:gd name="T17" fmla="*/ 6 h 47"/>
                <a:gd name="T18" fmla="*/ 19 w 47"/>
                <a:gd name="T19" fmla="*/ 6 h 47"/>
                <a:gd name="T20" fmla="*/ 14 w 47"/>
                <a:gd name="T21" fmla="*/ 2 h 47"/>
                <a:gd name="T22" fmla="*/ 9 w 47"/>
                <a:gd name="T23" fmla="*/ 5 h 47"/>
                <a:gd name="T24" fmla="*/ 10 w 47"/>
                <a:gd name="T25" fmla="*/ 12 h 47"/>
                <a:gd name="T26" fmla="*/ 9 w 47"/>
                <a:gd name="T27" fmla="*/ 14 h 47"/>
                <a:gd name="T28" fmla="*/ 2 w 47"/>
                <a:gd name="T29" fmla="*/ 16 h 47"/>
                <a:gd name="T30" fmla="*/ 0 w 47"/>
                <a:gd name="T31" fmla="*/ 21 h 47"/>
                <a:gd name="T32" fmla="*/ 6 w 47"/>
                <a:gd name="T33" fmla="*/ 25 h 47"/>
                <a:gd name="T34" fmla="*/ 6 w 47"/>
                <a:gd name="T35" fmla="*/ 28 h 47"/>
                <a:gd name="T36" fmla="*/ 2 w 47"/>
                <a:gd name="T37" fmla="*/ 34 h 47"/>
                <a:gd name="T38" fmla="*/ 5 w 47"/>
                <a:gd name="T39" fmla="*/ 38 h 47"/>
                <a:gd name="T40" fmla="*/ 12 w 47"/>
                <a:gd name="T41" fmla="*/ 37 h 47"/>
                <a:gd name="T42" fmla="*/ 14 w 47"/>
                <a:gd name="T43" fmla="*/ 39 h 47"/>
                <a:gd name="T44" fmla="*/ 16 w 47"/>
                <a:gd name="T45" fmla="*/ 46 h 47"/>
                <a:gd name="T46" fmla="*/ 20 w 47"/>
                <a:gd name="T47" fmla="*/ 47 h 47"/>
                <a:gd name="T48" fmla="*/ 25 w 47"/>
                <a:gd name="T49" fmla="*/ 42 h 47"/>
                <a:gd name="T50" fmla="*/ 28 w 47"/>
                <a:gd name="T51" fmla="*/ 41 h 47"/>
                <a:gd name="T52" fmla="*/ 33 w 47"/>
                <a:gd name="T53" fmla="*/ 45 h 47"/>
                <a:gd name="T54" fmla="*/ 38 w 47"/>
                <a:gd name="T55" fmla="*/ 42 h 47"/>
                <a:gd name="T56" fmla="*/ 37 w 47"/>
                <a:gd name="T57" fmla="*/ 35 h 47"/>
                <a:gd name="T58" fmla="*/ 39 w 47"/>
                <a:gd name="T59" fmla="*/ 33 h 47"/>
                <a:gd name="T60" fmla="*/ 45 w 47"/>
                <a:gd name="T61" fmla="*/ 32 h 47"/>
                <a:gd name="T62" fmla="*/ 47 w 47"/>
                <a:gd name="T63" fmla="*/ 27 h 47"/>
                <a:gd name="T64" fmla="*/ 41 w 47"/>
                <a:gd name="T65" fmla="*/ 22 h 47"/>
                <a:gd name="T66" fmla="*/ 31 w 47"/>
                <a:gd name="T67" fmla="*/ 25 h 47"/>
                <a:gd name="T68" fmla="*/ 22 w 47"/>
                <a:gd name="T69" fmla="*/ 31 h 47"/>
                <a:gd name="T70" fmla="*/ 16 w 47"/>
                <a:gd name="T71" fmla="*/ 22 h 47"/>
                <a:gd name="T72" fmla="*/ 25 w 47"/>
                <a:gd name="T73" fmla="*/ 16 h 47"/>
                <a:gd name="T74" fmla="*/ 31 w 47"/>
                <a:gd name="T75" fmla="*/ 25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7" h="47">
                  <a:moveTo>
                    <a:pt x="41" y="22"/>
                  </a:moveTo>
                  <a:cubicBezTo>
                    <a:pt x="41" y="19"/>
                    <a:pt x="41" y="19"/>
                    <a:pt x="41" y="19"/>
                  </a:cubicBezTo>
                  <a:cubicBezTo>
                    <a:pt x="41" y="19"/>
                    <a:pt x="45" y="14"/>
                    <a:pt x="45" y="13"/>
                  </a:cubicBezTo>
                  <a:cubicBezTo>
                    <a:pt x="42" y="9"/>
                    <a:pt x="42" y="9"/>
                    <a:pt x="42" y="9"/>
                  </a:cubicBezTo>
                  <a:cubicBezTo>
                    <a:pt x="42" y="9"/>
                    <a:pt x="35" y="10"/>
                    <a:pt x="35" y="10"/>
                  </a:cubicBezTo>
                  <a:cubicBezTo>
                    <a:pt x="33" y="8"/>
                    <a:pt x="33" y="8"/>
                    <a:pt x="33" y="8"/>
                  </a:cubicBezTo>
                  <a:cubicBezTo>
                    <a:pt x="33" y="8"/>
                    <a:pt x="32" y="1"/>
                    <a:pt x="32" y="1"/>
                  </a:cubicBezTo>
                  <a:cubicBezTo>
                    <a:pt x="27" y="0"/>
                    <a:pt x="27" y="0"/>
                    <a:pt x="27" y="0"/>
                  </a:cubicBezTo>
                  <a:cubicBezTo>
                    <a:pt x="26" y="0"/>
                    <a:pt x="22" y="6"/>
                    <a:pt x="22" y="6"/>
                  </a:cubicBezTo>
                  <a:cubicBezTo>
                    <a:pt x="19" y="6"/>
                    <a:pt x="19" y="6"/>
                    <a:pt x="19" y="6"/>
                  </a:cubicBezTo>
                  <a:cubicBezTo>
                    <a:pt x="19" y="6"/>
                    <a:pt x="14" y="2"/>
                    <a:pt x="14" y="2"/>
                  </a:cubicBezTo>
                  <a:cubicBezTo>
                    <a:pt x="9" y="5"/>
                    <a:pt x="9" y="5"/>
                    <a:pt x="9" y="5"/>
                  </a:cubicBezTo>
                  <a:cubicBezTo>
                    <a:pt x="9" y="5"/>
                    <a:pt x="10" y="12"/>
                    <a:pt x="10" y="12"/>
                  </a:cubicBezTo>
                  <a:cubicBezTo>
                    <a:pt x="9" y="14"/>
                    <a:pt x="9" y="14"/>
                    <a:pt x="9" y="14"/>
                  </a:cubicBezTo>
                  <a:cubicBezTo>
                    <a:pt x="9" y="14"/>
                    <a:pt x="2" y="15"/>
                    <a:pt x="2" y="16"/>
                  </a:cubicBezTo>
                  <a:cubicBezTo>
                    <a:pt x="0" y="21"/>
                    <a:pt x="0" y="21"/>
                    <a:pt x="0" y="21"/>
                  </a:cubicBezTo>
                  <a:cubicBezTo>
                    <a:pt x="0" y="21"/>
                    <a:pt x="6" y="25"/>
                    <a:pt x="6" y="25"/>
                  </a:cubicBezTo>
                  <a:cubicBezTo>
                    <a:pt x="6" y="28"/>
                    <a:pt x="6" y="28"/>
                    <a:pt x="6" y="28"/>
                  </a:cubicBezTo>
                  <a:cubicBezTo>
                    <a:pt x="6" y="28"/>
                    <a:pt x="2" y="34"/>
                    <a:pt x="2" y="34"/>
                  </a:cubicBezTo>
                  <a:cubicBezTo>
                    <a:pt x="5" y="38"/>
                    <a:pt x="5" y="38"/>
                    <a:pt x="5" y="38"/>
                  </a:cubicBezTo>
                  <a:cubicBezTo>
                    <a:pt x="5" y="39"/>
                    <a:pt x="12" y="37"/>
                    <a:pt x="12" y="37"/>
                  </a:cubicBezTo>
                  <a:cubicBezTo>
                    <a:pt x="14" y="39"/>
                    <a:pt x="14" y="39"/>
                    <a:pt x="14" y="39"/>
                  </a:cubicBezTo>
                  <a:cubicBezTo>
                    <a:pt x="14" y="39"/>
                    <a:pt x="15" y="46"/>
                    <a:pt x="16" y="46"/>
                  </a:cubicBezTo>
                  <a:cubicBezTo>
                    <a:pt x="20" y="47"/>
                    <a:pt x="20" y="47"/>
                    <a:pt x="20" y="47"/>
                  </a:cubicBezTo>
                  <a:cubicBezTo>
                    <a:pt x="21" y="47"/>
                    <a:pt x="25" y="42"/>
                    <a:pt x="25" y="42"/>
                  </a:cubicBezTo>
                  <a:cubicBezTo>
                    <a:pt x="28" y="41"/>
                    <a:pt x="28" y="41"/>
                    <a:pt x="28" y="41"/>
                  </a:cubicBezTo>
                  <a:cubicBezTo>
                    <a:pt x="28" y="41"/>
                    <a:pt x="33" y="45"/>
                    <a:pt x="33" y="45"/>
                  </a:cubicBezTo>
                  <a:cubicBezTo>
                    <a:pt x="38" y="42"/>
                    <a:pt x="38" y="42"/>
                    <a:pt x="38" y="42"/>
                  </a:cubicBezTo>
                  <a:cubicBezTo>
                    <a:pt x="38" y="42"/>
                    <a:pt x="37" y="35"/>
                    <a:pt x="37" y="35"/>
                  </a:cubicBezTo>
                  <a:cubicBezTo>
                    <a:pt x="39" y="33"/>
                    <a:pt x="39" y="33"/>
                    <a:pt x="39" y="33"/>
                  </a:cubicBezTo>
                  <a:cubicBezTo>
                    <a:pt x="39" y="33"/>
                    <a:pt x="45" y="32"/>
                    <a:pt x="45" y="32"/>
                  </a:cubicBezTo>
                  <a:cubicBezTo>
                    <a:pt x="47" y="27"/>
                    <a:pt x="47" y="27"/>
                    <a:pt x="47" y="27"/>
                  </a:cubicBezTo>
                  <a:cubicBezTo>
                    <a:pt x="47" y="26"/>
                    <a:pt x="41" y="22"/>
                    <a:pt x="41" y="22"/>
                  </a:cubicBezTo>
                  <a:close/>
                  <a:moveTo>
                    <a:pt x="31" y="25"/>
                  </a:moveTo>
                  <a:cubicBezTo>
                    <a:pt x="30" y="29"/>
                    <a:pt x="26" y="32"/>
                    <a:pt x="22" y="31"/>
                  </a:cubicBezTo>
                  <a:cubicBezTo>
                    <a:pt x="18" y="30"/>
                    <a:pt x="15" y="26"/>
                    <a:pt x="16" y="22"/>
                  </a:cubicBezTo>
                  <a:cubicBezTo>
                    <a:pt x="17" y="18"/>
                    <a:pt x="21" y="15"/>
                    <a:pt x="25" y="16"/>
                  </a:cubicBezTo>
                  <a:cubicBezTo>
                    <a:pt x="29" y="17"/>
                    <a:pt x="32" y="21"/>
                    <a:pt x="31" y="2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92" name="矩形 3"/>
          <p:cNvSpPr>
            <a:spLocks noChangeArrowheads="1"/>
          </p:cNvSpPr>
          <p:nvPr/>
        </p:nvSpPr>
        <p:spPr bwMode="auto">
          <a:xfrm>
            <a:off x="8499753" y="4071616"/>
            <a:ext cx="810739" cy="33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77599" tIns="38801" rIns="77599" bIns="38801">
            <a:spAutoFit/>
          </a:bodyPr>
          <a:lstStyle/>
          <a:p>
            <a:r>
              <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rPr>
              <a:t>阶段四</a:t>
            </a:r>
            <a:endPar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文本框 13"/>
          <p:cNvSpPr txBox="1"/>
          <p:nvPr/>
        </p:nvSpPr>
        <p:spPr>
          <a:xfrm>
            <a:off x="8499750" y="4402125"/>
            <a:ext cx="2759002" cy="639204"/>
          </a:xfrm>
          <a:prstGeom prst="rect">
            <a:avLst/>
          </a:prstGeom>
          <a:noFill/>
        </p:spPr>
        <p:txBody>
          <a:bodyPr wrap="square" lIns="74479" tIns="37238" rIns="74479" bIns="37238" rtlCol="0">
            <a:spAutoFit/>
          </a:bodyPr>
          <a:lstStyle/>
          <a:p>
            <a:pPr algn="l">
              <a:lnSpc>
                <a:spcPct val="120000"/>
              </a:lnSpc>
              <a:spcBef>
                <a:spcPct val="0"/>
              </a:spcBef>
              <a:buNone/>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a:t>
            </a: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说明。</a:t>
            </a:r>
            <a:endPar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94" name="组合 93"/>
          <p:cNvGrpSpPr/>
          <p:nvPr/>
        </p:nvGrpSpPr>
        <p:grpSpPr>
          <a:xfrm>
            <a:off x="7241072" y="4246378"/>
            <a:ext cx="612037" cy="585052"/>
            <a:chOff x="3294063" y="754063"/>
            <a:chExt cx="5600701" cy="5353051"/>
          </a:xfrm>
          <a:solidFill>
            <a:schemeClr val="bg1"/>
          </a:solidFill>
        </p:grpSpPr>
        <p:sp>
          <p:nvSpPr>
            <p:cNvPr id="95" name="Freeform 458"/>
            <p:cNvSpPr>
              <a:spLocks/>
            </p:cNvSpPr>
            <p:nvPr/>
          </p:nvSpPr>
          <p:spPr bwMode="auto">
            <a:xfrm>
              <a:off x="8235951" y="3122613"/>
              <a:ext cx="658813" cy="307975"/>
            </a:xfrm>
            <a:custGeom>
              <a:avLst/>
              <a:gdLst>
                <a:gd name="T0" fmla="*/ 135 w 175"/>
                <a:gd name="T1" fmla="*/ 0 h 82"/>
                <a:gd name="T2" fmla="*/ 175 w 175"/>
                <a:gd name="T3" fmla="*/ 41 h 82"/>
                <a:gd name="T4" fmla="*/ 135 w 175"/>
                <a:gd name="T5" fmla="*/ 82 h 82"/>
                <a:gd name="T6" fmla="*/ 41 w 175"/>
                <a:gd name="T7" fmla="*/ 82 h 82"/>
                <a:gd name="T8" fmla="*/ 0 w 175"/>
                <a:gd name="T9" fmla="*/ 41 h 82"/>
                <a:gd name="T10" fmla="*/ 12 w 175"/>
                <a:gd name="T11" fmla="*/ 12 h 82"/>
                <a:gd name="T12" fmla="*/ 41 w 175"/>
                <a:gd name="T13" fmla="*/ 0 h 82"/>
                <a:gd name="T14" fmla="*/ 135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5" y="0"/>
                  </a:moveTo>
                  <a:cubicBezTo>
                    <a:pt x="157" y="0"/>
                    <a:pt x="175" y="19"/>
                    <a:pt x="175" y="41"/>
                  </a:cubicBezTo>
                  <a:cubicBezTo>
                    <a:pt x="175" y="64"/>
                    <a:pt x="157" y="82"/>
                    <a:pt x="135" y="82"/>
                  </a:cubicBezTo>
                  <a:cubicBezTo>
                    <a:pt x="41" y="82"/>
                    <a:pt x="41" y="82"/>
                    <a:pt x="41" y="82"/>
                  </a:cubicBezTo>
                  <a:cubicBezTo>
                    <a:pt x="19" y="82"/>
                    <a:pt x="0" y="64"/>
                    <a:pt x="0" y="41"/>
                  </a:cubicBezTo>
                  <a:cubicBezTo>
                    <a:pt x="0" y="30"/>
                    <a:pt x="5" y="20"/>
                    <a:pt x="12" y="12"/>
                  </a:cubicBezTo>
                  <a:cubicBezTo>
                    <a:pt x="20" y="5"/>
                    <a:pt x="30" y="0"/>
                    <a:pt x="41" y="0"/>
                  </a:cubicBezTo>
                  <a:lnTo>
                    <a:pt x="135"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Freeform 459"/>
            <p:cNvSpPr>
              <a:spLocks/>
            </p:cNvSpPr>
            <p:nvPr/>
          </p:nvSpPr>
          <p:spPr bwMode="auto">
            <a:xfrm>
              <a:off x="7646988" y="1539876"/>
              <a:ext cx="571500" cy="587375"/>
            </a:xfrm>
            <a:custGeom>
              <a:avLst/>
              <a:gdLst>
                <a:gd name="T0" fmla="*/ 136 w 152"/>
                <a:gd name="T1" fmla="*/ 16 h 156"/>
                <a:gd name="T2" fmla="*/ 136 w 152"/>
                <a:gd name="T3" fmla="*/ 74 h 156"/>
                <a:gd name="T4" fmla="*/ 70 w 152"/>
                <a:gd name="T5" fmla="*/ 140 h 156"/>
                <a:gd name="T6" fmla="*/ 12 w 152"/>
                <a:gd name="T7" fmla="*/ 140 h 156"/>
                <a:gd name="T8" fmla="*/ 0 w 152"/>
                <a:gd name="T9" fmla="*/ 111 h 156"/>
                <a:gd name="T10" fmla="*/ 12 w 152"/>
                <a:gd name="T11" fmla="*/ 82 h 156"/>
                <a:gd name="T12" fmla="*/ 78 w 152"/>
                <a:gd name="T13" fmla="*/ 16 h 156"/>
                <a:gd name="T14" fmla="*/ 136 w 152"/>
                <a:gd name="T15" fmla="*/ 16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36" y="16"/>
                  </a:moveTo>
                  <a:cubicBezTo>
                    <a:pt x="152" y="32"/>
                    <a:pt x="152" y="58"/>
                    <a:pt x="136" y="74"/>
                  </a:cubicBezTo>
                  <a:cubicBezTo>
                    <a:pt x="70" y="140"/>
                    <a:pt x="70" y="140"/>
                    <a:pt x="70" y="140"/>
                  </a:cubicBezTo>
                  <a:cubicBezTo>
                    <a:pt x="54" y="156"/>
                    <a:pt x="28" y="156"/>
                    <a:pt x="12" y="140"/>
                  </a:cubicBezTo>
                  <a:cubicBezTo>
                    <a:pt x="4" y="132"/>
                    <a:pt x="0" y="121"/>
                    <a:pt x="0" y="111"/>
                  </a:cubicBezTo>
                  <a:cubicBezTo>
                    <a:pt x="0" y="100"/>
                    <a:pt x="4" y="90"/>
                    <a:pt x="12" y="82"/>
                  </a:cubicBezTo>
                  <a:cubicBezTo>
                    <a:pt x="78" y="16"/>
                    <a:pt x="78" y="16"/>
                    <a:pt x="78" y="16"/>
                  </a:cubicBezTo>
                  <a:cubicBezTo>
                    <a:pt x="94" y="0"/>
                    <a:pt x="120" y="0"/>
                    <a:pt x="136"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7" name="Freeform 460"/>
            <p:cNvSpPr>
              <a:spLocks noEditPoints="1"/>
            </p:cNvSpPr>
            <p:nvPr/>
          </p:nvSpPr>
          <p:spPr bwMode="auto">
            <a:xfrm>
              <a:off x="4170363" y="1525588"/>
              <a:ext cx="3863975" cy="3567113"/>
            </a:xfrm>
            <a:custGeom>
              <a:avLst/>
              <a:gdLst>
                <a:gd name="T0" fmla="*/ 1028 w 1028"/>
                <a:gd name="T1" fmla="*/ 514 h 949"/>
                <a:gd name="T2" fmla="*/ 787 w 1028"/>
                <a:gd name="T3" fmla="*/ 949 h 949"/>
                <a:gd name="T4" fmla="*/ 241 w 1028"/>
                <a:gd name="T5" fmla="*/ 949 h 949"/>
                <a:gd name="T6" fmla="*/ 0 w 1028"/>
                <a:gd name="T7" fmla="*/ 514 h 949"/>
                <a:gd name="T8" fmla="*/ 514 w 1028"/>
                <a:gd name="T9" fmla="*/ 0 h 949"/>
                <a:gd name="T10" fmla="*/ 1028 w 1028"/>
                <a:gd name="T11" fmla="*/ 514 h 949"/>
                <a:gd name="T12" fmla="*/ 714 w 1028"/>
                <a:gd name="T13" fmla="*/ 345 h 949"/>
                <a:gd name="T14" fmla="*/ 714 w 1028"/>
                <a:gd name="T15" fmla="*/ 251 h 949"/>
                <a:gd name="T16" fmla="*/ 632 w 1028"/>
                <a:gd name="T17" fmla="*/ 187 h 949"/>
                <a:gd name="T18" fmla="*/ 563 w 1028"/>
                <a:gd name="T19" fmla="*/ 187 h 949"/>
                <a:gd name="T20" fmla="*/ 563 w 1028"/>
                <a:gd name="T21" fmla="*/ 153 h 949"/>
                <a:gd name="T22" fmla="*/ 466 w 1028"/>
                <a:gd name="T23" fmla="*/ 153 h 949"/>
                <a:gd name="T24" fmla="*/ 466 w 1028"/>
                <a:gd name="T25" fmla="*/ 187 h 949"/>
                <a:gd name="T26" fmla="*/ 397 w 1028"/>
                <a:gd name="T27" fmla="*/ 187 h 949"/>
                <a:gd name="T28" fmla="*/ 316 w 1028"/>
                <a:gd name="T29" fmla="*/ 251 h 949"/>
                <a:gd name="T30" fmla="*/ 316 w 1028"/>
                <a:gd name="T31" fmla="*/ 438 h 949"/>
                <a:gd name="T32" fmla="*/ 397 w 1028"/>
                <a:gd name="T33" fmla="*/ 503 h 949"/>
                <a:gd name="T34" fmla="*/ 466 w 1028"/>
                <a:gd name="T35" fmla="*/ 503 h 949"/>
                <a:gd name="T36" fmla="*/ 466 w 1028"/>
                <a:gd name="T37" fmla="*/ 701 h 949"/>
                <a:gd name="T38" fmla="*/ 440 w 1028"/>
                <a:gd name="T39" fmla="*/ 701 h 949"/>
                <a:gd name="T40" fmla="*/ 389 w 1028"/>
                <a:gd name="T41" fmla="*/ 661 h 949"/>
                <a:gd name="T42" fmla="*/ 389 w 1028"/>
                <a:gd name="T43" fmla="*/ 602 h 949"/>
                <a:gd name="T44" fmla="*/ 315 w 1028"/>
                <a:gd name="T45" fmla="*/ 602 h 949"/>
                <a:gd name="T46" fmla="*/ 315 w 1028"/>
                <a:gd name="T47" fmla="*/ 696 h 949"/>
                <a:gd name="T48" fmla="*/ 396 w 1028"/>
                <a:gd name="T49" fmla="*/ 760 h 949"/>
                <a:gd name="T50" fmla="*/ 466 w 1028"/>
                <a:gd name="T51" fmla="*/ 760 h 949"/>
                <a:gd name="T52" fmla="*/ 466 w 1028"/>
                <a:gd name="T53" fmla="*/ 796 h 949"/>
                <a:gd name="T54" fmla="*/ 563 w 1028"/>
                <a:gd name="T55" fmla="*/ 796 h 949"/>
                <a:gd name="T56" fmla="*/ 563 w 1028"/>
                <a:gd name="T57" fmla="*/ 760 h 949"/>
                <a:gd name="T58" fmla="*/ 632 w 1028"/>
                <a:gd name="T59" fmla="*/ 760 h 949"/>
                <a:gd name="T60" fmla="*/ 713 w 1028"/>
                <a:gd name="T61" fmla="*/ 696 h 949"/>
                <a:gd name="T62" fmla="*/ 713 w 1028"/>
                <a:gd name="T63" fmla="*/ 509 h 949"/>
                <a:gd name="T64" fmla="*/ 632 w 1028"/>
                <a:gd name="T65" fmla="*/ 444 h 949"/>
                <a:gd name="T66" fmla="*/ 563 w 1028"/>
                <a:gd name="T67" fmla="*/ 444 h 949"/>
                <a:gd name="T68" fmla="*/ 563 w 1028"/>
                <a:gd name="T69" fmla="*/ 246 h 949"/>
                <a:gd name="T70" fmla="*/ 588 w 1028"/>
                <a:gd name="T71" fmla="*/ 246 h 949"/>
                <a:gd name="T72" fmla="*/ 639 w 1028"/>
                <a:gd name="T73" fmla="*/ 286 h 949"/>
                <a:gd name="T74" fmla="*/ 639 w 1028"/>
                <a:gd name="T75" fmla="*/ 345 h 949"/>
                <a:gd name="T76" fmla="*/ 714 w 1028"/>
                <a:gd name="T77" fmla="*/ 345 h 9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028" h="949">
                  <a:moveTo>
                    <a:pt x="1028" y="514"/>
                  </a:moveTo>
                  <a:cubicBezTo>
                    <a:pt x="1028" y="697"/>
                    <a:pt x="932" y="858"/>
                    <a:pt x="787" y="949"/>
                  </a:cubicBezTo>
                  <a:cubicBezTo>
                    <a:pt x="241" y="949"/>
                    <a:pt x="241" y="949"/>
                    <a:pt x="241" y="949"/>
                  </a:cubicBezTo>
                  <a:cubicBezTo>
                    <a:pt x="97" y="858"/>
                    <a:pt x="0" y="697"/>
                    <a:pt x="0" y="514"/>
                  </a:cubicBezTo>
                  <a:cubicBezTo>
                    <a:pt x="0" y="230"/>
                    <a:pt x="231" y="0"/>
                    <a:pt x="514" y="0"/>
                  </a:cubicBezTo>
                  <a:cubicBezTo>
                    <a:pt x="798" y="0"/>
                    <a:pt x="1028" y="230"/>
                    <a:pt x="1028" y="514"/>
                  </a:cubicBezTo>
                  <a:close/>
                  <a:moveTo>
                    <a:pt x="714" y="345"/>
                  </a:moveTo>
                  <a:cubicBezTo>
                    <a:pt x="714" y="251"/>
                    <a:pt x="714" y="251"/>
                    <a:pt x="714" y="251"/>
                  </a:cubicBezTo>
                  <a:cubicBezTo>
                    <a:pt x="714" y="216"/>
                    <a:pt x="677" y="187"/>
                    <a:pt x="632" y="187"/>
                  </a:cubicBezTo>
                  <a:cubicBezTo>
                    <a:pt x="563" y="187"/>
                    <a:pt x="563" y="187"/>
                    <a:pt x="563" y="187"/>
                  </a:cubicBezTo>
                  <a:cubicBezTo>
                    <a:pt x="563" y="153"/>
                    <a:pt x="563" y="153"/>
                    <a:pt x="563" y="153"/>
                  </a:cubicBezTo>
                  <a:cubicBezTo>
                    <a:pt x="466" y="153"/>
                    <a:pt x="466" y="153"/>
                    <a:pt x="466" y="153"/>
                  </a:cubicBezTo>
                  <a:cubicBezTo>
                    <a:pt x="466" y="187"/>
                    <a:pt x="466" y="187"/>
                    <a:pt x="466" y="187"/>
                  </a:cubicBezTo>
                  <a:cubicBezTo>
                    <a:pt x="397" y="187"/>
                    <a:pt x="397" y="187"/>
                    <a:pt x="397" y="187"/>
                  </a:cubicBezTo>
                  <a:cubicBezTo>
                    <a:pt x="352" y="187"/>
                    <a:pt x="316" y="216"/>
                    <a:pt x="316" y="251"/>
                  </a:cubicBezTo>
                  <a:cubicBezTo>
                    <a:pt x="316" y="438"/>
                    <a:pt x="316" y="438"/>
                    <a:pt x="316" y="438"/>
                  </a:cubicBezTo>
                  <a:cubicBezTo>
                    <a:pt x="316" y="474"/>
                    <a:pt x="352" y="503"/>
                    <a:pt x="397" y="503"/>
                  </a:cubicBezTo>
                  <a:cubicBezTo>
                    <a:pt x="466" y="503"/>
                    <a:pt x="466" y="503"/>
                    <a:pt x="466" y="503"/>
                  </a:cubicBezTo>
                  <a:cubicBezTo>
                    <a:pt x="466" y="701"/>
                    <a:pt x="466" y="701"/>
                    <a:pt x="466" y="701"/>
                  </a:cubicBezTo>
                  <a:cubicBezTo>
                    <a:pt x="440" y="701"/>
                    <a:pt x="440" y="701"/>
                    <a:pt x="440" y="701"/>
                  </a:cubicBezTo>
                  <a:cubicBezTo>
                    <a:pt x="412" y="701"/>
                    <a:pt x="389" y="683"/>
                    <a:pt x="389" y="661"/>
                  </a:cubicBezTo>
                  <a:cubicBezTo>
                    <a:pt x="389" y="602"/>
                    <a:pt x="389" y="602"/>
                    <a:pt x="389" y="602"/>
                  </a:cubicBezTo>
                  <a:cubicBezTo>
                    <a:pt x="315" y="602"/>
                    <a:pt x="315" y="602"/>
                    <a:pt x="315" y="602"/>
                  </a:cubicBezTo>
                  <a:cubicBezTo>
                    <a:pt x="315" y="696"/>
                    <a:pt x="315" y="696"/>
                    <a:pt x="315" y="696"/>
                  </a:cubicBezTo>
                  <a:cubicBezTo>
                    <a:pt x="315" y="731"/>
                    <a:pt x="351" y="760"/>
                    <a:pt x="396" y="760"/>
                  </a:cubicBezTo>
                  <a:cubicBezTo>
                    <a:pt x="466" y="760"/>
                    <a:pt x="466" y="760"/>
                    <a:pt x="466" y="760"/>
                  </a:cubicBezTo>
                  <a:cubicBezTo>
                    <a:pt x="466" y="796"/>
                    <a:pt x="466" y="796"/>
                    <a:pt x="466" y="796"/>
                  </a:cubicBezTo>
                  <a:cubicBezTo>
                    <a:pt x="563" y="796"/>
                    <a:pt x="563" y="796"/>
                    <a:pt x="563" y="796"/>
                  </a:cubicBezTo>
                  <a:cubicBezTo>
                    <a:pt x="563" y="760"/>
                    <a:pt x="563" y="760"/>
                    <a:pt x="563" y="760"/>
                  </a:cubicBezTo>
                  <a:cubicBezTo>
                    <a:pt x="632" y="760"/>
                    <a:pt x="632" y="760"/>
                    <a:pt x="632" y="760"/>
                  </a:cubicBezTo>
                  <a:cubicBezTo>
                    <a:pt x="677" y="760"/>
                    <a:pt x="713" y="731"/>
                    <a:pt x="713" y="696"/>
                  </a:cubicBezTo>
                  <a:cubicBezTo>
                    <a:pt x="713" y="509"/>
                    <a:pt x="713" y="509"/>
                    <a:pt x="713" y="509"/>
                  </a:cubicBezTo>
                  <a:cubicBezTo>
                    <a:pt x="713" y="473"/>
                    <a:pt x="677" y="444"/>
                    <a:pt x="632" y="444"/>
                  </a:cubicBezTo>
                  <a:cubicBezTo>
                    <a:pt x="563" y="444"/>
                    <a:pt x="563" y="444"/>
                    <a:pt x="563" y="444"/>
                  </a:cubicBezTo>
                  <a:cubicBezTo>
                    <a:pt x="563" y="246"/>
                    <a:pt x="563" y="246"/>
                    <a:pt x="563" y="246"/>
                  </a:cubicBezTo>
                  <a:cubicBezTo>
                    <a:pt x="588" y="246"/>
                    <a:pt x="588" y="246"/>
                    <a:pt x="588" y="246"/>
                  </a:cubicBezTo>
                  <a:cubicBezTo>
                    <a:pt x="617" y="246"/>
                    <a:pt x="639" y="264"/>
                    <a:pt x="639" y="286"/>
                  </a:cubicBezTo>
                  <a:cubicBezTo>
                    <a:pt x="639" y="345"/>
                    <a:pt x="639" y="345"/>
                    <a:pt x="639" y="345"/>
                  </a:cubicBezTo>
                  <a:lnTo>
                    <a:pt x="714" y="34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8" name="Freeform 461"/>
            <p:cNvSpPr>
              <a:spLocks/>
            </p:cNvSpPr>
            <p:nvPr/>
          </p:nvSpPr>
          <p:spPr bwMode="auto">
            <a:xfrm>
              <a:off x="5187951" y="5254626"/>
              <a:ext cx="1827213" cy="209550"/>
            </a:xfrm>
            <a:custGeom>
              <a:avLst/>
              <a:gdLst>
                <a:gd name="T0" fmla="*/ 436 w 486"/>
                <a:gd name="T1" fmla="*/ 0 h 56"/>
                <a:gd name="T2" fmla="*/ 486 w 486"/>
                <a:gd name="T3" fmla="*/ 28 h 56"/>
                <a:gd name="T4" fmla="*/ 436 w 486"/>
                <a:gd name="T5" fmla="*/ 56 h 56"/>
                <a:gd name="T6" fmla="*/ 51 w 486"/>
                <a:gd name="T7" fmla="*/ 56 h 56"/>
                <a:gd name="T8" fmla="*/ 0 w 486"/>
                <a:gd name="T9" fmla="*/ 28 h 56"/>
                <a:gd name="T10" fmla="*/ 15 w 486"/>
                <a:gd name="T11" fmla="*/ 8 h 56"/>
                <a:gd name="T12" fmla="*/ 51 w 486"/>
                <a:gd name="T13" fmla="*/ 0 h 56"/>
                <a:gd name="T14" fmla="*/ 436 w 486"/>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86" h="56">
                  <a:moveTo>
                    <a:pt x="436" y="0"/>
                  </a:moveTo>
                  <a:cubicBezTo>
                    <a:pt x="464" y="0"/>
                    <a:pt x="486" y="13"/>
                    <a:pt x="486" y="28"/>
                  </a:cubicBezTo>
                  <a:cubicBezTo>
                    <a:pt x="486" y="44"/>
                    <a:pt x="464" y="56"/>
                    <a:pt x="436" y="56"/>
                  </a:cubicBezTo>
                  <a:cubicBezTo>
                    <a:pt x="51" y="56"/>
                    <a:pt x="51" y="56"/>
                    <a:pt x="51" y="56"/>
                  </a:cubicBezTo>
                  <a:cubicBezTo>
                    <a:pt x="23" y="56"/>
                    <a:pt x="0" y="44"/>
                    <a:pt x="0" y="28"/>
                  </a:cubicBezTo>
                  <a:cubicBezTo>
                    <a:pt x="0" y="20"/>
                    <a:pt x="6" y="13"/>
                    <a:pt x="15" y="8"/>
                  </a:cubicBezTo>
                  <a:cubicBezTo>
                    <a:pt x="24" y="3"/>
                    <a:pt x="37" y="0"/>
                    <a:pt x="51" y="0"/>
                  </a:cubicBezTo>
                  <a:lnTo>
                    <a:pt x="43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Freeform 462"/>
            <p:cNvSpPr>
              <a:spLocks/>
            </p:cNvSpPr>
            <p:nvPr/>
          </p:nvSpPr>
          <p:spPr bwMode="auto">
            <a:xfrm>
              <a:off x="5368926" y="5576888"/>
              <a:ext cx="1470025" cy="211138"/>
            </a:xfrm>
            <a:custGeom>
              <a:avLst/>
              <a:gdLst>
                <a:gd name="T0" fmla="*/ 341 w 391"/>
                <a:gd name="T1" fmla="*/ 0 h 56"/>
                <a:gd name="T2" fmla="*/ 391 w 391"/>
                <a:gd name="T3" fmla="*/ 28 h 56"/>
                <a:gd name="T4" fmla="*/ 341 w 391"/>
                <a:gd name="T5" fmla="*/ 56 h 56"/>
                <a:gd name="T6" fmla="*/ 50 w 391"/>
                <a:gd name="T7" fmla="*/ 56 h 56"/>
                <a:gd name="T8" fmla="*/ 0 w 391"/>
                <a:gd name="T9" fmla="*/ 28 h 56"/>
                <a:gd name="T10" fmla="*/ 14 w 391"/>
                <a:gd name="T11" fmla="*/ 8 h 56"/>
                <a:gd name="T12" fmla="*/ 50 w 391"/>
                <a:gd name="T13" fmla="*/ 0 h 56"/>
                <a:gd name="T14" fmla="*/ 341 w 391"/>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1" h="56">
                  <a:moveTo>
                    <a:pt x="341" y="0"/>
                  </a:moveTo>
                  <a:cubicBezTo>
                    <a:pt x="369" y="0"/>
                    <a:pt x="391" y="12"/>
                    <a:pt x="391" y="28"/>
                  </a:cubicBezTo>
                  <a:cubicBezTo>
                    <a:pt x="391" y="43"/>
                    <a:pt x="369" y="56"/>
                    <a:pt x="341" y="56"/>
                  </a:cubicBezTo>
                  <a:cubicBezTo>
                    <a:pt x="50" y="56"/>
                    <a:pt x="50" y="56"/>
                    <a:pt x="50" y="56"/>
                  </a:cubicBezTo>
                  <a:cubicBezTo>
                    <a:pt x="22" y="56"/>
                    <a:pt x="0" y="43"/>
                    <a:pt x="0" y="28"/>
                  </a:cubicBezTo>
                  <a:cubicBezTo>
                    <a:pt x="0" y="20"/>
                    <a:pt x="5" y="13"/>
                    <a:pt x="14" y="8"/>
                  </a:cubicBezTo>
                  <a:cubicBezTo>
                    <a:pt x="24" y="3"/>
                    <a:pt x="36" y="0"/>
                    <a:pt x="50" y="0"/>
                  </a:cubicBezTo>
                  <a:lnTo>
                    <a:pt x="34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Freeform 463"/>
            <p:cNvSpPr>
              <a:spLocks/>
            </p:cNvSpPr>
            <p:nvPr/>
          </p:nvSpPr>
          <p:spPr bwMode="auto">
            <a:xfrm>
              <a:off x="5556251" y="5895976"/>
              <a:ext cx="1090613" cy="211138"/>
            </a:xfrm>
            <a:custGeom>
              <a:avLst/>
              <a:gdLst>
                <a:gd name="T0" fmla="*/ 240 w 290"/>
                <a:gd name="T1" fmla="*/ 0 h 56"/>
                <a:gd name="T2" fmla="*/ 290 w 290"/>
                <a:gd name="T3" fmla="*/ 28 h 56"/>
                <a:gd name="T4" fmla="*/ 240 w 290"/>
                <a:gd name="T5" fmla="*/ 56 h 56"/>
                <a:gd name="T6" fmla="*/ 50 w 290"/>
                <a:gd name="T7" fmla="*/ 56 h 56"/>
                <a:gd name="T8" fmla="*/ 0 w 290"/>
                <a:gd name="T9" fmla="*/ 28 h 56"/>
                <a:gd name="T10" fmla="*/ 15 w 290"/>
                <a:gd name="T11" fmla="*/ 8 h 56"/>
                <a:gd name="T12" fmla="*/ 50 w 290"/>
                <a:gd name="T13" fmla="*/ 0 h 56"/>
                <a:gd name="T14" fmla="*/ 240 w 290"/>
                <a:gd name="T15" fmla="*/ 0 h 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0" h="56">
                  <a:moveTo>
                    <a:pt x="240" y="0"/>
                  </a:moveTo>
                  <a:cubicBezTo>
                    <a:pt x="268" y="0"/>
                    <a:pt x="290" y="12"/>
                    <a:pt x="290" y="28"/>
                  </a:cubicBezTo>
                  <a:cubicBezTo>
                    <a:pt x="290" y="43"/>
                    <a:pt x="268" y="56"/>
                    <a:pt x="240" y="56"/>
                  </a:cubicBezTo>
                  <a:cubicBezTo>
                    <a:pt x="50" y="56"/>
                    <a:pt x="50" y="56"/>
                    <a:pt x="50" y="56"/>
                  </a:cubicBezTo>
                  <a:cubicBezTo>
                    <a:pt x="23" y="56"/>
                    <a:pt x="0" y="43"/>
                    <a:pt x="0" y="28"/>
                  </a:cubicBezTo>
                  <a:cubicBezTo>
                    <a:pt x="0" y="20"/>
                    <a:pt x="6" y="13"/>
                    <a:pt x="15" y="8"/>
                  </a:cubicBezTo>
                  <a:cubicBezTo>
                    <a:pt x="24" y="3"/>
                    <a:pt x="37" y="0"/>
                    <a:pt x="50" y="0"/>
                  </a:cubicBezTo>
                  <a:lnTo>
                    <a:pt x="240"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464"/>
            <p:cNvSpPr>
              <a:spLocks/>
            </p:cNvSpPr>
            <p:nvPr/>
          </p:nvSpPr>
          <p:spPr bwMode="auto">
            <a:xfrm>
              <a:off x="6286501" y="3416301"/>
              <a:ext cx="285750" cy="744538"/>
            </a:xfrm>
            <a:custGeom>
              <a:avLst/>
              <a:gdLst>
                <a:gd name="T0" fmla="*/ 76 w 76"/>
                <a:gd name="T1" fmla="*/ 41 h 198"/>
                <a:gd name="T2" fmla="*/ 76 w 76"/>
                <a:gd name="T3" fmla="*/ 158 h 198"/>
                <a:gd name="T4" fmla="*/ 25 w 76"/>
                <a:gd name="T5" fmla="*/ 198 h 198"/>
                <a:gd name="T6" fmla="*/ 0 w 76"/>
                <a:gd name="T7" fmla="*/ 198 h 198"/>
                <a:gd name="T8" fmla="*/ 0 w 76"/>
                <a:gd name="T9" fmla="*/ 0 h 198"/>
                <a:gd name="T10" fmla="*/ 25 w 76"/>
                <a:gd name="T11" fmla="*/ 0 h 198"/>
                <a:gd name="T12" fmla="*/ 76 w 76"/>
                <a:gd name="T13" fmla="*/ 41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41"/>
                  </a:moveTo>
                  <a:cubicBezTo>
                    <a:pt x="76" y="158"/>
                    <a:pt x="76" y="158"/>
                    <a:pt x="76" y="158"/>
                  </a:cubicBezTo>
                  <a:cubicBezTo>
                    <a:pt x="76" y="180"/>
                    <a:pt x="53" y="198"/>
                    <a:pt x="25" y="198"/>
                  </a:cubicBezTo>
                  <a:cubicBezTo>
                    <a:pt x="0" y="198"/>
                    <a:pt x="0" y="198"/>
                    <a:pt x="0" y="198"/>
                  </a:cubicBezTo>
                  <a:cubicBezTo>
                    <a:pt x="0" y="0"/>
                    <a:pt x="0" y="0"/>
                    <a:pt x="0" y="0"/>
                  </a:cubicBezTo>
                  <a:cubicBezTo>
                    <a:pt x="25" y="0"/>
                    <a:pt x="25" y="0"/>
                    <a:pt x="25" y="0"/>
                  </a:cubicBezTo>
                  <a:cubicBezTo>
                    <a:pt x="53" y="0"/>
                    <a:pt x="76" y="18"/>
                    <a:pt x="76"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465"/>
            <p:cNvSpPr>
              <a:spLocks/>
            </p:cNvSpPr>
            <p:nvPr/>
          </p:nvSpPr>
          <p:spPr bwMode="auto">
            <a:xfrm>
              <a:off x="5948363" y="754063"/>
              <a:ext cx="307975" cy="658813"/>
            </a:xfrm>
            <a:custGeom>
              <a:avLst/>
              <a:gdLst>
                <a:gd name="T0" fmla="*/ 82 w 82"/>
                <a:gd name="T1" fmla="*/ 41 h 175"/>
                <a:gd name="T2" fmla="*/ 82 w 82"/>
                <a:gd name="T3" fmla="*/ 134 h 175"/>
                <a:gd name="T4" fmla="*/ 41 w 82"/>
                <a:gd name="T5" fmla="*/ 175 h 175"/>
                <a:gd name="T6" fmla="*/ 12 w 82"/>
                <a:gd name="T7" fmla="*/ 163 h 175"/>
                <a:gd name="T8" fmla="*/ 0 w 82"/>
                <a:gd name="T9" fmla="*/ 134 h 175"/>
                <a:gd name="T10" fmla="*/ 0 w 82"/>
                <a:gd name="T11" fmla="*/ 41 h 175"/>
                <a:gd name="T12" fmla="*/ 41 w 82"/>
                <a:gd name="T13" fmla="*/ 0 h 175"/>
                <a:gd name="T14" fmla="*/ 82 w 82"/>
                <a:gd name="T15" fmla="*/ 41 h 1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2" h="175">
                  <a:moveTo>
                    <a:pt x="82" y="41"/>
                  </a:moveTo>
                  <a:cubicBezTo>
                    <a:pt x="82" y="134"/>
                    <a:pt x="82" y="134"/>
                    <a:pt x="82" y="134"/>
                  </a:cubicBezTo>
                  <a:cubicBezTo>
                    <a:pt x="82" y="157"/>
                    <a:pt x="64" y="175"/>
                    <a:pt x="41" y="175"/>
                  </a:cubicBezTo>
                  <a:cubicBezTo>
                    <a:pt x="30" y="175"/>
                    <a:pt x="20" y="171"/>
                    <a:pt x="12" y="163"/>
                  </a:cubicBezTo>
                  <a:cubicBezTo>
                    <a:pt x="5" y="156"/>
                    <a:pt x="0" y="146"/>
                    <a:pt x="0" y="134"/>
                  </a:cubicBezTo>
                  <a:cubicBezTo>
                    <a:pt x="0" y="41"/>
                    <a:pt x="0" y="41"/>
                    <a:pt x="0" y="41"/>
                  </a:cubicBezTo>
                  <a:cubicBezTo>
                    <a:pt x="0" y="19"/>
                    <a:pt x="19" y="0"/>
                    <a:pt x="41" y="0"/>
                  </a:cubicBezTo>
                  <a:cubicBezTo>
                    <a:pt x="64" y="0"/>
                    <a:pt x="82" y="19"/>
                    <a:pt x="82" y="4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466"/>
            <p:cNvSpPr>
              <a:spLocks/>
            </p:cNvSpPr>
            <p:nvPr/>
          </p:nvSpPr>
          <p:spPr bwMode="auto">
            <a:xfrm>
              <a:off x="5635626" y="2449513"/>
              <a:ext cx="285750" cy="744538"/>
            </a:xfrm>
            <a:custGeom>
              <a:avLst/>
              <a:gdLst>
                <a:gd name="T0" fmla="*/ 76 w 76"/>
                <a:gd name="T1" fmla="*/ 0 h 198"/>
                <a:gd name="T2" fmla="*/ 76 w 76"/>
                <a:gd name="T3" fmla="*/ 198 h 198"/>
                <a:gd name="T4" fmla="*/ 51 w 76"/>
                <a:gd name="T5" fmla="*/ 198 h 198"/>
                <a:gd name="T6" fmla="*/ 0 w 76"/>
                <a:gd name="T7" fmla="*/ 157 h 198"/>
                <a:gd name="T8" fmla="*/ 0 w 76"/>
                <a:gd name="T9" fmla="*/ 40 h 198"/>
                <a:gd name="T10" fmla="*/ 51 w 76"/>
                <a:gd name="T11" fmla="*/ 0 h 198"/>
                <a:gd name="T12" fmla="*/ 76 w 76"/>
                <a:gd name="T13" fmla="*/ 0 h 198"/>
              </a:gdLst>
              <a:ahLst/>
              <a:cxnLst>
                <a:cxn ang="0">
                  <a:pos x="T0" y="T1"/>
                </a:cxn>
                <a:cxn ang="0">
                  <a:pos x="T2" y="T3"/>
                </a:cxn>
                <a:cxn ang="0">
                  <a:pos x="T4" y="T5"/>
                </a:cxn>
                <a:cxn ang="0">
                  <a:pos x="T6" y="T7"/>
                </a:cxn>
                <a:cxn ang="0">
                  <a:pos x="T8" y="T9"/>
                </a:cxn>
                <a:cxn ang="0">
                  <a:pos x="T10" y="T11"/>
                </a:cxn>
                <a:cxn ang="0">
                  <a:pos x="T12" y="T13"/>
                </a:cxn>
              </a:cxnLst>
              <a:rect l="0" t="0" r="r" b="b"/>
              <a:pathLst>
                <a:path w="76" h="198">
                  <a:moveTo>
                    <a:pt x="76" y="0"/>
                  </a:moveTo>
                  <a:cubicBezTo>
                    <a:pt x="76" y="198"/>
                    <a:pt x="76" y="198"/>
                    <a:pt x="76" y="198"/>
                  </a:cubicBezTo>
                  <a:cubicBezTo>
                    <a:pt x="51" y="198"/>
                    <a:pt x="51" y="198"/>
                    <a:pt x="51" y="198"/>
                  </a:cubicBezTo>
                  <a:cubicBezTo>
                    <a:pt x="23" y="198"/>
                    <a:pt x="0" y="180"/>
                    <a:pt x="0" y="157"/>
                  </a:cubicBezTo>
                  <a:cubicBezTo>
                    <a:pt x="0" y="40"/>
                    <a:pt x="0" y="40"/>
                    <a:pt x="0" y="40"/>
                  </a:cubicBezTo>
                  <a:cubicBezTo>
                    <a:pt x="0" y="18"/>
                    <a:pt x="23" y="0"/>
                    <a:pt x="51" y="0"/>
                  </a:cubicBez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467"/>
            <p:cNvSpPr>
              <a:spLocks/>
            </p:cNvSpPr>
            <p:nvPr/>
          </p:nvSpPr>
          <p:spPr bwMode="auto">
            <a:xfrm>
              <a:off x="3951288" y="1539876"/>
              <a:ext cx="571500" cy="587375"/>
            </a:xfrm>
            <a:custGeom>
              <a:avLst/>
              <a:gdLst>
                <a:gd name="T0" fmla="*/ 140 w 152"/>
                <a:gd name="T1" fmla="*/ 82 h 156"/>
                <a:gd name="T2" fmla="*/ 152 w 152"/>
                <a:gd name="T3" fmla="*/ 111 h 156"/>
                <a:gd name="T4" fmla="*/ 140 w 152"/>
                <a:gd name="T5" fmla="*/ 140 h 156"/>
                <a:gd name="T6" fmla="*/ 82 w 152"/>
                <a:gd name="T7" fmla="*/ 140 h 156"/>
                <a:gd name="T8" fmla="*/ 16 w 152"/>
                <a:gd name="T9" fmla="*/ 74 h 156"/>
                <a:gd name="T10" fmla="*/ 16 w 152"/>
                <a:gd name="T11" fmla="*/ 16 h 156"/>
                <a:gd name="T12" fmla="*/ 74 w 152"/>
                <a:gd name="T13" fmla="*/ 16 h 156"/>
                <a:gd name="T14" fmla="*/ 140 w 152"/>
                <a:gd name="T15" fmla="*/ 82 h 15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52" h="156">
                  <a:moveTo>
                    <a:pt x="140" y="82"/>
                  </a:moveTo>
                  <a:cubicBezTo>
                    <a:pt x="148" y="90"/>
                    <a:pt x="152" y="100"/>
                    <a:pt x="152" y="111"/>
                  </a:cubicBezTo>
                  <a:cubicBezTo>
                    <a:pt x="152" y="121"/>
                    <a:pt x="148" y="132"/>
                    <a:pt x="140" y="140"/>
                  </a:cubicBezTo>
                  <a:cubicBezTo>
                    <a:pt x="124" y="156"/>
                    <a:pt x="98" y="156"/>
                    <a:pt x="82" y="140"/>
                  </a:cubicBezTo>
                  <a:cubicBezTo>
                    <a:pt x="16" y="74"/>
                    <a:pt x="16" y="74"/>
                    <a:pt x="16" y="74"/>
                  </a:cubicBezTo>
                  <a:cubicBezTo>
                    <a:pt x="0" y="58"/>
                    <a:pt x="0" y="32"/>
                    <a:pt x="16" y="16"/>
                  </a:cubicBezTo>
                  <a:cubicBezTo>
                    <a:pt x="32" y="0"/>
                    <a:pt x="58" y="0"/>
                    <a:pt x="74" y="16"/>
                  </a:cubicBezTo>
                  <a:lnTo>
                    <a:pt x="140" y="8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sp>
          <p:nvSpPr>
            <p:cNvPr id="105" name="Freeform 468"/>
            <p:cNvSpPr>
              <a:spLocks/>
            </p:cNvSpPr>
            <p:nvPr/>
          </p:nvSpPr>
          <p:spPr bwMode="auto">
            <a:xfrm>
              <a:off x="3294063" y="3122613"/>
              <a:ext cx="657225" cy="307975"/>
            </a:xfrm>
            <a:custGeom>
              <a:avLst/>
              <a:gdLst>
                <a:gd name="T0" fmla="*/ 134 w 175"/>
                <a:gd name="T1" fmla="*/ 0 h 82"/>
                <a:gd name="T2" fmla="*/ 175 w 175"/>
                <a:gd name="T3" fmla="*/ 41 h 82"/>
                <a:gd name="T4" fmla="*/ 134 w 175"/>
                <a:gd name="T5" fmla="*/ 82 h 82"/>
                <a:gd name="T6" fmla="*/ 41 w 175"/>
                <a:gd name="T7" fmla="*/ 82 h 82"/>
                <a:gd name="T8" fmla="*/ 0 w 175"/>
                <a:gd name="T9" fmla="*/ 41 h 82"/>
                <a:gd name="T10" fmla="*/ 12 w 175"/>
                <a:gd name="T11" fmla="*/ 12 h 82"/>
                <a:gd name="T12" fmla="*/ 41 w 175"/>
                <a:gd name="T13" fmla="*/ 0 h 82"/>
                <a:gd name="T14" fmla="*/ 134 w 175"/>
                <a:gd name="T15" fmla="*/ 0 h 8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5" h="82">
                  <a:moveTo>
                    <a:pt x="134" y="0"/>
                  </a:moveTo>
                  <a:cubicBezTo>
                    <a:pt x="156" y="0"/>
                    <a:pt x="175" y="19"/>
                    <a:pt x="175" y="41"/>
                  </a:cubicBezTo>
                  <a:cubicBezTo>
                    <a:pt x="175" y="64"/>
                    <a:pt x="156" y="82"/>
                    <a:pt x="134" y="82"/>
                  </a:cubicBezTo>
                  <a:cubicBezTo>
                    <a:pt x="41" y="82"/>
                    <a:pt x="41" y="82"/>
                    <a:pt x="41" y="82"/>
                  </a:cubicBezTo>
                  <a:cubicBezTo>
                    <a:pt x="18" y="82"/>
                    <a:pt x="0" y="64"/>
                    <a:pt x="0" y="41"/>
                  </a:cubicBezTo>
                  <a:cubicBezTo>
                    <a:pt x="0" y="30"/>
                    <a:pt x="4" y="20"/>
                    <a:pt x="12" y="12"/>
                  </a:cubicBezTo>
                  <a:cubicBezTo>
                    <a:pt x="19" y="5"/>
                    <a:pt x="29" y="0"/>
                    <a:pt x="41" y="0"/>
                  </a:cubicBezTo>
                  <a:lnTo>
                    <a:pt x="1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774925"/>
              <a:endParaRPr lang="zh-CN" altLang="en-US" sz="1584">
                <a:solidFill>
                  <a:prstClr val="black"/>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06" name="矩形 3"/>
          <p:cNvSpPr>
            <a:spLocks noChangeArrowheads="1"/>
          </p:cNvSpPr>
          <p:nvPr/>
        </p:nvSpPr>
        <p:spPr bwMode="auto">
          <a:xfrm>
            <a:off x="3665119" y="4700129"/>
            <a:ext cx="810739" cy="33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77599" tIns="38801" rIns="77599" bIns="38801">
            <a:spAutoFit/>
          </a:bodyPr>
          <a:lstStyle/>
          <a:p>
            <a:r>
              <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rPr>
              <a:t>阶段五</a:t>
            </a:r>
            <a:endPar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文本框 13"/>
          <p:cNvSpPr txBox="1"/>
          <p:nvPr/>
        </p:nvSpPr>
        <p:spPr>
          <a:xfrm>
            <a:off x="1952463" y="5000383"/>
            <a:ext cx="2640489" cy="639204"/>
          </a:xfrm>
          <a:prstGeom prst="rect">
            <a:avLst/>
          </a:prstGeom>
          <a:noFill/>
        </p:spPr>
        <p:txBody>
          <a:bodyPr wrap="square" lIns="74479" tIns="37238" rIns="74479" bIns="37238" rtlCol="0">
            <a:spAutoFit/>
          </a:bodyPr>
          <a:lstStyle/>
          <a:p>
            <a:pPr algn="r">
              <a:lnSpc>
                <a:spcPct val="120000"/>
              </a:lnSpc>
              <a:spcBef>
                <a:spcPct val="0"/>
              </a:spcBef>
              <a:buNone/>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a:t>
            </a: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说明。</a:t>
            </a:r>
            <a:endPar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8" name="Group 23"/>
          <p:cNvGrpSpPr/>
          <p:nvPr/>
        </p:nvGrpSpPr>
        <p:grpSpPr>
          <a:xfrm>
            <a:off x="5266522" y="4995164"/>
            <a:ext cx="646646" cy="563742"/>
            <a:chOff x="7540014" y="4306907"/>
            <a:chExt cx="389342" cy="339426"/>
          </a:xfrm>
          <a:solidFill>
            <a:schemeClr val="bg1"/>
          </a:solidFill>
        </p:grpSpPr>
        <p:sp>
          <p:nvSpPr>
            <p:cNvPr id="109" name="Freeform 110"/>
            <p:cNvSpPr>
              <a:spLocks/>
            </p:cNvSpPr>
            <p:nvPr/>
          </p:nvSpPr>
          <p:spPr bwMode="auto">
            <a:xfrm>
              <a:off x="7799575" y="4409234"/>
              <a:ext cx="102328" cy="102328"/>
            </a:xfrm>
            <a:custGeom>
              <a:avLst/>
              <a:gdLst>
                <a:gd name="T0" fmla="*/ 0 w 41"/>
                <a:gd name="T1" fmla="*/ 39 h 41"/>
                <a:gd name="T2" fmla="*/ 3 w 41"/>
                <a:gd name="T3" fmla="*/ 41 h 41"/>
                <a:gd name="T4" fmla="*/ 41 w 41"/>
                <a:gd name="T5" fmla="*/ 3 h 41"/>
                <a:gd name="T6" fmla="*/ 39 w 41"/>
                <a:gd name="T7" fmla="*/ 0 h 41"/>
                <a:gd name="T8" fmla="*/ 0 w 41"/>
                <a:gd name="T9" fmla="*/ 39 h 41"/>
              </a:gdLst>
              <a:ahLst/>
              <a:cxnLst>
                <a:cxn ang="0">
                  <a:pos x="T0" y="T1"/>
                </a:cxn>
                <a:cxn ang="0">
                  <a:pos x="T2" y="T3"/>
                </a:cxn>
                <a:cxn ang="0">
                  <a:pos x="T4" y="T5"/>
                </a:cxn>
                <a:cxn ang="0">
                  <a:pos x="T6" y="T7"/>
                </a:cxn>
                <a:cxn ang="0">
                  <a:pos x="T8" y="T9"/>
                </a:cxn>
              </a:cxnLst>
              <a:rect l="0" t="0" r="r" b="b"/>
              <a:pathLst>
                <a:path w="41" h="41">
                  <a:moveTo>
                    <a:pt x="0" y="39"/>
                  </a:moveTo>
                  <a:lnTo>
                    <a:pt x="3" y="41"/>
                  </a:lnTo>
                  <a:lnTo>
                    <a:pt x="41" y="3"/>
                  </a:lnTo>
                  <a:lnTo>
                    <a:pt x="39" y="0"/>
                  </a:lnTo>
                  <a:lnTo>
                    <a:pt x="0" y="3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0" name="Freeform 111"/>
            <p:cNvSpPr>
              <a:spLocks/>
            </p:cNvSpPr>
            <p:nvPr/>
          </p:nvSpPr>
          <p:spPr bwMode="auto">
            <a:xfrm>
              <a:off x="7777112" y="4381780"/>
              <a:ext cx="109814" cy="114806"/>
            </a:xfrm>
            <a:custGeom>
              <a:avLst/>
              <a:gdLst>
                <a:gd name="T0" fmla="*/ 37 w 44"/>
                <a:gd name="T1" fmla="*/ 0 h 46"/>
                <a:gd name="T2" fmla="*/ 0 w 44"/>
                <a:gd name="T3" fmla="*/ 39 h 46"/>
                <a:gd name="T4" fmla="*/ 6 w 44"/>
                <a:gd name="T5" fmla="*/ 46 h 46"/>
                <a:gd name="T6" fmla="*/ 44 w 44"/>
                <a:gd name="T7" fmla="*/ 8 h 46"/>
                <a:gd name="T8" fmla="*/ 37 w 44"/>
                <a:gd name="T9" fmla="*/ 0 h 46"/>
              </a:gdLst>
              <a:ahLst/>
              <a:cxnLst>
                <a:cxn ang="0">
                  <a:pos x="T0" y="T1"/>
                </a:cxn>
                <a:cxn ang="0">
                  <a:pos x="T2" y="T3"/>
                </a:cxn>
                <a:cxn ang="0">
                  <a:pos x="T4" y="T5"/>
                </a:cxn>
                <a:cxn ang="0">
                  <a:pos x="T6" y="T7"/>
                </a:cxn>
                <a:cxn ang="0">
                  <a:pos x="T8" y="T9"/>
                </a:cxn>
              </a:cxnLst>
              <a:rect l="0" t="0" r="r" b="b"/>
              <a:pathLst>
                <a:path w="44" h="46">
                  <a:moveTo>
                    <a:pt x="37" y="0"/>
                  </a:moveTo>
                  <a:lnTo>
                    <a:pt x="0" y="39"/>
                  </a:lnTo>
                  <a:lnTo>
                    <a:pt x="6" y="46"/>
                  </a:lnTo>
                  <a:lnTo>
                    <a:pt x="44" y="8"/>
                  </a:lnTo>
                  <a:lnTo>
                    <a:pt x="3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1" name="Freeform 112"/>
            <p:cNvSpPr>
              <a:spLocks/>
            </p:cNvSpPr>
            <p:nvPr/>
          </p:nvSpPr>
          <p:spPr bwMode="auto">
            <a:xfrm>
              <a:off x="7757146" y="4366805"/>
              <a:ext cx="104823" cy="104823"/>
            </a:xfrm>
            <a:custGeom>
              <a:avLst/>
              <a:gdLst>
                <a:gd name="T0" fmla="*/ 0 w 42"/>
                <a:gd name="T1" fmla="*/ 38 h 42"/>
                <a:gd name="T2" fmla="*/ 4 w 42"/>
                <a:gd name="T3" fmla="*/ 42 h 42"/>
                <a:gd name="T4" fmla="*/ 42 w 42"/>
                <a:gd name="T5" fmla="*/ 4 h 42"/>
                <a:gd name="T6" fmla="*/ 38 w 42"/>
                <a:gd name="T7" fmla="*/ 0 h 42"/>
                <a:gd name="T8" fmla="*/ 0 w 42"/>
                <a:gd name="T9" fmla="*/ 38 h 42"/>
              </a:gdLst>
              <a:ahLst/>
              <a:cxnLst>
                <a:cxn ang="0">
                  <a:pos x="T0" y="T1"/>
                </a:cxn>
                <a:cxn ang="0">
                  <a:pos x="T2" y="T3"/>
                </a:cxn>
                <a:cxn ang="0">
                  <a:pos x="T4" y="T5"/>
                </a:cxn>
                <a:cxn ang="0">
                  <a:pos x="T6" y="T7"/>
                </a:cxn>
                <a:cxn ang="0">
                  <a:pos x="T8" y="T9"/>
                </a:cxn>
              </a:cxnLst>
              <a:rect l="0" t="0" r="r" b="b"/>
              <a:pathLst>
                <a:path w="42" h="42">
                  <a:moveTo>
                    <a:pt x="0" y="38"/>
                  </a:moveTo>
                  <a:lnTo>
                    <a:pt x="4" y="42"/>
                  </a:lnTo>
                  <a:lnTo>
                    <a:pt x="42" y="4"/>
                  </a:lnTo>
                  <a:lnTo>
                    <a:pt x="38" y="0"/>
                  </a:lnTo>
                  <a:lnTo>
                    <a:pt x="0" y="3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2" name="Freeform 113"/>
            <p:cNvSpPr>
              <a:spLocks/>
            </p:cNvSpPr>
            <p:nvPr/>
          </p:nvSpPr>
          <p:spPr bwMode="auto">
            <a:xfrm>
              <a:off x="7729693" y="4469133"/>
              <a:ext cx="69882" cy="69882"/>
            </a:xfrm>
            <a:custGeom>
              <a:avLst/>
              <a:gdLst>
                <a:gd name="T0" fmla="*/ 28 w 28"/>
                <a:gd name="T1" fmla="*/ 20 h 28"/>
                <a:gd name="T2" fmla="*/ 8 w 28"/>
                <a:gd name="T3" fmla="*/ 0 h 28"/>
                <a:gd name="T4" fmla="*/ 0 w 28"/>
                <a:gd name="T5" fmla="*/ 20 h 28"/>
                <a:gd name="T6" fmla="*/ 9 w 28"/>
                <a:gd name="T7" fmla="*/ 28 h 28"/>
                <a:gd name="T8" fmla="*/ 28 w 28"/>
                <a:gd name="T9" fmla="*/ 20 h 28"/>
              </a:gdLst>
              <a:ahLst/>
              <a:cxnLst>
                <a:cxn ang="0">
                  <a:pos x="T0" y="T1"/>
                </a:cxn>
                <a:cxn ang="0">
                  <a:pos x="T2" y="T3"/>
                </a:cxn>
                <a:cxn ang="0">
                  <a:pos x="T4" y="T5"/>
                </a:cxn>
                <a:cxn ang="0">
                  <a:pos x="T6" y="T7"/>
                </a:cxn>
                <a:cxn ang="0">
                  <a:pos x="T8" y="T9"/>
                </a:cxn>
              </a:cxnLst>
              <a:rect l="0" t="0" r="r" b="b"/>
              <a:pathLst>
                <a:path w="28" h="28">
                  <a:moveTo>
                    <a:pt x="28" y="20"/>
                  </a:moveTo>
                  <a:lnTo>
                    <a:pt x="8" y="0"/>
                  </a:lnTo>
                  <a:lnTo>
                    <a:pt x="0" y="20"/>
                  </a:lnTo>
                  <a:lnTo>
                    <a:pt x="9" y="28"/>
                  </a:lnTo>
                  <a:lnTo>
                    <a:pt x="28" y="2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3" name="Freeform 114"/>
            <p:cNvSpPr>
              <a:spLocks/>
            </p:cNvSpPr>
            <p:nvPr/>
          </p:nvSpPr>
          <p:spPr bwMode="auto">
            <a:xfrm>
              <a:off x="7712222" y="4526535"/>
              <a:ext cx="34941" cy="32446"/>
            </a:xfrm>
            <a:custGeom>
              <a:avLst/>
              <a:gdLst>
                <a:gd name="T0" fmla="*/ 0 w 14"/>
                <a:gd name="T1" fmla="*/ 13 h 13"/>
                <a:gd name="T2" fmla="*/ 14 w 14"/>
                <a:gd name="T3" fmla="*/ 6 h 13"/>
                <a:gd name="T4" fmla="*/ 6 w 14"/>
                <a:gd name="T5" fmla="*/ 0 h 13"/>
                <a:gd name="T6" fmla="*/ 0 w 14"/>
                <a:gd name="T7" fmla="*/ 13 h 13"/>
              </a:gdLst>
              <a:ahLst/>
              <a:cxnLst>
                <a:cxn ang="0">
                  <a:pos x="T0" y="T1"/>
                </a:cxn>
                <a:cxn ang="0">
                  <a:pos x="T2" y="T3"/>
                </a:cxn>
                <a:cxn ang="0">
                  <a:pos x="T4" y="T5"/>
                </a:cxn>
                <a:cxn ang="0">
                  <a:pos x="T6" y="T7"/>
                </a:cxn>
              </a:cxnLst>
              <a:rect l="0" t="0" r="r" b="b"/>
              <a:pathLst>
                <a:path w="14" h="13">
                  <a:moveTo>
                    <a:pt x="0" y="13"/>
                  </a:moveTo>
                  <a:lnTo>
                    <a:pt x="14" y="6"/>
                  </a:lnTo>
                  <a:lnTo>
                    <a:pt x="6" y="0"/>
                  </a:lnTo>
                  <a:lnTo>
                    <a:pt x="0" y="1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4" name="Freeform 115"/>
            <p:cNvSpPr>
              <a:spLocks/>
            </p:cNvSpPr>
            <p:nvPr/>
          </p:nvSpPr>
          <p:spPr bwMode="auto">
            <a:xfrm>
              <a:off x="7859474" y="4341848"/>
              <a:ext cx="69882" cy="69882"/>
            </a:xfrm>
            <a:custGeom>
              <a:avLst/>
              <a:gdLst>
                <a:gd name="T0" fmla="*/ 7 w 28"/>
                <a:gd name="T1" fmla="*/ 0 h 28"/>
                <a:gd name="T2" fmla="*/ 0 w 28"/>
                <a:gd name="T3" fmla="*/ 8 h 28"/>
                <a:gd name="T4" fmla="*/ 20 w 28"/>
                <a:gd name="T5" fmla="*/ 28 h 28"/>
                <a:gd name="T6" fmla="*/ 28 w 28"/>
                <a:gd name="T7" fmla="*/ 20 h 28"/>
                <a:gd name="T8" fmla="*/ 7 w 28"/>
                <a:gd name="T9" fmla="*/ 0 h 28"/>
              </a:gdLst>
              <a:ahLst/>
              <a:cxnLst>
                <a:cxn ang="0">
                  <a:pos x="T0" y="T1"/>
                </a:cxn>
                <a:cxn ang="0">
                  <a:pos x="T2" y="T3"/>
                </a:cxn>
                <a:cxn ang="0">
                  <a:pos x="T4" y="T5"/>
                </a:cxn>
                <a:cxn ang="0">
                  <a:pos x="T6" y="T7"/>
                </a:cxn>
                <a:cxn ang="0">
                  <a:pos x="T8" y="T9"/>
                </a:cxn>
              </a:cxnLst>
              <a:rect l="0" t="0" r="r" b="b"/>
              <a:pathLst>
                <a:path w="28" h="28">
                  <a:moveTo>
                    <a:pt x="7" y="0"/>
                  </a:moveTo>
                  <a:lnTo>
                    <a:pt x="0" y="8"/>
                  </a:lnTo>
                  <a:lnTo>
                    <a:pt x="20" y="28"/>
                  </a:lnTo>
                  <a:lnTo>
                    <a:pt x="28" y="20"/>
                  </a:lnTo>
                  <a:lnTo>
                    <a:pt x="7"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5" name="Freeform 116"/>
            <p:cNvSpPr>
              <a:spLocks/>
            </p:cNvSpPr>
            <p:nvPr/>
          </p:nvSpPr>
          <p:spPr bwMode="auto">
            <a:xfrm>
              <a:off x="7540014" y="4306907"/>
              <a:ext cx="279527" cy="339426"/>
            </a:xfrm>
            <a:custGeom>
              <a:avLst/>
              <a:gdLst>
                <a:gd name="T0" fmla="*/ 104 w 112"/>
                <a:gd name="T1" fmla="*/ 101 h 136"/>
                <a:gd name="T2" fmla="*/ 83 w 112"/>
                <a:gd name="T3" fmla="*/ 101 h 136"/>
                <a:gd name="T4" fmla="*/ 83 w 112"/>
                <a:gd name="T5" fmla="*/ 129 h 136"/>
                <a:gd name="T6" fmla="*/ 7 w 112"/>
                <a:gd name="T7" fmla="*/ 129 h 136"/>
                <a:gd name="T8" fmla="*/ 7 w 112"/>
                <a:gd name="T9" fmla="*/ 32 h 136"/>
                <a:gd name="T10" fmla="*/ 104 w 112"/>
                <a:gd name="T11" fmla="*/ 32 h 136"/>
                <a:gd name="T12" fmla="*/ 104 w 112"/>
                <a:gd name="T13" fmla="*/ 40 h 136"/>
                <a:gd name="T14" fmla="*/ 112 w 112"/>
                <a:gd name="T15" fmla="*/ 32 h 136"/>
                <a:gd name="T16" fmla="*/ 112 w 112"/>
                <a:gd name="T17" fmla="*/ 6 h 136"/>
                <a:gd name="T18" fmla="*/ 97 w 112"/>
                <a:gd name="T19" fmla="*/ 6 h 136"/>
                <a:gd name="T20" fmla="*/ 97 w 112"/>
                <a:gd name="T21" fmla="*/ 20 h 136"/>
                <a:gd name="T22" fmla="*/ 95 w 112"/>
                <a:gd name="T23" fmla="*/ 20 h 136"/>
                <a:gd name="T24" fmla="*/ 95 w 112"/>
                <a:gd name="T25" fmla="*/ 0 h 136"/>
                <a:gd name="T26" fmla="*/ 89 w 112"/>
                <a:gd name="T27" fmla="*/ 0 h 136"/>
                <a:gd name="T28" fmla="*/ 89 w 112"/>
                <a:gd name="T29" fmla="*/ 20 h 136"/>
                <a:gd name="T30" fmla="*/ 87 w 112"/>
                <a:gd name="T31" fmla="*/ 20 h 136"/>
                <a:gd name="T32" fmla="*/ 87 w 112"/>
                <a:gd name="T33" fmla="*/ 6 h 136"/>
                <a:gd name="T34" fmla="*/ 79 w 112"/>
                <a:gd name="T35" fmla="*/ 6 h 136"/>
                <a:gd name="T36" fmla="*/ 79 w 112"/>
                <a:gd name="T37" fmla="*/ 20 h 136"/>
                <a:gd name="T38" fmla="*/ 76 w 112"/>
                <a:gd name="T39" fmla="*/ 20 h 136"/>
                <a:gd name="T40" fmla="*/ 76 w 112"/>
                <a:gd name="T41" fmla="*/ 0 h 136"/>
                <a:gd name="T42" fmla="*/ 72 w 112"/>
                <a:gd name="T43" fmla="*/ 0 h 136"/>
                <a:gd name="T44" fmla="*/ 72 w 112"/>
                <a:gd name="T45" fmla="*/ 20 h 136"/>
                <a:gd name="T46" fmla="*/ 68 w 112"/>
                <a:gd name="T47" fmla="*/ 20 h 136"/>
                <a:gd name="T48" fmla="*/ 68 w 112"/>
                <a:gd name="T49" fmla="*/ 6 h 136"/>
                <a:gd name="T50" fmla="*/ 60 w 112"/>
                <a:gd name="T51" fmla="*/ 6 h 136"/>
                <a:gd name="T52" fmla="*/ 60 w 112"/>
                <a:gd name="T53" fmla="*/ 20 h 136"/>
                <a:gd name="T54" fmla="*/ 57 w 112"/>
                <a:gd name="T55" fmla="*/ 20 h 136"/>
                <a:gd name="T56" fmla="*/ 57 w 112"/>
                <a:gd name="T57" fmla="*/ 0 h 136"/>
                <a:gd name="T58" fmla="*/ 53 w 112"/>
                <a:gd name="T59" fmla="*/ 0 h 136"/>
                <a:gd name="T60" fmla="*/ 53 w 112"/>
                <a:gd name="T61" fmla="*/ 20 h 136"/>
                <a:gd name="T62" fmla="*/ 51 w 112"/>
                <a:gd name="T63" fmla="*/ 20 h 136"/>
                <a:gd name="T64" fmla="*/ 51 w 112"/>
                <a:gd name="T65" fmla="*/ 6 h 136"/>
                <a:gd name="T66" fmla="*/ 43 w 112"/>
                <a:gd name="T67" fmla="*/ 6 h 136"/>
                <a:gd name="T68" fmla="*/ 43 w 112"/>
                <a:gd name="T69" fmla="*/ 20 h 136"/>
                <a:gd name="T70" fmla="*/ 40 w 112"/>
                <a:gd name="T71" fmla="*/ 20 h 136"/>
                <a:gd name="T72" fmla="*/ 40 w 112"/>
                <a:gd name="T73" fmla="*/ 0 h 136"/>
                <a:gd name="T74" fmla="*/ 35 w 112"/>
                <a:gd name="T75" fmla="*/ 0 h 136"/>
                <a:gd name="T76" fmla="*/ 35 w 112"/>
                <a:gd name="T77" fmla="*/ 20 h 136"/>
                <a:gd name="T78" fmla="*/ 32 w 112"/>
                <a:gd name="T79" fmla="*/ 20 h 136"/>
                <a:gd name="T80" fmla="*/ 32 w 112"/>
                <a:gd name="T81" fmla="*/ 6 h 136"/>
                <a:gd name="T82" fmla="*/ 25 w 112"/>
                <a:gd name="T83" fmla="*/ 6 h 136"/>
                <a:gd name="T84" fmla="*/ 25 w 112"/>
                <a:gd name="T85" fmla="*/ 20 h 136"/>
                <a:gd name="T86" fmla="*/ 23 w 112"/>
                <a:gd name="T87" fmla="*/ 20 h 136"/>
                <a:gd name="T88" fmla="*/ 23 w 112"/>
                <a:gd name="T89" fmla="*/ 0 h 136"/>
                <a:gd name="T90" fmla="*/ 17 w 112"/>
                <a:gd name="T91" fmla="*/ 0 h 136"/>
                <a:gd name="T92" fmla="*/ 17 w 112"/>
                <a:gd name="T93" fmla="*/ 20 h 136"/>
                <a:gd name="T94" fmla="*/ 15 w 112"/>
                <a:gd name="T95" fmla="*/ 20 h 136"/>
                <a:gd name="T96" fmla="*/ 15 w 112"/>
                <a:gd name="T97" fmla="*/ 6 h 136"/>
                <a:gd name="T98" fmla="*/ 0 w 112"/>
                <a:gd name="T99" fmla="*/ 6 h 136"/>
                <a:gd name="T100" fmla="*/ 0 w 112"/>
                <a:gd name="T101" fmla="*/ 24 h 136"/>
                <a:gd name="T102" fmla="*/ 0 w 112"/>
                <a:gd name="T103" fmla="*/ 28 h 136"/>
                <a:gd name="T104" fmla="*/ 0 w 112"/>
                <a:gd name="T105" fmla="*/ 136 h 136"/>
                <a:gd name="T106" fmla="*/ 89 w 112"/>
                <a:gd name="T107" fmla="*/ 136 h 136"/>
                <a:gd name="T108" fmla="*/ 112 w 112"/>
                <a:gd name="T109" fmla="*/ 110 h 136"/>
                <a:gd name="T110" fmla="*/ 112 w 112"/>
                <a:gd name="T111" fmla="*/ 84 h 136"/>
                <a:gd name="T112" fmla="*/ 104 w 112"/>
                <a:gd name="T113" fmla="*/ 92 h 136"/>
                <a:gd name="T114" fmla="*/ 104 w 112"/>
                <a:gd name="T115" fmla="*/ 101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12" h="136">
                  <a:moveTo>
                    <a:pt x="104" y="101"/>
                  </a:moveTo>
                  <a:lnTo>
                    <a:pt x="83" y="101"/>
                  </a:lnTo>
                  <a:lnTo>
                    <a:pt x="83" y="129"/>
                  </a:lnTo>
                  <a:lnTo>
                    <a:pt x="7" y="129"/>
                  </a:lnTo>
                  <a:lnTo>
                    <a:pt x="7" y="32"/>
                  </a:lnTo>
                  <a:lnTo>
                    <a:pt x="104" y="32"/>
                  </a:lnTo>
                  <a:lnTo>
                    <a:pt x="104" y="40"/>
                  </a:lnTo>
                  <a:lnTo>
                    <a:pt x="112" y="32"/>
                  </a:lnTo>
                  <a:lnTo>
                    <a:pt x="112" y="6"/>
                  </a:lnTo>
                  <a:lnTo>
                    <a:pt x="97" y="6"/>
                  </a:lnTo>
                  <a:lnTo>
                    <a:pt x="97" y="20"/>
                  </a:lnTo>
                  <a:lnTo>
                    <a:pt x="95" y="20"/>
                  </a:lnTo>
                  <a:lnTo>
                    <a:pt x="95" y="0"/>
                  </a:lnTo>
                  <a:lnTo>
                    <a:pt x="89" y="0"/>
                  </a:lnTo>
                  <a:lnTo>
                    <a:pt x="89" y="20"/>
                  </a:lnTo>
                  <a:lnTo>
                    <a:pt x="87" y="20"/>
                  </a:lnTo>
                  <a:lnTo>
                    <a:pt x="87" y="6"/>
                  </a:lnTo>
                  <a:lnTo>
                    <a:pt x="79" y="6"/>
                  </a:lnTo>
                  <a:lnTo>
                    <a:pt x="79" y="20"/>
                  </a:lnTo>
                  <a:lnTo>
                    <a:pt x="76" y="20"/>
                  </a:lnTo>
                  <a:lnTo>
                    <a:pt x="76" y="0"/>
                  </a:lnTo>
                  <a:lnTo>
                    <a:pt x="72" y="0"/>
                  </a:lnTo>
                  <a:lnTo>
                    <a:pt x="72" y="20"/>
                  </a:lnTo>
                  <a:lnTo>
                    <a:pt x="68" y="20"/>
                  </a:lnTo>
                  <a:lnTo>
                    <a:pt x="68" y="6"/>
                  </a:lnTo>
                  <a:lnTo>
                    <a:pt x="60" y="6"/>
                  </a:lnTo>
                  <a:lnTo>
                    <a:pt x="60" y="20"/>
                  </a:lnTo>
                  <a:lnTo>
                    <a:pt x="57" y="20"/>
                  </a:lnTo>
                  <a:lnTo>
                    <a:pt x="57" y="0"/>
                  </a:lnTo>
                  <a:lnTo>
                    <a:pt x="53" y="0"/>
                  </a:lnTo>
                  <a:lnTo>
                    <a:pt x="53" y="20"/>
                  </a:lnTo>
                  <a:lnTo>
                    <a:pt x="51" y="20"/>
                  </a:lnTo>
                  <a:lnTo>
                    <a:pt x="51" y="6"/>
                  </a:lnTo>
                  <a:lnTo>
                    <a:pt x="43" y="6"/>
                  </a:lnTo>
                  <a:lnTo>
                    <a:pt x="43" y="20"/>
                  </a:lnTo>
                  <a:lnTo>
                    <a:pt x="40" y="20"/>
                  </a:lnTo>
                  <a:lnTo>
                    <a:pt x="40" y="0"/>
                  </a:lnTo>
                  <a:lnTo>
                    <a:pt x="35" y="0"/>
                  </a:lnTo>
                  <a:lnTo>
                    <a:pt x="35" y="20"/>
                  </a:lnTo>
                  <a:lnTo>
                    <a:pt x="32" y="20"/>
                  </a:lnTo>
                  <a:lnTo>
                    <a:pt x="32" y="6"/>
                  </a:lnTo>
                  <a:lnTo>
                    <a:pt x="25" y="6"/>
                  </a:lnTo>
                  <a:lnTo>
                    <a:pt x="25" y="20"/>
                  </a:lnTo>
                  <a:lnTo>
                    <a:pt x="23" y="20"/>
                  </a:lnTo>
                  <a:lnTo>
                    <a:pt x="23" y="0"/>
                  </a:lnTo>
                  <a:lnTo>
                    <a:pt x="17" y="0"/>
                  </a:lnTo>
                  <a:lnTo>
                    <a:pt x="17" y="20"/>
                  </a:lnTo>
                  <a:lnTo>
                    <a:pt x="15" y="20"/>
                  </a:lnTo>
                  <a:lnTo>
                    <a:pt x="15" y="6"/>
                  </a:lnTo>
                  <a:lnTo>
                    <a:pt x="0" y="6"/>
                  </a:lnTo>
                  <a:lnTo>
                    <a:pt x="0" y="24"/>
                  </a:lnTo>
                  <a:lnTo>
                    <a:pt x="0" y="28"/>
                  </a:lnTo>
                  <a:lnTo>
                    <a:pt x="0" y="136"/>
                  </a:lnTo>
                  <a:lnTo>
                    <a:pt x="89" y="136"/>
                  </a:lnTo>
                  <a:lnTo>
                    <a:pt x="112" y="110"/>
                  </a:lnTo>
                  <a:lnTo>
                    <a:pt x="112" y="84"/>
                  </a:lnTo>
                  <a:lnTo>
                    <a:pt x="104" y="92"/>
                  </a:lnTo>
                  <a:lnTo>
                    <a:pt x="104" y="10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6" name="Rectangle 117"/>
            <p:cNvSpPr>
              <a:spLocks noChangeArrowheads="1"/>
            </p:cNvSpPr>
            <p:nvPr/>
          </p:nvSpPr>
          <p:spPr bwMode="auto">
            <a:xfrm>
              <a:off x="7589930" y="4421713"/>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17" name="Rectangle 118"/>
            <p:cNvSpPr>
              <a:spLocks noChangeArrowheads="1"/>
            </p:cNvSpPr>
            <p:nvPr/>
          </p:nvSpPr>
          <p:spPr bwMode="auto">
            <a:xfrm>
              <a:off x="7589930" y="4461645"/>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20" name="Rectangle 119"/>
            <p:cNvSpPr>
              <a:spLocks noChangeArrowheads="1"/>
            </p:cNvSpPr>
            <p:nvPr/>
          </p:nvSpPr>
          <p:spPr bwMode="auto">
            <a:xfrm>
              <a:off x="7589930" y="4506569"/>
              <a:ext cx="109814" cy="149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21" name="Rectangle 120"/>
            <p:cNvSpPr>
              <a:spLocks noChangeArrowheads="1"/>
            </p:cNvSpPr>
            <p:nvPr/>
          </p:nvSpPr>
          <p:spPr bwMode="auto">
            <a:xfrm>
              <a:off x="7589930" y="4548998"/>
              <a:ext cx="109814" cy="17471"/>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25" name="矩形 3"/>
          <p:cNvSpPr>
            <a:spLocks noChangeArrowheads="1"/>
          </p:cNvSpPr>
          <p:nvPr/>
        </p:nvSpPr>
        <p:spPr bwMode="auto">
          <a:xfrm>
            <a:off x="7536871" y="6291877"/>
            <a:ext cx="810739" cy="339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none" lIns="77599" tIns="38801" rIns="77599" bIns="38801">
            <a:spAutoFit/>
          </a:bodyPr>
          <a:lstStyle/>
          <a:p>
            <a:r>
              <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rPr>
              <a:t>阶段六</a:t>
            </a:r>
            <a:endParaRPr lang="zh-CN" altLang="en-US" sz="169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6" name="文本框 13"/>
          <p:cNvSpPr txBox="1"/>
          <p:nvPr/>
        </p:nvSpPr>
        <p:spPr>
          <a:xfrm>
            <a:off x="8499750" y="6124725"/>
            <a:ext cx="2759002" cy="639204"/>
          </a:xfrm>
          <a:prstGeom prst="rect">
            <a:avLst/>
          </a:prstGeom>
          <a:noFill/>
        </p:spPr>
        <p:txBody>
          <a:bodyPr wrap="square" lIns="74479" tIns="37238" rIns="74479" bIns="37238" rtlCol="0">
            <a:spAutoFit/>
          </a:bodyPr>
          <a:lstStyle/>
          <a:p>
            <a:pPr algn="l">
              <a:lnSpc>
                <a:spcPct val="120000"/>
              </a:lnSpc>
              <a:spcBef>
                <a:spcPct val="0"/>
              </a:spcBef>
              <a:buNone/>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在此录入上述图表的综合描述说明，在此录入上述图表的综合描述说明，在此录入上述图表的综合描述</a:t>
            </a: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说明。</a:t>
            </a:r>
            <a:endPar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30" name="Group 9"/>
          <p:cNvGrpSpPr/>
          <p:nvPr/>
        </p:nvGrpSpPr>
        <p:grpSpPr>
          <a:xfrm>
            <a:off x="5994003" y="6194442"/>
            <a:ext cx="700571" cy="519491"/>
            <a:chOff x="4572000" y="3414713"/>
            <a:chExt cx="374651" cy="277813"/>
          </a:xfrm>
          <a:solidFill>
            <a:schemeClr val="bg1"/>
          </a:solidFill>
        </p:grpSpPr>
        <p:sp>
          <p:nvSpPr>
            <p:cNvPr id="131" name="Freeform 17"/>
            <p:cNvSpPr>
              <a:spLocks/>
            </p:cNvSpPr>
            <p:nvPr/>
          </p:nvSpPr>
          <p:spPr bwMode="auto">
            <a:xfrm>
              <a:off x="4713288" y="3481388"/>
              <a:ext cx="233363" cy="211138"/>
            </a:xfrm>
            <a:custGeom>
              <a:avLst/>
              <a:gdLst>
                <a:gd name="T0" fmla="*/ 89 w 89"/>
                <a:gd name="T1" fmla="*/ 33 h 81"/>
                <a:gd name="T2" fmla="*/ 43 w 89"/>
                <a:gd name="T3" fmla="*/ 0 h 81"/>
                <a:gd name="T4" fmla="*/ 40 w 89"/>
                <a:gd name="T5" fmla="*/ 1 h 81"/>
                <a:gd name="T6" fmla="*/ 43 w 89"/>
                <a:gd name="T7" fmla="*/ 11 h 81"/>
                <a:gd name="T8" fmla="*/ 0 w 89"/>
                <a:gd name="T9" fmla="*/ 44 h 81"/>
                <a:gd name="T10" fmla="*/ 0 w 89"/>
                <a:gd name="T11" fmla="*/ 44 h 81"/>
                <a:gd name="T12" fmla="*/ 40 w 89"/>
                <a:gd name="T13" fmla="*/ 65 h 81"/>
                <a:gd name="T14" fmla="*/ 74 w 89"/>
                <a:gd name="T15" fmla="*/ 81 h 81"/>
                <a:gd name="T16" fmla="*/ 64 w 89"/>
                <a:gd name="T17" fmla="*/ 62 h 81"/>
                <a:gd name="T18" fmla="*/ 89 w 89"/>
                <a:gd name="T19" fmla="*/ 3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89" h="81">
                  <a:moveTo>
                    <a:pt x="89" y="33"/>
                  </a:moveTo>
                  <a:cubicBezTo>
                    <a:pt x="89" y="15"/>
                    <a:pt x="68" y="0"/>
                    <a:pt x="43" y="0"/>
                  </a:cubicBezTo>
                  <a:cubicBezTo>
                    <a:pt x="42" y="0"/>
                    <a:pt x="41" y="1"/>
                    <a:pt x="40" y="1"/>
                  </a:cubicBezTo>
                  <a:cubicBezTo>
                    <a:pt x="42" y="4"/>
                    <a:pt x="43" y="8"/>
                    <a:pt x="43" y="11"/>
                  </a:cubicBezTo>
                  <a:cubicBezTo>
                    <a:pt x="43" y="29"/>
                    <a:pt x="24" y="43"/>
                    <a:pt x="0" y="44"/>
                  </a:cubicBezTo>
                  <a:cubicBezTo>
                    <a:pt x="0" y="44"/>
                    <a:pt x="0" y="44"/>
                    <a:pt x="0" y="44"/>
                  </a:cubicBezTo>
                  <a:cubicBezTo>
                    <a:pt x="6" y="56"/>
                    <a:pt x="21" y="64"/>
                    <a:pt x="40" y="65"/>
                  </a:cubicBezTo>
                  <a:cubicBezTo>
                    <a:pt x="53" y="75"/>
                    <a:pt x="74" y="81"/>
                    <a:pt x="74" y="81"/>
                  </a:cubicBezTo>
                  <a:cubicBezTo>
                    <a:pt x="64" y="72"/>
                    <a:pt x="63" y="65"/>
                    <a:pt x="64" y="62"/>
                  </a:cubicBezTo>
                  <a:cubicBezTo>
                    <a:pt x="79" y="56"/>
                    <a:pt x="89" y="46"/>
                    <a:pt x="89" y="33"/>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4" name="Freeform 18"/>
            <p:cNvSpPr>
              <a:spLocks/>
            </p:cNvSpPr>
            <p:nvPr/>
          </p:nvSpPr>
          <p:spPr bwMode="auto">
            <a:xfrm>
              <a:off x="4572000" y="3414713"/>
              <a:ext cx="241300" cy="209550"/>
            </a:xfrm>
            <a:custGeom>
              <a:avLst/>
              <a:gdLst>
                <a:gd name="T0" fmla="*/ 89 w 92"/>
                <a:gd name="T1" fmla="*/ 21 h 80"/>
                <a:gd name="T2" fmla="*/ 46 w 92"/>
                <a:gd name="T3" fmla="*/ 0 h 80"/>
                <a:gd name="T4" fmla="*/ 0 w 92"/>
                <a:gd name="T5" fmla="*/ 32 h 80"/>
                <a:gd name="T6" fmla="*/ 25 w 92"/>
                <a:gd name="T7" fmla="*/ 61 h 80"/>
                <a:gd name="T8" fmla="*/ 14 w 92"/>
                <a:gd name="T9" fmla="*/ 80 h 80"/>
                <a:gd name="T10" fmla="*/ 48 w 92"/>
                <a:gd name="T11" fmla="*/ 65 h 80"/>
                <a:gd name="T12" fmla="*/ 49 w 92"/>
                <a:gd name="T13" fmla="*/ 64 h 80"/>
                <a:gd name="T14" fmla="*/ 92 w 92"/>
                <a:gd name="T15" fmla="*/ 32 h 80"/>
                <a:gd name="T16" fmla="*/ 89 w 92"/>
                <a:gd name="T17" fmla="*/ 21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2" h="80">
                  <a:moveTo>
                    <a:pt x="89" y="21"/>
                  </a:moveTo>
                  <a:cubicBezTo>
                    <a:pt x="83" y="9"/>
                    <a:pt x="66" y="0"/>
                    <a:pt x="46" y="0"/>
                  </a:cubicBezTo>
                  <a:cubicBezTo>
                    <a:pt x="20" y="0"/>
                    <a:pt x="0" y="14"/>
                    <a:pt x="0" y="32"/>
                  </a:cubicBezTo>
                  <a:cubicBezTo>
                    <a:pt x="0" y="45"/>
                    <a:pt x="10" y="56"/>
                    <a:pt x="25" y="61"/>
                  </a:cubicBezTo>
                  <a:cubicBezTo>
                    <a:pt x="26" y="65"/>
                    <a:pt x="25" y="71"/>
                    <a:pt x="14" y="80"/>
                  </a:cubicBezTo>
                  <a:cubicBezTo>
                    <a:pt x="14" y="80"/>
                    <a:pt x="36" y="75"/>
                    <a:pt x="48" y="65"/>
                  </a:cubicBezTo>
                  <a:cubicBezTo>
                    <a:pt x="49" y="64"/>
                    <a:pt x="49" y="64"/>
                    <a:pt x="49" y="64"/>
                  </a:cubicBezTo>
                  <a:cubicBezTo>
                    <a:pt x="73" y="63"/>
                    <a:pt x="92" y="49"/>
                    <a:pt x="92" y="32"/>
                  </a:cubicBezTo>
                  <a:cubicBezTo>
                    <a:pt x="92" y="28"/>
                    <a:pt x="91" y="25"/>
                    <a:pt x="89" y="2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down)">
                                      <p:cBhvr>
                                        <p:cTn id="7" dur="500"/>
                                        <p:tgtEl>
                                          <p:spTgt spid="47"/>
                                        </p:tgtEl>
                                      </p:cBhvr>
                                    </p:animEffect>
                                  </p:childTnLst>
                                </p:cTn>
                              </p:par>
                            </p:childTnLst>
                          </p:cTn>
                        </p:par>
                        <p:par>
                          <p:cTn id="8" fill="hold">
                            <p:stCondLst>
                              <p:cond delay="500"/>
                            </p:stCondLst>
                            <p:childTnLst>
                              <p:par>
                                <p:cTn id="9" presetID="2" presetClass="entr" presetSubtype="12" accel="61000" fill="hold" nodeType="afterEffect">
                                  <p:stCondLst>
                                    <p:cond delay="0"/>
                                  </p:stCondLst>
                                  <p:childTnLst>
                                    <p:set>
                                      <p:cBhvr>
                                        <p:cTn id="10" dur="1" fill="hold">
                                          <p:stCondLst>
                                            <p:cond delay="0"/>
                                          </p:stCondLst>
                                        </p:cTn>
                                        <p:tgtEl>
                                          <p:spTgt spid="48"/>
                                        </p:tgtEl>
                                        <p:attrNameLst>
                                          <p:attrName>style.visibility</p:attrName>
                                        </p:attrNameLst>
                                      </p:cBhvr>
                                      <p:to>
                                        <p:strVal val="visible"/>
                                      </p:to>
                                    </p:set>
                                    <p:anim calcmode="lin" valueType="num">
                                      <p:cBhvr additive="base">
                                        <p:cTn id="11" dur="1400" fill="hold"/>
                                        <p:tgtEl>
                                          <p:spTgt spid="48"/>
                                        </p:tgtEl>
                                        <p:attrNameLst>
                                          <p:attrName>ppt_x</p:attrName>
                                        </p:attrNameLst>
                                      </p:cBhvr>
                                      <p:tavLst>
                                        <p:tav tm="0">
                                          <p:val>
                                            <p:strVal val="0-#ppt_w/2"/>
                                          </p:val>
                                        </p:tav>
                                        <p:tav tm="100000">
                                          <p:val>
                                            <p:strVal val="#ppt_x"/>
                                          </p:val>
                                        </p:tav>
                                      </p:tavLst>
                                    </p:anim>
                                    <p:anim calcmode="lin" valueType="num">
                                      <p:cBhvr additive="base">
                                        <p:cTn id="12" dur="1400" fill="hold"/>
                                        <p:tgtEl>
                                          <p:spTgt spid="48"/>
                                        </p:tgtEl>
                                        <p:attrNameLst>
                                          <p:attrName>ppt_y</p:attrName>
                                        </p:attrNameLst>
                                      </p:cBhvr>
                                      <p:tavLst>
                                        <p:tav tm="0">
                                          <p:val>
                                            <p:strVal val="1+#ppt_h/2"/>
                                          </p:val>
                                        </p:tav>
                                        <p:tav tm="100000">
                                          <p:val>
                                            <p:strVal val="#ppt_y"/>
                                          </p:val>
                                        </p:tav>
                                      </p:tavLst>
                                    </p:anim>
                                  </p:childTnLst>
                                </p:cTn>
                              </p:par>
                              <p:par>
                                <p:cTn id="13" presetID="2" presetClass="entr" presetSubtype="3" accel="61000"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 calcmode="lin" valueType="num">
                                      <p:cBhvr additive="base">
                                        <p:cTn id="15" dur="1400" fill="hold"/>
                                        <p:tgtEl>
                                          <p:spTgt spid="53"/>
                                        </p:tgtEl>
                                        <p:attrNameLst>
                                          <p:attrName>ppt_x</p:attrName>
                                        </p:attrNameLst>
                                      </p:cBhvr>
                                      <p:tavLst>
                                        <p:tav tm="0">
                                          <p:val>
                                            <p:strVal val="1+#ppt_w/2"/>
                                          </p:val>
                                        </p:tav>
                                        <p:tav tm="100000">
                                          <p:val>
                                            <p:strVal val="#ppt_x"/>
                                          </p:val>
                                        </p:tav>
                                      </p:tavLst>
                                    </p:anim>
                                    <p:anim calcmode="lin" valueType="num">
                                      <p:cBhvr additive="base">
                                        <p:cTn id="16" dur="1400" fill="hold"/>
                                        <p:tgtEl>
                                          <p:spTgt spid="53"/>
                                        </p:tgtEl>
                                        <p:attrNameLst>
                                          <p:attrName>ppt_y</p:attrName>
                                        </p:attrNameLst>
                                      </p:cBhvr>
                                      <p:tavLst>
                                        <p:tav tm="0">
                                          <p:val>
                                            <p:strVal val="0-#ppt_h/2"/>
                                          </p:val>
                                        </p:tav>
                                        <p:tav tm="100000">
                                          <p:val>
                                            <p:strVal val="#ppt_y"/>
                                          </p:val>
                                        </p:tav>
                                      </p:tavLst>
                                    </p:anim>
                                  </p:childTnLst>
                                </p:cTn>
                              </p:par>
                              <p:par>
                                <p:cTn id="17" presetID="2" presetClass="entr" presetSubtype="3" accel="61000" fill="hold" nodeType="withEffect">
                                  <p:stCondLst>
                                    <p:cond delay="0"/>
                                  </p:stCondLst>
                                  <p:childTnLst>
                                    <p:set>
                                      <p:cBhvr>
                                        <p:cTn id="18" dur="1" fill="hold">
                                          <p:stCondLst>
                                            <p:cond delay="0"/>
                                          </p:stCondLst>
                                        </p:cTn>
                                        <p:tgtEl>
                                          <p:spTgt spid="63"/>
                                        </p:tgtEl>
                                        <p:attrNameLst>
                                          <p:attrName>style.visibility</p:attrName>
                                        </p:attrNameLst>
                                      </p:cBhvr>
                                      <p:to>
                                        <p:strVal val="visible"/>
                                      </p:to>
                                    </p:set>
                                    <p:anim calcmode="lin" valueType="num">
                                      <p:cBhvr additive="base">
                                        <p:cTn id="19" dur="1400" fill="hold"/>
                                        <p:tgtEl>
                                          <p:spTgt spid="63"/>
                                        </p:tgtEl>
                                        <p:attrNameLst>
                                          <p:attrName>ppt_x</p:attrName>
                                        </p:attrNameLst>
                                      </p:cBhvr>
                                      <p:tavLst>
                                        <p:tav tm="0">
                                          <p:val>
                                            <p:strVal val="1+#ppt_w/2"/>
                                          </p:val>
                                        </p:tav>
                                        <p:tav tm="100000">
                                          <p:val>
                                            <p:strVal val="#ppt_x"/>
                                          </p:val>
                                        </p:tav>
                                      </p:tavLst>
                                    </p:anim>
                                    <p:anim calcmode="lin" valueType="num">
                                      <p:cBhvr additive="base">
                                        <p:cTn id="20" dur="1400" fill="hold"/>
                                        <p:tgtEl>
                                          <p:spTgt spid="63"/>
                                        </p:tgtEl>
                                        <p:attrNameLst>
                                          <p:attrName>ppt_y</p:attrName>
                                        </p:attrNameLst>
                                      </p:cBhvr>
                                      <p:tavLst>
                                        <p:tav tm="0">
                                          <p:val>
                                            <p:strVal val="0-#ppt_h/2"/>
                                          </p:val>
                                        </p:tav>
                                        <p:tav tm="100000">
                                          <p:val>
                                            <p:strVal val="#ppt_y"/>
                                          </p:val>
                                        </p:tav>
                                      </p:tavLst>
                                    </p:anim>
                                  </p:childTnLst>
                                </p:cTn>
                              </p:par>
                              <p:par>
                                <p:cTn id="21" presetID="2" presetClass="entr" presetSubtype="12" accel="61000" fill="hold" nodeType="withEffect">
                                  <p:stCondLst>
                                    <p:cond delay="0"/>
                                  </p:stCondLst>
                                  <p:childTnLst>
                                    <p:set>
                                      <p:cBhvr>
                                        <p:cTn id="22" dur="1" fill="hold">
                                          <p:stCondLst>
                                            <p:cond delay="0"/>
                                          </p:stCondLst>
                                        </p:cTn>
                                        <p:tgtEl>
                                          <p:spTgt spid="68"/>
                                        </p:tgtEl>
                                        <p:attrNameLst>
                                          <p:attrName>style.visibility</p:attrName>
                                        </p:attrNameLst>
                                      </p:cBhvr>
                                      <p:to>
                                        <p:strVal val="visible"/>
                                      </p:to>
                                    </p:set>
                                    <p:anim calcmode="lin" valueType="num">
                                      <p:cBhvr additive="base">
                                        <p:cTn id="23" dur="1400" fill="hold"/>
                                        <p:tgtEl>
                                          <p:spTgt spid="68"/>
                                        </p:tgtEl>
                                        <p:attrNameLst>
                                          <p:attrName>ppt_x</p:attrName>
                                        </p:attrNameLst>
                                      </p:cBhvr>
                                      <p:tavLst>
                                        <p:tav tm="0">
                                          <p:val>
                                            <p:strVal val="0-#ppt_w/2"/>
                                          </p:val>
                                        </p:tav>
                                        <p:tav tm="100000">
                                          <p:val>
                                            <p:strVal val="#ppt_x"/>
                                          </p:val>
                                        </p:tav>
                                      </p:tavLst>
                                    </p:anim>
                                    <p:anim calcmode="lin" valueType="num">
                                      <p:cBhvr additive="base">
                                        <p:cTn id="24" dur="1400" fill="hold"/>
                                        <p:tgtEl>
                                          <p:spTgt spid="68"/>
                                        </p:tgtEl>
                                        <p:attrNameLst>
                                          <p:attrName>ppt_y</p:attrName>
                                        </p:attrNameLst>
                                      </p:cBhvr>
                                      <p:tavLst>
                                        <p:tav tm="0">
                                          <p:val>
                                            <p:strVal val="1+#ppt_h/2"/>
                                          </p:val>
                                        </p:tav>
                                        <p:tav tm="100000">
                                          <p:val>
                                            <p:strVal val="#ppt_y"/>
                                          </p:val>
                                        </p:tav>
                                      </p:tavLst>
                                    </p:anim>
                                  </p:childTnLst>
                                </p:cTn>
                              </p:par>
                              <p:par>
                                <p:cTn id="25" presetID="2" presetClass="entr" presetSubtype="3" accel="61000" fill="hold" nodeType="withEffect">
                                  <p:stCondLst>
                                    <p:cond delay="0"/>
                                  </p:stCondLst>
                                  <p:childTnLst>
                                    <p:set>
                                      <p:cBhvr>
                                        <p:cTn id="26" dur="1" fill="hold">
                                          <p:stCondLst>
                                            <p:cond delay="0"/>
                                          </p:stCondLst>
                                        </p:cTn>
                                        <p:tgtEl>
                                          <p:spTgt spid="73"/>
                                        </p:tgtEl>
                                        <p:attrNameLst>
                                          <p:attrName>style.visibility</p:attrName>
                                        </p:attrNameLst>
                                      </p:cBhvr>
                                      <p:to>
                                        <p:strVal val="visible"/>
                                      </p:to>
                                    </p:set>
                                    <p:anim calcmode="lin" valueType="num">
                                      <p:cBhvr additive="base">
                                        <p:cTn id="27" dur="1400" fill="hold"/>
                                        <p:tgtEl>
                                          <p:spTgt spid="73"/>
                                        </p:tgtEl>
                                        <p:attrNameLst>
                                          <p:attrName>ppt_x</p:attrName>
                                        </p:attrNameLst>
                                      </p:cBhvr>
                                      <p:tavLst>
                                        <p:tav tm="0">
                                          <p:val>
                                            <p:strVal val="1+#ppt_w/2"/>
                                          </p:val>
                                        </p:tav>
                                        <p:tav tm="100000">
                                          <p:val>
                                            <p:strVal val="#ppt_x"/>
                                          </p:val>
                                        </p:tav>
                                      </p:tavLst>
                                    </p:anim>
                                    <p:anim calcmode="lin" valueType="num">
                                      <p:cBhvr additive="base">
                                        <p:cTn id="28" dur="1400" fill="hold"/>
                                        <p:tgtEl>
                                          <p:spTgt spid="73"/>
                                        </p:tgtEl>
                                        <p:attrNameLst>
                                          <p:attrName>ppt_y</p:attrName>
                                        </p:attrNameLst>
                                      </p:cBhvr>
                                      <p:tavLst>
                                        <p:tav tm="0">
                                          <p:val>
                                            <p:strVal val="0-#ppt_h/2"/>
                                          </p:val>
                                        </p:tav>
                                        <p:tav tm="100000">
                                          <p:val>
                                            <p:strVal val="#ppt_y"/>
                                          </p:val>
                                        </p:tav>
                                      </p:tavLst>
                                    </p:anim>
                                  </p:childTnLst>
                                </p:cTn>
                              </p:par>
                              <p:par>
                                <p:cTn id="29" presetID="2" presetClass="entr" presetSubtype="12" accel="61000" fill="hold" nodeType="withEffect">
                                  <p:stCondLst>
                                    <p:cond delay="0"/>
                                  </p:stCondLst>
                                  <p:childTnLst>
                                    <p:set>
                                      <p:cBhvr>
                                        <p:cTn id="30" dur="1" fill="hold">
                                          <p:stCondLst>
                                            <p:cond delay="0"/>
                                          </p:stCondLst>
                                        </p:cTn>
                                        <p:tgtEl>
                                          <p:spTgt spid="58"/>
                                        </p:tgtEl>
                                        <p:attrNameLst>
                                          <p:attrName>style.visibility</p:attrName>
                                        </p:attrNameLst>
                                      </p:cBhvr>
                                      <p:to>
                                        <p:strVal val="visible"/>
                                      </p:to>
                                    </p:set>
                                    <p:anim calcmode="lin" valueType="num">
                                      <p:cBhvr additive="base">
                                        <p:cTn id="31" dur="1400" fill="hold"/>
                                        <p:tgtEl>
                                          <p:spTgt spid="58"/>
                                        </p:tgtEl>
                                        <p:attrNameLst>
                                          <p:attrName>ppt_x</p:attrName>
                                        </p:attrNameLst>
                                      </p:cBhvr>
                                      <p:tavLst>
                                        <p:tav tm="0">
                                          <p:val>
                                            <p:strVal val="0-#ppt_w/2"/>
                                          </p:val>
                                        </p:tav>
                                        <p:tav tm="100000">
                                          <p:val>
                                            <p:strVal val="#ppt_x"/>
                                          </p:val>
                                        </p:tav>
                                      </p:tavLst>
                                    </p:anim>
                                    <p:anim calcmode="lin" valueType="num">
                                      <p:cBhvr additive="base">
                                        <p:cTn id="32" dur="1400" fill="hold"/>
                                        <p:tgtEl>
                                          <p:spTgt spid="58"/>
                                        </p:tgtEl>
                                        <p:attrNameLst>
                                          <p:attrName>ppt_y</p:attrName>
                                        </p:attrNameLst>
                                      </p:cBhvr>
                                      <p:tavLst>
                                        <p:tav tm="0">
                                          <p:val>
                                            <p:strVal val="1+#ppt_h/2"/>
                                          </p:val>
                                        </p:tav>
                                        <p:tav tm="100000">
                                          <p:val>
                                            <p:strVal val="#ppt_y"/>
                                          </p:val>
                                        </p:tav>
                                      </p:tavLst>
                                    </p:anim>
                                  </p:childTnLst>
                                </p:cTn>
                              </p:par>
                            </p:childTnLst>
                          </p:cTn>
                        </p:par>
                        <p:par>
                          <p:cTn id="33" fill="hold">
                            <p:stCondLst>
                              <p:cond delay="1900"/>
                            </p:stCondLst>
                            <p:childTnLst>
                              <p:par>
                                <p:cTn id="34" presetID="31" presetClass="entr" presetSubtype="0"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 calcmode="lin" valueType="num">
                                      <p:cBhvr>
                                        <p:cTn id="36" dur="500" fill="hold"/>
                                        <p:tgtEl>
                                          <p:spTgt spid="78"/>
                                        </p:tgtEl>
                                        <p:attrNameLst>
                                          <p:attrName>ppt_w</p:attrName>
                                        </p:attrNameLst>
                                      </p:cBhvr>
                                      <p:tavLst>
                                        <p:tav tm="0">
                                          <p:val>
                                            <p:fltVal val="0"/>
                                          </p:val>
                                        </p:tav>
                                        <p:tav tm="100000">
                                          <p:val>
                                            <p:strVal val="#ppt_w"/>
                                          </p:val>
                                        </p:tav>
                                      </p:tavLst>
                                    </p:anim>
                                    <p:anim calcmode="lin" valueType="num">
                                      <p:cBhvr>
                                        <p:cTn id="37" dur="500" fill="hold"/>
                                        <p:tgtEl>
                                          <p:spTgt spid="78"/>
                                        </p:tgtEl>
                                        <p:attrNameLst>
                                          <p:attrName>ppt_h</p:attrName>
                                        </p:attrNameLst>
                                      </p:cBhvr>
                                      <p:tavLst>
                                        <p:tav tm="0">
                                          <p:val>
                                            <p:fltVal val="0"/>
                                          </p:val>
                                        </p:tav>
                                        <p:tav tm="100000">
                                          <p:val>
                                            <p:strVal val="#ppt_h"/>
                                          </p:val>
                                        </p:tav>
                                      </p:tavLst>
                                    </p:anim>
                                    <p:anim calcmode="lin" valueType="num">
                                      <p:cBhvr>
                                        <p:cTn id="38" dur="500" fill="hold"/>
                                        <p:tgtEl>
                                          <p:spTgt spid="78"/>
                                        </p:tgtEl>
                                        <p:attrNameLst>
                                          <p:attrName>style.rotation</p:attrName>
                                        </p:attrNameLst>
                                      </p:cBhvr>
                                      <p:tavLst>
                                        <p:tav tm="0">
                                          <p:val>
                                            <p:fltVal val="90"/>
                                          </p:val>
                                        </p:tav>
                                        <p:tav tm="100000">
                                          <p:val>
                                            <p:fltVal val="0"/>
                                          </p:val>
                                        </p:tav>
                                      </p:tavLst>
                                    </p:anim>
                                    <p:animEffect transition="in" filter="fade">
                                      <p:cBhvr>
                                        <p:cTn id="39" dur="500"/>
                                        <p:tgtEl>
                                          <p:spTgt spid="78"/>
                                        </p:tgtEl>
                                      </p:cBhvr>
                                    </p:animEffect>
                                  </p:childTnLst>
                                </p:cTn>
                              </p:par>
                            </p:childTnLst>
                          </p:cTn>
                        </p:par>
                        <p:par>
                          <p:cTn id="40" fill="hold">
                            <p:stCondLst>
                              <p:cond delay="2400"/>
                            </p:stCondLst>
                            <p:childTnLst>
                              <p:par>
                                <p:cTn id="41" presetID="22" presetClass="entr" presetSubtype="8" fill="hold" grpId="0" nodeType="afterEffect">
                                  <p:stCondLst>
                                    <p:cond delay="0"/>
                                  </p:stCondLst>
                                  <p:childTnLst>
                                    <p:set>
                                      <p:cBhvr>
                                        <p:cTn id="42" dur="1" fill="hold">
                                          <p:stCondLst>
                                            <p:cond delay="0"/>
                                          </p:stCondLst>
                                        </p:cTn>
                                        <p:tgtEl>
                                          <p:spTgt spid="82"/>
                                        </p:tgtEl>
                                        <p:attrNameLst>
                                          <p:attrName>style.visibility</p:attrName>
                                        </p:attrNameLst>
                                      </p:cBhvr>
                                      <p:to>
                                        <p:strVal val="visible"/>
                                      </p:to>
                                    </p:set>
                                    <p:animEffect transition="in" filter="wipe(left)">
                                      <p:cBhvr>
                                        <p:cTn id="43" dur="500"/>
                                        <p:tgtEl>
                                          <p:spTgt spid="82"/>
                                        </p:tgtEl>
                                      </p:cBhvr>
                                    </p:animEffect>
                                  </p:childTnLst>
                                </p:cTn>
                              </p:par>
                              <p:par>
                                <p:cTn id="44" presetID="22" presetClass="entr" presetSubtype="2" fill="hold" grpId="0" nodeType="withEffect">
                                  <p:stCondLst>
                                    <p:cond delay="0"/>
                                  </p:stCondLst>
                                  <p:childTnLst>
                                    <p:set>
                                      <p:cBhvr>
                                        <p:cTn id="45" dur="1" fill="hold">
                                          <p:stCondLst>
                                            <p:cond delay="0"/>
                                          </p:stCondLst>
                                        </p:cTn>
                                        <p:tgtEl>
                                          <p:spTgt spid="83"/>
                                        </p:tgtEl>
                                        <p:attrNameLst>
                                          <p:attrName>style.visibility</p:attrName>
                                        </p:attrNameLst>
                                      </p:cBhvr>
                                      <p:to>
                                        <p:strVal val="visible"/>
                                      </p:to>
                                    </p:set>
                                    <p:animEffect transition="in" filter="wipe(right)">
                                      <p:cBhvr>
                                        <p:cTn id="46" dur="750"/>
                                        <p:tgtEl>
                                          <p:spTgt spid="83"/>
                                        </p:tgtEl>
                                      </p:cBhvr>
                                    </p:animEffect>
                                  </p:childTnLst>
                                </p:cTn>
                              </p:par>
                            </p:childTnLst>
                          </p:cTn>
                        </p:par>
                        <p:par>
                          <p:cTn id="47" fill="hold">
                            <p:stCondLst>
                              <p:cond delay="3150"/>
                            </p:stCondLst>
                            <p:childTnLst>
                              <p:par>
                                <p:cTn id="48" presetID="31" presetClass="entr" presetSubtype="0" fill="hold" grpId="0" nodeType="afterEffect">
                                  <p:stCondLst>
                                    <p:cond delay="0"/>
                                  </p:stCondLst>
                                  <p:childTnLst>
                                    <p:set>
                                      <p:cBhvr>
                                        <p:cTn id="49" dur="1" fill="hold">
                                          <p:stCondLst>
                                            <p:cond delay="0"/>
                                          </p:stCondLst>
                                        </p:cTn>
                                        <p:tgtEl>
                                          <p:spTgt spid="86"/>
                                        </p:tgtEl>
                                        <p:attrNameLst>
                                          <p:attrName>style.visibility</p:attrName>
                                        </p:attrNameLst>
                                      </p:cBhvr>
                                      <p:to>
                                        <p:strVal val="visible"/>
                                      </p:to>
                                    </p:set>
                                    <p:anim calcmode="lin" valueType="num">
                                      <p:cBhvr>
                                        <p:cTn id="50" dur="500" fill="hold"/>
                                        <p:tgtEl>
                                          <p:spTgt spid="86"/>
                                        </p:tgtEl>
                                        <p:attrNameLst>
                                          <p:attrName>ppt_w</p:attrName>
                                        </p:attrNameLst>
                                      </p:cBhvr>
                                      <p:tavLst>
                                        <p:tav tm="0">
                                          <p:val>
                                            <p:fltVal val="0"/>
                                          </p:val>
                                        </p:tav>
                                        <p:tav tm="100000">
                                          <p:val>
                                            <p:strVal val="#ppt_w"/>
                                          </p:val>
                                        </p:tav>
                                      </p:tavLst>
                                    </p:anim>
                                    <p:anim calcmode="lin" valueType="num">
                                      <p:cBhvr>
                                        <p:cTn id="51" dur="500" fill="hold"/>
                                        <p:tgtEl>
                                          <p:spTgt spid="86"/>
                                        </p:tgtEl>
                                        <p:attrNameLst>
                                          <p:attrName>ppt_h</p:attrName>
                                        </p:attrNameLst>
                                      </p:cBhvr>
                                      <p:tavLst>
                                        <p:tav tm="0">
                                          <p:val>
                                            <p:fltVal val="0"/>
                                          </p:val>
                                        </p:tav>
                                        <p:tav tm="100000">
                                          <p:val>
                                            <p:strVal val="#ppt_h"/>
                                          </p:val>
                                        </p:tav>
                                      </p:tavLst>
                                    </p:anim>
                                    <p:anim calcmode="lin" valueType="num">
                                      <p:cBhvr>
                                        <p:cTn id="52" dur="500" fill="hold"/>
                                        <p:tgtEl>
                                          <p:spTgt spid="86"/>
                                        </p:tgtEl>
                                        <p:attrNameLst>
                                          <p:attrName>style.rotation</p:attrName>
                                        </p:attrNameLst>
                                      </p:cBhvr>
                                      <p:tavLst>
                                        <p:tav tm="0">
                                          <p:val>
                                            <p:fltVal val="90"/>
                                          </p:val>
                                        </p:tav>
                                        <p:tav tm="100000">
                                          <p:val>
                                            <p:fltVal val="0"/>
                                          </p:val>
                                        </p:tav>
                                      </p:tavLst>
                                    </p:anim>
                                    <p:animEffect transition="in" filter="fade">
                                      <p:cBhvr>
                                        <p:cTn id="53" dur="500"/>
                                        <p:tgtEl>
                                          <p:spTgt spid="86"/>
                                        </p:tgtEl>
                                      </p:cBhvr>
                                    </p:animEffect>
                                  </p:childTnLst>
                                </p:cTn>
                              </p:par>
                            </p:childTnLst>
                          </p:cTn>
                        </p:par>
                        <p:par>
                          <p:cTn id="54" fill="hold">
                            <p:stCondLst>
                              <p:cond delay="3650"/>
                            </p:stCondLst>
                            <p:childTnLst>
                              <p:par>
                                <p:cTn id="55" presetID="22" presetClass="entr" presetSubtype="8" fill="hold" grpId="0" nodeType="afterEffect">
                                  <p:stCondLst>
                                    <p:cond delay="0"/>
                                  </p:stCondLst>
                                  <p:childTnLst>
                                    <p:set>
                                      <p:cBhvr>
                                        <p:cTn id="56" dur="1" fill="hold">
                                          <p:stCondLst>
                                            <p:cond delay="0"/>
                                          </p:stCondLst>
                                        </p:cTn>
                                        <p:tgtEl>
                                          <p:spTgt spid="84"/>
                                        </p:tgtEl>
                                        <p:attrNameLst>
                                          <p:attrName>style.visibility</p:attrName>
                                        </p:attrNameLst>
                                      </p:cBhvr>
                                      <p:to>
                                        <p:strVal val="visible"/>
                                      </p:to>
                                    </p:set>
                                    <p:animEffect transition="in" filter="wipe(left)">
                                      <p:cBhvr>
                                        <p:cTn id="57" dur="500"/>
                                        <p:tgtEl>
                                          <p:spTgt spid="84"/>
                                        </p:tgtEl>
                                      </p:cBhvr>
                                    </p:animEffect>
                                  </p:childTnLst>
                                </p:cTn>
                              </p:par>
                              <p:par>
                                <p:cTn id="58" presetID="22" presetClass="entr" presetSubtype="2" fill="hold" grpId="0" nodeType="withEffect">
                                  <p:stCondLst>
                                    <p:cond delay="0"/>
                                  </p:stCondLst>
                                  <p:childTnLst>
                                    <p:set>
                                      <p:cBhvr>
                                        <p:cTn id="59" dur="1" fill="hold">
                                          <p:stCondLst>
                                            <p:cond delay="0"/>
                                          </p:stCondLst>
                                        </p:cTn>
                                        <p:tgtEl>
                                          <p:spTgt spid="85"/>
                                        </p:tgtEl>
                                        <p:attrNameLst>
                                          <p:attrName>style.visibility</p:attrName>
                                        </p:attrNameLst>
                                      </p:cBhvr>
                                      <p:to>
                                        <p:strVal val="visible"/>
                                      </p:to>
                                    </p:set>
                                    <p:animEffect transition="in" filter="wipe(right)">
                                      <p:cBhvr>
                                        <p:cTn id="60" dur="750"/>
                                        <p:tgtEl>
                                          <p:spTgt spid="85"/>
                                        </p:tgtEl>
                                      </p:cBhvr>
                                    </p:animEffect>
                                  </p:childTnLst>
                                </p:cTn>
                              </p:par>
                            </p:childTnLst>
                          </p:cTn>
                        </p:par>
                        <p:par>
                          <p:cTn id="61" fill="hold">
                            <p:stCondLst>
                              <p:cond delay="4400"/>
                            </p:stCondLst>
                            <p:childTnLst>
                              <p:par>
                                <p:cTn id="62" presetID="31" presetClass="entr" presetSubtype="0" fill="hold" nodeType="afterEffect">
                                  <p:stCondLst>
                                    <p:cond delay="0"/>
                                  </p:stCondLst>
                                  <p:childTnLst>
                                    <p:set>
                                      <p:cBhvr>
                                        <p:cTn id="63" dur="1" fill="hold">
                                          <p:stCondLst>
                                            <p:cond delay="0"/>
                                          </p:stCondLst>
                                        </p:cTn>
                                        <p:tgtEl>
                                          <p:spTgt spid="89"/>
                                        </p:tgtEl>
                                        <p:attrNameLst>
                                          <p:attrName>style.visibility</p:attrName>
                                        </p:attrNameLst>
                                      </p:cBhvr>
                                      <p:to>
                                        <p:strVal val="visible"/>
                                      </p:to>
                                    </p:set>
                                    <p:anim calcmode="lin" valueType="num">
                                      <p:cBhvr>
                                        <p:cTn id="64" dur="500" fill="hold"/>
                                        <p:tgtEl>
                                          <p:spTgt spid="89"/>
                                        </p:tgtEl>
                                        <p:attrNameLst>
                                          <p:attrName>ppt_w</p:attrName>
                                        </p:attrNameLst>
                                      </p:cBhvr>
                                      <p:tavLst>
                                        <p:tav tm="0">
                                          <p:val>
                                            <p:fltVal val="0"/>
                                          </p:val>
                                        </p:tav>
                                        <p:tav tm="100000">
                                          <p:val>
                                            <p:strVal val="#ppt_w"/>
                                          </p:val>
                                        </p:tav>
                                      </p:tavLst>
                                    </p:anim>
                                    <p:anim calcmode="lin" valueType="num">
                                      <p:cBhvr>
                                        <p:cTn id="65" dur="500" fill="hold"/>
                                        <p:tgtEl>
                                          <p:spTgt spid="89"/>
                                        </p:tgtEl>
                                        <p:attrNameLst>
                                          <p:attrName>ppt_h</p:attrName>
                                        </p:attrNameLst>
                                      </p:cBhvr>
                                      <p:tavLst>
                                        <p:tav tm="0">
                                          <p:val>
                                            <p:fltVal val="0"/>
                                          </p:val>
                                        </p:tav>
                                        <p:tav tm="100000">
                                          <p:val>
                                            <p:strVal val="#ppt_h"/>
                                          </p:val>
                                        </p:tav>
                                      </p:tavLst>
                                    </p:anim>
                                    <p:anim calcmode="lin" valueType="num">
                                      <p:cBhvr>
                                        <p:cTn id="66" dur="500" fill="hold"/>
                                        <p:tgtEl>
                                          <p:spTgt spid="89"/>
                                        </p:tgtEl>
                                        <p:attrNameLst>
                                          <p:attrName>style.rotation</p:attrName>
                                        </p:attrNameLst>
                                      </p:cBhvr>
                                      <p:tavLst>
                                        <p:tav tm="0">
                                          <p:val>
                                            <p:fltVal val="90"/>
                                          </p:val>
                                        </p:tav>
                                        <p:tav tm="100000">
                                          <p:val>
                                            <p:fltVal val="0"/>
                                          </p:val>
                                        </p:tav>
                                      </p:tavLst>
                                    </p:anim>
                                    <p:animEffect transition="in" filter="fade">
                                      <p:cBhvr>
                                        <p:cTn id="67" dur="500"/>
                                        <p:tgtEl>
                                          <p:spTgt spid="89"/>
                                        </p:tgtEl>
                                      </p:cBhvr>
                                    </p:animEffect>
                                  </p:childTnLst>
                                </p:cTn>
                              </p:par>
                            </p:childTnLst>
                          </p:cTn>
                        </p:par>
                        <p:par>
                          <p:cTn id="68" fill="hold">
                            <p:stCondLst>
                              <p:cond delay="4900"/>
                            </p:stCondLst>
                            <p:childTnLst>
                              <p:par>
                                <p:cTn id="69" presetID="22" presetClass="entr" presetSubtype="8" fill="hold" grpId="0" nodeType="afterEffect">
                                  <p:stCondLst>
                                    <p:cond delay="0"/>
                                  </p:stCondLst>
                                  <p:childTnLst>
                                    <p:set>
                                      <p:cBhvr>
                                        <p:cTn id="70" dur="1" fill="hold">
                                          <p:stCondLst>
                                            <p:cond delay="0"/>
                                          </p:stCondLst>
                                        </p:cTn>
                                        <p:tgtEl>
                                          <p:spTgt spid="87"/>
                                        </p:tgtEl>
                                        <p:attrNameLst>
                                          <p:attrName>style.visibility</p:attrName>
                                        </p:attrNameLst>
                                      </p:cBhvr>
                                      <p:to>
                                        <p:strVal val="visible"/>
                                      </p:to>
                                    </p:set>
                                    <p:animEffect transition="in" filter="wipe(left)">
                                      <p:cBhvr>
                                        <p:cTn id="71" dur="500"/>
                                        <p:tgtEl>
                                          <p:spTgt spid="87"/>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88"/>
                                        </p:tgtEl>
                                        <p:attrNameLst>
                                          <p:attrName>style.visibility</p:attrName>
                                        </p:attrNameLst>
                                      </p:cBhvr>
                                      <p:to>
                                        <p:strVal val="visible"/>
                                      </p:to>
                                    </p:set>
                                    <p:animEffect transition="in" filter="wipe(right)">
                                      <p:cBhvr>
                                        <p:cTn id="74" dur="750"/>
                                        <p:tgtEl>
                                          <p:spTgt spid="88"/>
                                        </p:tgtEl>
                                      </p:cBhvr>
                                    </p:animEffect>
                                  </p:childTnLst>
                                </p:cTn>
                              </p:par>
                            </p:childTnLst>
                          </p:cTn>
                        </p:par>
                        <p:par>
                          <p:cTn id="75" fill="hold">
                            <p:stCondLst>
                              <p:cond delay="5650"/>
                            </p:stCondLst>
                            <p:childTnLst>
                              <p:par>
                                <p:cTn id="76" presetID="31" presetClass="entr" presetSubtype="0" fill="hold" nodeType="afterEffect">
                                  <p:stCondLst>
                                    <p:cond delay="0"/>
                                  </p:stCondLst>
                                  <p:childTnLst>
                                    <p:set>
                                      <p:cBhvr>
                                        <p:cTn id="77" dur="1" fill="hold">
                                          <p:stCondLst>
                                            <p:cond delay="0"/>
                                          </p:stCondLst>
                                        </p:cTn>
                                        <p:tgtEl>
                                          <p:spTgt spid="94"/>
                                        </p:tgtEl>
                                        <p:attrNameLst>
                                          <p:attrName>style.visibility</p:attrName>
                                        </p:attrNameLst>
                                      </p:cBhvr>
                                      <p:to>
                                        <p:strVal val="visible"/>
                                      </p:to>
                                    </p:set>
                                    <p:anim calcmode="lin" valueType="num">
                                      <p:cBhvr>
                                        <p:cTn id="78" dur="500" fill="hold"/>
                                        <p:tgtEl>
                                          <p:spTgt spid="94"/>
                                        </p:tgtEl>
                                        <p:attrNameLst>
                                          <p:attrName>ppt_w</p:attrName>
                                        </p:attrNameLst>
                                      </p:cBhvr>
                                      <p:tavLst>
                                        <p:tav tm="0">
                                          <p:val>
                                            <p:fltVal val="0"/>
                                          </p:val>
                                        </p:tav>
                                        <p:tav tm="100000">
                                          <p:val>
                                            <p:strVal val="#ppt_w"/>
                                          </p:val>
                                        </p:tav>
                                      </p:tavLst>
                                    </p:anim>
                                    <p:anim calcmode="lin" valueType="num">
                                      <p:cBhvr>
                                        <p:cTn id="79" dur="500" fill="hold"/>
                                        <p:tgtEl>
                                          <p:spTgt spid="94"/>
                                        </p:tgtEl>
                                        <p:attrNameLst>
                                          <p:attrName>ppt_h</p:attrName>
                                        </p:attrNameLst>
                                      </p:cBhvr>
                                      <p:tavLst>
                                        <p:tav tm="0">
                                          <p:val>
                                            <p:fltVal val="0"/>
                                          </p:val>
                                        </p:tav>
                                        <p:tav tm="100000">
                                          <p:val>
                                            <p:strVal val="#ppt_h"/>
                                          </p:val>
                                        </p:tav>
                                      </p:tavLst>
                                    </p:anim>
                                    <p:anim calcmode="lin" valueType="num">
                                      <p:cBhvr>
                                        <p:cTn id="80" dur="500" fill="hold"/>
                                        <p:tgtEl>
                                          <p:spTgt spid="94"/>
                                        </p:tgtEl>
                                        <p:attrNameLst>
                                          <p:attrName>style.rotation</p:attrName>
                                        </p:attrNameLst>
                                      </p:cBhvr>
                                      <p:tavLst>
                                        <p:tav tm="0">
                                          <p:val>
                                            <p:fltVal val="90"/>
                                          </p:val>
                                        </p:tav>
                                        <p:tav tm="100000">
                                          <p:val>
                                            <p:fltVal val="0"/>
                                          </p:val>
                                        </p:tav>
                                      </p:tavLst>
                                    </p:anim>
                                    <p:animEffect transition="in" filter="fade">
                                      <p:cBhvr>
                                        <p:cTn id="81" dur="500"/>
                                        <p:tgtEl>
                                          <p:spTgt spid="94"/>
                                        </p:tgtEl>
                                      </p:cBhvr>
                                    </p:animEffect>
                                  </p:childTnLst>
                                </p:cTn>
                              </p:par>
                            </p:childTnLst>
                          </p:cTn>
                        </p:par>
                        <p:par>
                          <p:cTn id="82" fill="hold">
                            <p:stCondLst>
                              <p:cond delay="6150"/>
                            </p:stCondLst>
                            <p:childTnLst>
                              <p:par>
                                <p:cTn id="83" presetID="22" presetClass="entr" presetSubtype="8" fill="hold" grpId="0" nodeType="afterEffect">
                                  <p:stCondLst>
                                    <p:cond delay="0"/>
                                  </p:stCondLst>
                                  <p:childTnLst>
                                    <p:set>
                                      <p:cBhvr>
                                        <p:cTn id="84" dur="1" fill="hold">
                                          <p:stCondLst>
                                            <p:cond delay="0"/>
                                          </p:stCondLst>
                                        </p:cTn>
                                        <p:tgtEl>
                                          <p:spTgt spid="92"/>
                                        </p:tgtEl>
                                        <p:attrNameLst>
                                          <p:attrName>style.visibility</p:attrName>
                                        </p:attrNameLst>
                                      </p:cBhvr>
                                      <p:to>
                                        <p:strVal val="visible"/>
                                      </p:to>
                                    </p:set>
                                    <p:animEffect transition="in" filter="wipe(left)">
                                      <p:cBhvr>
                                        <p:cTn id="85" dur="500"/>
                                        <p:tgtEl>
                                          <p:spTgt spid="92"/>
                                        </p:tgtEl>
                                      </p:cBhvr>
                                    </p:animEffect>
                                  </p:childTnLst>
                                </p:cTn>
                              </p:par>
                              <p:par>
                                <p:cTn id="86" presetID="22" presetClass="entr" presetSubtype="2" fill="hold" grpId="0" nodeType="with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right)">
                                      <p:cBhvr>
                                        <p:cTn id="88" dur="750"/>
                                        <p:tgtEl>
                                          <p:spTgt spid="93"/>
                                        </p:tgtEl>
                                      </p:cBhvr>
                                    </p:animEffect>
                                  </p:childTnLst>
                                </p:cTn>
                              </p:par>
                            </p:childTnLst>
                          </p:cTn>
                        </p:par>
                        <p:par>
                          <p:cTn id="89" fill="hold">
                            <p:stCondLst>
                              <p:cond delay="6900"/>
                            </p:stCondLst>
                            <p:childTnLst>
                              <p:par>
                                <p:cTn id="90" presetID="31" presetClass="entr" presetSubtype="0" fill="hold" nodeType="afterEffect">
                                  <p:stCondLst>
                                    <p:cond delay="0"/>
                                  </p:stCondLst>
                                  <p:childTnLst>
                                    <p:set>
                                      <p:cBhvr>
                                        <p:cTn id="91" dur="1" fill="hold">
                                          <p:stCondLst>
                                            <p:cond delay="0"/>
                                          </p:stCondLst>
                                        </p:cTn>
                                        <p:tgtEl>
                                          <p:spTgt spid="108"/>
                                        </p:tgtEl>
                                        <p:attrNameLst>
                                          <p:attrName>style.visibility</p:attrName>
                                        </p:attrNameLst>
                                      </p:cBhvr>
                                      <p:to>
                                        <p:strVal val="visible"/>
                                      </p:to>
                                    </p:set>
                                    <p:anim calcmode="lin" valueType="num">
                                      <p:cBhvr>
                                        <p:cTn id="92" dur="500" fill="hold"/>
                                        <p:tgtEl>
                                          <p:spTgt spid="108"/>
                                        </p:tgtEl>
                                        <p:attrNameLst>
                                          <p:attrName>ppt_w</p:attrName>
                                        </p:attrNameLst>
                                      </p:cBhvr>
                                      <p:tavLst>
                                        <p:tav tm="0">
                                          <p:val>
                                            <p:fltVal val="0"/>
                                          </p:val>
                                        </p:tav>
                                        <p:tav tm="100000">
                                          <p:val>
                                            <p:strVal val="#ppt_w"/>
                                          </p:val>
                                        </p:tav>
                                      </p:tavLst>
                                    </p:anim>
                                    <p:anim calcmode="lin" valueType="num">
                                      <p:cBhvr>
                                        <p:cTn id="93" dur="500" fill="hold"/>
                                        <p:tgtEl>
                                          <p:spTgt spid="108"/>
                                        </p:tgtEl>
                                        <p:attrNameLst>
                                          <p:attrName>ppt_h</p:attrName>
                                        </p:attrNameLst>
                                      </p:cBhvr>
                                      <p:tavLst>
                                        <p:tav tm="0">
                                          <p:val>
                                            <p:fltVal val="0"/>
                                          </p:val>
                                        </p:tav>
                                        <p:tav tm="100000">
                                          <p:val>
                                            <p:strVal val="#ppt_h"/>
                                          </p:val>
                                        </p:tav>
                                      </p:tavLst>
                                    </p:anim>
                                    <p:anim calcmode="lin" valueType="num">
                                      <p:cBhvr>
                                        <p:cTn id="94" dur="500" fill="hold"/>
                                        <p:tgtEl>
                                          <p:spTgt spid="108"/>
                                        </p:tgtEl>
                                        <p:attrNameLst>
                                          <p:attrName>style.rotation</p:attrName>
                                        </p:attrNameLst>
                                      </p:cBhvr>
                                      <p:tavLst>
                                        <p:tav tm="0">
                                          <p:val>
                                            <p:fltVal val="90"/>
                                          </p:val>
                                        </p:tav>
                                        <p:tav tm="100000">
                                          <p:val>
                                            <p:fltVal val="0"/>
                                          </p:val>
                                        </p:tav>
                                      </p:tavLst>
                                    </p:anim>
                                    <p:animEffect transition="in" filter="fade">
                                      <p:cBhvr>
                                        <p:cTn id="95" dur="500"/>
                                        <p:tgtEl>
                                          <p:spTgt spid="108"/>
                                        </p:tgtEl>
                                      </p:cBhvr>
                                    </p:animEffect>
                                  </p:childTnLst>
                                </p:cTn>
                              </p:par>
                            </p:childTnLst>
                          </p:cTn>
                        </p:par>
                        <p:par>
                          <p:cTn id="96" fill="hold">
                            <p:stCondLst>
                              <p:cond delay="7400"/>
                            </p:stCondLst>
                            <p:childTnLst>
                              <p:par>
                                <p:cTn id="97" presetID="22" presetClass="entr" presetSubtype="8" fill="hold" grpId="0" nodeType="afterEffect">
                                  <p:stCondLst>
                                    <p:cond delay="0"/>
                                  </p:stCondLst>
                                  <p:childTnLst>
                                    <p:set>
                                      <p:cBhvr>
                                        <p:cTn id="98" dur="1" fill="hold">
                                          <p:stCondLst>
                                            <p:cond delay="0"/>
                                          </p:stCondLst>
                                        </p:cTn>
                                        <p:tgtEl>
                                          <p:spTgt spid="106"/>
                                        </p:tgtEl>
                                        <p:attrNameLst>
                                          <p:attrName>style.visibility</p:attrName>
                                        </p:attrNameLst>
                                      </p:cBhvr>
                                      <p:to>
                                        <p:strVal val="visible"/>
                                      </p:to>
                                    </p:set>
                                    <p:animEffect transition="in" filter="wipe(left)">
                                      <p:cBhvr>
                                        <p:cTn id="99" dur="500"/>
                                        <p:tgtEl>
                                          <p:spTgt spid="106"/>
                                        </p:tgtEl>
                                      </p:cBhvr>
                                    </p:animEffect>
                                  </p:childTnLst>
                                </p:cTn>
                              </p:par>
                              <p:par>
                                <p:cTn id="100" presetID="22" presetClass="entr" presetSubtype="2" fill="hold" grpId="0" nodeType="withEffect">
                                  <p:stCondLst>
                                    <p:cond delay="0"/>
                                  </p:stCondLst>
                                  <p:childTnLst>
                                    <p:set>
                                      <p:cBhvr>
                                        <p:cTn id="101" dur="1" fill="hold">
                                          <p:stCondLst>
                                            <p:cond delay="0"/>
                                          </p:stCondLst>
                                        </p:cTn>
                                        <p:tgtEl>
                                          <p:spTgt spid="107"/>
                                        </p:tgtEl>
                                        <p:attrNameLst>
                                          <p:attrName>style.visibility</p:attrName>
                                        </p:attrNameLst>
                                      </p:cBhvr>
                                      <p:to>
                                        <p:strVal val="visible"/>
                                      </p:to>
                                    </p:set>
                                    <p:animEffect transition="in" filter="wipe(right)">
                                      <p:cBhvr>
                                        <p:cTn id="102" dur="750"/>
                                        <p:tgtEl>
                                          <p:spTgt spid="107"/>
                                        </p:tgtEl>
                                      </p:cBhvr>
                                    </p:animEffect>
                                  </p:childTnLst>
                                </p:cTn>
                              </p:par>
                            </p:childTnLst>
                          </p:cTn>
                        </p:par>
                        <p:par>
                          <p:cTn id="103" fill="hold">
                            <p:stCondLst>
                              <p:cond delay="8150"/>
                            </p:stCondLst>
                            <p:childTnLst>
                              <p:par>
                                <p:cTn id="104" presetID="31" presetClass="entr" presetSubtype="0" fill="hold" nodeType="afterEffect">
                                  <p:stCondLst>
                                    <p:cond delay="0"/>
                                  </p:stCondLst>
                                  <p:childTnLst>
                                    <p:set>
                                      <p:cBhvr>
                                        <p:cTn id="105" dur="1" fill="hold">
                                          <p:stCondLst>
                                            <p:cond delay="0"/>
                                          </p:stCondLst>
                                        </p:cTn>
                                        <p:tgtEl>
                                          <p:spTgt spid="130"/>
                                        </p:tgtEl>
                                        <p:attrNameLst>
                                          <p:attrName>style.visibility</p:attrName>
                                        </p:attrNameLst>
                                      </p:cBhvr>
                                      <p:to>
                                        <p:strVal val="visible"/>
                                      </p:to>
                                    </p:set>
                                    <p:anim calcmode="lin" valueType="num">
                                      <p:cBhvr>
                                        <p:cTn id="106" dur="500" fill="hold"/>
                                        <p:tgtEl>
                                          <p:spTgt spid="130"/>
                                        </p:tgtEl>
                                        <p:attrNameLst>
                                          <p:attrName>ppt_w</p:attrName>
                                        </p:attrNameLst>
                                      </p:cBhvr>
                                      <p:tavLst>
                                        <p:tav tm="0">
                                          <p:val>
                                            <p:fltVal val="0"/>
                                          </p:val>
                                        </p:tav>
                                        <p:tav tm="100000">
                                          <p:val>
                                            <p:strVal val="#ppt_w"/>
                                          </p:val>
                                        </p:tav>
                                      </p:tavLst>
                                    </p:anim>
                                    <p:anim calcmode="lin" valueType="num">
                                      <p:cBhvr>
                                        <p:cTn id="107" dur="500" fill="hold"/>
                                        <p:tgtEl>
                                          <p:spTgt spid="130"/>
                                        </p:tgtEl>
                                        <p:attrNameLst>
                                          <p:attrName>ppt_h</p:attrName>
                                        </p:attrNameLst>
                                      </p:cBhvr>
                                      <p:tavLst>
                                        <p:tav tm="0">
                                          <p:val>
                                            <p:fltVal val="0"/>
                                          </p:val>
                                        </p:tav>
                                        <p:tav tm="100000">
                                          <p:val>
                                            <p:strVal val="#ppt_h"/>
                                          </p:val>
                                        </p:tav>
                                      </p:tavLst>
                                    </p:anim>
                                    <p:anim calcmode="lin" valueType="num">
                                      <p:cBhvr>
                                        <p:cTn id="108" dur="500" fill="hold"/>
                                        <p:tgtEl>
                                          <p:spTgt spid="130"/>
                                        </p:tgtEl>
                                        <p:attrNameLst>
                                          <p:attrName>style.rotation</p:attrName>
                                        </p:attrNameLst>
                                      </p:cBhvr>
                                      <p:tavLst>
                                        <p:tav tm="0">
                                          <p:val>
                                            <p:fltVal val="90"/>
                                          </p:val>
                                        </p:tav>
                                        <p:tav tm="100000">
                                          <p:val>
                                            <p:fltVal val="0"/>
                                          </p:val>
                                        </p:tav>
                                      </p:tavLst>
                                    </p:anim>
                                    <p:animEffect transition="in" filter="fade">
                                      <p:cBhvr>
                                        <p:cTn id="109" dur="500"/>
                                        <p:tgtEl>
                                          <p:spTgt spid="130"/>
                                        </p:tgtEl>
                                      </p:cBhvr>
                                    </p:animEffect>
                                  </p:childTnLst>
                                </p:cTn>
                              </p:par>
                            </p:childTnLst>
                          </p:cTn>
                        </p:par>
                        <p:par>
                          <p:cTn id="110" fill="hold">
                            <p:stCondLst>
                              <p:cond delay="8650"/>
                            </p:stCondLst>
                            <p:childTnLst>
                              <p:par>
                                <p:cTn id="111" presetID="22" presetClass="entr" presetSubtype="8" fill="hold" grpId="0" nodeType="afterEffect">
                                  <p:stCondLst>
                                    <p:cond delay="0"/>
                                  </p:stCondLst>
                                  <p:childTnLst>
                                    <p:set>
                                      <p:cBhvr>
                                        <p:cTn id="112" dur="1" fill="hold">
                                          <p:stCondLst>
                                            <p:cond delay="0"/>
                                          </p:stCondLst>
                                        </p:cTn>
                                        <p:tgtEl>
                                          <p:spTgt spid="125"/>
                                        </p:tgtEl>
                                        <p:attrNameLst>
                                          <p:attrName>style.visibility</p:attrName>
                                        </p:attrNameLst>
                                      </p:cBhvr>
                                      <p:to>
                                        <p:strVal val="visible"/>
                                      </p:to>
                                    </p:set>
                                    <p:animEffect transition="in" filter="wipe(left)">
                                      <p:cBhvr>
                                        <p:cTn id="113" dur="500"/>
                                        <p:tgtEl>
                                          <p:spTgt spid="125"/>
                                        </p:tgtEl>
                                      </p:cBhvr>
                                    </p:animEffect>
                                  </p:childTnLst>
                                </p:cTn>
                              </p:par>
                              <p:par>
                                <p:cTn id="114" presetID="22" presetClass="entr" presetSubtype="2" fill="hold" grpId="0" nodeType="withEffect">
                                  <p:stCondLst>
                                    <p:cond delay="0"/>
                                  </p:stCondLst>
                                  <p:childTnLst>
                                    <p:set>
                                      <p:cBhvr>
                                        <p:cTn id="115" dur="1" fill="hold">
                                          <p:stCondLst>
                                            <p:cond delay="0"/>
                                          </p:stCondLst>
                                        </p:cTn>
                                        <p:tgtEl>
                                          <p:spTgt spid="126"/>
                                        </p:tgtEl>
                                        <p:attrNameLst>
                                          <p:attrName>style.visibility</p:attrName>
                                        </p:attrNameLst>
                                      </p:cBhvr>
                                      <p:to>
                                        <p:strVal val="visible"/>
                                      </p:to>
                                    </p:set>
                                    <p:animEffect transition="in" filter="wipe(right)">
                                      <p:cBhvr>
                                        <p:cTn id="116" dur="750"/>
                                        <p:tgtEl>
                                          <p:spTgt spid="1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84" grpId="0"/>
      <p:bldP spid="85" grpId="0"/>
      <p:bldP spid="86" grpId="0" animBg="1"/>
      <p:bldP spid="87" grpId="0"/>
      <p:bldP spid="88" grpId="0"/>
      <p:bldP spid="92" grpId="0"/>
      <p:bldP spid="93" grpId="0"/>
      <p:bldP spid="106" grpId="0"/>
      <p:bldP spid="107" grpId="0"/>
      <p:bldP spid="125" grpId="0"/>
      <p:bldP spid="126" grpId="0"/>
    </p:bld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标题 1"/>
          <p:cNvSpPr txBox="1">
            <a:spLocks/>
          </p:cNvSpPr>
          <p:nvPr/>
        </p:nvSpPr>
        <p:spPr>
          <a:xfrm>
            <a:off x="2114125" y="306423"/>
            <a:ext cx="3233228" cy="72747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工作完成比例</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08" name="组合 107"/>
          <p:cNvGrpSpPr/>
          <p:nvPr/>
        </p:nvGrpSpPr>
        <p:grpSpPr>
          <a:xfrm>
            <a:off x="2715481" y="3457308"/>
            <a:ext cx="1742733" cy="1649298"/>
            <a:chOff x="1664154" y="1934950"/>
            <a:chExt cx="975425" cy="897257"/>
          </a:xfrm>
        </p:grpSpPr>
        <p:grpSp>
          <p:nvGrpSpPr>
            <p:cNvPr id="118" name="组合 43"/>
            <p:cNvGrpSpPr/>
            <p:nvPr/>
          </p:nvGrpSpPr>
          <p:grpSpPr>
            <a:xfrm rot="18900000">
              <a:off x="1664154" y="1934950"/>
              <a:ext cx="897259" cy="897257"/>
              <a:chOff x="304800" y="673100"/>
              <a:chExt cx="4000500" cy="4000500"/>
            </a:xfrm>
            <a:effectLst>
              <a:outerShdw blurRad="444500" dist="254000" dir="4800000" algn="tr" rotWithShape="0">
                <a:prstClr val="black">
                  <a:alpha val="50000"/>
                </a:prstClr>
              </a:outerShdw>
            </a:effectLst>
          </p:grpSpPr>
          <p:sp>
            <p:nvSpPr>
              <p:cNvPr id="122" name="同心圆 121"/>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3" name="椭圆 122"/>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19" name="TextBox 118"/>
            <p:cNvSpPr txBox="1"/>
            <p:nvPr/>
          </p:nvSpPr>
          <p:spPr>
            <a:xfrm>
              <a:off x="1819233" y="2234748"/>
              <a:ext cx="820346" cy="249133"/>
            </a:xfrm>
            <a:prstGeom prst="rect">
              <a:avLst/>
            </a:prstGeom>
            <a:noFill/>
          </p:spPr>
          <p:txBody>
            <a:bodyPr wrap="square" rtlCol="0">
              <a:spAutoFit/>
            </a:bodyPr>
            <a:lstStyle/>
            <a:p>
              <a:r>
                <a:rPr lang="en-US" altLang="zh-CN" sz="2376"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45%</a:t>
              </a:r>
              <a:endParaRPr lang="zh-CN" altLang="en-US" sz="2376"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4" name="组合 123"/>
          <p:cNvGrpSpPr/>
          <p:nvPr/>
        </p:nvGrpSpPr>
        <p:grpSpPr>
          <a:xfrm>
            <a:off x="4848218" y="3376482"/>
            <a:ext cx="1873260" cy="1741537"/>
            <a:chOff x="3293884" y="1912625"/>
            <a:chExt cx="992950" cy="897258"/>
          </a:xfrm>
        </p:grpSpPr>
        <p:grpSp>
          <p:nvGrpSpPr>
            <p:cNvPr id="127" name="组合 48"/>
            <p:cNvGrpSpPr/>
            <p:nvPr/>
          </p:nvGrpSpPr>
          <p:grpSpPr>
            <a:xfrm rot="18900000">
              <a:off x="3293884" y="1912625"/>
              <a:ext cx="897259" cy="897258"/>
              <a:chOff x="304800" y="673100"/>
              <a:chExt cx="4000500" cy="4000500"/>
            </a:xfrm>
            <a:effectLst>
              <a:outerShdw blurRad="444500" dist="254000" dir="5280000" algn="tr" rotWithShape="0">
                <a:prstClr val="black">
                  <a:alpha val="50000"/>
                </a:prstClr>
              </a:outerShdw>
            </a:effectLst>
          </p:grpSpPr>
          <p:sp>
            <p:nvSpPr>
              <p:cNvPr id="129" name="同心圆 12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0" name="椭圆 129"/>
              <p:cNvSpPr/>
              <p:nvPr/>
            </p:nvSpPr>
            <p:spPr>
              <a:xfrm>
                <a:off x="366204" y="734505"/>
                <a:ext cx="3877703" cy="3877691"/>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28" name="TextBox 127"/>
            <p:cNvSpPr txBox="1"/>
            <p:nvPr/>
          </p:nvSpPr>
          <p:spPr>
            <a:xfrm>
              <a:off x="3533603" y="2273403"/>
              <a:ext cx="753231" cy="226986"/>
            </a:xfrm>
            <a:prstGeom prst="rect">
              <a:avLst/>
            </a:prstGeom>
            <a:noFill/>
          </p:spPr>
          <p:txBody>
            <a:bodyPr wrap="square" rtlCol="0">
              <a:spAutoFit/>
            </a:bodyPr>
            <a:lstStyle/>
            <a:p>
              <a:r>
                <a:rPr lang="en-US" altLang="zh-CN" sz="2263"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68%</a:t>
              </a:r>
              <a:endParaRPr lang="zh-CN" altLang="en-US" sz="2263"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2" name="组合 131"/>
          <p:cNvGrpSpPr/>
          <p:nvPr/>
        </p:nvGrpSpPr>
        <p:grpSpPr>
          <a:xfrm>
            <a:off x="6883140" y="3374370"/>
            <a:ext cx="1962892" cy="1737410"/>
            <a:chOff x="4849324" y="1995712"/>
            <a:chExt cx="1042932" cy="897257"/>
          </a:xfrm>
        </p:grpSpPr>
        <p:grpSp>
          <p:nvGrpSpPr>
            <p:cNvPr id="133" name="组合 53"/>
            <p:cNvGrpSpPr/>
            <p:nvPr/>
          </p:nvGrpSpPr>
          <p:grpSpPr>
            <a:xfrm rot="18900000">
              <a:off x="4849324" y="1995712"/>
              <a:ext cx="897259" cy="897257"/>
              <a:chOff x="304800" y="673100"/>
              <a:chExt cx="4000500" cy="4000500"/>
            </a:xfrm>
            <a:effectLst>
              <a:outerShdw blurRad="444500" dist="254000" dir="5640000" algn="tr" rotWithShape="0">
                <a:prstClr val="black">
                  <a:alpha val="50000"/>
                </a:prstClr>
              </a:outerShdw>
            </a:effectLst>
          </p:grpSpPr>
          <p:sp>
            <p:nvSpPr>
              <p:cNvPr id="135" name="同心圆 13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6" name="椭圆 135"/>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34" name="TextBox 133"/>
            <p:cNvSpPr txBox="1"/>
            <p:nvPr/>
          </p:nvSpPr>
          <p:spPr>
            <a:xfrm>
              <a:off x="5064060" y="2344406"/>
              <a:ext cx="828196" cy="236499"/>
            </a:xfrm>
            <a:prstGeom prst="rect">
              <a:avLst/>
            </a:prstGeom>
            <a:noFill/>
          </p:spPr>
          <p:txBody>
            <a:bodyPr wrap="square" rtlCol="0">
              <a:spAutoFit/>
            </a:bodyPr>
            <a:lstStyle/>
            <a:p>
              <a:r>
                <a:rPr lang="en-US" altLang="zh-CN" sz="2376"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79%</a:t>
              </a:r>
              <a:endParaRPr lang="zh-CN" altLang="en-US" sz="2376"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7" name="组合 136"/>
          <p:cNvGrpSpPr/>
          <p:nvPr/>
        </p:nvGrpSpPr>
        <p:grpSpPr>
          <a:xfrm>
            <a:off x="9063095" y="3376478"/>
            <a:ext cx="1942411" cy="1728488"/>
            <a:chOff x="6380261" y="2029113"/>
            <a:chExt cx="1037378" cy="897257"/>
          </a:xfrm>
        </p:grpSpPr>
        <p:grpSp>
          <p:nvGrpSpPr>
            <p:cNvPr id="138" name="组合 58"/>
            <p:cNvGrpSpPr/>
            <p:nvPr/>
          </p:nvGrpSpPr>
          <p:grpSpPr>
            <a:xfrm rot="18900000">
              <a:off x="6380261" y="2029113"/>
              <a:ext cx="897259" cy="897257"/>
              <a:chOff x="304800" y="673100"/>
              <a:chExt cx="4000500" cy="4000500"/>
            </a:xfrm>
            <a:effectLst>
              <a:outerShdw blurRad="444500" dist="254000" dir="5700000" sx="104000" sy="104000" algn="tr" rotWithShape="0">
                <a:prstClr val="black">
                  <a:alpha val="50000"/>
                </a:prstClr>
              </a:outerShdw>
            </a:effectLst>
          </p:grpSpPr>
          <p:sp>
            <p:nvSpPr>
              <p:cNvPr id="140" name="同心圆 13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41" name="椭圆 140"/>
              <p:cNvSpPr/>
              <p:nvPr/>
            </p:nvSpPr>
            <p:spPr>
              <a:xfrm>
                <a:off x="366203" y="734507"/>
                <a:ext cx="3877701" cy="3877693"/>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39" name="TextBox 138"/>
            <p:cNvSpPr txBox="1"/>
            <p:nvPr/>
          </p:nvSpPr>
          <p:spPr>
            <a:xfrm>
              <a:off x="6587652" y="2338636"/>
              <a:ext cx="829987" cy="237719"/>
            </a:xfrm>
            <a:prstGeom prst="rect">
              <a:avLst/>
            </a:prstGeom>
            <a:noFill/>
          </p:spPr>
          <p:txBody>
            <a:bodyPr wrap="square" rtlCol="0">
              <a:spAutoFit/>
            </a:bodyPr>
            <a:lstStyle/>
            <a:p>
              <a:r>
                <a:rPr lang="en-US" altLang="zh-CN" sz="2376"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92%</a:t>
              </a:r>
              <a:endParaRPr lang="zh-CN" altLang="en-US" sz="2376"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42" name="Freeform 8"/>
          <p:cNvSpPr>
            <a:spLocks/>
          </p:cNvSpPr>
          <p:nvPr/>
        </p:nvSpPr>
        <p:spPr bwMode="auto">
          <a:xfrm rot="18900000">
            <a:off x="2742802" y="3977246"/>
            <a:ext cx="1952790" cy="1061462"/>
          </a:xfrm>
          <a:custGeom>
            <a:avLst/>
            <a:gdLst>
              <a:gd name="T0" fmla="*/ 8098 w 8105"/>
              <a:gd name="T1" fmla="*/ 0 h 4285"/>
              <a:gd name="T2" fmla="*/ 8105 w 8105"/>
              <a:gd name="T3" fmla="*/ 233 h 4285"/>
              <a:gd name="T4" fmla="*/ 4053 w 8105"/>
              <a:gd name="T5" fmla="*/ 4285 h 4285"/>
              <a:gd name="T6" fmla="*/ 0 w 8105"/>
              <a:gd name="T7" fmla="*/ 233 h 4285"/>
              <a:gd name="T8" fmla="*/ 7 w 8105"/>
              <a:gd name="T9" fmla="*/ 0 h 4285"/>
              <a:gd name="T10" fmla="*/ 1080 w 8105"/>
              <a:gd name="T11" fmla="*/ 0 h 4285"/>
              <a:gd name="T12" fmla="*/ 1071 w 8105"/>
              <a:gd name="T13" fmla="*/ 233 h 4285"/>
              <a:gd name="T14" fmla="*/ 4053 w 8105"/>
              <a:gd name="T15" fmla="*/ 3214 h 4285"/>
              <a:gd name="T16" fmla="*/ 7034 w 8105"/>
              <a:gd name="T17" fmla="*/ 233 h 4285"/>
              <a:gd name="T18" fmla="*/ 7025 w 8105"/>
              <a:gd name="T19" fmla="*/ 0 h 4285"/>
              <a:gd name="T20" fmla="*/ 8098 w 8105"/>
              <a:gd name="T21" fmla="*/ 0 h 4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4285">
                <a:moveTo>
                  <a:pt x="8098" y="0"/>
                </a:moveTo>
                <a:cubicBezTo>
                  <a:pt x="8103" y="77"/>
                  <a:pt x="8105" y="155"/>
                  <a:pt x="8105" y="233"/>
                </a:cubicBezTo>
                <a:cubicBezTo>
                  <a:pt x="8105" y="2471"/>
                  <a:pt x="6291" y="4285"/>
                  <a:pt x="4053" y="4285"/>
                </a:cubicBezTo>
                <a:cubicBezTo>
                  <a:pt x="1814" y="4285"/>
                  <a:pt x="0" y="2471"/>
                  <a:pt x="0" y="233"/>
                </a:cubicBezTo>
                <a:cubicBezTo>
                  <a:pt x="0" y="155"/>
                  <a:pt x="2" y="77"/>
                  <a:pt x="7" y="0"/>
                </a:cubicBezTo>
                <a:lnTo>
                  <a:pt x="1080" y="0"/>
                </a:lnTo>
                <a:cubicBezTo>
                  <a:pt x="1074" y="77"/>
                  <a:pt x="1071" y="154"/>
                  <a:pt x="1071" y="233"/>
                </a:cubicBezTo>
                <a:cubicBezTo>
                  <a:pt x="1071" y="1879"/>
                  <a:pt x="2406" y="3214"/>
                  <a:pt x="4053" y="3214"/>
                </a:cubicBezTo>
                <a:cubicBezTo>
                  <a:pt x="5699" y="3214"/>
                  <a:pt x="7034" y="1879"/>
                  <a:pt x="7034" y="233"/>
                </a:cubicBezTo>
                <a:cubicBezTo>
                  <a:pt x="7034" y="154"/>
                  <a:pt x="7031" y="77"/>
                  <a:pt x="7025" y="0"/>
                </a:cubicBezTo>
                <a:lnTo>
                  <a:pt x="8098" y="0"/>
                </a:lnTo>
                <a:close/>
              </a:path>
            </a:pathLst>
          </a:custGeom>
          <a:solidFill>
            <a:schemeClr val="accent1"/>
          </a:solidFill>
          <a:ln w="3175" cap="flat">
            <a:noFill/>
            <a:prstDash val="solid"/>
            <a:miter lim="800000"/>
            <a:headEnd/>
            <a:tailEnd/>
          </a:ln>
        </p:spPr>
        <p:txBody>
          <a:bodyPr vert="horz" wrap="square" lIns="104497" tIns="52248" rIns="104497" bIns="52248"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3" name="Freeform 7"/>
          <p:cNvSpPr>
            <a:spLocks/>
          </p:cNvSpPr>
          <p:nvPr/>
        </p:nvSpPr>
        <p:spPr bwMode="auto">
          <a:xfrm rot="19087048">
            <a:off x="4898254" y="3811763"/>
            <a:ext cx="1908328" cy="1289652"/>
          </a:xfrm>
          <a:custGeom>
            <a:avLst/>
            <a:gdLst>
              <a:gd name="T0" fmla="*/ 7997 w 8105"/>
              <a:gd name="T1" fmla="*/ 0 h 4984"/>
              <a:gd name="T2" fmla="*/ 8105 w 8105"/>
              <a:gd name="T3" fmla="*/ 932 h 4984"/>
              <a:gd name="T4" fmla="*/ 4053 w 8105"/>
              <a:gd name="T5" fmla="*/ 4984 h 4984"/>
              <a:gd name="T6" fmla="*/ 0 w 8105"/>
              <a:gd name="T7" fmla="*/ 932 h 4984"/>
              <a:gd name="T8" fmla="*/ 108 w 8105"/>
              <a:gd name="T9" fmla="*/ 0 h 4984"/>
              <a:gd name="T10" fmla="*/ 1212 w 8105"/>
              <a:gd name="T11" fmla="*/ 0 h 4984"/>
              <a:gd name="T12" fmla="*/ 1218 w 8105"/>
              <a:gd name="T13" fmla="*/ 6 h 4984"/>
              <a:gd name="T14" fmla="*/ 1071 w 8105"/>
              <a:gd name="T15" fmla="*/ 932 h 4984"/>
              <a:gd name="T16" fmla="*/ 4053 w 8105"/>
              <a:gd name="T17" fmla="*/ 3913 h 4984"/>
              <a:gd name="T18" fmla="*/ 7034 w 8105"/>
              <a:gd name="T19" fmla="*/ 932 h 4984"/>
              <a:gd name="T20" fmla="*/ 6887 w 8105"/>
              <a:gd name="T21" fmla="*/ 6 h 4984"/>
              <a:gd name="T22" fmla="*/ 6893 w 8105"/>
              <a:gd name="T23" fmla="*/ 0 h 4984"/>
              <a:gd name="T24" fmla="*/ 7997 w 8105"/>
              <a:gd name="T25" fmla="*/ 0 h 49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4984">
                <a:moveTo>
                  <a:pt x="7997" y="0"/>
                </a:moveTo>
                <a:cubicBezTo>
                  <a:pt x="8068" y="299"/>
                  <a:pt x="8105" y="611"/>
                  <a:pt x="8105" y="932"/>
                </a:cubicBezTo>
                <a:cubicBezTo>
                  <a:pt x="8105" y="3170"/>
                  <a:pt x="6291" y="4984"/>
                  <a:pt x="4053" y="4984"/>
                </a:cubicBezTo>
                <a:cubicBezTo>
                  <a:pt x="1814" y="4984"/>
                  <a:pt x="0" y="3170"/>
                  <a:pt x="0" y="932"/>
                </a:cubicBezTo>
                <a:cubicBezTo>
                  <a:pt x="0" y="611"/>
                  <a:pt x="37" y="299"/>
                  <a:pt x="108" y="0"/>
                </a:cubicBezTo>
                <a:lnTo>
                  <a:pt x="1212" y="0"/>
                </a:lnTo>
                <a:lnTo>
                  <a:pt x="1218" y="6"/>
                </a:lnTo>
                <a:cubicBezTo>
                  <a:pt x="1123" y="297"/>
                  <a:pt x="1071" y="609"/>
                  <a:pt x="1071" y="932"/>
                </a:cubicBezTo>
                <a:cubicBezTo>
                  <a:pt x="1071" y="2578"/>
                  <a:pt x="2406" y="3913"/>
                  <a:pt x="4053" y="3913"/>
                </a:cubicBezTo>
                <a:cubicBezTo>
                  <a:pt x="5699" y="3913"/>
                  <a:pt x="7034" y="2578"/>
                  <a:pt x="7034" y="932"/>
                </a:cubicBezTo>
                <a:cubicBezTo>
                  <a:pt x="7034" y="609"/>
                  <a:pt x="6982" y="297"/>
                  <a:pt x="6887" y="6"/>
                </a:cubicBezTo>
                <a:lnTo>
                  <a:pt x="6893" y="0"/>
                </a:lnTo>
                <a:lnTo>
                  <a:pt x="7997" y="0"/>
                </a:lnTo>
                <a:close/>
              </a:path>
            </a:pathLst>
          </a:custGeom>
          <a:solidFill>
            <a:schemeClr val="accent2"/>
          </a:solidFill>
          <a:ln w="3175" cap="flat">
            <a:noFill/>
            <a:prstDash val="solid"/>
            <a:miter lim="800000"/>
            <a:headEnd/>
            <a:tailEnd/>
          </a:ln>
        </p:spPr>
        <p:txBody>
          <a:bodyPr vert="horz" wrap="square" lIns="104497" tIns="52248" rIns="104497" bIns="52248"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5" name="Freeform 6"/>
          <p:cNvSpPr>
            <a:spLocks/>
          </p:cNvSpPr>
          <p:nvPr/>
        </p:nvSpPr>
        <p:spPr bwMode="auto">
          <a:xfrm rot="19290703">
            <a:off x="6864379" y="3592864"/>
            <a:ext cx="1951077" cy="1519332"/>
          </a:xfrm>
          <a:custGeom>
            <a:avLst/>
            <a:gdLst>
              <a:gd name="T0" fmla="*/ 7492 w 8105"/>
              <a:gd name="T1" fmla="*/ 0 h 6195"/>
              <a:gd name="T2" fmla="*/ 8105 w 8105"/>
              <a:gd name="T3" fmla="*/ 2143 h 6195"/>
              <a:gd name="T4" fmla="*/ 4052 w 8105"/>
              <a:gd name="T5" fmla="*/ 6195 h 6195"/>
              <a:gd name="T6" fmla="*/ 0 w 8105"/>
              <a:gd name="T7" fmla="*/ 2143 h 6195"/>
              <a:gd name="T8" fmla="*/ 612 w 8105"/>
              <a:gd name="T9" fmla="*/ 0 h 6195"/>
              <a:gd name="T10" fmla="*/ 1957 w 8105"/>
              <a:gd name="T11" fmla="*/ 0 h 6195"/>
              <a:gd name="T12" fmla="*/ 1968 w 8105"/>
              <a:gd name="T13" fmla="*/ 11 h 6195"/>
              <a:gd name="T14" fmla="*/ 1071 w 8105"/>
              <a:gd name="T15" fmla="*/ 2143 h 6195"/>
              <a:gd name="T16" fmla="*/ 4052 w 8105"/>
              <a:gd name="T17" fmla="*/ 5124 h 6195"/>
              <a:gd name="T18" fmla="*/ 7033 w 8105"/>
              <a:gd name="T19" fmla="*/ 2143 h 6195"/>
              <a:gd name="T20" fmla="*/ 6136 w 8105"/>
              <a:gd name="T21" fmla="*/ 11 h 6195"/>
              <a:gd name="T22" fmla="*/ 6147 w 8105"/>
              <a:gd name="T23" fmla="*/ 0 h 6195"/>
              <a:gd name="T24" fmla="*/ 7492 w 8105"/>
              <a:gd name="T25" fmla="*/ 0 h 61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105" h="6195">
                <a:moveTo>
                  <a:pt x="7492" y="0"/>
                </a:moveTo>
                <a:cubicBezTo>
                  <a:pt x="7880" y="622"/>
                  <a:pt x="8105" y="1356"/>
                  <a:pt x="8105" y="2143"/>
                </a:cubicBezTo>
                <a:cubicBezTo>
                  <a:pt x="8105" y="4381"/>
                  <a:pt x="6290" y="6195"/>
                  <a:pt x="4052" y="6195"/>
                </a:cubicBezTo>
                <a:cubicBezTo>
                  <a:pt x="1814" y="6195"/>
                  <a:pt x="0" y="4381"/>
                  <a:pt x="0" y="2143"/>
                </a:cubicBezTo>
                <a:cubicBezTo>
                  <a:pt x="0" y="1356"/>
                  <a:pt x="224" y="622"/>
                  <a:pt x="612" y="0"/>
                </a:cubicBezTo>
                <a:lnTo>
                  <a:pt x="1957" y="0"/>
                </a:lnTo>
                <a:lnTo>
                  <a:pt x="1968" y="11"/>
                </a:lnTo>
                <a:cubicBezTo>
                  <a:pt x="1415" y="552"/>
                  <a:pt x="1071" y="1307"/>
                  <a:pt x="1071" y="2143"/>
                </a:cubicBezTo>
                <a:cubicBezTo>
                  <a:pt x="1071" y="3789"/>
                  <a:pt x="2406" y="5124"/>
                  <a:pt x="4052" y="5124"/>
                </a:cubicBezTo>
                <a:cubicBezTo>
                  <a:pt x="5699" y="5124"/>
                  <a:pt x="7033" y="3789"/>
                  <a:pt x="7033" y="2143"/>
                </a:cubicBezTo>
                <a:cubicBezTo>
                  <a:pt x="7033" y="1307"/>
                  <a:pt x="6690" y="552"/>
                  <a:pt x="6136" y="11"/>
                </a:cubicBezTo>
                <a:lnTo>
                  <a:pt x="6147" y="0"/>
                </a:lnTo>
                <a:lnTo>
                  <a:pt x="7492" y="0"/>
                </a:lnTo>
                <a:close/>
              </a:path>
            </a:pathLst>
          </a:custGeom>
          <a:solidFill>
            <a:schemeClr val="accent3"/>
          </a:solidFill>
          <a:ln w="3175" cap="flat">
            <a:noFill/>
            <a:prstDash val="solid"/>
            <a:miter lim="800000"/>
            <a:headEnd/>
            <a:tailEnd/>
          </a:ln>
        </p:spPr>
        <p:txBody>
          <a:bodyPr vert="horz" wrap="square" lIns="104497" tIns="52248" rIns="104497" bIns="52248"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6" name="Freeform 5"/>
          <p:cNvSpPr>
            <a:spLocks/>
          </p:cNvSpPr>
          <p:nvPr/>
        </p:nvSpPr>
        <p:spPr bwMode="auto">
          <a:xfrm rot="19810786">
            <a:off x="8931038" y="3306399"/>
            <a:ext cx="1879460" cy="1833732"/>
          </a:xfrm>
          <a:custGeom>
            <a:avLst/>
            <a:gdLst>
              <a:gd name="T0" fmla="*/ 5799 w 8105"/>
              <a:gd name="T1" fmla="*/ 0 h 7710"/>
              <a:gd name="T2" fmla="*/ 8105 w 8105"/>
              <a:gd name="T3" fmla="*/ 3658 h 7710"/>
              <a:gd name="T4" fmla="*/ 4052 w 8105"/>
              <a:gd name="T5" fmla="*/ 7710 h 7710"/>
              <a:gd name="T6" fmla="*/ 0 w 8105"/>
              <a:gd name="T7" fmla="*/ 3658 h 7710"/>
              <a:gd name="T8" fmla="*/ 2306 w 8105"/>
              <a:gd name="T9" fmla="*/ 0 h 7710"/>
              <a:gd name="T10" fmla="*/ 3128 w 8105"/>
              <a:gd name="T11" fmla="*/ 823 h 7710"/>
              <a:gd name="T12" fmla="*/ 1071 w 8105"/>
              <a:gd name="T13" fmla="*/ 3658 h 7710"/>
              <a:gd name="T14" fmla="*/ 4052 w 8105"/>
              <a:gd name="T15" fmla="*/ 6639 h 7710"/>
              <a:gd name="T16" fmla="*/ 7034 w 8105"/>
              <a:gd name="T17" fmla="*/ 3658 h 7710"/>
              <a:gd name="T18" fmla="*/ 4976 w 8105"/>
              <a:gd name="T19" fmla="*/ 823 h 7710"/>
              <a:gd name="T20" fmla="*/ 5799 w 8105"/>
              <a:gd name="T21" fmla="*/ 0 h 77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105" h="7710">
                <a:moveTo>
                  <a:pt x="5799" y="0"/>
                </a:moveTo>
                <a:cubicBezTo>
                  <a:pt x="7163" y="653"/>
                  <a:pt x="8105" y="2045"/>
                  <a:pt x="8105" y="3658"/>
                </a:cubicBezTo>
                <a:cubicBezTo>
                  <a:pt x="8105" y="5896"/>
                  <a:pt x="6291" y="7710"/>
                  <a:pt x="4052" y="7710"/>
                </a:cubicBezTo>
                <a:cubicBezTo>
                  <a:pt x="1814" y="7710"/>
                  <a:pt x="0" y="5896"/>
                  <a:pt x="0" y="3658"/>
                </a:cubicBezTo>
                <a:cubicBezTo>
                  <a:pt x="0" y="2045"/>
                  <a:pt x="942" y="653"/>
                  <a:pt x="2306" y="0"/>
                </a:cubicBezTo>
                <a:lnTo>
                  <a:pt x="3128" y="823"/>
                </a:lnTo>
                <a:cubicBezTo>
                  <a:pt x="1934" y="1212"/>
                  <a:pt x="1071" y="2334"/>
                  <a:pt x="1071" y="3658"/>
                </a:cubicBezTo>
                <a:cubicBezTo>
                  <a:pt x="1071" y="5304"/>
                  <a:pt x="2406" y="6639"/>
                  <a:pt x="4052" y="6639"/>
                </a:cubicBezTo>
                <a:cubicBezTo>
                  <a:pt x="5699" y="6639"/>
                  <a:pt x="7034" y="5304"/>
                  <a:pt x="7034" y="3658"/>
                </a:cubicBezTo>
                <a:cubicBezTo>
                  <a:pt x="7034" y="2334"/>
                  <a:pt x="6171" y="1212"/>
                  <a:pt x="4976" y="823"/>
                </a:cubicBezTo>
                <a:lnTo>
                  <a:pt x="5799" y="0"/>
                </a:lnTo>
                <a:close/>
              </a:path>
            </a:pathLst>
          </a:custGeom>
          <a:solidFill>
            <a:schemeClr val="accent4"/>
          </a:solidFill>
          <a:ln w="3175" cap="flat">
            <a:noFill/>
            <a:prstDash val="solid"/>
            <a:miter lim="800000"/>
            <a:headEnd/>
            <a:tailEnd/>
          </a:ln>
        </p:spPr>
        <p:txBody>
          <a:bodyPr vert="horz" wrap="square" lIns="104497" tIns="52248" rIns="104497" bIns="52248"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47" name="组合 146"/>
          <p:cNvGrpSpPr/>
          <p:nvPr/>
        </p:nvGrpSpPr>
        <p:grpSpPr>
          <a:xfrm>
            <a:off x="2518281" y="2269300"/>
            <a:ext cx="2287846" cy="538676"/>
            <a:chOff x="3477359" y="8032286"/>
            <a:chExt cx="2534423" cy="584775"/>
          </a:xfrm>
          <a:effectLst>
            <a:outerShdw blurRad="203200" dist="114300" dir="5400000" sx="102000" sy="102000" algn="t" rotWithShape="0">
              <a:prstClr val="black">
                <a:alpha val="29000"/>
              </a:prstClr>
            </a:outerShdw>
          </a:effectLst>
        </p:grpSpPr>
        <p:sp>
          <p:nvSpPr>
            <p:cNvPr id="148" name="流程图: 可选过程 147"/>
            <p:cNvSpPr/>
            <p:nvPr/>
          </p:nvSpPr>
          <p:spPr>
            <a:xfrm>
              <a:off x="3477359" y="8032286"/>
              <a:ext cx="2534423" cy="584775"/>
            </a:xfrm>
            <a:prstGeom prst="flowChartAlternateProcess">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9" name="TextBox 148"/>
            <p:cNvSpPr txBox="1"/>
            <p:nvPr/>
          </p:nvSpPr>
          <p:spPr>
            <a:xfrm>
              <a:off x="3892625" y="8078580"/>
              <a:ext cx="1362371" cy="440546"/>
            </a:xfrm>
            <a:prstGeom prst="rect">
              <a:avLst/>
            </a:prstGeom>
            <a:noFill/>
          </p:spPr>
          <p:txBody>
            <a:bodyPr wrap="none" rtlCol="0">
              <a:spAutoFit/>
            </a:bodyPr>
            <a:lstStyle/>
            <a:p>
              <a:pPr algn="ctr"/>
              <a:r>
                <a:rPr lang="zh-CN" altLang="en-US" sz="2037"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50" name="组合 149"/>
          <p:cNvGrpSpPr/>
          <p:nvPr/>
        </p:nvGrpSpPr>
        <p:grpSpPr>
          <a:xfrm>
            <a:off x="4572804" y="2269300"/>
            <a:ext cx="2287846" cy="538676"/>
            <a:chOff x="3477359" y="8032286"/>
            <a:chExt cx="2534423" cy="584775"/>
          </a:xfrm>
          <a:effectLst>
            <a:outerShdw blurRad="203200" dist="114300" dir="5400000" sx="102000" sy="102000" algn="t" rotWithShape="0">
              <a:prstClr val="black">
                <a:alpha val="29000"/>
              </a:prstClr>
            </a:outerShdw>
          </a:effectLst>
        </p:grpSpPr>
        <p:sp>
          <p:nvSpPr>
            <p:cNvPr id="151" name="流程图: 可选过程 150"/>
            <p:cNvSpPr/>
            <p:nvPr/>
          </p:nvSpPr>
          <p:spPr>
            <a:xfrm>
              <a:off x="3477359" y="8032286"/>
              <a:ext cx="2534423" cy="584775"/>
            </a:xfrm>
            <a:prstGeom prst="flowChartAlternateProcess">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52" name="TextBox 151"/>
            <p:cNvSpPr txBox="1"/>
            <p:nvPr/>
          </p:nvSpPr>
          <p:spPr>
            <a:xfrm>
              <a:off x="3855232" y="8078580"/>
              <a:ext cx="1362371" cy="440546"/>
            </a:xfrm>
            <a:prstGeom prst="rect">
              <a:avLst/>
            </a:prstGeom>
            <a:noFill/>
          </p:spPr>
          <p:txBody>
            <a:bodyPr wrap="none" rtlCol="0">
              <a:spAutoFit/>
            </a:bodyPr>
            <a:lstStyle/>
            <a:p>
              <a:pPr algn="ctr"/>
              <a:r>
                <a:rPr lang="zh-CN" altLang="en-US" sz="2037"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53" name="组合 152"/>
          <p:cNvGrpSpPr/>
          <p:nvPr/>
        </p:nvGrpSpPr>
        <p:grpSpPr>
          <a:xfrm>
            <a:off x="6598644" y="2269300"/>
            <a:ext cx="2287846" cy="538676"/>
            <a:chOff x="3477359" y="8032286"/>
            <a:chExt cx="2534423" cy="584775"/>
          </a:xfrm>
          <a:effectLst>
            <a:outerShdw blurRad="203200" dist="114300" dir="5400000" sx="102000" sy="102000" algn="t" rotWithShape="0">
              <a:prstClr val="black">
                <a:alpha val="29000"/>
              </a:prstClr>
            </a:outerShdw>
          </a:effectLst>
        </p:grpSpPr>
        <p:sp>
          <p:nvSpPr>
            <p:cNvPr id="154" name="流程图: 可选过程 153"/>
            <p:cNvSpPr/>
            <p:nvPr/>
          </p:nvSpPr>
          <p:spPr>
            <a:xfrm>
              <a:off x="3477359" y="8032286"/>
              <a:ext cx="2534423" cy="584775"/>
            </a:xfrm>
            <a:prstGeom prst="flowChartAlternateProcess">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55" name="TextBox 154"/>
            <p:cNvSpPr txBox="1"/>
            <p:nvPr/>
          </p:nvSpPr>
          <p:spPr>
            <a:xfrm>
              <a:off x="4028698" y="8078580"/>
              <a:ext cx="1362371" cy="440546"/>
            </a:xfrm>
            <a:prstGeom prst="rect">
              <a:avLst/>
            </a:prstGeom>
            <a:noFill/>
          </p:spPr>
          <p:txBody>
            <a:bodyPr wrap="none" rtlCol="0">
              <a:spAutoFit/>
            </a:bodyPr>
            <a:lstStyle/>
            <a:p>
              <a:pPr algn="ctr"/>
              <a:r>
                <a:rPr lang="zh-CN" altLang="en-US" sz="2037"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grpSp>
        <p:nvGrpSpPr>
          <p:cNvPr id="156" name="组合 155"/>
          <p:cNvGrpSpPr/>
          <p:nvPr/>
        </p:nvGrpSpPr>
        <p:grpSpPr>
          <a:xfrm>
            <a:off x="8743441" y="2269300"/>
            <a:ext cx="2287846" cy="538676"/>
            <a:chOff x="3477359" y="8032286"/>
            <a:chExt cx="2534423" cy="584775"/>
          </a:xfrm>
          <a:effectLst>
            <a:outerShdw blurRad="203200" dist="114300" dir="5400000" sx="102000" sy="102000" algn="t" rotWithShape="0">
              <a:prstClr val="black">
                <a:alpha val="29000"/>
              </a:prstClr>
            </a:outerShdw>
          </a:effectLst>
        </p:grpSpPr>
        <p:sp>
          <p:nvSpPr>
            <p:cNvPr id="157" name="流程图: 可选过程 156"/>
            <p:cNvSpPr/>
            <p:nvPr/>
          </p:nvSpPr>
          <p:spPr>
            <a:xfrm>
              <a:off x="3477359" y="8032286"/>
              <a:ext cx="2534423" cy="584775"/>
            </a:xfrm>
            <a:prstGeom prst="flowChartAlternateProcess">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58" name="TextBox 157"/>
            <p:cNvSpPr txBox="1"/>
            <p:nvPr/>
          </p:nvSpPr>
          <p:spPr>
            <a:xfrm>
              <a:off x="4070384" y="8078580"/>
              <a:ext cx="1362371" cy="440546"/>
            </a:xfrm>
            <a:prstGeom prst="rect">
              <a:avLst/>
            </a:prstGeom>
            <a:noFill/>
          </p:spPr>
          <p:txBody>
            <a:bodyPr wrap="none" rtlCol="0">
              <a:spAutoFit/>
            </a:bodyPr>
            <a:lstStyle/>
            <a:p>
              <a:pPr algn="ctr"/>
              <a:r>
                <a:rPr lang="zh-CN" altLang="en-US" sz="2037" dirty="0">
                  <a:solidFill>
                    <a:schemeClr val="bg1"/>
                  </a:solidFill>
                  <a:latin typeface="Arial" panose="020B0604020202020204" pitchFamily="34" charset="0"/>
                  <a:ea typeface="微软雅黑" panose="020B0503020204020204" pitchFamily="34" charset="-122"/>
                  <a:sym typeface="Arial" panose="020B0604020202020204" pitchFamily="34" charset="0"/>
                </a:rPr>
                <a:t>添加标题</a:t>
              </a:r>
            </a:p>
          </p:txBody>
        </p:sp>
      </p:grpSp>
      <p:sp>
        <p:nvSpPr>
          <p:cNvPr id="159" name="TextBox 158"/>
          <p:cNvSpPr txBox="1"/>
          <p:nvPr/>
        </p:nvSpPr>
        <p:spPr>
          <a:xfrm>
            <a:off x="2679941" y="5530252"/>
            <a:ext cx="1864347"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0" name="TextBox 159"/>
          <p:cNvSpPr txBox="1"/>
          <p:nvPr/>
        </p:nvSpPr>
        <p:spPr>
          <a:xfrm>
            <a:off x="4761469" y="5530252"/>
            <a:ext cx="1864347"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1" name="TextBox 160"/>
          <p:cNvSpPr txBox="1"/>
          <p:nvPr/>
        </p:nvSpPr>
        <p:spPr>
          <a:xfrm>
            <a:off x="6763315" y="5530252"/>
            <a:ext cx="1864347"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2" name="TextBox 161"/>
          <p:cNvSpPr txBox="1"/>
          <p:nvPr/>
        </p:nvSpPr>
        <p:spPr>
          <a:xfrm>
            <a:off x="8963157" y="5530252"/>
            <a:ext cx="1864347" cy="791263"/>
          </a:xfrm>
          <a:prstGeom prst="rect">
            <a:avLst/>
          </a:prstGeom>
          <a:noFill/>
        </p:spPr>
        <p:txBody>
          <a:bodyPr wrap="square" lIns="77617" tIns="38809" rIns="77617" bIns="38809" rtlCol="0">
            <a:spAutoFit/>
          </a:bodyPr>
          <a:lstStyle/>
          <a:p>
            <a:pPr defTabSz="1034664">
              <a:lnSpc>
                <a:spcPct val="130000"/>
              </a:lnSpc>
              <a:defRPr/>
            </a:pP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a:t>
            </a:r>
            <a:r>
              <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粘贴</a:t>
            </a:r>
            <a:endParaRPr lang="zh-CN" altLang="en-US" sz="1188" kern="0"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afterEffect">
                                  <p:stCondLst>
                                    <p:cond delay="0"/>
                                  </p:stCondLst>
                                  <p:childTnLst>
                                    <p:set>
                                      <p:cBhvr>
                                        <p:cTn id="6" dur="1" fill="hold">
                                          <p:stCondLst>
                                            <p:cond delay="0"/>
                                          </p:stCondLst>
                                        </p:cTn>
                                        <p:tgtEl>
                                          <p:spTgt spid="147"/>
                                        </p:tgtEl>
                                        <p:attrNameLst>
                                          <p:attrName>style.visibility</p:attrName>
                                        </p:attrNameLst>
                                      </p:cBhvr>
                                      <p:to>
                                        <p:strVal val="visible"/>
                                      </p:to>
                                    </p:set>
                                    <p:animEffect transition="in" filter="fade">
                                      <p:cBhvr>
                                        <p:cTn id="7" dur="500"/>
                                        <p:tgtEl>
                                          <p:spTgt spid="147"/>
                                        </p:tgtEl>
                                      </p:cBhvr>
                                    </p:animEffect>
                                    <p:anim calcmode="lin" valueType="num">
                                      <p:cBhvr>
                                        <p:cTn id="8" dur="500" fill="hold"/>
                                        <p:tgtEl>
                                          <p:spTgt spid="147"/>
                                        </p:tgtEl>
                                        <p:attrNameLst>
                                          <p:attrName>ppt_x</p:attrName>
                                        </p:attrNameLst>
                                      </p:cBhvr>
                                      <p:tavLst>
                                        <p:tav tm="0">
                                          <p:val>
                                            <p:strVal val="#ppt_x"/>
                                          </p:val>
                                        </p:tav>
                                        <p:tav tm="100000">
                                          <p:val>
                                            <p:strVal val="#ppt_x"/>
                                          </p:val>
                                        </p:tav>
                                      </p:tavLst>
                                    </p:anim>
                                    <p:anim calcmode="lin" valueType="num">
                                      <p:cBhvr>
                                        <p:cTn id="9" dur="500" fill="hold"/>
                                        <p:tgtEl>
                                          <p:spTgt spid="147"/>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7" presetClass="entr" presetSubtype="0" fill="hold" nodeType="afterEffect">
                                  <p:stCondLst>
                                    <p:cond delay="0"/>
                                  </p:stCondLst>
                                  <p:childTnLst>
                                    <p:set>
                                      <p:cBhvr>
                                        <p:cTn id="12" dur="1" fill="hold">
                                          <p:stCondLst>
                                            <p:cond delay="0"/>
                                          </p:stCondLst>
                                        </p:cTn>
                                        <p:tgtEl>
                                          <p:spTgt spid="150"/>
                                        </p:tgtEl>
                                        <p:attrNameLst>
                                          <p:attrName>style.visibility</p:attrName>
                                        </p:attrNameLst>
                                      </p:cBhvr>
                                      <p:to>
                                        <p:strVal val="visible"/>
                                      </p:to>
                                    </p:set>
                                    <p:animEffect transition="in" filter="fade">
                                      <p:cBhvr>
                                        <p:cTn id="13" dur="500"/>
                                        <p:tgtEl>
                                          <p:spTgt spid="150"/>
                                        </p:tgtEl>
                                      </p:cBhvr>
                                    </p:animEffect>
                                    <p:anim calcmode="lin" valueType="num">
                                      <p:cBhvr>
                                        <p:cTn id="14" dur="500" fill="hold"/>
                                        <p:tgtEl>
                                          <p:spTgt spid="150"/>
                                        </p:tgtEl>
                                        <p:attrNameLst>
                                          <p:attrName>ppt_x</p:attrName>
                                        </p:attrNameLst>
                                      </p:cBhvr>
                                      <p:tavLst>
                                        <p:tav tm="0">
                                          <p:val>
                                            <p:strVal val="#ppt_x"/>
                                          </p:val>
                                        </p:tav>
                                        <p:tav tm="100000">
                                          <p:val>
                                            <p:strVal val="#ppt_x"/>
                                          </p:val>
                                        </p:tav>
                                      </p:tavLst>
                                    </p:anim>
                                    <p:anim calcmode="lin" valueType="num">
                                      <p:cBhvr>
                                        <p:cTn id="15" dur="500" fill="hold"/>
                                        <p:tgtEl>
                                          <p:spTgt spid="150"/>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7" presetClass="entr" presetSubtype="0" fill="hold" nodeType="afterEffect">
                                  <p:stCondLst>
                                    <p:cond delay="0"/>
                                  </p:stCondLst>
                                  <p:childTnLst>
                                    <p:set>
                                      <p:cBhvr>
                                        <p:cTn id="18" dur="1" fill="hold">
                                          <p:stCondLst>
                                            <p:cond delay="0"/>
                                          </p:stCondLst>
                                        </p:cTn>
                                        <p:tgtEl>
                                          <p:spTgt spid="153"/>
                                        </p:tgtEl>
                                        <p:attrNameLst>
                                          <p:attrName>style.visibility</p:attrName>
                                        </p:attrNameLst>
                                      </p:cBhvr>
                                      <p:to>
                                        <p:strVal val="visible"/>
                                      </p:to>
                                    </p:set>
                                    <p:animEffect transition="in" filter="fade">
                                      <p:cBhvr>
                                        <p:cTn id="19" dur="500"/>
                                        <p:tgtEl>
                                          <p:spTgt spid="153"/>
                                        </p:tgtEl>
                                      </p:cBhvr>
                                    </p:animEffect>
                                    <p:anim calcmode="lin" valueType="num">
                                      <p:cBhvr>
                                        <p:cTn id="20" dur="500" fill="hold"/>
                                        <p:tgtEl>
                                          <p:spTgt spid="153"/>
                                        </p:tgtEl>
                                        <p:attrNameLst>
                                          <p:attrName>ppt_x</p:attrName>
                                        </p:attrNameLst>
                                      </p:cBhvr>
                                      <p:tavLst>
                                        <p:tav tm="0">
                                          <p:val>
                                            <p:strVal val="#ppt_x"/>
                                          </p:val>
                                        </p:tav>
                                        <p:tav tm="100000">
                                          <p:val>
                                            <p:strVal val="#ppt_x"/>
                                          </p:val>
                                        </p:tav>
                                      </p:tavLst>
                                    </p:anim>
                                    <p:anim calcmode="lin" valueType="num">
                                      <p:cBhvr>
                                        <p:cTn id="21" dur="500" fill="hold"/>
                                        <p:tgtEl>
                                          <p:spTgt spid="153"/>
                                        </p:tgtEl>
                                        <p:attrNameLst>
                                          <p:attrName>ppt_y</p:attrName>
                                        </p:attrNameLst>
                                      </p:cBhvr>
                                      <p:tavLst>
                                        <p:tav tm="0">
                                          <p:val>
                                            <p:strVal val="#ppt_y-.1"/>
                                          </p:val>
                                        </p:tav>
                                        <p:tav tm="100000">
                                          <p:val>
                                            <p:strVal val="#ppt_y"/>
                                          </p:val>
                                        </p:tav>
                                      </p:tavLst>
                                    </p:anim>
                                  </p:childTnLst>
                                </p:cTn>
                              </p:par>
                            </p:childTnLst>
                          </p:cTn>
                        </p:par>
                        <p:par>
                          <p:cTn id="22" fill="hold">
                            <p:stCondLst>
                              <p:cond delay="1500"/>
                            </p:stCondLst>
                            <p:childTnLst>
                              <p:par>
                                <p:cTn id="23" presetID="47" presetClass="entr" presetSubtype="0" fill="hold" nodeType="afterEffect">
                                  <p:stCondLst>
                                    <p:cond delay="0"/>
                                  </p:stCondLst>
                                  <p:childTnLst>
                                    <p:set>
                                      <p:cBhvr>
                                        <p:cTn id="24" dur="1" fill="hold">
                                          <p:stCondLst>
                                            <p:cond delay="0"/>
                                          </p:stCondLst>
                                        </p:cTn>
                                        <p:tgtEl>
                                          <p:spTgt spid="156"/>
                                        </p:tgtEl>
                                        <p:attrNameLst>
                                          <p:attrName>style.visibility</p:attrName>
                                        </p:attrNameLst>
                                      </p:cBhvr>
                                      <p:to>
                                        <p:strVal val="visible"/>
                                      </p:to>
                                    </p:set>
                                    <p:animEffect transition="in" filter="fade">
                                      <p:cBhvr>
                                        <p:cTn id="25" dur="500"/>
                                        <p:tgtEl>
                                          <p:spTgt spid="156"/>
                                        </p:tgtEl>
                                      </p:cBhvr>
                                    </p:animEffect>
                                    <p:anim calcmode="lin" valueType="num">
                                      <p:cBhvr>
                                        <p:cTn id="26" dur="500" fill="hold"/>
                                        <p:tgtEl>
                                          <p:spTgt spid="156"/>
                                        </p:tgtEl>
                                        <p:attrNameLst>
                                          <p:attrName>ppt_x</p:attrName>
                                        </p:attrNameLst>
                                      </p:cBhvr>
                                      <p:tavLst>
                                        <p:tav tm="0">
                                          <p:val>
                                            <p:strVal val="#ppt_x"/>
                                          </p:val>
                                        </p:tav>
                                        <p:tav tm="100000">
                                          <p:val>
                                            <p:strVal val="#ppt_x"/>
                                          </p:val>
                                        </p:tav>
                                      </p:tavLst>
                                    </p:anim>
                                    <p:anim calcmode="lin" valueType="num">
                                      <p:cBhvr>
                                        <p:cTn id="27" dur="500" fill="hold"/>
                                        <p:tgtEl>
                                          <p:spTgt spid="156"/>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23" presetClass="entr" presetSubtype="272" fill="hold" nodeType="afterEffect">
                                  <p:stCondLst>
                                    <p:cond delay="0"/>
                                  </p:stCondLst>
                                  <p:childTnLst>
                                    <p:set>
                                      <p:cBhvr>
                                        <p:cTn id="30" dur="1" fill="hold">
                                          <p:stCondLst>
                                            <p:cond delay="0"/>
                                          </p:stCondLst>
                                        </p:cTn>
                                        <p:tgtEl>
                                          <p:spTgt spid="108"/>
                                        </p:tgtEl>
                                        <p:attrNameLst>
                                          <p:attrName>style.visibility</p:attrName>
                                        </p:attrNameLst>
                                      </p:cBhvr>
                                      <p:to>
                                        <p:strVal val="visible"/>
                                      </p:to>
                                    </p:set>
                                    <p:anim calcmode="lin" valueType="num">
                                      <p:cBhvr>
                                        <p:cTn id="31" dur="500" fill="hold"/>
                                        <p:tgtEl>
                                          <p:spTgt spid="108"/>
                                        </p:tgtEl>
                                        <p:attrNameLst>
                                          <p:attrName>ppt_w</p:attrName>
                                        </p:attrNameLst>
                                      </p:cBhvr>
                                      <p:tavLst>
                                        <p:tav tm="0">
                                          <p:val>
                                            <p:strVal val="2/3*#ppt_w"/>
                                          </p:val>
                                        </p:tav>
                                        <p:tav tm="100000">
                                          <p:val>
                                            <p:strVal val="#ppt_w"/>
                                          </p:val>
                                        </p:tav>
                                      </p:tavLst>
                                    </p:anim>
                                    <p:anim calcmode="lin" valueType="num">
                                      <p:cBhvr>
                                        <p:cTn id="32" dur="500" fill="hold"/>
                                        <p:tgtEl>
                                          <p:spTgt spid="108"/>
                                        </p:tgtEl>
                                        <p:attrNameLst>
                                          <p:attrName>ppt_h</p:attrName>
                                        </p:attrNameLst>
                                      </p:cBhvr>
                                      <p:tavLst>
                                        <p:tav tm="0">
                                          <p:val>
                                            <p:strVal val="2/3*#ppt_h"/>
                                          </p:val>
                                        </p:tav>
                                        <p:tav tm="100000">
                                          <p:val>
                                            <p:strVal val="#ppt_h"/>
                                          </p:val>
                                        </p:tav>
                                      </p:tavLst>
                                    </p:anim>
                                  </p:childTnLst>
                                </p:cTn>
                              </p:par>
                              <p:par>
                                <p:cTn id="33" presetID="21" presetClass="entr" presetSubtype="1" fill="hold" grpId="0" nodeType="withEffect">
                                  <p:stCondLst>
                                    <p:cond delay="0"/>
                                  </p:stCondLst>
                                  <p:childTnLst>
                                    <p:set>
                                      <p:cBhvr>
                                        <p:cTn id="34" dur="1" fill="hold">
                                          <p:stCondLst>
                                            <p:cond delay="0"/>
                                          </p:stCondLst>
                                        </p:cTn>
                                        <p:tgtEl>
                                          <p:spTgt spid="142"/>
                                        </p:tgtEl>
                                        <p:attrNameLst>
                                          <p:attrName>style.visibility</p:attrName>
                                        </p:attrNameLst>
                                      </p:cBhvr>
                                      <p:to>
                                        <p:strVal val="visible"/>
                                      </p:to>
                                    </p:set>
                                    <p:animEffect transition="in" filter="wheel(1)">
                                      <p:cBhvr>
                                        <p:cTn id="35" dur="1000"/>
                                        <p:tgtEl>
                                          <p:spTgt spid="142"/>
                                        </p:tgtEl>
                                      </p:cBhvr>
                                    </p:animEffect>
                                  </p:childTnLst>
                                </p:cTn>
                              </p:par>
                            </p:childTnLst>
                          </p:cTn>
                        </p:par>
                        <p:par>
                          <p:cTn id="36" fill="hold">
                            <p:stCondLst>
                              <p:cond delay="3000"/>
                            </p:stCondLst>
                            <p:childTnLst>
                              <p:par>
                                <p:cTn id="37" presetID="23" presetClass="entr" presetSubtype="272" fill="hold" nodeType="afterEffect">
                                  <p:stCondLst>
                                    <p:cond delay="0"/>
                                  </p:stCondLst>
                                  <p:childTnLst>
                                    <p:set>
                                      <p:cBhvr>
                                        <p:cTn id="38" dur="1" fill="hold">
                                          <p:stCondLst>
                                            <p:cond delay="0"/>
                                          </p:stCondLst>
                                        </p:cTn>
                                        <p:tgtEl>
                                          <p:spTgt spid="124"/>
                                        </p:tgtEl>
                                        <p:attrNameLst>
                                          <p:attrName>style.visibility</p:attrName>
                                        </p:attrNameLst>
                                      </p:cBhvr>
                                      <p:to>
                                        <p:strVal val="visible"/>
                                      </p:to>
                                    </p:set>
                                    <p:anim calcmode="lin" valueType="num">
                                      <p:cBhvr>
                                        <p:cTn id="39" dur="500" fill="hold"/>
                                        <p:tgtEl>
                                          <p:spTgt spid="124"/>
                                        </p:tgtEl>
                                        <p:attrNameLst>
                                          <p:attrName>ppt_w</p:attrName>
                                        </p:attrNameLst>
                                      </p:cBhvr>
                                      <p:tavLst>
                                        <p:tav tm="0">
                                          <p:val>
                                            <p:strVal val="2/3*#ppt_w"/>
                                          </p:val>
                                        </p:tav>
                                        <p:tav tm="100000">
                                          <p:val>
                                            <p:strVal val="#ppt_w"/>
                                          </p:val>
                                        </p:tav>
                                      </p:tavLst>
                                    </p:anim>
                                    <p:anim calcmode="lin" valueType="num">
                                      <p:cBhvr>
                                        <p:cTn id="40" dur="500" fill="hold"/>
                                        <p:tgtEl>
                                          <p:spTgt spid="124"/>
                                        </p:tgtEl>
                                        <p:attrNameLst>
                                          <p:attrName>ppt_h</p:attrName>
                                        </p:attrNameLst>
                                      </p:cBhvr>
                                      <p:tavLst>
                                        <p:tav tm="0">
                                          <p:val>
                                            <p:strVal val="2/3*#ppt_h"/>
                                          </p:val>
                                        </p:tav>
                                        <p:tav tm="100000">
                                          <p:val>
                                            <p:strVal val="#ppt_h"/>
                                          </p:val>
                                        </p:tav>
                                      </p:tavLst>
                                    </p:anim>
                                  </p:childTnLst>
                                </p:cTn>
                              </p:par>
                              <p:par>
                                <p:cTn id="41" presetID="21" presetClass="entr" presetSubtype="1" fill="hold" grpId="0" nodeType="withEffect">
                                  <p:stCondLst>
                                    <p:cond delay="0"/>
                                  </p:stCondLst>
                                  <p:childTnLst>
                                    <p:set>
                                      <p:cBhvr>
                                        <p:cTn id="42" dur="1" fill="hold">
                                          <p:stCondLst>
                                            <p:cond delay="0"/>
                                          </p:stCondLst>
                                        </p:cTn>
                                        <p:tgtEl>
                                          <p:spTgt spid="143"/>
                                        </p:tgtEl>
                                        <p:attrNameLst>
                                          <p:attrName>style.visibility</p:attrName>
                                        </p:attrNameLst>
                                      </p:cBhvr>
                                      <p:to>
                                        <p:strVal val="visible"/>
                                      </p:to>
                                    </p:set>
                                    <p:animEffect transition="in" filter="wheel(1)">
                                      <p:cBhvr>
                                        <p:cTn id="43" dur="1000"/>
                                        <p:tgtEl>
                                          <p:spTgt spid="143"/>
                                        </p:tgtEl>
                                      </p:cBhvr>
                                    </p:animEffect>
                                  </p:childTnLst>
                                </p:cTn>
                              </p:par>
                            </p:childTnLst>
                          </p:cTn>
                        </p:par>
                        <p:par>
                          <p:cTn id="44" fill="hold">
                            <p:stCondLst>
                              <p:cond delay="4000"/>
                            </p:stCondLst>
                            <p:childTnLst>
                              <p:par>
                                <p:cTn id="45" presetID="23" presetClass="entr" presetSubtype="272" fill="hold" nodeType="afterEffect">
                                  <p:stCondLst>
                                    <p:cond delay="0"/>
                                  </p:stCondLst>
                                  <p:childTnLst>
                                    <p:set>
                                      <p:cBhvr>
                                        <p:cTn id="46" dur="1" fill="hold">
                                          <p:stCondLst>
                                            <p:cond delay="0"/>
                                          </p:stCondLst>
                                        </p:cTn>
                                        <p:tgtEl>
                                          <p:spTgt spid="132"/>
                                        </p:tgtEl>
                                        <p:attrNameLst>
                                          <p:attrName>style.visibility</p:attrName>
                                        </p:attrNameLst>
                                      </p:cBhvr>
                                      <p:to>
                                        <p:strVal val="visible"/>
                                      </p:to>
                                    </p:set>
                                    <p:anim calcmode="lin" valueType="num">
                                      <p:cBhvr>
                                        <p:cTn id="47" dur="500" fill="hold"/>
                                        <p:tgtEl>
                                          <p:spTgt spid="132"/>
                                        </p:tgtEl>
                                        <p:attrNameLst>
                                          <p:attrName>ppt_w</p:attrName>
                                        </p:attrNameLst>
                                      </p:cBhvr>
                                      <p:tavLst>
                                        <p:tav tm="0">
                                          <p:val>
                                            <p:strVal val="2/3*#ppt_w"/>
                                          </p:val>
                                        </p:tav>
                                        <p:tav tm="100000">
                                          <p:val>
                                            <p:strVal val="#ppt_w"/>
                                          </p:val>
                                        </p:tav>
                                      </p:tavLst>
                                    </p:anim>
                                    <p:anim calcmode="lin" valueType="num">
                                      <p:cBhvr>
                                        <p:cTn id="48" dur="500" fill="hold"/>
                                        <p:tgtEl>
                                          <p:spTgt spid="132"/>
                                        </p:tgtEl>
                                        <p:attrNameLst>
                                          <p:attrName>ppt_h</p:attrName>
                                        </p:attrNameLst>
                                      </p:cBhvr>
                                      <p:tavLst>
                                        <p:tav tm="0">
                                          <p:val>
                                            <p:strVal val="2/3*#ppt_h"/>
                                          </p:val>
                                        </p:tav>
                                        <p:tav tm="100000">
                                          <p:val>
                                            <p:strVal val="#ppt_h"/>
                                          </p:val>
                                        </p:tav>
                                      </p:tavLst>
                                    </p:anim>
                                  </p:childTnLst>
                                </p:cTn>
                              </p:par>
                              <p:par>
                                <p:cTn id="49" presetID="21" presetClass="entr" presetSubtype="1" fill="hold" grpId="0" nodeType="withEffect">
                                  <p:stCondLst>
                                    <p:cond delay="0"/>
                                  </p:stCondLst>
                                  <p:childTnLst>
                                    <p:set>
                                      <p:cBhvr>
                                        <p:cTn id="50" dur="1" fill="hold">
                                          <p:stCondLst>
                                            <p:cond delay="0"/>
                                          </p:stCondLst>
                                        </p:cTn>
                                        <p:tgtEl>
                                          <p:spTgt spid="145"/>
                                        </p:tgtEl>
                                        <p:attrNameLst>
                                          <p:attrName>style.visibility</p:attrName>
                                        </p:attrNameLst>
                                      </p:cBhvr>
                                      <p:to>
                                        <p:strVal val="visible"/>
                                      </p:to>
                                    </p:set>
                                    <p:animEffect transition="in" filter="wheel(1)">
                                      <p:cBhvr>
                                        <p:cTn id="51" dur="1000"/>
                                        <p:tgtEl>
                                          <p:spTgt spid="145"/>
                                        </p:tgtEl>
                                      </p:cBhvr>
                                    </p:animEffect>
                                  </p:childTnLst>
                                </p:cTn>
                              </p:par>
                            </p:childTnLst>
                          </p:cTn>
                        </p:par>
                        <p:par>
                          <p:cTn id="52" fill="hold">
                            <p:stCondLst>
                              <p:cond delay="5000"/>
                            </p:stCondLst>
                            <p:childTnLst>
                              <p:par>
                                <p:cTn id="53" presetID="23" presetClass="entr" presetSubtype="272" fill="hold" nodeType="afterEffect">
                                  <p:stCondLst>
                                    <p:cond delay="0"/>
                                  </p:stCondLst>
                                  <p:childTnLst>
                                    <p:set>
                                      <p:cBhvr>
                                        <p:cTn id="54" dur="1" fill="hold">
                                          <p:stCondLst>
                                            <p:cond delay="0"/>
                                          </p:stCondLst>
                                        </p:cTn>
                                        <p:tgtEl>
                                          <p:spTgt spid="137"/>
                                        </p:tgtEl>
                                        <p:attrNameLst>
                                          <p:attrName>style.visibility</p:attrName>
                                        </p:attrNameLst>
                                      </p:cBhvr>
                                      <p:to>
                                        <p:strVal val="visible"/>
                                      </p:to>
                                    </p:set>
                                    <p:anim calcmode="lin" valueType="num">
                                      <p:cBhvr>
                                        <p:cTn id="55" dur="500" fill="hold"/>
                                        <p:tgtEl>
                                          <p:spTgt spid="137"/>
                                        </p:tgtEl>
                                        <p:attrNameLst>
                                          <p:attrName>ppt_w</p:attrName>
                                        </p:attrNameLst>
                                      </p:cBhvr>
                                      <p:tavLst>
                                        <p:tav tm="0">
                                          <p:val>
                                            <p:strVal val="2/3*#ppt_w"/>
                                          </p:val>
                                        </p:tav>
                                        <p:tav tm="100000">
                                          <p:val>
                                            <p:strVal val="#ppt_w"/>
                                          </p:val>
                                        </p:tav>
                                      </p:tavLst>
                                    </p:anim>
                                    <p:anim calcmode="lin" valueType="num">
                                      <p:cBhvr>
                                        <p:cTn id="56" dur="500" fill="hold"/>
                                        <p:tgtEl>
                                          <p:spTgt spid="137"/>
                                        </p:tgtEl>
                                        <p:attrNameLst>
                                          <p:attrName>ppt_h</p:attrName>
                                        </p:attrNameLst>
                                      </p:cBhvr>
                                      <p:tavLst>
                                        <p:tav tm="0">
                                          <p:val>
                                            <p:strVal val="2/3*#ppt_h"/>
                                          </p:val>
                                        </p:tav>
                                        <p:tav tm="100000">
                                          <p:val>
                                            <p:strVal val="#ppt_h"/>
                                          </p:val>
                                        </p:tav>
                                      </p:tavLst>
                                    </p:anim>
                                  </p:childTnLst>
                                </p:cTn>
                              </p:par>
                              <p:par>
                                <p:cTn id="57" presetID="21" presetClass="entr" presetSubtype="1" fill="hold" grpId="0" nodeType="withEffect">
                                  <p:stCondLst>
                                    <p:cond delay="0"/>
                                  </p:stCondLst>
                                  <p:childTnLst>
                                    <p:set>
                                      <p:cBhvr>
                                        <p:cTn id="58" dur="1" fill="hold">
                                          <p:stCondLst>
                                            <p:cond delay="0"/>
                                          </p:stCondLst>
                                        </p:cTn>
                                        <p:tgtEl>
                                          <p:spTgt spid="146"/>
                                        </p:tgtEl>
                                        <p:attrNameLst>
                                          <p:attrName>style.visibility</p:attrName>
                                        </p:attrNameLst>
                                      </p:cBhvr>
                                      <p:to>
                                        <p:strVal val="visible"/>
                                      </p:to>
                                    </p:set>
                                    <p:animEffect transition="in" filter="wheel(1)">
                                      <p:cBhvr>
                                        <p:cTn id="59" dur="1000"/>
                                        <p:tgtEl>
                                          <p:spTgt spid="146"/>
                                        </p:tgtEl>
                                      </p:cBhvr>
                                    </p:animEffect>
                                  </p:childTnLst>
                                </p:cTn>
                              </p:par>
                            </p:childTnLst>
                          </p:cTn>
                        </p:par>
                        <p:par>
                          <p:cTn id="60" fill="hold">
                            <p:stCondLst>
                              <p:cond delay="6000"/>
                            </p:stCondLst>
                            <p:childTnLst>
                              <p:par>
                                <p:cTn id="61" presetID="14" presetClass="entr" presetSubtype="10" fill="hold" grpId="0" nodeType="afterEffect">
                                  <p:stCondLst>
                                    <p:cond delay="0"/>
                                  </p:stCondLst>
                                  <p:childTnLst>
                                    <p:set>
                                      <p:cBhvr>
                                        <p:cTn id="62" dur="1" fill="hold">
                                          <p:stCondLst>
                                            <p:cond delay="0"/>
                                          </p:stCondLst>
                                        </p:cTn>
                                        <p:tgtEl>
                                          <p:spTgt spid="159"/>
                                        </p:tgtEl>
                                        <p:attrNameLst>
                                          <p:attrName>style.visibility</p:attrName>
                                        </p:attrNameLst>
                                      </p:cBhvr>
                                      <p:to>
                                        <p:strVal val="visible"/>
                                      </p:to>
                                    </p:set>
                                    <p:animEffect transition="in" filter="randombar(horizontal)">
                                      <p:cBhvr>
                                        <p:cTn id="63" dur="500"/>
                                        <p:tgtEl>
                                          <p:spTgt spid="159"/>
                                        </p:tgtEl>
                                      </p:cBhvr>
                                    </p:animEffect>
                                  </p:childTnLst>
                                </p:cTn>
                              </p:par>
                            </p:childTnLst>
                          </p:cTn>
                        </p:par>
                        <p:par>
                          <p:cTn id="64" fill="hold">
                            <p:stCondLst>
                              <p:cond delay="6500"/>
                            </p:stCondLst>
                            <p:childTnLst>
                              <p:par>
                                <p:cTn id="65" presetID="14" presetClass="entr" presetSubtype="10" fill="hold" grpId="0" nodeType="afterEffect">
                                  <p:stCondLst>
                                    <p:cond delay="0"/>
                                  </p:stCondLst>
                                  <p:childTnLst>
                                    <p:set>
                                      <p:cBhvr>
                                        <p:cTn id="66" dur="1" fill="hold">
                                          <p:stCondLst>
                                            <p:cond delay="0"/>
                                          </p:stCondLst>
                                        </p:cTn>
                                        <p:tgtEl>
                                          <p:spTgt spid="160"/>
                                        </p:tgtEl>
                                        <p:attrNameLst>
                                          <p:attrName>style.visibility</p:attrName>
                                        </p:attrNameLst>
                                      </p:cBhvr>
                                      <p:to>
                                        <p:strVal val="visible"/>
                                      </p:to>
                                    </p:set>
                                    <p:animEffect transition="in" filter="randombar(horizontal)">
                                      <p:cBhvr>
                                        <p:cTn id="67" dur="500"/>
                                        <p:tgtEl>
                                          <p:spTgt spid="160"/>
                                        </p:tgtEl>
                                      </p:cBhvr>
                                    </p:animEffect>
                                  </p:childTnLst>
                                </p:cTn>
                              </p:par>
                            </p:childTnLst>
                          </p:cTn>
                        </p:par>
                        <p:par>
                          <p:cTn id="68" fill="hold">
                            <p:stCondLst>
                              <p:cond delay="7000"/>
                            </p:stCondLst>
                            <p:childTnLst>
                              <p:par>
                                <p:cTn id="69" presetID="14" presetClass="entr" presetSubtype="10" fill="hold" grpId="0" nodeType="afterEffect">
                                  <p:stCondLst>
                                    <p:cond delay="0"/>
                                  </p:stCondLst>
                                  <p:childTnLst>
                                    <p:set>
                                      <p:cBhvr>
                                        <p:cTn id="70" dur="1" fill="hold">
                                          <p:stCondLst>
                                            <p:cond delay="0"/>
                                          </p:stCondLst>
                                        </p:cTn>
                                        <p:tgtEl>
                                          <p:spTgt spid="161"/>
                                        </p:tgtEl>
                                        <p:attrNameLst>
                                          <p:attrName>style.visibility</p:attrName>
                                        </p:attrNameLst>
                                      </p:cBhvr>
                                      <p:to>
                                        <p:strVal val="visible"/>
                                      </p:to>
                                    </p:set>
                                    <p:animEffect transition="in" filter="randombar(horizontal)">
                                      <p:cBhvr>
                                        <p:cTn id="71" dur="500"/>
                                        <p:tgtEl>
                                          <p:spTgt spid="161"/>
                                        </p:tgtEl>
                                      </p:cBhvr>
                                    </p:animEffect>
                                  </p:childTnLst>
                                </p:cTn>
                              </p:par>
                            </p:childTnLst>
                          </p:cTn>
                        </p:par>
                        <p:par>
                          <p:cTn id="72" fill="hold">
                            <p:stCondLst>
                              <p:cond delay="7500"/>
                            </p:stCondLst>
                            <p:childTnLst>
                              <p:par>
                                <p:cTn id="73" presetID="14" presetClass="entr" presetSubtype="10" fill="hold" grpId="0" nodeType="afterEffect">
                                  <p:stCondLst>
                                    <p:cond delay="0"/>
                                  </p:stCondLst>
                                  <p:childTnLst>
                                    <p:set>
                                      <p:cBhvr>
                                        <p:cTn id="74" dur="1" fill="hold">
                                          <p:stCondLst>
                                            <p:cond delay="0"/>
                                          </p:stCondLst>
                                        </p:cTn>
                                        <p:tgtEl>
                                          <p:spTgt spid="162"/>
                                        </p:tgtEl>
                                        <p:attrNameLst>
                                          <p:attrName>style.visibility</p:attrName>
                                        </p:attrNameLst>
                                      </p:cBhvr>
                                      <p:to>
                                        <p:strVal val="visible"/>
                                      </p:to>
                                    </p:set>
                                    <p:animEffect transition="in" filter="randombar(horizontal)">
                                      <p:cBhvr>
                                        <p:cTn id="75" dur="500"/>
                                        <p:tgtEl>
                                          <p:spTgt spid="1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2" grpId="0" animBg="1"/>
      <p:bldP spid="143" grpId="0" animBg="1"/>
      <p:bldP spid="145" grpId="0" animBg="1"/>
      <p:bldP spid="146" grpId="0" animBg="1"/>
      <p:bldP spid="159" grpId="0"/>
      <p:bldP spid="160" grpId="0"/>
      <p:bldP spid="161" grpId="0"/>
      <p:bldP spid="162"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标题 1"/>
          <p:cNvSpPr txBox="1">
            <a:spLocks/>
          </p:cNvSpPr>
          <p:nvPr/>
        </p:nvSpPr>
        <p:spPr>
          <a:xfrm>
            <a:off x="2114125" y="184069"/>
            <a:ext cx="3233228" cy="72747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工作完成比例</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55" name="TextBox 54"/>
          <p:cNvSpPr txBox="1"/>
          <p:nvPr/>
        </p:nvSpPr>
        <p:spPr>
          <a:xfrm>
            <a:off x="10520522" y="3314367"/>
            <a:ext cx="769010" cy="462211"/>
          </a:xfrm>
          <a:prstGeom prst="rect">
            <a:avLst/>
          </a:prstGeom>
          <a:noFill/>
        </p:spPr>
        <p:txBody>
          <a:bodyPr wrap="square" lIns="78393" tIns="39196" rIns="78393" bIns="39196" rtlCol="0">
            <a:spAutoFit/>
          </a:bodyPr>
          <a:lstStyle/>
          <a:p>
            <a:r>
              <a:rPr lang="en-US" altLang="zh-CN"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82%</a:t>
            </a:r>
            <a:endParaRPr lang="zh-CN" altLang="en-US"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5"/>
          <p:cNvSpPr txBox="1"/>
          <p:nvPr/>
        </p:nvSpPr>
        <p:spPr>
          <a:xfrm>
            <a:off x="9469723" y="3480070"/>
            <a:ext cx="769010" cy="462211"/>
          </a:xfrm>
          <a:prstGeom prst="rect">
            <a:avLst/>
          </a:prstGeom>
          <a:noFill/>
        </p:spPr>
        <p:txBody>
          <a:bodyPr wrap="square" lIns="78393" tIns="39196" rIns="78393" bIns="39196" rtlCol="0">
            <a:spAutoFit/>
          </a:bodyPr>
          <a:lstStyle/>
          <a:p>
            <a:r>
              <a:rPr lang="en-US" altLang="zh-CN"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73%</a:t>
            </a:r>
            <a:endParaRPr lang="zh-CN" altLang="en-US"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p:nvPr/>
        </p:nvSpPr>
        <p:spPr>
          <a:xfrm>
            <a:off x="8499753" y="4126716"/>
            <a:ext cx="769010" cy="462211"/>
          </a:xfrm>
          <a:prstGeom prst="rect">
            <a:avLst/>
          </a:prstGeom>
          <a:noFill/>
        </p:spPr>
        <p:txBody>
          <a:bodyPr wrap="square" lIns="78393" tIns="39196" rIns="78393" bIns="39196" rtlCol="0">
            <a:spAutoFit/>
          </a:bodyPr>
          <a:lstStyle/>
          <a:p>
            <a:r>
              <a:rPr lang="en-US" altLang="zh-CN"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56%</a:t>
            </a:r>
            <a:endParaRPr lang="zh-CN" altLang="en-US"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Box 57"/>
          <p:cNvSpPr txBox="1"/>
          <p:nvPr/>
        </p:nvSpPr>
        <p:spPr>
          <a:xfrm>
            <a:off x="7649914" y="4669771"/>
            <a:ext cx="769010" cy="462211"/>
          </a:xfrm>
          <a:prstGeom prst="rect">
            <a:avLst/>
          </a:prstGeom>
          <a:noFill/>
        </p:spPr>
        <p:txBody>
          <a:bodyPr wrap="square" lIns="78393" tIns="39196" rIns="78393" bIns="39196" rtlCol="0">
            <a:spAutoFit/>
          </a:bodyPr>
          <a:lstStyle/>
          <a:p>
            <a:r>
              <a:rPr lang="en-US" altLang="zh-CN"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32%</a:t>
            </a:r>
            <a:endParaRPr lang="zh-CN" altLang="en-US" sz="2489" spc="-129"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9" name="组合 58"/>
          <p:cNvGrpSpPr/>
          <p:nvPr/>
        </p:nvGrpSpPr>
        <p:grpSpPr>
          <a:xfrm rot="5400000" flipH="1">
            <a:off x="8084101" y="3427072"/>
            <a:ext cx="2564119" cy="3306324"/>
            <a:chOff x="8155995" y="3063800"/>
            <a:chExt cx="4110065" cy="2647126"/>
          </a:xfrm>
          <a:effectLst>
            <a:outerShdw blurRad="114300" dist="88900" algn="l" rotWithShape="0">
              <a:prstClr val="black">
                <a:alpha val="22000"/>
              </a:prstClr>
            </a:outerShdw>
          </a:effectLst>
        </p:grpSpPr>
        <p:sp>
          <p:nvSpPr>
            <p:cNvPr id="60" name="矩形 59"/>
            <p:cNvSpPr/>
            <p:nvPr/>
          </p:nvSpPr>
          <p:spPr>
            <a:xfrm>
              <a:off x="8156003" y="3063800"/>
              <a:ext cx="168079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p:cNvSpPr/>
            <p:nvPr/>
          </p:nvSpPr>
          <p:spPr>
            <a:xfrm>
              <a:off x="9889504" y="3063800"/>
              <a:ext cx="2376556"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2" name="矩形 61"/>
            <p:cNvSpPr/>
            <p:nvPr/>
          </p:nvSpPr>
          <p:spPr>
            <a:xfrm>
              <a:off x="8156001" y="3899089"/>
              <a:ext cx="155541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3" name="矩形 62"/>
            <p:cNvSpPr/>
            <p:nvPr/>
          </p:nvSpPr>
          <p:spPr>
            <a:xfrm>
              <a:off x="9763824" y="3899089"/>
              <a:ext cx="2199274"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4" name="矩形 63"/>
            <p:cNvSpPr/>
            <p:nvPr/>
          </p:nvSpPr>
          <p:spPr>
            <a:xfrm>
              <a:off x="8155998" y="4671503"/>
              <a:ext cx="1174131"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nvSpPr>
          <p:spPr>
            <a:xfrm>
              <a:off x="9381625" y="4671501"/>
              <a:ext cx="1660158"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6" name="矩形 65"/>
            <p:cNvSpPr/>
            <p:nvPr/>
          </p:nvSpPr>
          <p:spPr>
            <a:xfrm>
              <a:off x="8155995" y="5378253"/>
              <a:ext cx="810249" cy="332667"/>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7" name="矩形 66"/>
            <p:cNvSpPr/>
            <p:nvPr/>
          </p:nvSpPr>
          <p:spPr>
            <a:xfrm>
              <a:off x="9018774" y="5378259"/>
              <a:ext cx="1145643" cy="33266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17315" tIns="58657" rIns="117315" bIns="58657" spcCol="0"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527708" y="2325683"/>
            <a:ext cx="2152232" cy="1878695"/>
            <a:chOff x="1397291" y="3132277"/>
            <a:chExt cx="1948823" cy="1702026"/>
          </a:xfrm>
        </p:grpSpPr>
        <p:grpSp>
          <p:nvGrpSpPr>
            <p:cNvPr id="69" name="组合 53"/>
            <p:cNvGrpSpPr/>
            <p:nvPr/>
          </p:nvGrpSpPr>
          <p:grpSpPr>
            <a:xfrm>
              <a:off x="1397291" y="3132277"/>
              <a:ext cx="1948823" cy="1702026"/>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Freeform 7"/>
            <p:cNvSpPr>
              <a:spLocks/>
            </p:cNvSpPr>
            <p:nvPr/>
          </p:nvSpPr>
          <p:spPr bwMode="auto">
            <a:xfrm>
              <a:off x="1650672" y="3357062"/>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1907194" y="3791887"/>
              <a:ext cx="1185538" cy="399140"/>
            </a:xfrm>
            <a:prstGeom prst="rect">
              <a:avLst/>
            </a:prstGeom>
            <a:noFill/>
          </p:spPr>
          <p:txBody>
            <a:bodyPr wrap="square" rtlCol="0">
              <a:spAutoFit/>
            </a:bodyPr>
            <a:lstStyle/>
            <a:p>
              <a:r>
                <a:rPr lang="zh-CN" altLang="en-US" sz="2263" dirty="0">
                  <a:solidFill>
                    <a:schemeClr val="bg1"/>
                  </a:solidFill>
                  <a:latin typeface="Arial" panose="020B0604020202020204" pitchFamily="34" charset="0"/>
                  <a:ea typeface="微软雅黑" panose="020B0503020204020204" pitchFamily="34" charset="-122"/>
                  <a:sym typeface="Arial" panose="020B0604020202020204" pitchFamily="34" charset="0"/>
                </a:rPr>
                <a:t>第一月</a:t>
              </a:r>
            </a:p>
          </p:txBody>
        </p:sp>
      </p:grpSp>
      <p:grpSp>
        <p:nvGrpSpPr>
          <p:cNvPr id="74" name="组合 73"/>
          <p:cNvGrpSpPr/>
          <p:nvPr/>
        </p:nvGrpSpPr>
        <p:grpSpPr>
          <a:xfrm>
            <a:off x="2275629" y="3292356"/>
            <a:ext cx="2152232" cy="1878695"/>
            <a:chOff x="2893203" y="3983290"/>
            <a:chExt cx="1948823" cy="1702026"/>
          </a:xfrm>
        </p:grpSpPr>
        <p:grpSp>
          <p:nvGrpSpPr>
            <p:cNvPr id="75" name="组合 59"/>
            <p:cNvGrpSpPr/>
            <p:nvPr/>
          </p:nvGrpSpPr>
          <p:grpSpPr>
            <a:xfrm>
              <a:off x="2893203" y="3983290"/>
              <a:ext cx="1948823" cy="1702026"/>
              <a:chOff x="1511944" y="2420246"/>
              <a:chExt cx="2627152" cy="2294453"/>
            </a:xfrm>
            <a:effectLst>
              <a:outerShdw blurRad="203200" dist="38100" dir="3780000" sx="103000" sy="103000" algn="t" rotWithShape="0">
                <a:prstClr val="black">
                  <a:alpha val="25000"/>
                </a:prstClr>
              </a:outerShdw>
            </a:effectLst>
          </p:grpSpPr>
          <p:sp>
            <p:nvSpPr>
              <p:cNvPr id="7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Freeform 7"/>
            <p:cNvSpPr>
              <a:spLocks/>
            </p:cNvSpPr>
            <p:nvPr/>
          </p:nvSpPr>
          <p:spPr bwMode="auto">
            <a:xfrm>
              <a:off x="3146586" y="418160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2"/>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7" name="TextBox 76"/>
            <p:cNvSpPr txBox="1"/>
            <p:nvPr/>
          </p:nvSpPr>
          <p:spPr>
            <a:xfrm>
              <a:off x="3391208" y="4568805"/>
              <a:ext cx="1185538" cy="399140"/>
            </a:xfrm>
            <a:prstGeom prst="rect">
              <a:avLst/>
            </a:prstGeom>
            <a:noFill/>
          </p:spPr>
          <p:txBody>
            <a:bodyPr wrap="square" rtlCol="0">
              <a:spAutoFit/>
            </a:bodyPr>
            <a:lstStyle/>
            <a:p>
              <a:r>
                <a:rPr lang="zh-CN" altLang="en-US" sz="2263" dirty="0">
                  <a:solidFill>
                    <a:schemeClr val="bg1"/>
                  </a:solidFill>
                  <a:latin typeface="Arial" panose="020B0604020202020204" pitchFamily="34" charset="0"/>
                  <a:ea typeface="微软雅黑" panose="020B0503020204020204" pitchFamily="34" charset="-122"/>
                  <a:sym typeface="Arial" panose="020B0604020202020204" pitchFamily="34" charset="0"/>
                </a:rPr>
                <a:t>第二月</a:t>
              </a:r>
            </a:p>
          </p:txBody>
        </p:sp>
      </p:grpSp>
      <p:grpSp>
        <p:nvGrpSpPr>
          <p:cNvPr id="80" name="组合 79"/>
          <p:cNvGrpSpPr/>
          <p:nvPr/>
        </p:nvGrpSpPr>
        <p:grpSpPr>
          <a:xfrm>
            <a:off x="3973231" y="2244852"/>
            <a:ext cx="2152232" cy="1878695"/>
            <a:chOff x="4381974" y="3118200"/>
            <a:chExt cx="1948823" cy="1702026"/>
          </a:xfrm>
        </p:grpSpPr>
        <p:grpSp>
          <p:nvGrpSpPr>
            <p:cNvPr id="81" name="组合 65"/>
            <p:cNvGrpSpPr/>
            <p:nvPr/>
          </p:nvGrpSpPr>
          <p:grpSpPr>
            <a:xfrm>
              <a:off x="4381974" y="3118200"/>
              <a:ext cx="1948823" cy="1702026"/>
              <a:chOff x="1511944" y="2420246"/>
              <a:chExt cx="2627152" cy="2294453"/>
            </a:xfrm>
            <a:effectLst>
              <a:outerShdw blurRad="203200" dist="38100" dir="3780000" sx="103000" sy="103000" algn="t" rotWithShape="0">
                <a:prstClr val="black">
                  <a:alpha val="25000"/>
                </a:prstClr>
              </a:outerShdw>
            </a:effectLst>
          </p:grpSpPr>
          <p:sp>
            <p:nvSpPr>
              <p:cNvPr id="84"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82" name="Freeform 7"/>
            <p:cNvSpPr>
              <a:spLocks/>
            </p:cNvSpPr>
            <p:nvPr/>
          </p:nvSpPr>
          <p:spPr bwMode="auto">
            <a:xfrm>
              <a:off x="4635357" y="3316519"/>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3"/>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3" name="TextBox 82"/>
            <p:cNvSpPr txBox="1"/>
            <p:nvPr/>
          </p:nvSpPr>
          <p:spPr>
            <a:xfrm>
              <a:off x="4891878" y="3730069"/>
              <a:ext cx="1185538" cy="399140"/>
            </a:xfrm>
            <a:prstGeom prst="rect">
              <a:avLst/>
            </a:prstGeom>
            <a:noFill/>
          </p:spPr>
          <p:txBody>
            <a:bodyPr wrap="square" rtlCol="0">
              <a:spAutoFit/>
            </a:bodyPr>
            <a:lstStyle/>
            <a:p>
              <a:r>
                <a:rPr lang="zh-CN" altLang="en-US" sz="2263" dirty="0">
                  <a:solidFill>
                    <a:schemeClr val="bg1"/>
                  </a:solidFill>
                  <a:latin typeface="Arial" panose="020B0604020202020204" pitchFamily="34" charset="0"/>
                  <a:ea typeface="微软雅黑" panose="020B0503020204020204" pitchFamily="34" charset="-122"/>
                  <a:sym typeface="Arial" panose="020B0604020202020204" pitchFamily="34" charset="0"/>
                </a:rPr>
                <a:t>第三月</a:t>
              </a:r>
            </a:p>
          </p:txBody>
        </p:sp>
      </p:grpSp>
      <p:grpSp>
        <p:nvGrpSpPr>
          <p:cNvPr id="86" name="组合 85"/>
          <p:cNvGrpSpPr/>
          <p:nvPr/>
        </p:nvGrpSpPr>
        <p:grpSpPr>
          <a:xfrm>
            <a:off x="3730739" y="4669773"/>
            <a:ext cx="2152232" cy="1878695"/>
            <a:chOff x="4376494" y="4851074"/>
            <a:chExt cx="1948823" cy="1702026"/>
          </a:xfrm>
        </p:grpSpPr>
        <p:grpSp>
          <p:nvGrpSpPr>
            <p:cNvPr id="87" name="组合 71"/>
            <p:cNvGrpSpPr/>
            <p:nvPr/>
          </p:nvGrpSpPr>
          <p:grpSpPr>
            <a:xfrm>
              <a:off x="4376494" y="4851074"/>
              <a:ext cx="1948823" cy="1702026"/>
              <a:chOff x="1511944" y="2420246"/>
              <a:chExt cx="2627152" cy="2294453"/>
            </a:xfrm>
            <a:effectLst>
              <a:outerShdw blurRad="203200" dist="38100" dir="3780000" sx="103000" sy="103000" algn="t" rotWithShape="0">
                <a:prstClr val="black">
                  <a:alpha val="25000"/>
                </a:prstClr>
              </a:outerShdw>
            </a:effectLst>
          </p:grpSpPr>
          <p:sp>
            <p:nvSpPr>
              <p:cNvPr id="90"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88" name="Freeform 7"/>
            <p:cNvSpPr>
              <a:spLocks/>
            </p:cNvSpPr>
            <p:nvPr/>
          </p:nvSpPr>
          <p:spPr bwMode="auto">
            <a:xfrm>
              <a:off x="4629876" y="5049394"/>
              <a:ext cx="1442061" cy="1252455"/>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4"/>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9" name="TextBox 88"/>
            <p:cNvSpPr txBox="1"/>
            <p:nvPr/>
          </p:nvSpPr>
          <p:spPr>
            <a:xfrm>
              <a:off x="4886398" y="5462945"/>
              <a:ext cx="1185538" cy="399140"/>
            </a:xfrm>
            <a:prstGeom prst="rect">
              <a:avLst/>
            </a:prstGeom>
            <a:noFill/>
          </p:spPr>
          <p:txBody>
            <a:bodyPr wrap="square" rtlCol="0">
              <a:spAutoFit/>
            </a:bodyPr>
            <a:lstStyle/>
            <a:p>
              <a:r>
                <a:rPr lang="zh-CN" altLang="en-US" sz="2263" dirty="0">
                  <a:solidFill>
                    <a:schemeClr val="bg1"/>
                  </a:solidFill>
                  <a:latin typeface="Arial" panose="020B0604020202020204" pitchFamily="34" charset="0"/>
                  <a:ea typeface="微软雅黑" panose="020B0503020204020204" pitchFamily="34" charset="-122"/>
                  <a:sym typeface="Arial" panose="020B0604020202020204" pitchFamily="34" charset="0"/>
                </a:rPr>
                <a:t>第四月</a:t>
              </a:r>
            </a:p>
          </p:txBody>
        </p:sp>
      </p:grpSp>
      <p:grpSp>
        <p:nvGrpSpPr>
          <p:cNvPr id="92" name="组合 91"/>
          <p:cNvGrpSpPr/>
          <p:nvPr/>
        </p:nvGrpSpPr>
        <p:grpSpPr>
          <a:xfrm>
            <a:off x="6470273" y="3133988"/>
            <a:ext cx="5598020" cy="3223307"/>
            <a:chOff x="7041153" y="3140803"/>
            <a:chExt cx="5470223" cy="3151364"/>
          </a:xfrm>
        </p:grpSpPr>
        <p:cxnSp>
          <p:nvCxnSpPr>
            <p:cNvPr id="93" name="直接箭头连接符 92"/>
            <p:cNvCxnSpPr/>
            <p:nvPr/>
          </p:nvCxnSpPr>
          <p:spPr>
            <a:xfrm>
              <a:off x="8039682" y="6292167"/>
              <a:ext cx="4471694" cy="0"/>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95" name="直接箭头连接符 94"/>
            <p:cNvCxnSpPr/>
            <p:nvPr/>
          </p:nvCxnSpPr>
          <p:spPr>
            <a:xfrm flipV="1">
              <a:off x="8039039" y="3140803"/>
              <a:ext cx="0" cy="3130693"/>
            </a:xfrm>
            <a:prstGeom prst="straightConnector1">
              <a:avLst/>
            </a:prstGeom>
            <a:ln>
              <a:solidFill>
                <a:schemeClr val="tx1">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sp>
          <p:nvSpPr>
            <p:cNvPr id="96" name="TextBox 95"/>
            <p:cNvSpPr txBox="1"/>
            <p:nvPr/>
          </p:nvSpPr>
          <p:spPr>
            <a:xfrm>
              <a:off x="7041153" y="3398595"/>
              <a:ext cx="997887" cy="306434"/>
            </a:xfrm>
            <a:prstGeom prst="rect">
              <a:avLst/>
            </a:prstGeom>
            <a:noFill/>
          </p:spPr>
          <p:txBody>
            <a:bodyPr wrap="square" lIns="103452" tIns="51726" rIns="103452" bIns="51726" rtlCol="0">
              <a:spAutoFit/>
            </a:bodyPr>
            <a:lstStyle/>
            <a:p>
              <a:r>
                <a:rPr lang="zh-CN" altLang="en-US" sz="1358"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第四月</a:t>
              </a:r>
            </a:p>
          </p:txBody>
        </p:sp>
        <p:sp>
          <p:nvSpPr>
            <p:cNvPr id="97" name="TextBox 96"/>
            <p:cNvSpPr txBox="1"/>
            <p:nvPr/>
          </p:nvSpPr>
          <p:spPr>
            <a:xfrm>
              <a:off x="7041153" y="4232256"/>
              <a:ext cx="997887" cy="306434"/>
            </a:xfrm>
            <a:prstGeom prst="rect">
              <a:avLst/>
            </a:prstGeom>
            <a:noFill/>
          </p:spPr>
          <p:txBody>
            <a:bodyPr wrap="square" lIns="103452" tIns="51726" rIns="103452" bIns="51726" rtlCol="0">
              <a:spAutoFit/>
            </a:bodyPr>
            <a:lstStyle/>
            <a:p>
              <a:r>
                <a:rPr lang="zh-CN" altLang="en-US" sz="1358"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第三月</a:t>
              </a:r>
            </a:p>
          </p:txBody>
        </p:sp>
        <p:sp>
          <p:nvSpPr>
            <p:cNvPr id="98" name="TextBox 97"/>
            <p:cNvSpPr txBox="1"/>
            <p:nvPr/>
          </p:nvSpPr>
          <p:spPr>
            <a:xfrm>
              <a:off x="7041153" y="5004668"/>
              <a:ext cx="997887" cy="306434"/>
            </a:xfrm>
            <a:prstGeom prst="rect">
              <a:avLst/>
            </a:prstGeom>
            <a:noFill/>
          </p:spPr>
          <p:txBody>
            <a:bodyPr wrap="square" lIns="103452" tIns="51726" rIns="103452" bIns="51726" rtlCol="0">
              <a:spAutoFit/>
            </a:bodyPr>
            <a:lstStyle/>
            <a:p>
              <a:r>
                <a:rPr lang="zh-CN" altLang="en-US" sz="1358"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第二月</a:t>
              </a:r>
            </a:p>
          </p:txBody>
        </p:sp>
        <p:sp>
          <p:nvSpPr>
            <p:cNvPr id="99" name="TextBox 98"/>
            <p:cNvSpPr txBox="1"/>
            <p:nvPr/>
          </p:nvSpPr>
          <p:spPr>
            <a:xfrm>
              <a:off x="7041153" y="5677402"/>
              <a:ext cx="997887" cy="306434"/>
            </a:xfrm>
            <a:prstGeom prst="rect">
              <a:avLst/>
            </a:prstGeom>
            <a:noFill/>
          </p:spPr>
          <p:txBody>
            <a:bodyPr wrap="square" lIns="103452" tIns="51726" rIns="103452" bIns="51726" rtlCol="0">
              <a:spAutoFit/>
            </a:bodyPr>
            <a:lstStyle/>
            <a:p>
              <a:r>
                <a:rPr lang="zh-CN" altLang="en-US" sz="1358"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第一月</a:t>
              </a:r>
            </a:p>
          </p:txBody>
        </p:sp>
      </p:grpSp>
      <p:grpSp>
        <p:nvGrpSpPr>
          <p:cNvPr id="100" name="组合 99"/>
          <p:cNvGrpSpPr/>
          <p:nvPr/>
        </p:nvGrpSpPr>
        <p:grpSpPr>
          <a:xfrm>
            <a:off x="1224987" y="870731"/>
            <a:ext cx="3609083" cy="1439946"/>
            <a:chOff x="6084168" y="1274557"/>
            <a:chExt cx="2317853" cy="898857"/>
          </a:xfrm>
        </p:grpSpPr>
        <p:sp>
          <p:nvSpPr>
            <p:cNvPr id="101" name="TextBox 100"/>
            <p:cNvSpPr txBox="1"/>
            <p:nvPr/>
          </p:nvSpPr>
          <p:spPr>
            <a:xfrm>
              <a:off x="6084168" y="1514664"/>
              <a:ext cx="2317853" cy="658750"/>
            </a:xfrm>
            <a:prstGeom prst="rect">
              <a:avLst/>
            </a:prstGeom>
            <a:noFill/>
          </p:spPr>
          <p:txBody>
            <a:bodyPr wrap="square" lIns="103452" tIns="51726" rIns="103452" bIns="51726" rtlCol="0">
              <a:spAutoFit/>
            </a:bodyPr>
            <a:lstStyle/>
            <a:p>
              <a:pPr>
                <a:lnSpc>
                  <a:spcPct val="130000"/>
                </a:lnSpc>
              </a:pPr>
              <a:r>
                <a:rPr lang="zh-CN" altLang="en-US" sz="1584"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您的内容打在这里，或者通过您的内容打在这里，或者您的内容打在这里，或者您的内容打在这里，</a:t>
              </a:r>
            </a:p>
          </p:txBody>
        </p:sp>
        <p:sp>
          <p:nvSpPr>
            <p:cNvPr id="102" name="TextBox 101"/>
            <p:cNvSpPr txBox="1"/>
            <p:nvPr/>
          </p:nvSpPr>
          <p:spPr>
            <a:xfrm>
              <a:off x="6109640" y="1274557"/>
              <a:ext cx="1008112" cy="228267"/>
            </a:xfrm>
            <a:prstGeom prst="rect">
              <a:avLst/>
            </a:prstGeom>
            <a:noFill/>
          </p:spPr>
          <p:txBody>
            <a:bodyPr wrap="square" lIns="103452" tIns="0" rIns="103452" bIns="0" rtlCol="0" anchor="t">
              <a:spAutoFit/>
            </a:bodyPr>
            <a:lstStyle/>
            <a:p>
              <a:pPr>
                <a:lnSpc>
                  <a:spcPct val="150000"/>
                </a:lnSpc>
              </a:pPr>
              <a:r>
                <a:rPr lang="zh-CN" altLang="en-US" sz="1584"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500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1500" fill="hold"/>
                                        <p:tgtEl>
                                          <p:spTgt spid="68"/>
                                        </p:tgtEl>
                                        <p:attrNameLst>
                                          <p:attrName>ppt_x</p:attrName>
                                        </p:attrNameLst>
                                      </p:cBhvr>
                                      <p:tavLst>
                                        <p:tav tm="0">
                                          <p:val>
                                            <p:strVal val="0-#ppt_w/2"/>
                                          </p:val>
                                        </p:tav>
                                        <p:tav tm="100000">
                                          <p:val>
                                            <p:strVal val="#ppt_x"/>
                                          </p:val>
                                        </p:tav>
                                      </p:tavLst>
                                    </p:anim>
                                    <p:anim calcmode="lin" valueType="num">
                                      <p:cBhvr additive="base">
                                        <p:cTn id="8" dur="1500" fill="hold"/>
                                        <p:tgtEl>
                                          <p:spTgt spid="68"/>
                                        </p:tgtEl>
                                        <p:attrNameLst>
                                          <p:attrName>ppt_y</p:attrName>
                                        </p:attrNameLst>
                                      </p:cBhvr>
                                      <p:tavLst>
                                        <p:tav tm="0">
                                          <p:val>
                                            <p:strVal val="0-#ppt_h/2"/>
                                          </p:val>
                                        </p:tav>
                                        <p:tav tm="100000">
                                          <p:val>
                                            <p:strVal val="#ppt_y"/>
                                          </p:val>
                                        </p:tav>
                                      </p:tavLst>
                                    </p:anim>
                                  </p:childTnLst>
                                </p:cTn>
                              </p:par>
                              <p:par>
                                <p:cTn id="9" presetID="2" presetClass="entr" presetSubtype="12" accel="55000" fill="hold" nodeType="withEffect">
                                  <p:stCondLst>
                                    <p:cond delay="0"/>
                                  </p:stCondLst>
                                  <p:childTnLst>
                                    <p:set>
                                      <p:cBhvr>
                                        <p:cTn id="10" dur="1" fill="hold">
                                          <p:stCondLst>
                                            <p:cond delay="0"/>
                                          </p:stCondLst>
                                        </p:cTn>
                                        <p:tgtEl>
                                          <p:spTgt spid="74"/>
                                        </p:tgtEl>
                                        <p:attrNameLst>
                                          <p:attrName>style.visibility</p:attrName>
                                        </p:attrNameLst>
                                      </p:cBhvr>
                                      <p:to>
                                        <p:strVal val="visible"/>
                                      </p:to>
                                    </p:set>
                                    <p:anim calcmode="lin" valueType="num">
                                      <p:cBhvr additive="base">
                                        <p:cTn id="11" dur="1500" fill="hold"/>
                                        <p:tgtEl>
                                          <p:spTgt spid="74"/>
                                        </p:tgtEl>
                                        <p:attrNameLst>
                                          <p:attrName>ppt_x</p:attrName>
                                        </p:attrNameLst>
                                      </p:cBhvr>
                                      <p:tavLst>
                                        <p:tav tm="0">
                                          <p:val>
                                            <p:strVal val="0-#ppt_w/2"/>
                                          </p:val>
                                        </p:tav>
                                        <p:tav tm="100000">
                                          <p:val>
                                            <p:strVal val="#ppt_x"/>
                                          </p:val>
                                        </p:tav>
                                      </p:tavLst>
                                    </p:anim>
                                    <p:anim calcmode="lin" valueType="num">
                                      <p:cBhvr additive="base">
                                        <p:cTn id="12" dur="1500" fill="hold"/>
                                        <p:tgtEl>
                                          <p:spTgt spid="74"/>
                                        </p:tgtEl>
                                        <p:attrNameLst>
                                          <p:attrName>ppt_y</p:attrName>
                                        </p:attrNameLst>
                                      </p:cBhvr>
                                      <p:tavLst>
                                        <p:tav tm="0">
                                          <p:val>
                                            <p:strVal val="1+#ppt_h/2"/>
                                          </p:val>
                                        </p:tav>
                                        <p:tav tm="100000">
                                          <p:val>
                                            <p:strVal val="#ppt_y"/>
                                          </p:val>
                                        </p:tav>
                                      </p:tavLst>
                                    </p:anim>
                                  </p:childTnLst>
                                </p:cTn>
                              </p:par>
                              <p:par>
                                <p:cTn id="13" presetID="2" presetClass="entr" presetSubtype="3" accel="55000" fill="hold" nodeType="withEffect">
                                  <p:stCondLst>
                                    <p:cond delay="0"/>
                                  </p:stCondLst>
                                  <p:childTnLst>
                                    <p:set>
                                      <p:cBhvr>
                                        <p:cTn id="14" dur="1" fill="hold">
                                          <p:stCondLst>
                                            <p:cond delay="0"/>
                                          </p:stCondLst>
                                        </p:cTn>
                                        <p:tgtEl>
                                          <p:spTgt spid="80"/>
                                        </p:tgtEl>
                                        <p:attrNameLst>
                                          <p:attrName>style.visibility</p:attrName>
                                        </p:attrNameLst>
                                      </p:cBhvr>
                                      <p:to>
                                        <p:strVal val="visible"/>
                                      </p:to>
                                    </p:set>
                                    <p:anim calcmode="lin" valueType="num">
                                      <p:cBhvr additive="base">
                                        <p:cTn id="15" dur="1500" fill="hold"/>
                                        <p:tgtEl>
                                          <p:spTgt spid="80"/>
                                        </p:tgtEl>
                                        <p:attrNameLst>
                                          <p:attrName>ppt_x</p:attrName>
                                        </p:attrNameLst>
                                      </p:cBhvr>
                                      <p:tavLst>
                                        <p:tav tm="0">
                                          <p:val>
                                            <p:strVal val="1+#ppt_w/2"/>
                                          </p:val>
                                        </p:tav>
                                        <p:tav tm="100000">
                                          <p:val>
                                            <p:strVal val="#ppt_x"/>
                                          </p:val>
                                        </p:tav>
                                      </p:tavLst>
                                    </p:anim>
                                    <p:anim calcmode="lin" valueType="num">
                                      <p:cBhvr additive="base">
                                        <p:cTn id="16" dur="1500" fill="hold"/>
                                        <p:tgtEl>
                                          <p:spTgt spid="80"/>
                                        </p:tgtEl>
                                        <p:attrNameLst>
                                          <p:attrName>ppt_y</p:attrName>
                                        </p:attrNameLst>
                                      </p:cBhvr>
                                      <p:tavLst>
                                        <p:tav tm="0">
                                          <p:val>
                                            <p:strVal val="0-#ppt_h/2"/>
                                          </p:val>
                                        </p:tav>
                                        <p:tav tm="100000">
                                          <p:val>
                                            <p:strVal val="#ppt_y"/>
                                          </p:val>
                                        </p:tav>
                                      </p:tavLst>
                                    </p:anim>
                                  </p:childTnLst>
                                </p:cTn>
                              </p:par>
                              <p:par>
                                <p:cTn id="17" presetID="2" presetClass="entr" presetSubtype="6" accel="55000" fill="hold" nodeType="withEffect">
                                  <p:stCondLst>
                                    <p:cond delay="0"/>
                                  </p:stCondLst>
                                  <p:childTnLst>
                                    <p:set>
                                      <p:cBhvr>
                                        <p:cTn id="18" dur="1" fill="hold">
                                          <p:stCondLst>
                                            <p:cond delay="0"/>
                                          </p:stCondLst>
                                        </p:cTn>
                                        <p:tgtEl>
                                          <p:spTgt spid="86"/>
                                        </p:tgtEl>
                                        <p:attrNameLst>
                                          <p:attrName>style.visibility</p:attrName>
                                        </p:attrNameLst>
                                      </p:cBhvr>
                                      <p:to>
                                        <p:strVal val="visible"/>
                                      </p:to>
                                    </p:set>
                                    <p:anim calcmode="lin" valueType="num">
                                      <p:cBhvr additive="base">
                                        <p:cTn id="19" dur="1500" fill="hold"/>
                                        <p:tgtEl>
                                          <p:spTgt spid="86"/>
                                        </p:tgtEl>
                                        <p:attrNameLst>
                                          <p:attrName>ppt_x</p:attrName>
                                        </p:attrNameLst>
                                      </p:cBhvr>
                                      <p:tavLst>
                                        <p:tav tm="0">
                                          <p:val>
                                            <p:strVal val="1+#ppt_w/2"/>
                                          </p:val>
                                        </p:tav>
                                        <p:tav tm="100000">
                                          <p:val>
                                            <p:strVal val="#ppt_x"/>
                                          </p:val>
                                        </p:tav>
                                      </p:tavLst>
                                    </p:anim>
                                    <p:anim calcmode="lin" valueType="num">
                                      <p:cBhvr additive="base">
                                        <p:cTn id="20" dur="1500" fill="hold"/>
                                        <p:tgtEl>
                                          <p:spTgt spid="86"/>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42" presetClass="entr" presetSubtype="0" fill="hold" nodeType="afterEffect">
                                  <p:stCondLst>
                                    <p:cond delay="0"/>
                                  </p:stCondLst>
                                  <p:childTnLst>
                                    <p:set>
                                      <p:cBhvr>
                                        <p:cTn id="23" dur="1" fill="hold">
                                          <p:stCondLst>
                                            <p:cond delay="0"/>
                                          </p:stCondLst>
                                        </p:cTn>
                                        <p:tgtEl>
                                          <p:spTgt spid="100"/>
                                        </p:tgtEl>
                                        <p:attrNameLst>
                                          <p:attrName>style.visibility</p:attrName>
                                        </p:attrNameLst>
                                      </p:cBhvr>
                                      <p:to>
                                        <p:strVal val="visible"/>
                                      </p:to>
                                    </p:set>
                                    <p:animEffect transition="in" filter="fade">
                                      <p:cBhvr>
                                        <p:cTn id="24" dur="1000"/>
                                        <p:tgtEl>
                                          <p:spTgt spid="100"/>
                                        </p:tgtEl>
                                      </p:cBhvr>
                                    </p:animEffect>
                                    <p:anim calcmode="lin" valueType="num">
                                      <p:cBhvr>
                                        <p:cTn id="25" dur="1000" fill="hold"/>
                                        <p:tgtEl>
                                          <p:spTgt spid="100"/>
                                        </p:tgtEl>
                                        <p:attrNameLst>
                                          <p:attrName>ppt_x</p:attrName>
                                        </p:attrNameLst>
                                      </p:cBhvr>
                                      <p:tavLst>
                                        <p:tav tm="0">
                                          <p:val>
                                            <p:strVal val="#ppt_x"/>
                                          </p:val>
                                        </p:tav>
                                        <p:tav tm="100000">
                                          <p:val>
                                            <p:strVal val="#ppt_x"/>
                                          </p:val>
                                        </p:tav>
                                      </p:tavLst>
                                    </p:anim>
                                    <p:anim calcmode="lin" valueType="num">
                                      <p:cBhvr>
                                        <p:cTn id="26" dur="1000" fill="hold"/>
                                        <p:tgtEl>
                                          <p:spTgt spid="100"/>
                                        </p:tgtEl>
                                        <p:attrNameLst>
                                          <p:attrName>ppt_y</p:attrName>
                                        </p:attrNameLst>
                                      </p:cBhvr>
                                      <p:tavLst>
                                        <p:tav tm="0">
                                          <p:val>
                                            <p:strVal val="#ppt_y+.1"/>
                                          </p:val>
                                        </p:tav>
                                        <p:tav tm="100000">
                                          <p:val>
                                            <p:strVal val="#ppt_y"/>
                                          </p:val>
                                        </p:tav>
                                      </p:tavLst>
                                    </p:anim>
                                  </p:childTnLst>
                                </p:cTn>
                              </p:par>
                            </p:childTnLst>
                          </p:cTn>
                        </p:par>
                        <p:par>
                          <p:cTn id="27" fill="hold">
                            <p:stCondLst>
                              <p:cond delay="2500"/>
                            </p:stCondLst>
                            <p:childTnLst>
                              <p:par>
                                <p:cTn id="28" presetID="22" presetClass="entr" presetSubtype="8" fill="hold" nodeType="afterEffect">
                                  <p:stCondLst>
                                    <p:cond delay="0"/>
                                  </p:stCondLst>
                                  <p:childTnLst>
                                    <p:set>
                                      <p:cBhvr>
                                        <p:cTn id="29" dur="1" fill="hold">
                                          <p:stCondLst>
                                            <p:cond delay="0"/>
                                          </p:stCondLst>
                                        </p:cTn>
                                        <p:tgtEl>
                                          <p:spTgt spid="92"/>
                                        </p:tgtEl>
                                        <p:attrNameLst>
                                          <p:attrName>style.visibility</p:attrName>
                                        </p:attrNameLst>
                                      </p:cBhvr>
                                      <p:to>
                                        <p:strVal val="visible"/>
                                      </p:to>
                                    </p:set>
                                    <p:animEffect transition="in" filter="wipe(left)">
                                      <p:cBhvr>
                                        <p:cTn id="30" dur="500"/>
                                        <p:tgtEl>
                                          <p:spTgt spid="92"/>
                                        </p:tgtEl>
                                      </p:cBhvr>
                                    </p:animEffect>
                                  </p:childTnLst>
                                </p:cTn>
                              </p:par>
                            </p:childTnLst>
                          </p:cTn>
                        </p:par>
                        <p:par>
                          <p:cTn id="31" fill="hold">
                            <p:stCondLst>
                              <p:cond delay="3000"/>
                            </p:stCondLst>
                            <p:childTnLst>
                              <p:par>
                                <p:cTn id="32" presetID="22" presetClass="entr" presetSubtype="4" fill="hold" nodeType="afterEffect">
                                  <p:stCondLst>
                                    <p:cond delay="0"/>
                                  </p:stCondLst>
                                  <p:childTnLst>
                                    <p:set>
                                      <p:cBhvr>
                                        <p:cTn id="33" dur="1" fill="hold">
                                          <p:stCondLst>
                                            <p:cond delay="0"/>
                                          </p:stCondLst>
                                        </p:cTn>
                                        <p:tgtEl>
                                          <p:spTgt spid="59"/>
                                        </p:tgtEl>
                                        <p:attrNameLst>
                                          <p:attrName>style.visibility</p:attrName>
                                        </p:attrNameLst>
                                      </p:cBhvr>
                                      <p:to>
                                        <p:strVal val="visible"/>
                                      </p:to>
                                    </p:set>
                                    <p:animEffect transition="in" filter="wipe(down)">
                                      <p:cBhvr>
                                        <p:cTn id="34" dur="500"/>
                                        <p:tgtEl>
                                          <p:spTgt spid="59"/>
                                        </p:tgtEl>
                                      </p:cBhvr>
                                    </p:animEffect>
                                  </p:childTnLst>
                                </p:cTn>
                              </p:par>
                            </p:childTnLst>
                          </p:cTn>
                        </p:par>
                        <p:par>
                          <p:cTn id="35" fill="hold">
                            <p:stCondLst>
                              <p:cond delay="3500"/>
                            </p:stCondLst>
                            <p:childTnLst>
                              <p:par>
                                <p:cTn id="36" presetID="10" presetClass="entr" presetSubtype="0" fill="hold" grpId="0" nodeType="afterEffect">
                                  <p:stCondLst>
                                    <p:cond delay="0"/>
                                  </p:stCondLst>
                                  <p:childTnLst>
                                    <p:set>
                                      <p:cBhvr>
                                        <p:cTn id="37" dur="1" fill="hold">
                                          <p:stCondLst>
                                            <p:cond delay="0"/>
                                          </p:stCondLst>
                                        </p:cTn>
                                        <p:tgtEl>
                                          <p:spTgt spid="58"/>
                                        </p:tgtEl>
                                        <p:attrNameLst>
                                          <p:attrName>style.visibility</p:attrName>
                                        </p:attrNameLst>
                                      </p:cBhvr>
                                      <p:to>
                                        <p:strVal val="visible"/>
                                      </p:to>
                                    </p:set>
                                    <p:animEffect transition="in" filter="fade">
                                      <p:cBhvr>
                                        <p:cTn id="38" dur="200"/>
                                        <p:tgtEl>
                                          <p:spTgt spid="58"/>
                                        </p:tgtEl>
                                      </p:cBhvr>
                                    </p:animEffect>
                                  </p:childTnLst>
                                </p:cTn>
                              </p:par>
                            </p:childTnLst>
                          </p:cTn>
                        </p:par>
                        <p:par>
                          <p:cTn id="39" fill="hold">
                            <p:stCondLst>
                              <p:cond delay="3700"/>
                            </p:stCondLst>
                            <p:childTnLst>
                              <p:par>
                                <p:cTn id="40" presetID="10" presetClass="entr" presetSubtype="0" fill="hold" grpId="0" nodeType="afterEffect">
                                  <p:stCondLst>
                                    <p:cond delay="0"/>
                                  </p:stCondLst>
                                  <p:childTnLst>
                                    <p:set>
                                      <p:cBhvr>
                                        <p:cTn id="41" dur="1" fill="hold">
                                          <p:stCondLst>
                                            <p:cond delay="0"/>
                                          </p:stCondLst>
                                        </p:cTn>
                                        <p:tgtEl>
                                          <p:spTgt spid="57"/>
                                        </p:tgtEl>
                                        <p:attrNameLst>
                                          <p:attrName>style.visibility</p:attrName>
                                        </p:attrNameLst>
                                      </p:cBhvr>
                                      <p:to>
                                        <p:strVal val="visible"/>
                                      </p:to>
                                    </p:set>
                                    <p:animEffect transition="in" filter="fade">
                                      <p:cBhvr>
                                        <p:cTn id="42" dur="200"/>
                                        <p:tgtEl>
                                          <p:spTgt spid="57"/>
                                        </p:tgtEl>
                                      </p:cBhvr>
                                    </p:animEffect>
                                  </p:childTnLst>
                                </p:cTn>
                              </p:par>
                            </p:childTnLst>
                          </p:cTn>
                        </p:par>
                        <p:par>
                          <p:cTn id="43" fill="hold">
                            <p:stCondLst>
                              <p:cond delay="3900"/>
                            </p:stCondLst>
                            <p:childTnLst>
                              <p:par>
                                <p:cTn id="44" presetID="10" presetClass="entr" presetSubtype="0" fill="hold" grpId="0" nodeType="afterEffect">
                                  <p:stCondLst>
                                    <p:cond delay="0"/>
                                  </p:stCondLst>
                                  <p:childTnLst>
                                    <p:set>
                                      <p:cBhvr>
                                        <p:cTn id="45" dur="1" fill="hold">
                                          <p:stCondLst>
                                            <p:cond delay="0"/>
                                          </p:stCondLst>
                                        </p:cTn>
                                        <p:tgtEl>
                                          <p:spTgt spid="56"/>
                                        </p:tgtEl>
                                        <p:attrNameLst>
                                          <p:attrName>style.visibility</p:attrName>
                                        </p:attrNameLst>
                                      </p:cBhvr>
                                      <p:to>
                                        <p:strVal val="visible"/>
                                      </p:to>
                                    </p:set>
                                    <p:animEffect transition="in" filter="fade">
                                      <p:cBhvr>
                                        <p:cTn id="46" dur="200"/>
                                        <p:tgtEl>
                                          <p:spTgt spid="56"/>
                                        </p:tgtEl>
                                      </p:cBhvr>
                                    </p:animEffect>
                                  </p:childTnLst>
                                </p:cTn>
                              </p:par>
                            </p:childTnLst>
                          </p:cTn>
                        </p:par>
                        <p:par>
                          <p:cTn id="47" fill="hold">
                            <p:stCondLst>
                              <p:cond delay="4100"/>
                            </p:stCondLst>
                            <p:childTnLst>
                              <p:par>
                                <p:cTn id="48" presetID="10" presetClass="entr" presetSubtype="0" fill="hold" grpId="0" nodeType="afterEffect">
                                  <p:stCondLst>
                                    <p:cond delay="0"/>
                                  </p:stCondLst>
                                  <p:childTnLst>
                                    <p:set>
                                      <p:cBhvr>
                                        <p:cTn id="49" dur="1" fill="hold">
                                          <p:stCondLst>
                                            <p:cond delay="0"/>
                                          </p:stCondLst>
                                        </p:cTn>
                                        <p:tgtEl>
                                          <p:spTgt spid="55"/>
                                        </p:tgtEl>
                                        <p:attrNameLst>
                                          <p:attrName>style.visibility</p:attrName>
                                        </p:attrNameLst>
                                      </p:cBhvr>
                                      <p:to>
                                        <p:strVal val="visible"/>
                                      </p:to>
                                    </p:set>
                                    <p:animEffect transition="in" filter="fade">
                                      <p:cBhvr>
                                        <p:cTn id="50" dur="200"/>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P spid="57" grpId="0"/>
      <p:bldP spid="5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4" name="直接连接符 13"/>
          <p:cNvCxnSpPr/>
          <p:nvPr/>
        </p:nvCxnSpPr>
        <p:spPr>
          <a:xfrm>
            <a:off x="33846" y="4432436"/>
            <a:ext cx="207705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5" name="直接连接符 14"/>
          <p:cNvCxnSpPr/>
          <p:nvPr/>
        </p:nvCxnSpPr>
        <p:spPr>
          <a:xfrm flipV="1">
            <a:off x="2110900" y="3780631"/>
            <a:ext cx="407378" cy="65180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6" name="直接连接符 15"/>
          <p:cNvCxnSpPr/>
          <p:nvPr/>
        </p:nvCxnSpPr>
        <p:spPr>
          <a:xfrm>
            <a:off x="2518280" y="3780631"/>
            <a:ext cx="651805" cy="2199842"/>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7" name="直接连接符 16"/>
          <p:cNvCxnSpPr/>
          <p:nvPr/>
        </p:nvCxnSpPr>
        <p:spPr>
          <a:xfrm flipV="1">
            <a:off x="3170085" y="2151118"/>
            <a:ext cx="1140659" cy="382935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8" name="直接连接符 17"/>
          <p:cNvCxnSpPr/>
          <p:nvPr/>
        </p:nvCxnSpPr>
        <p:spPr>
          <a:xfrm>
            <a:off x="4310743" y="2151118"/>
            <a:ext cx="407378" cy="228131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9" name="直接连接符 18"/>
          <p:cNvCxnSpPr/>
          <p:nvPr/>
        </p:nvCxnSpPr>
        <p:spPr>
          <a:xfrm flipV="1">
            <a:off x="4718121" y="4427276"/>
            <a:ext cx="4347444" cy="5160"/>
          </a:xfrm>
          <a:prstGeom prst="line">
            <a:avLst/>
          </a:prstGeom>
          <a:ln/>
        </p:spPr>
        <p:style>
          <a:lnRef idx="3">
            <a:schemeClr val="accent1"/>
          </a:lnRef>
          <a:fillRef idx="0">
            <a:schemeClr val="accent1"/>
          </a:fillRef>
          <a:effectRef idx="2">
            <a:schemeClr val="accent1"/>
          </a:effectRef>
          <a:fontRef idx="minor">
            <a:schemeClr val="tx1"/>
          </a:fontRef>
        </p:style>
      </p:cxnSp>
      <p:sp>
        <p:nvSpPr>
          <p:cNvPr id="20" name="弧形 19"/>
          <p:cNvSpPr/>
          <p:nvPr/>
        </p:nvSpPr>
        <p:spPr>
          <a:xfrm rot="13500000">
            <a:off x="4041887" y="1882264"/>
            <a:ext cx="537711" cy="537711"/>
          </a:xfrm>
          <a:prstGeom prst="arc">
            <a:avLst>
              <a:gd name="adj1" fmla="val 15715657"/>
              <a:gd name="adj2" fmla="val 11285152"/>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3" name="弧形 22"/>
          <p:cNvSpPr/>
          <p:nvPr/>
        </p:nvSpPr>
        <p:spPr>
          <a:xfrm rot="13500000">
            <a:off x="3849847" y="1690222"/>
            <a:ext cx="921792" cy="921792"/>
          </a:xfrm>
          <a:prstGeom prst="arc">
            <a:avLst>
              <a:gd name="adj1" fmla="val 15285238"/>
              <a:gd name="adj2" fmla="val 11736655"/>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flipV="1">
            <a:off x="4256426" y="2096803"/>
            <a:ext cx="108633" cy="108633"/>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1188">
              <a:latin typeface="Arial" panose="020B0604020202020204" pitchFamily="34" charset="0"/>
              <a:ea typeface="微软雅黑" panose="020B0503020204020204" pitchFamily="34" charset="-122"/>
              <a:sym typeface="Arial" panose="020B0604020202020204" pitchFamily="34" charset="0"/>
            </a:endParaRPr>
          </a:p>
        </p:txBody>
      </p:sp>
      <p:cxnSp>
        <p:nvCxnSpPr>
          <p:cNvPr id="31" name="直接连接符 30"/>
          <p:cNvCxnSpPr/>
          <p:nvPr/>
        </p:nvCxnSpPr>
        <p:spPr>
          <a:xfrm flipV="1">
            <a:off x="10116369" y="4427276"/>
            <a:ext cx="3326585" cy="516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38" name="组合 37"/>
          <p:cNvGrpSpPr/>
          <p:nvPr/>
        </p:nvGrpSpPr>
        <p:grpSpPr>
          <a:xfrm>
            <a:off x="8911026" y="2040545"/>
            <a:ext cx="1382165" cy="211536"/>
            <a:chOff x="6084168" y="627534"/>
            <a:chExt cx="1221554" cy="186955"/>
          </a:xfrm>
        </p:grpSpPr>
        <p:cxnSp>
          <p:nvCxnSpPr>
            <p:cNvPr id="39" name="直接连接符 38"/>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0" name="直接连接符 39"/>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1" name="直接连接符 40"/>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42" name="直接连接符 41"/>
          <p:cNvCxnSpPr/>
          <p:nvPr/>
        </p:nvCxnSpPr>
        <p:spPr>
          <a:xfrm flipH="1">
            <a:off x="9296709" y="2374290"/>
            <a:ext cx="567409"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3" name="直接连接符 42"/>
          <p:cNvCxnSpPr/>
          <p:nvPr/>
        </p:nvCxnSpPr>
        <p:spPr>
          <a:xfrm>
            <a:off x="8911027" y="2252077"/>
            <a:ext cx="0" cy="40737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4" name="直接连接符 43"/>
          <p:cNvCxnSpPr/>
          <p:nvPr/>
        </p:nvCxnSpPr>
        <p:spPr>
          <a:xfrm>
            <a:off x="8911028" y="2669464"/>
            <a:ext cx="385679"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5" name="直接连接符 44"/>
          <p:cNvCxnSpPr/>
          <p:nvPr/>
        </p:nvCxnSpPr>
        <p:spPr>
          <a:xfrm>
            <a:off x="9296705" y="2374290"/>
            <a:ext cx="0" cy="285165"/>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6" name="组合 45"/>
          <p:cNvGrpSpPr/>
          <p:nvPr/>
        </p:nvGrpSpPr>
        <p:grpSpPr>
          <a:xfrm>
            <a:off x="9944028" y="2259923"/>
            <a:ext cx="349167" cy="2175000"/>
            <a:chOff x="7016307" y="651688"/>
            <a:chExt cx="308593" cy="1922260"/>
          </a:xfrm>
        </p:grpSpPr>
        <p:cxnSp>
          <p:nvCxnSpPr>
            <p:cNvPr id="47" name="直接连接符 46"/>
            <p:cNvCxnSpPr>
              <a:cxnSpLocks noChangeAspect="1"/>
            </p:cNvCxnSpPr>
            <p:nvPr/>
          </p:nvCxnSpPr>
          <p:spPr>
            <a:xfrm flipV="1">
              <a:off x="7140695" y="2393928"/>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48" name="组合 62"/>
            <p:cNvGrpSpPr/>
            <p:nvPr/>
          </p:nvGrpSpPr>
          <p:grpSpPr>
            <a:xfrm>
              <a:off x="7016307" y="651688"/>
              <a:ext cx="308593" cy="1733107"/>
              <a:chOff x="7016307" y="651688"/>
              <a:chExt cx="308593" cy="1733107"/>
            </a:xfrm>
          </p:grpSpPr>
          <p:grpSp>
            <p:nvGrpSpPr>
              <p:cNvPr id="49" name="组合 24"/>
              <p:cNvGrpSpPr/>
              <p:nvPr/>
            </p:nvGrpSpPr>
            <p:grpSpPr>
              <a:xfrm>
                <a:off x="7020272" y="651688"/>
                <a:ext cx="304628" cy="866162"/>
                <a:chOff x="7020272" y="814489"/>
                <a:chExt cx="304628" cy="866162"/>
              </a:xfrm>
            </p:grpSpPr>
            <p:cxnSp>
              <p:nvCxnSpPr>
                <p:cNvPr id="53" name="直接连接符 52"/>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4" name="直接连接符 26"/>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50" name="组合 46"/>
              <p:cNvGrpSpPr/>
              <p:nvPr/>
            </p:nvGrpSpPr>
            <p:grpSpPr>
              <a:xfrm flipV="1">
                <a:off x="7016307" y="1518633"/>
                <a:ext cx="304628" cy="866162"/>
                <a:chOff x="7020272" y="814489"/>
                <a:chExt cx="304628" cy="866162"/>
              </a:xfrm>
            </p:grpSpPr>
            <p:cxnSp>
              <p:nvCxnSpPr>
                <p:cNvPr id="51" name="直接连接符 50"/>
                <p:cNvCxnSpPr/>
                <p:nvPr/>
              </p:nvCxnSpPr>
              <p:spPr>
                <a:xfrm flipV="1">
                  <a:off x="7020272" y="1491630"/>
                  <a:ext cx="304628" cy="189021"/>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2" name="直接连接符 51"/>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grpSp>
      </p:grpSp>
      <p:cxnSp>
        <p:nvCxnSpPr>
          <p:cNvPr id="55" name="直接连接符 54"/>
          <p:cNvCxnSpPr/>
          <p:nvPr/>
        </p:nvCxnSpPr>
        <p:spPr>
          <a:xfrm flipH="1" flipV="1">
            <a:off x="9285860" y="4106534"/>
            <a:ext cx="567409"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6" name="组合 55"/>
          <p:cNvGrpSpPr/>
          <p:nvPr/>
        </p:nvGrpSpPr>
        <p:grpSpPr>
          <a:xfrm>
            <a:off x="9569561" y="2374294"/>
            <a:ext cx="378951" cy="1732243"/>
            <a:chOff x="6685356" y="752765"/>
            <a:chExt cx="334916" cy="1530953"/>
          </a:xfrm>
        </p:grpSpPr>
        <p:grpSp>
          <p:nvGrpSpPr>
            <p:cNvPr id="57" name="组合 28"/>
            <p:cNvGrpSpPr/>
            <p:nvPr/>
          </p:nvGrpSpPr>
          <p:grpSpPr>
            <a:xfrm>
              <a:off x="6694945" y="752765"/>
              <a:ext cx="325327" cy="576064"/>
              <a:chOff x="6694945" y="915566"/>
              <a:chExt cx="325327" cy="576064"/>
            </a:xfrm>
          </p:grpSpPr>
          <p:cxnSp>
            <p:nvCxnSpPr>
              <p:cNvPr id="63" name="直接连接符 2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58" name="直接连接符 57"/>
            <p:cNvCxnSpPr/>
            <p:nvPr/>
          </p:nvCxnSpPr>
          <p:spPr>
            <a:xfrm>
              <a:off x="6694945" y="1328829"/>
              <a:ext cx="0" cy="378042"/>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59" name="组合 50"/>
            <p:cNvGrpSpPr/>
            <p:nvPr/>
          </p:nvGrpSpPr>
          <p:grpSpPr>
            <a:xfrm flipV="1">
              <a:off x="6685356" y="1707654"/>
              <a:ext cx="325327" cy="576064"/>
              <a:chOff x="6694945" y="915566"/>
              <a:chExt cx="325327" cy="576064"/>
            </a:xfrm>
          </p:grpSpPr>
          <p:cxnSp>
            <p:nvCxnSpPr>
              <p:cNvPr id="60" name="直接连接符 59"/>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1" name="直接连接符 60"/>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2" name="直接连接符 61"/>
              <p:cNvCxnSpPr/>
              <p:nvPr/>
            </p:nvCxnSpPr>
            <p:spPr>
              <a:xfrm flipV="1">
                <a:off x="6694945" y="1347617"/>
                <a:ext cx="325327" cy="144013"/>
              </a:xfrm>
              <a:prstGeom prst="line">
                <a:avLst/>
              </a:prstGeom>
              <a:ln/>
            </p:spPr>
            <p:style>
              <a:lnRef idx="3">
                <a:schemeClr val="accent1"/>
              </a:lnRef>
              <a:fillRef idx="0">
                <a:schemeClr val="accent1"/>
              </a:fillRef>
              <a:effectRef idx="2">
                <a:schemeClr val="accent1"/>
              </a:effectRef>
              <a:fontRef idx="minor">
                <a:schemeClr val="tx1"/>
              </a:fontRef>
            </p:style>
          </p:cxnSp>
        </p:grpSp>
      </p:grpSp>
      <p:grpSp>
        <p:nvGrpSpPr>
          <p:cNvPr id="66" name="组合 65"/>
          <p:cNvGrpSpPr/>
          <p:nvPr/>
        </p:nvGrpSpPr>
        <p:grpSpPr>
          <a:xfrm>
            <a:off x="8878477" y="3821369"/>
            <a:ext cx="203689" cy="611067"/>
            <a:chOff x="6074579" y="2031690"/>
            <a:chExt cx="180020" cy="540060"/>
          </a:xfrm>
        </p:grpSpPr>
        <p:cxnSp>
          <p:nvCxnSpPr>
            <p:cNvPr id="67" name="直接连接符 66"/>
            <p:cNvCxnSpPr>
              <a:cxnSpLocks noChangeAspect="1"/>
            </p:cNvCxnSpPr>
            <p:nvPr/>
          </p:nvCxnSpPr>
          <p:spPr>
            <a:xfrm flipH="1" flipV="1">
              <a:off x="6074579" y="2391730"/>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flipV="1">
              <a:off x="6074579" y="2031690"/>
              <a:ext cx="0" cy="360040"/>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V="1">
            <a:off x="8878477" y="3811360"/>
            <a:ext cx="407378"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0" name="直接连接符 69"/>
          <p:cNvCxnSpPr/>
          <p:nvPr/>
        </p:nvCxnSpPr>
        <p:spPr>
          <a:xfrm flipV="1">
            <a:off x="9285856" y="3821370"/>
            <a:ext cx="0" cy="285165"/>
          </a:xfrm>
          <a:prstGeom prst="line">
            <a:avLst/>
          </a:prstGeom>
          <a:ln/>
        </p:spPr>
        <p:style>
          <a:lnRef idx="3">
            <a:schemeClr val="accent1"/>
          </a:lnRef>
          <a:fillRef idx="0">
            <a:schemeClr val="accent1"/>
          </a:fillRef>
          <a:effectRef idx="2">
            <a:schemeClr val="accent1"/>
          </a:effectRef>
          <a:fontRef idx="minor">
            <a:schemeClr val="tx1"/>
          </a:fontRef>
        </p:style>
      </p:cxnSp>
      <p:sp>
        <p:nvSpPr>
          <p:cNvPr id="73" name="TextBox 72"/>
          <p:cNvSpPr txBox="1"/>
          <p:nvPr/>
        </p:nvSpPr>
        <p:spPr>
          <a:xfrm>
            <a:off x="9469721" y="4912261"/>
            <a:ext cx="2991525" cy="788806"/>
          </a:xfrm>
          <a:prstGeom prst="rect">
            <a:avLst/>
          </a:prstGeom>
          <a:noFill/>
        </p:spPr>
        <p:txBody>
          <a:bodyPr wrap="none" rtlCol="0">
            <a:spAutoFit/>
          </a:bodyPr>
          <a:lstStyle/>
          <a:p>
            <a:r>
              <a:rPr lang="zh-CN" altLang="en-US" sz="4526" dirty="0">
                <a:solidFill>
                  <a:srgbClr val="0070C0"/>
                </a:solidFill>
                <a:latin typeface="Arial" panose="020B0604020202020204" pitchFamily="34" charset="0"/>
                <a:ea typeface="微软雅黑" panose="020B0503020204020204" pitchFamily="34" charset="-122"/>
                <a:sym typeface="Arial" panose="020B0604020202020204" pitchFamily="34" charset="0"/>
              </a:rPr>
              <a:t>成 果 展 示</a:t>
            </a:r>
            <a:endParaRPr lang="zh-CN" altLang="en-US" sz="4526"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74" name="矩形 73"/>
          <p:cNvSpPr/>
          <p:nvPr/>
        </p:nvSpPr>
        <p:spPr>
          <a:xfrm>
            <a:off x="0" y="6124721"/>
            <a:ext cx="13442950" cy="19336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70"/>
          <p:cNvSpPr txBox="1"/>
          <p:nvPr/>
        </p:nvSpPr>
        <p:spPr>
          <a:xfrm>
            <a:off x="578342" y="6448046"/>
            <a:ext cx="12205436" cy="1920719"/>
          </a:xfrm>
          <a:prstGeom prst="rect">
            <a:avLst/>
          </a:prstGeom>
          <a:noFill/>
        </p:spPr>
        <p:txBody>
          <a:bodyPr wrap="square" rtlCol="0">
            <a:spAutoFit/>
          </a:bodyPr>
          <a:lstStyle/>
          <a:p>
            <a:pPr>
              <a:lnSpc>
                <a:spcPct val="150000"/>
              </a:lnSpc>
            </a:pP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a:t>
            </a:r>
          </a:p>
          <a:p>
            <a:pPr>
              <a:lnSpc>
                <a:spcPct val="150000"/>
              </a:lnSpc>
            </a:pP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left)">
                                      <p:cBhvr>
                                        <p:cTn id="7" dur="200"/>
                                        <p:tgtEl>
                                          <p:spTgt spid="14"/>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down)">
                                      <p:cBhvr>
                                        <p:cTn id="11" dur="10"/>
                                        <p:tgtEl>
                                          <p:spTgt spid="15"/>
                                        </p:tgtEl>
                                      </p:cBhvr>
                                    </p:animEffect>
                                  </p:childTnLst>
                                </p:cTn>
                              </p:par>
                              <p:par>
                                <p:cTn id="12" presetID="22" presetClass="entr" presetSubtype="1" fill="hold" nodeType="withEffect">
                                  <p:stCondLst>
                                    <p:cond delay="0"/>
                                  </p:stCondLst>
                                  <p:childTnLst>
                                    <p:set>
                                      <p:cBhvr>
                                        <p:cTn id="13" dur="1" fill="hold">
                                          <p:stCondLst>
                                            <p:cond delay="0"/>
                                          </p:stCondLst>
                                        </p:cTn>
                                        <p:tgtEl>
                                          <p:spTgt spid="16"/>
                                        </p:tgtEl>
                                        <p:attrNameLst>
                                          <p:attrName>style.visibility</p:attrName>
                                        </p:attrNameLst>
                                      </p:cBhvr>
                                      <p:to>
                                        <p:strVal val="visible"/>
                                      </p:to>
                                    </p:set>
                                    <p:animEffect transition="in" filter="wipe(up)">
                                      <p:cBhvr>
                                        <p:cTn id="14" dur="250"/>
                                        <p:tgtEl>
                                          <p:spTgt spid="16"/>
                                        </p:tgtEl>
                                      </p:cBhvr>
                                    </p:animEffect>
                                  </p:childTnLst>
                                </p:cTn>
                              </p:par>
                            </p:childTnLst>
                          </p:cTn>
                        </p:par>
                        <p:par>
                          <p:cTn id="15" fill="hold">
                            <p:stCondLst>
                              <p:cond delay="450"/>
                            </p:stCondLst>
                            <p:childTnLst>
                              <p:par>
                                <p:cTn id="16" presetID="22" presetClass="entr" presetSubtype="4" fill="hold" nodeType="after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wipe(down)">
                                      <p:cBhvr>
                                        <p:cTn id="18" dur="250"/>
                                        <p:tgtEl>
                                          <p:spTgt spid="1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23"/>
                                        </p:tgtEl>
                                        <p:attrNameLst>
                                          <p:attrName>style.visibility</p:attrName>
                                        </p:attrNameLst>
                                      </p:cBhvr>
                                      <p:to>
                                        <p:strVal val="visible"/>
                                      </p:to>
                                    </p:set>
                                    <p:anim calcmode="lin" valueType="num">
                                      <p:cBhvr>
                                        <p:cTn id="21" dur="500" fill="hold"/>
                                        <p:tgtEl>
                                          <p:spTgt spid="23"/>
                                        </p:tgtEl>
                                        <p:attrNameLst>
                                          <p:attrName>ppt_w</p:attrName>
                                        </p:attrNameLst>
                                      </p:cBhvr>
                                      <p:tavLst>
                                        <p:tav tm="0">
                                          <p:val>
                                            <p:fltVal val="0"/>
                                          </p:val>
                                        </p:tav>
                                        <p:tav tm="100000">
                                          <p:val>
                                            <p:strVal val="#ppt_w"/>
                                          </p:val>
                                        </p:tav>
                                      </p:tavLst>
                                    </p:anim>
                                    <p:anim calcmode="lin" valueType="num">
                                      <p:cBhvr>
                                        <p:cTn id="22" dur="500" fill="hold"/>
                                        <p:tgtEl>
                                          <p:spTgt spid="23"/>
                                        </p:tgtEl>
                                        <p:attrNameLst>
                                          <p:attrName>ppt_h</p:attrName>
                                        </p:attrNameLst>
                                      </p:cBhvr>
                                      <p:tavLst>
                                        <p:tav tm="0">
                                          <p:val>
                                            <p:fltVal val="0"/>
                                          </p:val>
                                        </p:tav>
                                        <p:tav tm="100000">
                                          <p:val>
                                            <p:strVal val="#ppt_h"/>
                                          </p:val>
                                        </p:tav>
                                      </p:tavLst>
                                    </p:anim>
                                    <p:animEffect transition="in" filter="fade">
                                      <p:cBhvr>
                                        <p:cTn id="23" dur="500"/>
                                        <p:tgtEl>
                                          <p:spTgt spid="23"/>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0"/>
                                        </p:tgtEl>
                                        <p:attrNameLst>
                                          <p:attrName>style.visibility</p:attrName>
                                        </p:attrNameLst>
                                      </p:cBhvr>
                                      <p:to>
                                        <p:strVal val="visible"/>
                                      </p:to>
                                    </p:set>
                                    <p:anim calcmode="lin" valueType="num">
                                      <p:cBhvr>
                                        <p:cTn id="26" dur="500" fill="hold"/>
                                        <p:tgtEl>
                                          <p:spTgt spid="20"/>
                                        </p:tgtEl>
                                        <p:attrNameLst>
                                          <p:attrName>ppt_w</p:attrName>
                                        </p:attrNameLst>
                                      </p:cBhvr>
                                      <p:tavLst>
                                        <p:tav tm="0">
                                          <p:val>
                                            <p:fltVal val="0"/>
                                          </p:val>
                                        </p:tav>
                                        <p:tav tm="100000">
                                          <p:val>
                                            <p:strVal val="#ppt_w"/>
                                          </p:val>
                                        </p:tav>
                                      </p:tavLst>
                                    </p:anim>
                                    <p:anim calcmode="lin" valueType="num">
                                      <p:cBhvr>
                                        <p:cTn id="27" dur="500" fill="hold"/>
                                        <p:tgtEl>
                                          <p:spTgt spid="20"/>
                                        </p:tgtEl>
                                        <p:attrNameLst>
                                          <p:attrName>ppt_h</p:attrName>
                                        </p:attrNameLst>
                                      </p:cBhvr>
                                      <p:tavLst>
                                        <p:tav tm="0">
                                          <p:val>
                                            <p:fltVal val="0"/>
                                          </p:val>
                                        </p:tav>
                                        <p:tav tm="100000">
                                          <p:val>
                                            <p:strVal val="#ppt_h"/>
                                          </p:val>
                                        </p:tav>
                                      </p:tavLst>
                                    </p:anim>
                                    <p:animEffect transition="in" filter="fade">
                                      <p:cBhvr>
                                        <p:cTn id="28" dur="500"/>
                                        <p:tgtEl>
                                          <p:spTgt spid="20"/>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p:cTn id="31" dur="500" fill="hold"/>
                                        <p:tgtEl>
                                          <p:spTgt spid="26"/>
                                        </p:tgtEl>
                                        <p:attrNameLst>
                                          <p:attrName>ppt_w</p:attrName>
                                        </p:attrNameLst>
                                      </p:cBhvr>
                                      <p:tavLst>
                                        <p:tav tm="0">
                                          <p:val>
                                            <p:fltVal val="0"/>
                                          </p:val>
                                        </p:tav>
                                        <p:tav tm="100000">
                                          <p:val>
                                            <p:strVal val="#ppt_w"/>
                                          </p:val>
                                        </p:tav>
                                      </p:tavLst>
                                    </p:anim>
                                    <p:anim calcmode="lin" valueType="num">
                                      <p:cBhvr>
                                        <p:cTn id="32" dur="500" fill="hold"/>
                                        <p:tgtEl>
                                          <p:spTgt spid="26"/>
                                        </p:tgtEl>
                                        <p:attrNameLst>
                                          <p:attrName>ppt_h</p:attrName>
                                        </p:attrNameLst>
                                      </p:cBhvr>
                                      <p:tavLst>
                                        <p:tav tm="0">
                                          <p:val>
                                            <p:fltVal val="0"/>
                                          </p:val>
                                        </p:tav>
                                        <p:tav tm="100000">
                                          <p:val>
                                            <p:strVal val="#ppt_h"/>
                                          </p:val>
                                        </p:tav>
                                      </p:tavLst>
                                    </p:anim>
                                    <p:animEffect transition="in" filter="fade">
                                      <p:cBhvr>
                                        <p:cTn id="33" dur="500"/>
                                        <p:tgtEl>
                                          <p:spTgt spid="26"/>
                                        </p:tgtEl>
                                      </p:cBhvr>
                                    </p:animEffect>
                                  </p:childTnLst>
                                </p:cTn>
                              </p:par>
                            </p:childTnLst>
                          </p:cTn>
                        </p:par>
                        <p:par>
                          <p:cTn id="34" fill="hold">
                            <p:stCondLst>
                              <p:cond delay="950"/>
                            </p:stCondLst>
                            <p:childTnLst>
                              <p:par>
                                <p:cTn id="35" presetID="22" presetClass="entr" presetSubtype="1" fill="hold" nodeType="afterEffect">
                                  <p:stCondLst>
                                    <p:cond delay="0"/>
                                  </p:stCondLst>
                                  <p:childTnLst>
                                    <p:set>
                                      <p:cBhvr>
                                        <p:cTn id="36" dur="1" fill="hold">
                                          <p:stCondLst>
                                            <p:cond delay="0"/>
                                          </p:stCondLst>
                                        </p:cTn>
                                        <p:tgtEl>
                                          <p:spTgt spid="18"/>
                                        </p:tgtEl>
                                        <p:attrNameLst>
                                          <p:attrName>style.visibility</p:attrName>
                                        </p:attrNameLst>
                                      </p:cBhvr>
                                      <p:to>
                                        <p:strVal val="visible"/>
                                      </p:to>
                                    </p:set>
                                    <p:animEffect transition="in" filter="wipe(up)">
                                      <p:cBhvr>
                                        <p:cTn id="37" dur="200"/>
                                        <p:tgtEl>
                                          <p:spTgt spid="18"/>
                                        </p:tgtEl>
                                      </p:cBhvr>
                                    </p:animEffect>
                                  </p:childTnLst>
                                </p:cTn>
                              </p:par>
                            </p:childTnLst>
                          </p:cTn>
                        </p:par>
                        <p:par>
                          <p:cTn id="38" fill="hold">
                            <p:stCondLst>
                              <p:cond delay="1150"/>
                            </p:stCondLst>
                            <p:childTnLst>
                              <p:par>
                                <p:cTn id="39" presetID="22" presetClass="entr" presetSubtype="8" fill="hold"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250"/>
                                        <p:tgtEl>
                                          <p:spTgt spid="19"/>
                                        </p:tgtEl>
                                      </p:cBhvr>
                                    </p:animEffect>
                                  </p:childTnLst>
                                </p:cTn>
                              </p:par>
                            </p:childTnLst>
                          </p:cTn>
                        </p:par>
                        <p:par>
                          <p:cTn id="42" fill="hold">
                            <p:stCondLst>
                              <p:cond delay="1400"/>
                            </p:stCondLst>
                            <p:childTnLst>
                              <p:par>
                                <p:cTn id="43" presetID="22" presetClass="entr" presetSubtype="4" fill="hold" nodeType="afterEffect">
                                  <p:stCondLst>
                                    <p:cond delay="0"/>
                                  </p:stCondLst>
                                  <p:childTnLst>
                                    <p:set>
                                      <p:cBhvr>
                                        <p:cTn id="44" dur="1" fill="hold">
                                          <p:stCondLst>
                                            <p:cond delay="0"/>
                                          </p:stCondLst>
                                        </p:cTn>
                                        <p:tgtEl>
                                          <p:spTgt spid="66"/>
                                        </p:tgtEl>
                                        <p:attrNameLst>
                                          <p:attrName>style.visibility</p:attrName>
                                        </p:attrNameLst>
                                      </p:cBhvr>
                                      <p:to>
                                        <p:strVal val="visible"/>
                                      </p:to>
                                    </p:set>
                                    <p:animEffect transition="in" filter="wipe(down)">
                                      <p:cBhvr>
                                        <p:cTn id="45" dur="50"/>
                                        <p:tgtEl>
                                          <p:spTgt spid="66"/>
                                        </p:tgtEl>
                                      </p:cBhvr>
                                    </p:animEffect>
                                  </p:childTnLst>
                                </p:cTn>
                              </p:par>
                            </p:childTnLst>
                          </p:cTn>
                        </p:par>
                        <p:par>
                          <p:cTn id="46" fill="hold">
                            <p:stCondLst>
                              <p:cond delay="1450"/>
                            </p:stCondLst>
                            <p:childTnLst>
                              <p:par>
                                <p:cTn id="47" presetID="22" presetClass="entr" presetSubtype="8" fill="hold" nodeType="afterEffect">
                                  <p:stCondLst>
                                    <p:cond delay="0"/>
                                  </p:stCondLst>
                                  <p:childTnLst>
                                    <p:set>
                                      <p:cBhvr>
                                        <p:cTn id="48" dur="1" fill="hold">
                                          <p:stCondLst>
                                            <p:cond delay="0"/>
                                          </p:stCondLst>
                                        </p:cTn>
                                        <p:tgtEl>
                                          <p:spTgt spid="69"/>
                                        </p:tgtEl>
                                        <p:attrNameLst>
                                          <p:attrName>style.visibility</p:attrName>
                                        </p:attrNameLst>
                                      </p:cBhvr>
                                      <p:to>
                                        <p:strVal val="visible"/>
                                      </p:to>
                                    </p:set>
                                    <p:animEffect transition="in" filter="wipe(left)">
                                      <p:cBhvr>
                                        <p:cTn id="49" dur="10"/>
                                        <p:tgtEl>
                                          <p:spTgt spid="69"/>
                                        </p:tgtEl>
                                      </p:cBhvr>
                                    </p:animEffect>
                                  </p:childTnLst>
                                </p:cTn>
                              </p:par>
                            </p:childTnLst>
                          </p:cTn>
                        </p:par>
                        <p:par>
                          <p:cTn id="50" fill="hold">
                            <p:stCondLst>
                              <p:cond delay="1460"/>
                            </p:stCondLst>
                            <p:childTnLst>
                              <p:par>
                                <p:cTn id="51" presetID="22" presetClass="entr" presetSubtype="1" fill="hold" nodeType="afterEffect">
                                  <p:stCondLst>
                                    <p:cond delay="0"/>
                                  </p:stCondLst>
                                  <p:childTnLst>
                                    <p:set>
                                      <p:cBhvr>
                                        <p:cTn id="52" dur="1" fill="hold">
                                          <p:stCondLst>
                                            <p:cond delay="0"/>
                                          </p:stCondLst>
                                        </p:cTn>
                                        <p:tgtEl>
                                          <p:spTgt spid="70"/>
                                        </p:tgtEl>
                                        <p:attrNameLst>
                                          <p:attrName>style.visibility</p:attrName>
                                        </p:attrNameLst>
                                      </p:cBhvr>
                                      <p:to>
                                        <p:strVal val="visible"/>
                                      </p:to>
                                    </p:set>
                                    <p:animEffect transition="in" filter="wipe(up)">
                                      <p:cBhvr>
                                        <p:cTn id="53" dur="10"/>
                                        <p:tgtEl>
                                          <p:spTgt spid="70"/>
                                        </p:tgtEl>
                                      </p:cBhvr>
                                    </p:animEffect>
                                  </p:childTnLst>
                                </p:cTn>
                              </p:par>
                            </p:childTnLst>
                          </p:cTn>
                        </p:par>
                        <p:par>
                          <p:cTn id="54" fill="hold">
                            <p:stCondLst>
                              <p:cond delay="1470"/>
                            </p:stCondLst>
                            <p:childTnLst>
                              <p:par>
                                <p:cTn id="55" presetID="22" presetClass="entr" presetSubtype="8" fill="hold" nodeType="afterEffect">
                                  <p:stCondLst>
                                    <p:cond delay="0"/>
                                  </p:stCondLst>
                                  <p:childTnLst>
                                    <p:set>
                                      <p:cBhvr>
                                        <p:cTn id="56" dur="1" fill="hold">
                                          <p:stCondLst>
                                            <p:cond delay="0"/>
                                          </p:stCondLst>
                                        </p:cTn>
                                        <p:tgtEl>
                                          <p:spTgt spid="55"/>
                                        </p:tgtEl>
                                        <p:attrNameLst>
                                          <p:attrName>style.visibility</p:attrName>
                                        </p:attrNameLst>
                                      </p:cBhvr>
                                      <p:to>
                                        <p:strVal val="visible"/>
                                      </p:to>
                                    </p:set>
                                    <p:animEffect transition="in" filter="wipe(left)">
                                      <p:cBhvr>
                                        <p:cTn id="57" dur="20"/>
                                        <p:tgtEl>
                                          <p:spTgt spid="55"/>
                                        </p:tgtEl>
                                      </p:cBhvr>
                                    </p:animEffect>
                                  </p:childTnLst>
                                </p:cTn>
                              </p:par>
                            </p:childTnLst>
                          </p:cTn>
                        </p:par>
                        <p:par>
                          <p:cTn id="58" fill="hold">
                            <p:stCondLst>
                              <p:cond delay="1490"/>
                            </p:stCondLst>
                            <p:childTnLst>
                              <p:par>
                                <p:cTn id="59" presetID="22" presetClass="entr" presetSubtype="4" fill="hold" nodeType="afterEffect">
                                  <p:stCondLst>
                                    <p:cond delay="0"/>
                                  </p:stCondLst>
                                  <p:childTnLst>
                                    <p:set>
                                      <p:cBhvr>
                                        <p:cTn id="60" dur="1" fill="hold">
                                          <p:stCondLst>
                                            <p:cond delay="0"/>
                                          </p:stCondLst>
                                        </p:cTn>
                                        <p:tgtEl>
                                          <p:spTgt spid="56"/>
                                        </p:tgtEl>
                                        <p:attrNameLst>
                                          <p:attrName>style.visibility</p:attrName>
                                        </p:attrNameLst>
                                      </p:cBhvr>
                                      <p:to>
                                        <p:strVal val="visible"/>
                                      </p:to>
                                    </p:set>
                                    <p:animEffect transition="in" filter="wipe(down)">
                                      <p:cBhvr>
                                        <p:cTn id="61" dur="250"/>
                                        <p:tgtEl>
                                          <p:spTgt spid="56"/>
                                        </p:tgtEl>
                                      </p:cBhvr>
                                    </p:animEffect>
                                  </p:childTnLst>
                                </p:cTn>
                              </p:par>
                            </p:childTnLst>
                          </p:cTn>
                        </p:par>
                        <p:par>
                          <p:cTn id="62" fill="hold">
                            <p:stCondLst>
                              <p:cond delay="1740"/>
                            </p:stCondLst>
                            <p:childTnLst>
                              <p:par>
                                <p:cTn id="63" presetID="22" presetClass="entr" presetSubtype="2" fill="hold" nodeType="afterEffect">
                                  <p:stCondLst>
                                    <p:cond delay="0"/>
                                  </p:stCondLst>
                                  <p:childTnLst>
                                    <p:set>
                                      <p:cBhvr>
                                        <p:cTn id="64" dur="1" fill="hold">
                                          <p:stCondLst>
                                            <p:cond delay="0"/>
                                          </p:stCondLst>
                                        </p:cTn>
                                        <p:tgtEl>
                                          <p:spTgt spid="42"/>
                                        </p:tgtEl>
                                        <p:attrNameLst>
                                          <p:attrName>style.visibility</p:attrName>
                                        </p:attrNameLst>
                                      </p:cBhvr>
                                      <p:to>
                                        <p:strVal val="visible"/>
                                      </p:to>
                                    </p:set>
                                    <p:animEffect transition="in" filter="wipe(right)">
                                      <p:cBhvr>
                                        <p:cTn id="65" dur="20"/>
                                        <p:tgtEl>
                                          <p:spTgt spid="42"/>
                                        </p:tgtEl>
                                      </p:cBhvr>
                                    </p:animEffect>
                                  </p:childTnLst>
                                </p:cTn>
                              </p:par>
                            </p:childTnLst>
                          </p:cTn>
                        </p:par>
                        <p:par>
                          <p:cTn id="66" fill="hold">
                            <p:stCondLst>
                              <p:cond delay="1760"/>
                            </p:stCondLst>
                            <p:childTnLst>
                              <p:par>
                                <p:cTn id="67" presetID="22" presetClass="entr" presetSubtype="1" fill="hold" nodeType="afterEffect">
                                  <p:stCondLst>
                                    <p:cond delay="0"/>
                                  </p:stCondLst>
                                  <p:childTnLst>
                                    <p:set>
                                      <p:cBhvr>
                                        <p:cTn id="68" dur="1" fill="hold">
                                          <p:stCondLst>
                                            <p:cond delay="0"/>
                                          </p:stCondLst>
                                        </p:cTn>
                                        <p:tgtEl>
                                          <p:spTgt spid="45"/>
                                        </p:tgtEl>
                                        <p:attrNameLst>
                                          <p:attrName>style.visibility</p:attrName>
                                        </p:attrNameLst>
                                      </p:cBhvr>
                                      <p:to>
                                        <p:strVal val="visible"/>
                                      </p:to>
                                    </p:set>
                                    <p:animEffect transition="in" filter="wipe(up)">
                                      <p:cBhvr>
                                        <p:cTn id="69" dur="10"/>
                                        <p:tgtEl>
                                          <p:spTgt spid="45"/>
                                        </p:tgtEl>
                                      </p:cBhvr>
                                    </p:animEffect>
                                  </p:childTnLst>
                                </p:cTn>
                              </p:par>
                            </p:childTnLst>
                          </p:cTn>
                        </p:par>
                        <p:par>
                          <p:cTn id="70" fill="hold">
                            <p:stCondLst>
                              <p:cond delay="1770"/>
                            </p:stCondLst>
                            <p:childTnLst>
                              <p:par>
                                <p:cTn id="71" presetID="22" presetClass="entr" presetSubtype="2" fill="hold" nodeType="afterEffect">
                                  <p:stCondLst>
                                    <p:cond delay="0"/>
                                  </p:stCondLst>
                                  <p:childTnLst>
                                    <p:set>
                                      <p:cBhvr>
                                        <p:cTn id="72" dur="1" fill="hold">
                                          <p:stCondLst>
                                            <p:cond delay="0"/>
                                          </p:stCondLst>
                                        </p:cTn>
                                        <p:tgtEl>
                                          <p:spTgt spid="44"/>
                                        </p:tgtEl>
                                        <p:attrNameLst>
                                          <p:attrName>style.visibility</p:attrName>
                                        </p:attrNameLst>
                                      </p:cBhvr>
                                      <p:to>
                                        <p:strVal val="visible"/>
                                      </p:to>
                                    </p:set>
                                    <p:animEffect transition="in" filter="wipe(right)">
                                      <p:cBhvr>
                                        <p:cTn id="73" dur="10"/>
                                        <p:tgtEl>
                                          <p:spTgt spid="44"/>
                                        </p:tgtEl>
                                      </p:cBhvr>
                                    </p:animEffect>
                                  </p:childTnLst>
                                </p:cTn>
                              </p:par>
                            </p:childTnLst>
                          </p:cTn>
                        </p:par>
                        <p:par>
                          <p:cTn id="74" fill="hold">
                            <p:stCondLst>
                              <p:cond delay="1780"/>
                            </p:stCondLst>
                            <p:childTnLst>
                              <p:par>
                                <p:cTn id="75" presetID="22" presetClass="entr" presetSubtype="4" fill="hold" nodeType="afterEffect">
                                  <p:stCondLst>
                                    <p:cond delay="0"/>
                                  </p:stCondLst>
                                  <p:childTnLst>
                                    <p:set>
                                      <p:cBhvr>
                                        <p:cTn id="76" dur="1" fill="hold">
                                          <p:stCondLst>
                                            <p:cond delay="0"/>
                                          </p:stCondLst>
                                        </p:cTn>
                                        <p:tgtEl>
                                          <p:spTgt spid="43"/>
                                        </p:tgtEl>
                                        <p:attrNameLst>
                                          <p:attrName>style.visibility</p:attrName>
                                        </p:attrNameLst>
                                      </p:cBhvr>
                                      <p:to>
                                        <p:strVal val="visible"/>
                                      </p:to>
                                    </p:set>
                                    <p:animEffect transition="in" filter="wipe(down)">
                                      <p:cBhvr>
                                        <p:cTn id="77" dur="10"/>
                                        <p:tgtEl>
                                          <p:spTgt spid="43"/>
                                        </p:tgtEl>
                                      </p:cBhvr>
                                    </p:animEffect>
                                  </p:childTnLst>
                                </p:cTn>
                              </p:par>
                            </p:childTnLst>
                          </p:cTn>
                        </p:par>
                        <p:par>
                          <p:cTn id="78" fill="hold">
                            <p:stCondLst>
                              <p:cond delay="1790"/>
                            </p:stCondLst>
                            <p:childTnLst>
                              <p:par>
                                <p:cTn id="79" presetID="22" presetClass="entr" presetSubtype="8" fill="hold" nodeType="afterEffect">
                                  <p:stCondLst>
                                    <p:cond delay="0"/>
                                  </p:stCondLst>
                                  <p:childTnLst>
                                    <p:set>
                                      <p:cBhvr>
                                        <p:cTn id="80" dur="1" fill="hold">
                                          <p:stCondLst>
                                            <p:cond delay="0"/>
                                          </p:stCondLst>
                                        </p:cTn>
                                        <p:tgtEl>
                                          <p:spTgt spid="38"/>
                                        </p:tgtEl>
                                        <p:attrNameLst>
                                          <p:attrName>style.visibility</p:attrName>
                                        </p:attrNameLst>
                                      </p:cBhvr>
                                      <p:to>
                                        <p:strVal val="visible"/>
                                      </p:to>
                                    </p:set>
                                    <p:animEffect transition="in" filter="wipe(left)">
                                      <p:cBhvr>
                                        <p:cTn id="81" dur="250"/>
                                        <p:tgtEl>
                                          <p:spTgt spid="38"/>
                                        </p:tgtEl>
                                      </p:cBhvr>
                                    </p:animEffect>
                                  </p:childTnLst>
                                </p:cTn>
                              </p:par>
                            </p:childTnLst>
                          </p:cTn>
                        </p:par>
                        <p:par>
                          <p:cTn id="82" fill="hold">
                            <p:stCondLst>
                              <p:cond delay="2040"/>
                            </p:stCondLst>
                            <p:childTnLst>
                              <p:par>
                                <p:cTn id="83" presetID="22" presetClass="entr" presetSubtype="1" fill="hold" nodeType="afterEffect">
                                  <p:stCondLst>
                                    <p:cond delay="0"/>
                                  </p:stCondLst>
                                  <p:childTnLst>
                                    <p:set>
                                      <p:cBhvr>
                                        <p:cTn id="84" dur="1" fill="hold">
                                          <p:stCondLst>
                                            <p:cond delay="0"/>
                                          </p:stCondLst>
                                        </p:cTn>
                                        <p:tgtEl>
                                          <p:spTgt spid="46"/>
                                        </p:tgtEl>
                                        <p:attrNameLst>
                                          <p:attrName>style.visibility</p:attrName>
                                        </p:attrNameLst>
                                      </p:cBhvr>
                                      <p:to>
                                        <p:strVal val="visible"/>
                                      </p:to>
                                    </p:set>
                                    <p:animEffect transition="in" filter="wipe(up)">
                                      <p:cBhvr>
                                        <p:cTn id="85" dur="250"/>
                                        <p:tgtEl>
                                          <p:spTgt spid="46"/>
                                        </p:tgtEl>
                                      </p:cBhvr>
                                    </p:animEffect>
                                  </p:childTnLst>
                                </p:cTn>
                              </p:par>
                            </p:childTnLst>
                          </p:cTn>
                        </p:par>
                        <p:par>
                          <p:cTn id="86" fill="hold">
                            <p:stCondLst>
                              <p:cond delay="2290"/>
                            </p:stCondLst>
                            <p:childTnLst>
                              <p:par>
                                <p:cTn id="87" presetID="22" presetClass="entr" presetSubtype="8" fill="hold" nodeType="afterEffect">
                                  <p:stCondLst>
                                    <p:cond delay="0"/>
                                  </p:stCondLst>
                                  <p:childTnLst>
                                    <p:set>
                                      <p:cBhvr>
                                        <p:cTn id="88" dur="1" fill="hold">
                                          <p:stCondLst>
                                            <p:cond delay="0"/>
                                          </p:stCondLst>
                                        </p:cTn>
                                        <p:tgtEl>
                                          <p:spTgt spid="31"/>
                                        </p:tgtEl>
                                        <p:attrNameLst>
                                          <p:attrName>style.visibility</p:attrName>
                                        </p:attrNameLst>
                                      </p:cBhvr>
                                      <p:to>
                                        <p:strVal val="visible"/>
                                      </p:to>
                                    </p:set>
                                    <p:animEffect transition="in" filter="wipe(left)">
                                      <p:cBhvr>
                                        <p:cTn id="89" dur="250"/>
                                        <p:tgtEl>
                                          <p:spTgt spid="31"/>
                                        </p:tgtEl>
                                      </p:cBhvr>
                                    </p:animEffect>
                                  </p:childTnLst>
                                </p:cTn>
                              </p:par>
                            </p:childTnLst>
                          </p:cTn>
                        </p:par>
                        <p:par>
                          <p:cTn id="90" fill="hold">
                            <p:stCondLst>
                              <p:cond delay="2540"/>
                            </p:stCondLst>
                            <p:childTnLst>
                              <p:par>
                                <p:cTn id="91" presetID="52" presetClass="entr" presetSubtype="0" fill="hold" grpId="0" nodeType="afterEffect">
                                  <p:stCondLst>
                                    <p:cond delay="0"/>
                                  </p:stCondLst>
                                  <p:childTnLst>
                                    <p:set>
                                      <p:cBhvr>
                                        <p:cTn id="92" dur="1" fill="hold">
                                          <p:stCondLst>
                                            <p:cond delay="0"/>
                                          </p:stCondLst>
                                        </p:cTn>
                                        <p:tgtEl>
                                          <p:spTgt spid="71"/>
                                        </p:tgtEl>
                                        <p:attrNameLst>
                                          <p:attrName>style.visibility</p:attrName>
                                        </p:attrNameLst>
                                      </p:cBhvr>
                                      <p:to>
                                        <p:strVal val="visible"/>
                                      </p:to>
                                    </p:set>
                                    <p:animScale>
                                      <p:cBhvr>
                                        <p:cTn id="93" dur="1000" decel="50000" fill="hold">
                                          <p:stCondLst>
                                            <p:cond delay="0"/>
                                          </p:stCondLst>
                                        </p:cTn>
                                        <p:tgtEl>
                                          <p:spTgt spid="7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94" dur="1000" decel="50000" fill="hold">
                                          <p:stCondLst>
                                            <p:cond delay="0"/>
                                          </p:stCondLst>
                                        </p:cTn>
                                        <p:tgtEl>
                                          <p:spTgt spid="71"/>
                                        </p:tgtEl>
                                        <p:attrNameLst>
                                          <p:attrName>ppt_x</p:attrName>
                                          <p:attrName>ppt_y</p:attrName>
                                        </p:attrNameLst>
                                      </p:cBhvr>
                                    </p:animMotion>
                                    <p:animEffect transition="in" filter="fade">
                                      <p:cBhvr>
                                        <p:cTn id="95" dur="10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23" grpId="0" animBg="1"/>
      <p:bldP spid="26" grpId="0" animBg="1"/>
      <p:bldP spid="7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59" name="标题 1"/>
          <p:cNvSpPr txBox="1">
            <a:spLocks/>
          </p:cNvSpPr>
          <p:nvPr/>
        </p:nvSpPr>
        <p:spPr>
          <a:xfrm>
            <a:off x="1952463" y="466573"/>
            <a:ext cx="3071567" cy="565815"/>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工作执行过程</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66" name="TextBox 65"/>
          <p:cNvSpPr txBox="1"/>
          <p:nvPr/>
        </p:nvSpPr>
        <p:spPr>
          <a:xfrm>
            <a:off x="1548310" y="4912263"/>
            <a:ext cx="2020768" cy="182838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584" dirty="0">
                <a:solidFill>
                  <a:schemeClr val="tx1">
                    <a:lumMod val="75000"/>
                    <a:lumOff val="25000"/>
                  </a:schemeClr>
                </a:solidFill>
                <a:latin typeface="Arial" panose="020B0604020202020204" pitchFamily="34" charset="0"/>
                <a:sym typeface="Arial" panose="020B0604020202020204" pitchFamily="34" charset="0"/>
              </a:rPr>
              <a:t>点击输入简要文字内容，文字内容需概括精炼，不用多余的文字修饰，言简意赅的说明分项内容</a:t>
            </a:r>
            <a:r>
              <a:rPr lang="en-US" altLang="zh-CN" sz="1584" dirty="0">
                <a:solidFill>
                  <a:schemeClr val="tx1">
                    <a:lumMod val="75000"/>
                    <a:lumOff val="25000"/>
                  </a:schemeClr>
                </a:solidFill>
                <a:latin typeface="Arial" panose="020B0604020202020204" pitchFamily="34" charset="0"/>
                <a:sym typeface="Arial" panose="020B0604020202020204" pitchFamily="34" charset="0"/>
              </a:rPr>
              <a:t>……</a:t>
            </a:r>
          </a:p>
        </p:txBody>
      </p:sp>
      <p:sp>
        <p:nvSpPr>
          <p:cNvPr id="76" name="燕尾形箭头 75"/>
          <p:cNvSpPr/>
          <p:nvPr/>
        </p:nvSpPr>
        <p:spPr>
          <a:xfrm>
            <a:off x="-71387" y="3656252"/>
            <a:ext cx="13514337" cy="286041"/>
          </a:xfrm>
          <a:prstGeom prst="notchedRightArrow">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3452" tIns="51727" rIns="103452" bIns="51727" anchor="ctr"/>
          <a:lstStyle/>
          <a:p>
            <a:pPr algn="ctr" defTabSz="1034587">
              <a:defRPr/>
            </a:pPr>
            <a:endParaRPr lang="zh-CN" altLang="en-US" sz="2816">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grpSp>
        <p:nvGrpSpPr>
          <p:cNvPr id="77" name="组合 76"/>
          <p:cNvGrpSpPr/>
          <p:nvPr/>
        </p:nvGrpSpPr>
        <p:grpSpPr>
          <a:xfrm>
            <a:off x="1629145" y="2760024"/>
            <a:ext cx="1920558" cy="1920558"/>
            <a:chOff x="1278794" y="3334906"/>
            <a:chExt cx="914014" cy="914014"/>
          </a:xfrm>
        </p:grpSpPr>
        <p:grpSp>
          <p:nvGrpSpPr>
            <p:cNvPr id="78" name="组合 3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0" name="同心圆 7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grpSp>
        <p:sp>
          <p:nvSpPr>
            <p:cNvPr id="79" name="TextBox 78"/>
            <p:cNvSpPr txBox="1"/>
            <p:nvPr/>
          </p:nvSpPr>
          <p:spPr>
            <a:xfrm>
              <a:off x="1483378" y="3742514"/>
              <a:ext cx="502895" cy="168232"/>
            </a:xfrm>
            <a:prstGeom prst="rect">
              <a:avLst/>
            </a:prstGeom>
            <a:noFill/>
          </p:spPr>
          <p:txBody>
            <a:bodyPr wrap="none" rtlCol="0">
              <a:spAutoFit/>
            </a:bodyPr>
            <a:lstStyle/>
            <a:p>
              <a:pPr algn="ctr"/>
              <a:r>
                <a:rPr lang="zh-CN" altLang="en-US" sz="1697" b="1" dirty="0">
                  <a:solidFill>
                    <a:srgbClr val="002060"/>
                  </a:solidFill>
                  <a:latin typeface="Arial" panose="020B0604020202020204" pitchFamily="34" charset="0"/>
                  <a:ea typeface="微软雅黑" panose="020B0503020204020204" pitchFamily="34" charset="-122"/>
                  <a:sym typeface="Arial" panose="020B0604020202020204" pitchFamily="34" charset="0"/>
                </a:rPr>
                <a:t>第一阶段</a:t>
              </a:r>
              <a:endParaRPr lang="zh-CN" altLang="en-US" sz="1697" b="1" dirty="0">
                <a:solidFill>
                  <a:srgbClr val="00206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2" name="组合 81"/>
          <p:cNvGrpSpPr/>
          <p:nvPr/>
        </p:nvGrpSpPr>
        <p:grpSpPr>
          <a:xfrm>
            <a:off x="4639258" y="2764220"/>
            <a:ext cx="1920558" cy="1920558"/>
            <a:chOff x="1278794" y="3334906"/>
            <a:chExt cx="914014" cy="914014"/>
          </a:xfrm>
        </p:grpSpPr>
        <p:grpSp>
          <p:nvGrpSpPr>
            <p:cNvPr id="83" name="组合 3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85" name="同心圆 8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6" name="椭圆 8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grpSp>
        <p:sp>
          <p:nvSpPr>
            <p:cNvPr id="84" name="TextBox 83"/>
            <p:cNvSpPr txBox="1"/>
            <p:nvPr/>
          </p:nvSpPr>
          <p:spPr>
            <a:xfrm>
              <a:off x="1483378" y="3740516"/>
              <a:ext cx="502895" cy="168232"/>
            </a:xfrm>
            <a:prstGeom prst="rect">
              <a:avLst/>
            </a:prstGeom>
            <a:noFill/>
          </p:spPr>
          <p:txBody>
            <a:bodyPr wrap="none" rtlCol="0">
              <a:spAutoFit/>
            </a:bodyPr>
            <a:lstStyle/>
            <a:p>
              <a:pPr algn="ctr"/>
              <a:r>
                <a:rPr lang="zh-CN" altLang="en-US" sz="1697" b="1"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第二阶段</a:t>
              </a:r>
              <a:endParaRPr lang="zh-CN" altLang="en-US" sz="1697" b="1"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7" name="组合 86"/>
          <p:cNvGrpSpPr/>
          <p:nvPr/>
        </p:nvGrpSpPr>
        <p:grpSpPr>
          <a:xfrm>
            <a:off x="7306673" y="2760024"/>
            <a:ext cx="1920558" cy="1920558"/>
            <a:chOff x="1278794" y="3334906"/>
            <a:chExt cx="914014" cy="914014"/>
          </a:xfrm>
        </p:grpSpPr>
        <p:grpSp>
          <p:nvGrpSpPr>
            <p:cNvPr id="88" name="组合 42"/>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0" name="同心圆 89"/>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椭圆 90"/>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grpSp>
        <p:sp>
          <p:nvSpPr>
            <p:cNvPr id="89" name="TextBox 88"/>
            <p:cNvSpPr txBox="1"/>
            <p:nvPr/>
          </p:nvSpPr>
          <p:spPr>
            <a:xfrm>
              <a:off x="1483378" y="3742514"/>
              <a:ext cx="502895" cy="168232"/>
            </a:xfrm>
            <a:prstGeom prst="rect">
              <a:avLst/>
            </a:prstGeom>
            <a:noFill/>
          </p:spPr>
          <p:txBody>
            <a:bodyPr wrap="none" rtlCol="0">
              <a:spAutoFit/>
            </a:bodyPr>
            <a:lstStyle/>
            <a:p>
              <a:pPr algn="ctr"/>
              <a:r>
                <a:rPr lang="zh-CN" altLang="en-US" sz="1697" b="1"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第三阶段</a:t>
              </a:r>
              <a:endParaRPr lang="zh-CN" altLang="en-US" sz="1697" b="1"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92" name="组合 91"/>
          <p:cNvGrpSpPr/>
          <p:nvPr/>
        </p:nvGrpSpPr>
        <p:grpSpPr>
          <a:xfrm>
            <a:off x="9974086" y="2767803"/>
            <a:ext cx="1920558" cy="1920558"/>
            <a:chOff x="1278794" y="3334906"/>
            <a:chExt cx="914014" cy="914014"/>
          </a:xfrm>
        </p:grpSpPr>
        <p:grpSp>
          <p:nvGrpSpPr>
            <p:cNvPr id="93" name="组合 47"/>
            <p:cNvGrpSpPr/>
            <p:nvPr/>
          </p:nvGrpSpPr>
          <p:grpSpPr>
            <a:xfrm>
              <a:off x="1278794" y="3334906"/>
              <a:ext cx="914014" cy="914014"/>
              <a:chOff x="304800" y="673100"/>
              <a:chExt cx="4000500" cy="4000500"/>
            </a:xfrm>
            <a:effectLst>
              <a:outerShdw blurRad="444500" dist="254000" dir="8100000" algn="tr" rotWithShape="0">
                <a:prstClr val="black">
                  <a:alpha val="50000"/>
                </a:prstClr>
              </a:outerShdw>
            </a:effectLst>
          </p:grpSpPr>
          <p:sp>
            <p:nvSpPr>
              <p:cNvPr id="95" name="同心圆 94"/>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椭圆 9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grpSp>
        <p:sp>
          <p:nvSpPr>
            <p:cNvPr id="94" name="TextBox 93"/>
            <p:cNvSpPr txBox="1"/>
            <p:nvPr/>
          </p:nvSpPr>
          <p:spPr>
            <a:xfrm>
              <a:off x="1483378" y="3738812"/>
              <a:ext cx="502895" cy="168232"/>
            </a:xfrm>
            <a:prstGeom prst="rect">
              <a:avLst/>
            </a:prstGeom>
            <a:noFill/>
          </p:spPr>
          <p:txBody>
            <a:bodyPr wrap="none" rtlCol="0">
              <a:spAutoFit/>
            </a:bodyPr>
            <a:lstStyle/>
            <a:p>
              <a:pPr algn="ctr"/>
              <a:r>
                <a:rPr lang="zh-CN" altLang="en-US" sz="1697" b="1"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rPr>
                <a:t>第四阶段</a:t>
              </a:r>
              <a:endParaRPr lang="zh-CN" altLang="en-US" sz="1697" b="1" dirty="0">
                <a:solidFill>
                  <a:schemeClr val="tx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7" name="椭圆 96"/>
          <p:cNvSpPr/>
          <p:nvPr/>
        </p:nvSpPr>
        <p:spPr>
          <a:xfrm>
            <a:off x="1790802" y="2597068"/>
            <a:ext cx="730217" cy="730217"/>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dirty="0">
              <a:latin typeface="Arial" panose="020B0604020202020204" pitchFamily="34" charset="0"/>
              <a:ea typeface="微软雅黑" panose="020B0503020204020204" pitchFamily="34" charset="-122"/>
              <a:sym typeface="Arial" panose="020B0604020202020204" pitchFamily="34" charset="0"/>
            </a:endParaRPr>
          </a:p>
        </p:txBody>
      </p:sp>
      <p:sp>
        <p:nvSpPr>
          <p:cNvPr id="98" name="椭圆 97"/>
          <p:cNvSpPr/>
          <p:nvPr/>
        </p:nvSpPr>
        <p:spPr>
          <a:xfrm>
            <a:off x="4681172" y="2597068"/>
            <a:ext cx="730217" cy="730217"/>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dirty="0">
              <a:latin typeface="Arial" panose="020B0604020202020204" pitchFamily="34" charset="0"/>
              <a:ea typeface="微软雅黑" panose="020B0503020204020204" pitchFamily="34" charset="-122"/>
              <a:sym typeface="Arial" panose="020B0604020202020204" pitchFamily="34" charset="0"/>
            </a:endParaRPr>
          </a:p>
        </p:txBody>
      </p:sp>
      <p:sp>
        <p:nvSpPr>
          <p:cNvPr id="99" name="椭圆 98"/>
          <p:cNvSpPr/>
          <p:nvPr/>
        </p:nvSpPr>
        <p:spPr>
          <a:xfrm>
            <a:off x="7388144" y="2604475"/>
            <a:ext cx="730217" cy="730217"/>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dirty="0">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nvSpPr>
        <p:spPr>
          <a:xfrm>
            <a:off x="10073705" y="2604475"/>
            <a:ext cx="730217" cy="730217"/>
          </a:xfrm>
          <a:prstGeom prst="ellipse">
            <a:avLst/>
          </a:prstGeom>
          <a:solidFill>
            <a:schemeClr val="tx2">
              <a:lumMod val="75000"/>
            </a:schemeClr>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697" dirty="0">
              <a:latin typeface="Arial" panose="020B0604020202020204" pitchFamily="34" charset="0"/>
              <a:ea typeface="微软雅黑" panose="020B0503020204020204" pitchFamily="34" charset="-122"/>
              <a:sym typeface="Arial" panose="020B0604020202020204" pitchFamily="34" charset="0"/>
            </a:endParaRPr>
          </a:p>
        </p:txBody>
      </p:sp>
      <p:sp>
        <p:nvSpPr>
          <p:cNvPr id="101" name="Freeform 34"/>
          <p:cNvSpPr>
            <a:spLocks noEditPoints="1"/>
          </p:cNvSpPr>
          <p:nvPr/>
        </p:nvSpPr>
        <p:spPr bwMode="auto">
          <a:xfrm>
            <a:off x="1990572" y="2767800"/>
            <a:ext cx="378205" cy="388159"/>
          </a:xfrm>
          <a:custGeom>
            <a:avLst/>
            <a:gdLst>
              <a:gd name="T0" fmla="*/ 261 w 447"/>
              <a:gd name="T1" fmla="*/ 25 h 460"/>
              <a:gd name="T2" fmla="*/ 286 w 447"/>
              <a:gd name="T3" fmla="*/ 99 h 460"/>
              <a:gd name="T4" fmla="*/ 310 w 447"/>
              <a:gd name="T5" fmla="*/ 25 h 460"/>
              <a:gd name="T6" fmla="*/ 124 w 447"/>
              <a:gd name="T7" fmla="*/ 3 h 460"/>
              <a:gd name="T8" fmla="*/ 100 w 447"/>
              <a:gd name="T9" fmla="*/ 28 h 460"/>
              <a:gd name="T10" fmla="*/ 125 w 447"/>
              <a:gd name="T11" fmla="*/ 103 h 460"/>
              <a:gd name="T12" fmla="*/ 149 w 447"/>
              <a:gd name="T13" fmla="*/ 28 h 460"/>
              <a:gd name="T14" fmla="*/ 31 w 447"/>
              <a:gd name="T15" fmla="*/ 70 h 460"/>
              <a:gd name="T16" fmla="*/ 7 w 447"/>
              <a:gd name="T17" fmla="*/ 82 h 460"/>
              <a:gd name="T18" fmla="*/ 0 w 447"/>
              <a:gd name="T19" fmla="*/ 401 h 460"/>
              <a:gd name="T20" fmla="*/ 31 w 447"/>
              <a:gd name="T21" fmla="*/ 436 h 460"/>
              <a:gd name="T22" fmla="*/ 237 w 447"/>
              <a:gd name="T23" fmla="*/ 397 h 460"/>
              <a:gd name="T24" fmla="*/ 153 w 447"/>
              <a:gd name="T25" fmla="*/ 302 h 460"/>
              <a:gd name="T26" fmla="*/ 241 w 447"/>
              <a:gd name="T27" fmla="*/ 314 h 460"/>
              <a:gd name="T28" fmla="*/ 265 w 447"/>
              <a:gd name="T29" fmla="*/ 278 h 460"/>
              <a:gd name="T30" fmla="*/ 359 w 447"/>
              <a:gd name="T31" fmla="*/ 174 h 460"/>
              <a:gd name="T32" fmla="*/ 399 w 447"/>
              <a:gd name="T33" fmla="*/ 267 h 460"/>
              <a:gd name="T34" fmla="*/ 392 w 447"/>
              <a:gd name="T35" fmla="*/ 82 h 460"/>
              <a:gd name="T36" fmla="*/ 325 w 447"/>
              <a:gd name="T37" fmla="*/ 70 h 460"/>
              <a:gd name="T38" fmla="*/ 313 w 447"/>
              <a:gd name="T39" fmla="*/ 108 h 460"/>
              <a:gd name="T40" fmla="*/ 256 w 447"/>
              <a:gd name="T41" fmla="*/ 108 h 460"/>
              <a:gd name="T42" fmla="*/ 245 w 447"/>
              <a:gd name="T43" fmla="*/ 70 h 460"/>
              <a:gd name="T44" fmla="*/ 165 w 447"/>
              <a:gd name="T45" fmla="*/ 91 h 460"/>
              <a:gd name="T46" fmla="*/ 125 w 447"/>
              <a:gd name="T47" fmla="*/ 115 h 460"/>
              <a:gd name="T48" fmla="*/ 85 w 447"/>
              <a:gd name="T49" fmla="*/ 91 h 460"/>
              <a:gd name="T50" fmla="*/ 31 w 447"/>
              <a:gd name="T51" fmla="*/ 70 h 460"/>
              <a:gd name="T52" fmla="*/ 40 w 447"/>
              <a:gd name="T53" fmla="*/ 174 h 460"/>
              <a:gd name="T54" fmla="*/ 129 w 447"/>
              <a:gd name="T55" fmla="*/ 278 h 460"/>
              <a:gd name="T56" fmla="*/ 40 w 447"/>
              <a:gd name="T57" fmla="*/ 174 h 460"/>
              <a:gd name="T58" fmla="*/ 153 w 447"/>
              <a:gd name="T59" fmla="*/ 174 h 460"/>
              <a:gd name="T60" fmla="*/ 241 w 447"/>
              <a:gd name="T61" fmla="*/ 278 h 460"/>
              <a:gd name="T62" fmla="*/ 153 w 447"/>
              <a:gd name="T63" fmla="*/ 174 h 460"/>
              <a:gd name="T64" fmla="*/ 352 w 447"/>
              <a:gd name="T65" fmla="*/ 281 h 460"/>
              <a:gd name="T66" fmla="*/ 357 w 447"/>
              <a:gd name="T67" fmla="*/ 460 h 460"/>
              <a:gd name="T68" fmla="*/ 357 w 447"/>
              <a:gd name="T69" fmla="*/ 281 h 460"/>
              <a:gd name="T70" fmla="*/ 40 w 447"/>
              <a:gd name="T71" fmla="*/ 302 h 460"/>
              <a:gd name="T72" fmla="*/ 129 w 447"/>
              <a:gd name="T73" fmla="*/ 302 h 460"/>
              <a:gd name="T74" fmla="*/ 40 w 447"/>
              <a:gd name="T75" fmla="*/ 397 h 460"/>
              <a:gd name="T76" fmla="*/ 319 w 447"/>
              <a:gd name="T77" fmla="*/ 316 h 460"/>
              <a:gd name="T78" fmla="*/ 414 w 447"/>
              <a:gd name="T79" fmla="*/ 316 h 460"/>
              <a:gd name="T80" fmla="*/ 364 w 447"/>
              <a:gd name="T81" fmla="*/ 432 h 460"/>
              <a:gd name="T82" fmla="*/ 371 w 447"/>
              <a:gd name="T83" fmla="*/ 345 h 460"/>
              <a:gd name="T84" fmla="*/ 352 w 447"/>
              <a:gd name="T85" fmla="*/ 345 h 460"/>
              <a:gd name="T86" fmla="*/ 316 w 447"/>
              <a:gd name="T87" fmla="*/ 346 h 4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47" h="460">
                <a:moveTo>
                  <a:pt x="285" y="0"/>
                </a:moveTo>
                <a:cubicBezTo>
                  <a:pt x="272" y="0"/>
                  <a:pt x="261" y="12"/>
                  <a:pt x="261" y="25"/>
                </a:cubicBezTo>
                <a:lnTo>
                  <a:pt x="261" y="75"/>
                </a:lnTo>
                <a:cubicBezTo>
                  <a:pt x="261" y="88"/>
                  <a:pt x="273" y="99"/>
                  <a:pt x="286" y="99"/>
                </a:cubicBezTo>
                <a:cubicBezTo>
                  <a:pt x="298" y="99"/>
                  <a:pt x="310" y="88"/>
                  <a:pt x="310" y="75"/>
                </a:cubicBezTo>
                <a:lnTo>
                  <a:pt x="310" y="25"/>
                </a:lnTo>
                <a:cubicBezTo>
                  <a:pt x="310" y="12"/>
                  <a:pt x="298" y="0"/>
                  <a:pt x="285" y="0"/>
                </a:cubicBezTo>
                <a:close/>
                <a:moveTo>
                  <a:pt x="124" y="3"/>
                </a:moveTo>
                <a:lnTo>
                  <a:pt x="124" y="3"/>
                </a:lnTo>
                <a:cubicBezTo>
                  <a:pt x="111" y="3"/>
                  <a:pt x="100" y="15"/>
                  <a:pt x="100" y="28"/>
                </a:cubicBezTo>
                <a:lnTo>
                  <a:pt x="100" y="78"/>
                </a:lnTo>
                <a:cubicBezTo>
                  <a:pt x="100" y="91"/>
                  <a:pt x="112" y="103"/>
                  <a:pt x="125" y="103"/>
                </a:cubicBezTo>
                <a:cubicBezTo>
                  <a:pt x="138" y="103"/>
                  <a:pt x="149" y="91"/>
                  <a:pt x="149" y="78"/>
                </a:cubicBezTo>
                <a:lnTo>
                  <a:pt x="149" y="28"/>
                </a:lnTo>
                <a:cubicBezTo>
                  <a:pt x="150" y="15"/>
                  <a:pt x="138" y="3"/>
                  <a:pt x="124" y="3"/>
                </a:cubicBezTo>
                <a:close/>
                <a:moveTo>
                  <a:pt x="31" y="70"/>
                </a:moveTo>
                <a:lnTo>
                  <a:pt x="31" y="70"/>
                </a:lnTo>
                <a:cubicBezTo>
                  <a:pt x="21" y="70"/>
                  <a:pt x="13" y="75"/>
                  <a:pt x="7" y="82"/>
                </a:cubicBezTo>
                <a:cubicBezTo>
                  <a:pt x="2" y="89"/>
                  <a:pt x="0" y="97"/>
                  <a:pt x="0" y="105"/>
                </a:cubicBezTo>
                <a:lnTo>
                  <a:pt x="0" y="401"/>
                </a:lnTo>
                <a:cubicBezTo>
                  <a:pt x="0" y="410"/>
                  <a:pt x="2" y="418"/>
                  <a:pt x="7" y="424"/>
                </a:cubicBezTo>
                <a:cubicBezTo>
                  <a:pt x="13" y="431"/>
                  <a:pt x="21" y="436"/>
                  <a:pt x="31" y="436"/>
                </a:cubicBezTo>
                <a:lnTo>
                  <a:pt x="262" y="436"/>
                </a:lnTo>
                <a:cubicBezTo>
                  <a:pt x="251" y="425"/>
                  <a:pt x="243" y="412"/>
                  <a:pt x="237" y="397"/>
                </a:cubicBezTo>
                <a:lnTo>
                  <a:pt x="153" y="397"/>
                </a:lnTo>
                <a:lnTo>
                  <a:pt x="153" y="302"/>
                </a:lnTo>
                <a:lnTo>
                  <a:pt x="241" y="302"/>
                </a:lnTo>
                <a:lnTo>
                  <a:pt x="241" y="314"/>
                </a:lnTo>
                <a:cubicBezTo>
                  <a:pt x="247" y="301"/>
                  <a:pt x="256" y="288"/>
                  <a:pt x="267" y="278"/>
                </a:cubicBezTo>
                <a:lnTo>
                  <a:pt x="265" y="278"/>
                </a:lnTo>
                <a:lnTo>
                  <a:pt x="265" y="174"/>
                </a:lnTo>
                <a:lnTo>
                  <a:pt x="359" y="174"/>
                </a:lnTo>
                <a:lnTo>
                  <a:pt x="359" y="251"/>
                </a:lnTo>
                <a:cubicBezTo>
                  <a:pt x="374" y="254"/>
                  <a:pt x="387" y="259"/>
                  <a:pt x="399" y="267"/>
                </a:cubicBezTo>
                <a:lnTo>
                  <a:pt x="399" y="105"/>
                </a:lnTo>
                <a:cubicBezTo>
                  <a:pt x="399" y="97"/>
                  <a:pt x="397" y="89"/>
                  <a:pt x="392" y="82"/>
                </a:cubicBezTo>
                <a:cubicBezTo>
                  <a:pt x="386" y="75"/>
                  <a:pt x="377" y="70"/>
                  <a:pt x="367" y="70"/>
                </a:cubicBezTo>
                <a:lnTo>
                  <a:pt x="325" y="70"/>
                </a:lnTo>
                <a:lnTo>
                  <a:pt x="325" y="91"/>
                </a:lnTo>
                <a:cubicBezTo>
                  <a:pt x="325" y="97"/>
                  <a:pt x="321" y="103"/>
                  <a:pt x="313" y="108"/>
                </a:cubicBezTo>
                <a:cubicBezTo>
                  <a:pt x="306" y="112"/>
                  <a:pt x="295" y="115"/>
                  <a:pt x="285" y="115"/>
                </a:cubicBezTo>
                <a:cubicBezTo>
                  <a:pt x="274" y="115"/>
                  <a:pt x="264" y="112"/>
                  <a:pt x="256" y="108"/>
                </a:cubicBezTo>
                <a:cubicBezTo>
                  <a:pt x="249" y="103"/>
                  <a:pt x="245" y="97"/>
                  <a:pt x="245" y="91"/>
                </a:cubicBezTo>
                <a:lnTo>
                  <a:pt x="245" y="70"/>
                </a:lnTo>
                <a:lnTo>
                  <a:pt x="165" y="70"/>
                </a:lnTo>
                <a:lnTo>
                  <a:pt x="165" y="91"/>
                </a:lnTo>
                <a:cubicBezTo>
                  <a:pt x="165" y="97"/>
                  <a:pt x="161" y="103"/>
                  <a:pt x="153" y="108"/>
                </a:cubicBezTo>
                <a:cubicBezTo>
                  <a:pt x="146" y="112"/>
                  <a:pt x="135" y="115"/>
                  <a:pt x="125" y="115"/>
                </a:cubicBezTo>
                <a:cubicBezTo>
                  <a:pt x="114" y="115"/>
                  <a:pt x="104" y="112"/>
                  <a:pt x="96" y="108"/>
                </a:cubicBezTo>
                <a:cubicBezTo>
                  <a:pt x="89" y="103"/>
                  <a:pt x="85" y="97"/>
                  <a:pt x="85" y="91"/>
                </a:cubicBezTo>
                <a:lnTo>
                  <a:pt x="85" y="70"/>
                </a:lnTo>
                <a:lnTo>
                  <a:pt x="31" y="70"/>
                </a:lnTo>
                <a:close/>
                <a:moveTo>
                  <a:pt x="40" y="174"/>
                </a:moveTo>
                <a:lnTo>
                  <a:pt x="40" y="174"/>
                </a:lnTo>
                <a:lnTo>
                  <a:pt x="129" y="174"/>
                </a:lnTo>
                <a:lnTo>
                  <a:pt x="129" y="278"/>
                </a:lnTo>
                <a:lnTo>
                  <a:pt x="40" y="278"/>
                </a:lnTo>
                <a:lnTo>
                  <a:pt x="40" y="174"/>
                </a:lnTo>
                <a:close/>
                <a:moveTo>
                  <a:pt x="153" y="174"/>
                </a:moveTo>
                <a:lnTo>
                  <a:pt x="153" y="174"/>
                </a:lnTo>
                <a:lnTo>
                  <a:pt x="241" y="174"/>
                </a:lnTo>
                <a:lnTo>
                  <a:pt x="241" y="278"/>
                </a:lnTo>
                <a:lnTo>
                  <a:pt x="153" y="278"/>
                </a:lnTo>
                <a:lnTo>
                  <a:pt x="153" y="174"/>
                </a:lnTo>
                <a:close/>
                <a:moveTo>
                  <a:pt x="352" y="281"/>
                </a:moveTo>
                <a:lnTo>
                  <a:pt x="352" y="281"/>
                </a:lnTo>
                <a:cubicBezTo>
                  <a:pt x="305" y="283"/>
                  <a:pt x="267" y="322"/>
                  <a:pt x="267" y="370"/>
                </a:cubicBezTo>
                <a:cubicBezTo>
                  <a:pt x="267" y="420"/>
                  <a:pt x="307" y="460"/>
                  <a:pt x="357" y="460"/>
                </a:cubicBezTo>
                <a:cubicBezTo>
                  <a:pt x="407" y="460"/>
                  <a:pt x="447" y="420"/>
                  <a:pt x="447" y="370"/>
                </a:cubicBezTo>
                <a:cubicBezTo>
                  <a:pt x="447" y="321"/>
                  <a:pt x="407" y="281"/>
                  <a:pt x="357" y="281"/>
                </a:cubicBezTo>
                <a:cubicBezTo>
                  <a:pt x="355" y="281"/>
                  <a:pt x="354" y="281"/>
                  <a:pt x="352" y="281"/>
                </a:cubicBezTo>
                <a:close/>
                <a:moveTo>
                  <a:pt x="40" y="302"/>
                </a:moveTo>
                <a:lnTo>
                  <a:pt x="40" y="302"/>
                </a:lnTo>
                <a:lnTo>
                  <a:pt x="129" y="302"/>
                </a:lnTo>
                <a:lnTo>
                  <a:pt x="129" y="397"/>
                </a:lnTo>
                <a:lnTo>
                  <a:pt x="40" y="397"/>
                </a:lnTo>
                <a:lnTo>
                  <a:pt x="40" y="302"/>
                </a:lnTo>
                <a:close/>
                <a:moveTo>
                  <a:pt x="319" y="316"/>
                </a:moveTo>
                <a:lnTo>
                  <a:pt x="319" y="316"/>
                </a:lnTo>
                <a:lnTo>
                  <a:pt x="414" y="316"/>
                </a:lnTo>
                <a:lnTo>
                  <a:pt x="414" y="330"/>
                </a:lnTo>
                <a:lnTo>
                  <a:pt x="364" y="432"/>
                </a:lnTo>
                <a:lnTo>
                  <a:pt x="329" y="432"/>
                </a:lnTo>
                <a:lnTo>
                  <a:pt x="371" y="345"/>
                </a:lnTo>
                <a:cubicBezTo>
                  <a:pt x="371" y="345"/>
                  <a:pt x="365" y="345"/>
                  <a:pt x="362" y="345"/>
                </a:cubicBezTo>
                <a:cubicBezTo>
                  <a:pt x="359" y="345"/>
                  <a:pt x="355" y="345"/>
                  <a:pt x="352" y="345"/>
                </a:cubicBezTo>
                <a:cubicBezTo>
                  <a:pt x="348" y="345"/>
                  <a:pt x="345" y="345"/>
                  <a:pt x="341" y="345"/>
                </a:cubicBezTo>
                <a:cubicBezTo>
                  <a:pt x="334" y="346"/>
                  <a:pt x="325" y="346"/>
                  <a:pt x="316" y="346"/>
                </a:cubicBezTo>
                <a:lnTo>
                  <a:pt x="319" y="316"/>
                </a:lnTo>
                <a:close/>
              </a:path>
            </a:pathLst>
          </a:custGeom>
          <a:solidFill>
            <a:schemeClr val="bg1"/>
          </a:solidFill>
          <a:ln>
            <a:noFill/>
          </a:ln>
          <a:extLst/>
        </p:spPr>
        <p:txBody>
          <a:bodyPr vert="horz" wrap="square" lIns="103463" tIns="51731" rIns="103463" bIns="51731" numCol="1" anchor="t" anchorCtr="0" compatLnSpc="1">
            <a:prstTxWarp prst="textNoShape">
              <a:avLst/>
            </a:prstTxWarp>
          </a:bodyPr>
          <a:lstStyle/>
          <a:p>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sp>
        <p:nvSpPr>
          <p:cNvPr id="102" name="Freeform 26"/>
          <p:cNvSpPr>
            <a:spLocks noEditPoints="1"/>
          </p:cNvSpPr>
          <p:nvPr/>
        </p:nvSpPr>
        <p:spPr bwMode="auto">
          <a:xfrm>
            <a:off x="4873284" y="2791277"/>
            <a:ext cx="345993" cy="341800"/>
          </a:xfrm>
          <a:custGeom>
            <a:avLst/>
            <a:gdLst>
              <a:gd name="T0" fmla="*/ 351 w 389"/>
              <a:gd name="T1" fmla="*/ 332 h 385"/>
              <a:gd name="T2" fmla="*/ 311 w 389"/>
              <a:gd name="T3" fmla="*/ 332 h 385"/>
              <a:gd name="T4" fmla="*/ 255 w 389"/>
              <a:gd name="T5" fmla="*/ 224 h 385"/>
              <a:gd name="T6" fmla="*/ 249 w 389"/>
              <a:gd name="T7" fmla="*/ 245 h 385"/>
              <a:gd name="T8" fmla="*/ 218 w 389"/>
              <a:gd name="T9" fmla="*/ 269 h 385"/>
              <a:gd name="T10" fmla="*/ 319 w 389"/>
              <a:gd name="T11" fmla="*/ 380 h 385"/>
              <a:gd name="T12" fmla="*/ 384 w 389"/>
              <a:gd name="T13" fmla="*/ 337 h 385"/>
              <a:gd name="T14" fmla="*/ 336 w 389"/>
              <a:gd name="T15" fmla="*/ 287 h 385"/>
              <a:gd name="T16" fmla="*/ 265 w 389"/>
              <a:gd name="T17" fmla="*/ 229 h 385"/>
              <a:gd name="T18" fmla="*/ 140 w 389"/>
              <a:gd name="T19" fmla="*/ 137 h 385"/>
              <a:gd name="T20" fmla="*/ 162 w 389"/>
              <a:gd name="T21" fmla="*/ 131 h 385"/>
              <a:gd name="T22" fmla="*/ 167 w 389"/>
              <a:gd name="T23" fmla="*/ 110 h 385"/>
              <a:gd name="T24" fmla="*/ 172 w 389"/>
              <a:gd name="T25" fmla="*/ 90 h 385"/>
              <a:gd name="T26" fmla="*/ 75 w 389"/>
              <a:gd name="T27" fmla="*/ 9 h 385"/>
              <a:gd name="T28" fmla="*/ 61 w 389"/>
              <a:gd name="T29" fmla="*/ 109 h 385"/>
              <a:gd name="T30" fmla="*/ 0 w 389"/>
              <a:gd name="T31" fmla="*/ 84 h 385"/>
              <a:gd name="T32" fmla="*/ 115 w 389"/>
              <a:gd name="T33" fmla="*/ 166 h 385"/>
              <a:gd name="T34" fmla="*/ 130 w 389"/>
              <a:gd name="T35" fmla="*/ 147 h 385"/>
              <a:gd name="T36" fmla="*/ 375 w 389"/>
              <a:gd name="T37" fmla="*/ 37 h 385"/>
              <a:gd name="T38" fmla="*/ 322 w 389"/>
              <a:gd name="T39" fmla="*/ 0 h 385"/>
              <a:gd name="T40" fmla="*/ 183 w 389"/>
              <a:gd name="T41" fmla="*/ 125 h 385"/>
              <a:gd name="T42" fmla="*/ 163 w 389"/>
              <a:gd name="T43" fmla="*/ 154 h 385"/>
              <a:gd name="T44" fmla="*/ 146 w 389"/>
              <a:gd name="T45" fmla="*/ 162 h 385"/>
              <a:gd name="T46" fmla="*/ 147 w 389"/>
              <a:gd name="T47" fmla="*/ 215 h 385"/>
              <a:gd name="T48" fmla="*/ 34 w 389"/>
              <a:gd name="T49" fmla="*/ 313 h 385"/>
              <a:gd name="T50" fmla="*/ 22 w 389"/>
              <a:gd name="T51" fmla="*/ 385 h 385"/>
              <a:gd name="T52" fmla="*/ 80 w 389"/>
              <a:gd name="T53" fmla="*/ 327 h 385"/>
              <a:gd name="T54" fmla="*/ 172 w 389"/>
              <a:gd name="T55" fmla="*/ 240 h 385"/>
              <a:gd name="T56" fmla="*/ 224 w 389"/>
              <a:gd name="T57" fmla="*/ 240 h 385"/>
              <a:gd name="T58" fmla="*/ 238 w 389"/>
              <a:gd name="T59" fmla="*/ 208 h 385"/>
              <a:gd name="T60" fmla="*/ 261 w 389"/>
              <a:gd name="T61" fmla="*/ 203 h 385"/>
              <a:gd name="T62" fmla="*/ 375 w 389"/>
              <a:gd name="T63" fmla="*/ 37 h 3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389" h="385">
                <a:moveTo>
                  <a:pt x="331" y="312"/>
                </a:moveTo>
                <a:cubicBezTo>
                  <a:pt x="342" y="312"/>
                  <a:pt x="351" y="321"/>
                  <a:pt x="351" y="332"/>
                </a:cubicBezTo>
                <a:cubicBezTo>
                  <a:pt x="351" y="343"/>
                  <a:pt x="342" y="352"/>
                  <a:pt x="331" y="352"/>
                </a:cubicBezTo>
                <a:cubicBezTo>
                  <a:pt x="320" y="352"/>
                  <a:pt x="311" y="343"/>
                  <a:pt x="311" y="332"/>
                </a:cubicBezTo>
                <a:cubicBezTo>
                  <a:pt x="311" y="321"/>
                  <a:pt x="320" y="312"/>
                  <a:pt x="331" y="312"/>
                </a:cubicBezTo>
                <a:close/>
                <a:moveTo>
                  <a:pt x="255" y="224"/>
                </a:moveTo>
                <a:lnTo>
                  <a:pt x="260" y="234"/>
                </a:lnTo>
                <a:lnTo>
                  <a:pt x="249" y="245"/>
                </a:lnTo>
                <a:lnTo>
                  <a:pt x="239" y="255"/>
                </a:lnTo>
                <a:cubicBezTo>
                  <a:pt x="233" y="261"/>
                  <a:pt x="226" y="266"/>
                  <a:pt x="218" y="269"/>
                </a:cubicBezTo>
                <a:lnTo>
                  <a:pt x="286" y="337"/>
                </a:lnTo>
                <a:lnTo>
                  <a:pt x="319" y="380"/>
                </a:lnTo>
                <a:lnTo>
                  <a:pt x="336" y="385"/>
                </a:lnTo>
                <a:lnTo>
                  <a:pt x="384" y="337"/>
                </a:lnTo>
                <a:lnTo>
                  <a:pt x="379" y="319"/>
                </a:lnTo>
                <a:lnTo>
                  <a:pt x="336" y="287"/>
                </a:lnTo>
                <a:lnTo>
                  <a:pt x="271" y="223"/>
                </a:lnTo>
                <a:lnTo>
                  <a:pt x="265" y="229"/>
                </a:lnTo>
                <a:lnTo>
                  <a:pt x="255" y="224"/>
                </a:lnTo>
                <a:close/>
                <a:moveTo>
                  <a:pt x="140" y="137"/>
                </a:moveTo>
                <a:lnTo>
                  <a:pt x="151" y="126"/>
                </a:lnTo>
                <a:lnTo>
                  <a:pt x="162" y="131"/>
                </a:lnTo>
                <a:lnTo>
                  <a:pt x="156" y="121"/>
                </a:lnTo>
                <a:lnTo>
                  <a:pt x="167" y="110"/>
                </a:lnTo>
                <a:lnTo>
                  <a:pt x="168" y="109"/>
                </a:lnTo>
                <a:cubicBezTo>
                  <a:pt x="171" y="102"/>
                  <a:pt x="172" y="96"/>
                  <a:pt x="172" y="90"/>
                </a:cubicBezTo>
                <a:cubicBezTo>
                  <a:pt x="172" y="44"/>
                  <a:pt x="129" y="0"/>
                  <a:pt x="83" y="1"/>
                </a:cubicBezTo>
                <a:cubicBezTo>
                  <a:pt x="83" y="1"/>
                  <a:pt x="78" y="6"/>
                  <a:pt x="75" y="9"/>
                </a:cubicBezTo>
                <a:cubicBezTo>
                  <a:pt x="111" y="45"/>
                  <a:pt x="108" y="39"/>
                  <a:pt x="108" y="62"/>
                </a:cubicBezTo>
                <a:cubicBezTo>
                  <a:pt x="108" y="80"/>
                  <a:pt x="79" y="109"/>
                  <a:pt x="61" y="109"/>
                </a:cubicBezTo>
                <a:cubicBezTo>
                  <a:pt x="38" y="109"/>
                  <a:pt x="46" y="113"/>
                  <a:pt x="8" y="75"/>
                </a:cubicBezTo>
                <a:cubicBezTo>
                  <a:pt x="5" y="78"/>
                  <a:pt x="0" y="83"/>
                  <a:pt x="0" y="84"/>
                </a:cubicBezTo>
                <a:cubicBezTo>
                  <a:pt x="1" y="129"/>
                  <a:pt x="44" y="173"/>
                  <a:pt x="90" y="173"/>
                </a:cubicBezTo>
                <a:cubicBezTo>
                  <a:pt x="98" y="173"/>
                  <a:pt x="107" y="170"/>
                  <a:pt x="115" y="166"/>
                </a:cubicBezTo>
                <a:lnTo>
                  <a:pt x="117" y="168"/>
                </a:lnTo>
                <a:cubicBezTo>
                  <a:pt x="120" y="160"/>
                  <a:pt x="124" y="153"/>
                  <a:pt x="130" y="147"/>
                </a:cubicBezTo>
                <a:lnTo>
                  <a:pt x="140" y="137"/>
                </a:lnTo>
                <a:close/>
                <a:moveTo>
                  <a:pt x="375" y="37"/>
                </a:moveTo>
                <a:lnTo>
                  <a:pt x="348" y="11"/>
                </a:lnTo>
                <a:cubicBezTo>
                  <a:pt x="341" y="4"/>
                  <a:pt x="332" y="0"/>
                  <a:pt x="322" y="0"/>
                </a:cubicBezTo>
                <a:cubicBezTo>
                  <a:pt x="313" y="0"/>
                  <a:pt x="304" y="4"/>
                  <a:pt x="297" y="11"/>
                </a:cubicBezTo>
                <a:lnTo>
                  <a:pt x="183" y="125"/>
                </a:lnTo>
                <a:cubicBezTo>
                  <a:pt x="186" y="132"/>
                  <a:pt x="183" y="142"/>
                  <a:pt x="178" y="147"/>
                </a:cubicBezTo>
                <a:cubicBezTo>
                  <a:pt x="174" y="151"/>
                  <a:pt x="168" y="154"/>
                  <a:pt x="163" y="154"/>
                </a:cubicBezTo>
                <a:cubicBezTo>
                  <a:pt x="160" y="154"/>
                  <a:pt x="158" y="153"/>
                  <a:pt x="156" y="152"/>
                </a:cubicBezTo>
                <a:lnTo>
                  <a:pt x="146" y="162"/>
                </a:lnTo>
                <a:cubicBezTo>
                  <a:pt x="131" y="176"/>
                  <a:pt x="131" y="199"/>
                  <a:pt x="145" y="213"/>
                </a:cubicBezTo>
                <a:lnTo>
                  <a:pt x="147" y="215"/>
                </a:lnTo>
                <a:lnTo>
                  <a:pt x="58" y="304"/>
                </a:lnTo>
                <a:lnTo>
                  <a:pt x="34" y="313"/>
                </a:lnTo>
                <a:lnTo>
                  <a:pt x="0" y="363"/>
                </a:lnTo>
                <a:lnTo>
                  <a:pt x="22" y="385"/>
                </a:lnTo>
                <a:lnTo>
                  <a:pt x="71" y="351"/>
                </a:lnTo>
                <a:lnTo>
                  <a:pt x="80" y="327"/>
                </a:lnTo>
                <a:lnTo>
                  <a:pt x="170" y="237"/>
                </a:lnTo>
                <a:lnTo>
                  <a:pt x="172" y="240"/>
                </a:lnTo>
                <a:cubicBezTo>
                  <a:pt x="179" y="247"/>
                  <a:pt x="189" y="251"/>
                  <a:pt x="198" y="251"/>
                </a:cubicBezTo>
                <a:cubicBezTo>
                  <a:pt x="207" y="251"/>
                  <a:pt x="216" y="247"/>
                  <a:pt x="224" y="240"/>
                </a:cubicBezTo>
                <a:lnTo>
                  <a:pt x="234" y="230"/>
                </a:lnTo>
                <a:cubicBezTo>
                  <a:pt x="230" y="223"/>
                  <a:pt x="233" y="213"/>
                  <a:pt x="238" y="208"/>
                </a:cubicBezTo>
                <a:cubicBezTo>
                  <a:pt x="242" y="204"/>
                  <a:pt x="248" y="202"/>
                  <a:pt x="254" y="202"/>
                </a:cubicBezTo>
                <a:cubicBezTo>
                  <a:pt x="256" y="202"/>
                  <a:pt x="258" y="202"/>
                  <a:pt x="261" y="203"/>
                </a:cubicBezTo>
                <a:lnTo>
                  <a:pt x="375" y="89"/>
                </a:lnTo>
                <a:cubicBezTo>
                  <a:pt x="389" y="75"/>
                  <a:pt x="389" y="52"/>
                  <a:pt x="375" y="37"/>
                </a:cubicBezTo>
                <a:close/>
              </a:path>
            </a:pathLst>
          </a:custGeom>
          <a:solidFill>
            <a:schemeClr val="bg1"/>
          </a:solidFill>
          <a:ln>
            <a:noFill/>
          </a:ln>
          <a:extLst/>
        </p:spPr>
        <p:txBody>
          <a:bodyPr vert="horz" wrap="square" lIns="103463" tIns="51731" rIns="103463" bIns="51731" numCol="1" anchor="t" anchorCtr="0" compatLnSpc="1">
            <a:prstTxWarp prst="textNoShape">
              <a:avLst/>
            </a:prstTxWarp>
          </a:bodyPr>
          <a:lstStyle/>
          <a:p>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sp>
        <p:nvSpPr>
          <p:cNvPr id="103" name="Freeform 35"/>
          <p:cNvSpPr>
            <a:spLocks noEditPoints="1"/>
          </p:cNvSpPr>
          <p:nvPr/>
        </p:nvSpPr>
        <p:spPr bwMode="auto">
          <a:xfrm>
            <a:off x="10287226" y="2809719"/>
            <a:ext cx="332729" cy="359855"/>
          </a:xfrm>
          <a:custGeom>
            <a:avLst/>
            <a:gdLst>
              <a:gd name="T0" fmla="*/ 29 w 433"/>
              <a:gd name="T1" fmla="*/ 29 h 469"/>
              <a:gd name="T2" fmla="*/ 115 w 433"/>
              <a:gd name="T3" fmla="*/ 28 h 469"/>
              <a:gd name="T4" fmla="*/ 208 w 433"/>
              <a:gd name="T5" fmla="*/ 3 h 469"/>
              <a:gd name="T6" fmla="*/ 216 w 433"/>
              <a:gd name="T7" fmla="*/ 0 h 469"/>
              <a:gd name="T8" fmla="*/ 225 w 433"/>
              <a:gd name="T9" fmla="*/ 3 h 469"/>
              <a:gd name="T10" fmla="*/ 318 w 433"/>
              <a:gd name="T11" fmla="*/ 28 h 469"/>
              <a:gd name="T12" fmla="*/ 404 w 433"/>
              <a:gd name="T13" fmla="*/ 29 h 469"/>
              <a:gd name="T14" fmla="*/ 433 w 433"/>
              <a:gd name="T15" fmla="*/ 25 h 469"/>
              <a:gd name="T16" fmla="*/ 433 w 433"/>
              <a:gd name="T17" fmla="*/ 58 h 469"/>
              <a:gd name="T18" fmla="*/ 372 w 433"/>
              <a:gd name="T19" fmla="*/ 355 h 469"/>
              <a:gd name="T20" fmla="*/ 222 w 433"/>
              <a:gd name="T21" fmla="*/ 468 h 469"/>
              <a:gd name="T22" fmla="*/ 216 w 433"/>
              <a:gd name="T23" fmla="*/ 469 h 469"/>
              <a:gd name="T24" fmla="*/ 210 w 433"/>
              <a:gd name="T25" fmla="*/ 468 h 469"/>
              <a:gd name="T26" fmla="*/ 61 w 433"/>
              <a:gd name="T27" fmla="*/ 355 h 469"/>
              <a:gd name="T28" fmla="*/ 0 w 433"/>
              <a:gd name="T29" fmla="*/ 58 h 469"/>
              <a:gd name="T30" fmla="*/ 0 w 433"/>
              <a:gd name="T31" fmla="*/ 25 h 469"/>
              <a:gd name="T32" fmla="*/ 29 w 433"/>
              <a:gd name="T33" fmla="*/ 29 h 469"/>
              <a:gd name="T34" fmla="*/ 216 w 433"/>
              <a:gd name="T35" fmla="*/ 239 h 469"/>
              <a:gd name="T36" fmla="*/ 216 w 433"/>
              <a:gd name="T37" fmla="*/ 239 h 469"/>
              <a:gd name="T38" fmla="*/ 361 w 433"/>
              <a:gd name="T39" fmla="*/ 239 h 469"/>
              <a:gd name="T40" fmla="*/ 380 w 433"/>
              <a:gd name="T41" fmla="*/ 90 h 469"/>
              <a:gd name="T42" fmla="*/ 311 w 433"/>
              <a:gd name="T43" fmla="*/ 86 h 469"/>
              <a:gd name="T44" fmla="*/ 216 w 433"/>
              <a:gd name="T45" fmla="*/ 62 h 469"/>
              <a:gd name="T46" fmla="*/ 216 w 433"/>
              <a:gd name="T47" fmla="*/ 239 h 469"/>
              <a:gd name="T48" fmla="*/ 216 w 433"/>
              <a:gd name="T49" fmla="*/ 409 h 469"/>
              <a:gd name="T50" fmla="*/ 216 w 433"/>
              <a:gd name="T51" fmla="*/ 409 h 469"/>
              <a:gd name="T52" fmla="*/ 216 w 433"/>
              <a:gd name="T53" fmla="*/ 239 h 469"/>
              <a:gd name="T54" fmla="*/ 72 w 433"/>
              <a:gd name="T55" fmla="*/ 239 h 469"/>
              <a:gd name="T56" fmla="*/ 105 w 433"/>
              <a:gd name="T57" fmla="*/ 323 h 469"/>
              <a:gd name="T58" fmla="*/ 216 w 433"/>
              <a:gd name="T59" fmla="*/ 409 h 4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33" h="469">
                <a:moveTo>
                  <a:pt x="29" y="29"/>
                </a:moveTo>
                <a:cubicBezTo>
                  <a:pt x="57" y="32"/>
                  <a:pt x="85" y="32"/>
                  <a:pt x="115" y="28"/>
                </a:cubicBezTo>
                <a:cubicBezTo>
                  <a:pt x="145" y="24"/>
                  <a:pt x="176" y="16"/>
                  <a:pt x="208" y="3"/>
                </a:cubicBezTo>
                <a:lnTo>
                  <a:pt x="216" y="0"/>
                </a:lnTo>
                <a:lnTo>
                  <a:pt x="225" y="3"/>
                </a:lnTo>
                <a:cubicBezTo>
                  <a:pt x="257" y="16"/>
                  <a:pt x="288" y="24"/>
                  <a:pt x="318" y="28"/>
                </a:cubicBezTo>
                <a:cubicBezTo>
                  <a:pt x="347" y="32"/>
                  <a:pt x="376" y="32"/>
                  <a:pt x="404" y="29"/>
                </a:cubicBezTo>
                <a:lnTo>
                  <a:pt x="433" y="25"/>
                </a:lnTo>
                <a:lnTo>
                  <a:pt x="433" y="58"/>
                </a:lnTo>
                <a:cubicBezTo>
                  <a:pt x="431" y="199"/>
                  <a:pt x="409" y="293"/>
                  <a:pt x="372" y="355"/>
                </a:cubicBezTo>
                <a:cubicBezTo>
                  <a:pt x="334" y="421"/>
                  <a:pt x="281" y="452"/>
                  <a:pt x="222" y="468"/>
                </a:cubicBezTo>
                <a:lnTo>
                  <a:pt x="216" y="469"/>
                </a:lnTo>
                <a:lnTo>
                  <a:pt x="210" y="468"/>
                </a:lnTo>
                <a:cubicBezTo>
                  <a:pt x="151" y="452"/>
                  <a:pt x="99" y="421"/>
                  <a:pt x="61" y="355"/>
                </a:cubicBezTo>
                <a:cubicBezTo>
                  <a:pt x="24" y="293"/>
                  <a:pt x="1" y="199"/>
                  <a:pt x="0" y="58"/>
                </a:cubicBezTo>
                <a:lnTo>
                  <a:pt x="0" y="25"/>
                </a:lnTo>
                <a:lnTo>
                  <a:pt x="29" y="29"/>
                </a:lnTo>
                <a:close/>
                <a:moveTo>
                  <a:pt x="216" y="239"/>
                </a:moveTo>
                <a:lnTo>
                  <a:pt x="216" y="239"/>
                </a:lnTo>
                <a:lnTo>
                  <a:pt x="361" y="239"/>
                </a:lnTo>
                <a:cubicBezTo>
                  <a:pt x="371" y="198"/>
                  <a:pt x="377" y="149"/>
                  <a:pt x="380" y="90"/>
                </a:cubicBezTo>
                <a:cubicBezTo>
                  <a:pt x="357" y="91"/>
                  <a:pt x="335" y="90"/>
                  <a:pt x="311" y="86"/>
                </a:cubicBezTo>
                <a:cubicBezTo>
                  <a:pt x="281" y="82"/>
                  <a:pt x="249" y="74"/>
                  <a:pt x="216" y="62"/>
                </a:cubicBezTo>
                <a:lnTo>
                  <a:pt x="216" y="239"/>
                </a:lnTo>
                <a:close/>
                <a:moveTo>
                  <a:pt x="216" y="409"/>
                </a:moveTo>
                <a:lnTo>
                  <a:pt x="216" y="409"/>
                </a:lnTo>
                <a:lnTo>
                  <a:pt x="216" y="239"/>
                </a:lnTo>
                <a:lnTo>
                  <a:pt x="72" y="239"/>
                </a:lnTo>
                <a:cubicBezTo>
                  <a:pt x="80" y="273"/>
                  <a:pt x="92" y="301"/>
                  <a:pt x="105" y="323"/>
                </a:cubicBezTo>
                <a:cubicBezTo>
                  <a:pt x="133" y="372"/>
                  <a:pt x="172" y="396"/>
                  <a:pt x="216" y="409"/>
                </a:cubicBezTo>
                <a:close/>
              </a:path>
            </a:pathLst>
          </a:custGeom>
          <a:solidFill>
            <a:schemeClr val="bg1"/>
          </a:solidFill>
          <a:ln>
            <a:noFill/>
          </a:ln>
          <a:extLst/>
        </p:spPr>
        <p:txBody>
          <a:bodyPr vert="horz" wrap="square" lIns="103463" tIns="51731" rIns="103463" bIns="51731" numCol="1" anchor="t" anchorCtr="0" compatLnSpc="1">
            <a:prstTxWarp prst="textNoShape">
              <a:avLst/>
            </a:prstTxWarp>
          </a:bodyPr>
          <a:lstStyle/>
          <a:p>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sp>
        <p:nvSpPr>
          <p:cNvPr id="104" name="Freeform 20"/>
          <p:cNvSpPr>
            <a:spLocks noEditPoints="1"/>
          </p:cNvSpPr>
          <p:nvPr/>
        </p:nvSpPr>
        <p:spPr bwMode="auto">
          <a:xfrm>
            <a:off x="7602531" y="2760021"/>
            <a:ext cx="325486" cy="409551"/>
          </a:xfrm>
          <a:custGeom>
            <a:avLst/>
            <a:gdLst>
              <a:gd name="T0" fmla="*/ 41 w 355"/>
              <a:gd name="T1" fmla="*/ 121 h 447"/>
              <a:gd name="T2" fmla="*/ 60 w 355"/>
              <a:gd name="T3" fmla="*/ 238 h 447"/>
              <a:gd name="T4" fmla="*/ 174 w 355"/>
              <a:gd name="T5" fmla="*/ 22 h 447"/>
              <a:gd name="T6" fmla="*/ 291 w 355"/>
              <a:gd name="T7" fmla="*/ 235 h 447"/>
              <a:gd name="T8" fmla="*/ 213 w 355"/>
              <a:gd name="T9" fmla="*/ 296 h 447"/>
              <a:gd name="T10" fmla="*/ 217 w 355"/>
              <a:gd name="T11" fmla="*/ 310 h 447"/>
              <a:gd name="T12" fmla="*/ 304 w 355"/>
              <a:gd name="T13" fmla="*/ 236 h 447"/>
              <a:gd name="T14" fmla="*/ 312 w 355"/>
              <a:gd name="T15" fmla="*/ 122 h 447"/>
              <a:gd name="T16" fmla="*/ 167 w 355"/>
              <a:gd name="T17" fmla="*/ 0 h 447"/>
              <a:gd name="T18" fmla="*/ 175 w 355"/>
              <a:gd name="T19" fmla="*/ 57 h 447"/>
              <a:gd name="T20" fmla="*/ 213 w 355"/>
              <a:gd name="T21" fmla="*/ 96 h 447"/>
              <a:gd name="T22" fmla="*/ 175 w 355"/>
              <a:gd name="T23" fmla="*/ 57 h 447"/>
              <a:gd name="T24" fmla="*/ 132 w 355"/>
              <a:gd name="T25" fmla="*/ 173 h 447"/>
              <a:gd name="T26" fmla="*/ 132 w 355"/>
              <a:gd name="T27" fmla="*/ 209 h 447"/>
              <a:gd name="T28" fmla="*/ 132 w 355"/>
              <a:gd name="T29" fmla="*/ 173 h 447"/>
              <a:gd name="T30" fmla="*/ 223 w 355"/>
              <a:gd name="T31" fmla="*/ 173 h 447"/>
              <a:gd name="T32" fmla="*/ 223 w 355"/>
              <a:gd name="T33" fmla="*/ 209 h 447"/>
              <a:gd name="T34" fmla="*/ 223 w 355"/>
              <a:gd name="T35" fmla="*/ 173 h 447"/>
              <a:gd name="T36" fmla="*/ 190 w 355"/>
              <a:gd name="T37" fmla="*/ 292 h 447"/>
              <a:gd name="T38" fmla="*/ 157 w 355"/>
              <a:gd name="T39" fmla="*/ 303 h 447"/>
              <a:gd name="T40" fmla="*/ 171 w 355"/>
              <a:gd name="T41" fmla="*/ 325 h 447"/>
              <a:gd name="T42" fmla="*/ 204 w 355"/>
              <a:gd name="T43" fmla="*/ 313 h 447"/>
              <a:gd name="T44" fmla="*/ 190 w 355"/>
              <a:gd name="T45" fmla="*/ 292 h 447"/>
              <a:gd name="T46" fmla="*/ 252 w 355"/>
              <a:gd name="T47" fmla="*/ 312 h 447"/>
              <a:gd name="T48" fmla="*/ 223 w 355"/>
              <a:gd name="T49" fmla="*/ 447 h 447"/>
              <a:gd name="T50" fmla="*/ 252 w 355"/>
              <a:gd name="T51" fmla="*/ 312 h 447"/>
              <a:gd name="T52" fmla="*/ 108 w 355"/>
              <a:gd name="T53" fmla="*/ 315 h 447"/>
              <a:gd name="T54" fmla="*/ 132 w 355"/>
              <a:gd name="T55" fmla="*/ 447 h 447"/>
              <a:gd name="T56" fmla="*/ 108 w 355"/>
              <a:gd name="T57" fmla="*/ 315 h 447"/>
              <a:gd name="T58" fmla="*/ 156 w 355"/>
              <a:gd name="T59" fmla="*/ 341 h 447"/>
              <a:gd name="T60" fmla="*/ 157 w 355"/>
              <a:gd name="T61" fmla="*/ 447 h 447"/>
              <a:gd name="T62" fmla="*/ 205 w 355"/>
              <a:gd name="T63" fmla="*/ 344 h 447"/>
              <a:gd name="T64" fmla="*/ 156 w 355"/>
              <a:gd name="T65" fmla="*/ 341 h 4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55" h="447">
                <a:moveTo>
                  <a:pt x="167" y="0"/>
                </a:moveTo>
                <a:cubicBezTo>
                  <a:pt x="95" y="2"/>
                  <a:pt x="46" y="57"/>
                  <a:pt x="41" y="121"/>
                </a:cubicBezTo>
                <a:cubicBezTo>
                  <a:pt x="18" y="130"/>
                  <a:pt x="1" y="152"/>
                  <a:pt x="2" y="178"/>
                </a:cubicBezTo>
                <a:cubicBezTo>
                  <a:pt x="4" y="237"/>
                  <a:pt x="28" y="238"/>
                  <a:pt x="60" y="238"/>
                </a:cubicBezTo>
                <a:lnTo>
                  <a:pt x="60" y="125"/>
                </a:lnTo>
                <a:cubicBezTo>
                  <a:pt x="60" y="76"/>
                  <a:pt x="108" y="22"/>
                  <a:pt x="174" y="22"/>
                </a:cubicBezTo>
                <a:cubicBezTo>
                  <a:pt x="239" y="22"/>
                  <a:pt x="275" y="73"/>
                  <a:pt x="291" y="118"/>
                </a:cubicBezTo>
                <a:lnTo>
                  <a:pt x="291" y="235"/>
                </a:lnTo>
                <a:cubicBezTo>
                  <a:pt x="288" y="242"/>
                  <a:pt x="279" y="251"/>
                  <a:pt x="263" y="266"/>
                </a:cubicBezTo>
                <a:cubicBezTo>
                  <a:pt x="243" y="286"/>
                  <a:pt x="213" y="296"/>
                  <a:pt x="213" y="296"/>
                </a:cubicBezTo>
                <a:cubicBezTo>
                  <a:pt x="210" y="297"/>
                  <a:pt x="207" y="301"/>
                  <a:pt x="208" y="305"/>
                </a:cubicBezTo>
                <a:cubicBezTo>
                  <a:pt x="209" y="309"/>
                  <a:pt x="214" y="312"/>
                  <a:pt x="217" y="310"/>
                </a:cubicBezTo>
                <a:cubicBezTo>
                  <a:pt x="217" y="310"/>
                  <a:pt x="248" y="300"/>
                  <a:pt x="271" y="277"/>
                </a:cubicBezTo>
                <a:cubicBezTo>
                  <a:pt x="294" y="255"/>
                  <a:pt x="304" y="237"/>
                  <a:pt x="304" y="236"/>
                </a:cubicBezTo>
                <a:cubicBezTo>
                  <a:pt x="329" y="230"/>
                  <a:pt x="348" y="230"/>
                  <a:pt x="348" y="178"/>
                </a:cubicBezTo>
                <a:cubicBezTo>
                  <a:pt x="348" y="153"/>
                  <a:pt x="333" y="131"/>
                  <a:pt x="312" y="122"/>
                </a:cubicBezTo>
                <a:cubicBezTo>
                  <a:pt x="296" y="63"/>
                  <a:pt x="247" y="2"/>
                  <a:pt x="174" y="0"/>
                </a:cubicBezTo>
                <a:cubicBezTo>
                  <a:pt x="171" y="0"/>
                  <a:pt x="169" y="0"/>
                  <a:pt x="167" y="0"/>
                </a:cubicBezTo>
                <a:close/>
                <a:moveTo>
                  <a:pt x="175" y="57"/>
                </a:moveTo>
                <a:lnTo>
                  <a:pt x="175" y="57"/>
                </a:lnTo>
                <a:cubicBezTo>
                  <a:pt x="92" y="57"/>
                  <a:pt x="52" y="120"/>
                  <a:pt x="70" y="185"/>
                </a:cubicBezTo>
                <a:cubicBezTo>
                  <a:pt x="70" y="185"/>
                  <a:pt x="212" y="126"/>
                  <a:pt x="213" y="96"/>
                </a:cubicBezTo>
                <a:cubicBezTo>
                  <a:pt x="244" y="138"/>
                  <a:pt x="280" y="155"/>
                  <a:pt x="280" y="155"/>
                </a:cubicBezTo>
                <a:cubicBezTo>
                  <a:pt x="276" y="83"/>
                  <a:pt x="243" y="58"/>
                  <a:pt x="175" y="57"/>
                </a:cubicBezTo>
                <a:close/>
                <a:moveTo>
                  <a:pt x="132" y="173"/>
                </a:moveTo>
                <a:lnTo>
                  <a:pt x="132" y="173"/>
                </a:lnTo>
                <a:cubicBezTo>
                  <a:pt x="120" y="173"/>
                  <a:pt x="111" y="181"/>
                  <a:pt x="111" y="191"/>
                </a:cubicBezTo>
                <a:cubicBezTo>
                  <a:pt x="111" y="201"/>
                  <a:pt x="120" y="209"/>
                  <a:pt x="132" y="209"/>
                </a:cubicBezTo>
                <a:cubicBezTo>
                  <a:pt x="144" y="209"/>
                  <a:pt x="154" y="201"/>
                  <a:pt x="154" y="191"/>
                </a:cubicBezTo>
                <a:cubicBezTo>
                  <a:pt x="154" y="181"/>
                  <a:pt x="144" y="173"/>
                  <a:pt x="132" y="173"/>
                </a:cubicBezTo>
                <a:close/>
                <a:moveTo>
                  <a:pt x="223" y="173"/>
                </a:moveTo>
                <a:lnTo>
                  <a:pt x="223" y="173"/>
                </a:lnTo>
                <a:cubicBezTo>
                  <a:pt x="211" y="173"/>
                  <a:pt x="201" y="181"/>
                  <a:pt x="201" y="191"/>
                </a:cubicBezTo>
                <a:cubicBezTo>
                  <a:pt x="201" y="201"/>
                  <a:pt x="211" y="209"/>
                  <a:pt x="223" y="209"/>
                </a:cubicBezTo>
                <a:cubicBezTo>
                  <a:pt x="235" y="209"/>
                  <a:pt x="245" y="201"/>
                  <a:pt x="245" y="191"/>
                </a:cubicBezTo>
                <a:cubicBezTo>
                  <a:pt x="245" y="181"/>
                  <a:pt x="235" y="173"/>
                  <a:pt x="223" y="173"/>
                </a:cubicBezTo>
                <a:close/>
                <a:moveTo>
                  <a:pt x="190" y="292"/>
                </a:moveTo>
                <a:lnTo>
                  <a:pt x="190" y="292"/>
                </a:lnTo>
                <a:lnTo>
                  <a:pt x="169" y="293"/>
                </a:lnTo>
                <a:cubicBezTo>
                  <a:pt x="162" y="294"/>
                  <a:pt x="157" y="299"/>
                  <a:pt x="157" y="303"/>
                </a:cubicBezTo>
                <a:lnTo>
                  <a:pt x="158" y="318"/>
                </a:lnTo>
                <a:cubicBezTo>
                  <a:pt x="158" y="322"/>
                  <a:pt x="164" y="326"/>
                  <a:pt x="171" y="325"/>
                </a:cubicBezTo>
                <a:lnTo>
                  <a:pt x="192" y="323"/>
                </a:lnTo>
                <a:cubicBezTo>
                  <a:pt x="198" y="322"/>
                  <a:pt x="204" y="318"/>
                  <a:pt x="204" y="313"/>
                </a:cubicBezTo>
                <a:lnTo>
                  <a:pt x="203" y="299"/>
                </a:lnTo>
                <a:cubicBezTo>
                  <a:pt x="202" y="295"/>
                  <a:pt x="196" y="291"/>
                  <a:pt x="190" y="292"/>
                </a:cubicBezTo>
                <a:close/>
                <a:moveTo>
                  <a:pt x="252" y="312"/>
                </a:moveTo>
                <a:lnTo>
                  <a:pt x="252" y="312"/>
                </a:lnTo>
                <a:cubicBezTo>
                  <a:pt x="246" y="313"/>
                  <a:pt x="241" y="314"/>
                  <a:pt x="235" y="316"/>
                </a:cubicBezTo>
                <a:lnTo>
                  <a:pt x="223" y="447"/>
                </a:lnTo>
                <a:lnTo>
                  <a:pt x="355" y="447"/>
                </a:lnTo>
                <a:cubicBezTo>
                  <a:pt x="336" y="406"/>
                  <a:pt x="302" y="310"/>
                  <a:pt x="252" y="312"/>
                </a:cubicBezTo>
                <a:close/>
                <a:moveTo>
                  <a:pt x="108" y="315"/>
                </a:moveTo>
                <a:lnTo>
                  <a:pt x="108" y="315"/>
                </a:lnTo>
                <a:cubicBezTo>
                  <a:pt x="49" y="318"/>
                  <a:pt x="20" y="404"/>
                  <a:pt x="0" y="447"/>
                </a:cubicBezTo>
                <a:lnTo>
                  <a:pt x="132" y="447"/>
                </a:lnTo>
                <a:lnTo>
                  <a:pt x="120" y="316"/>
                </a:lnTo>
                <a:cubicBezTo>
                  <a:pt x="116" y="315"/>
                  <a:pt x="112" y="315"/>
                  <a:pt x="108" y="315"/>
                </a:cubicBezTo>
                <a:close/>
                <a:moveTo>
                  <a:pt x="156" y="341"/>
                </a:moveTo>
                <a:lnTo>
                  <a:pt x="156" y="341"/>
                </a:lnTo>
                <a:cubicBezTo>
                  <a:pt x="152" y="341"/>
                  <a:pt x="150" y="343"/>
                  <a:pt x="150" y="344"/>
                </a:cubicBezTo>
                <a:lnTo>
                  <a:pt x="157" y="447"/>
                </a:lnTo>
                <a:lnTo>
                  <a:pt x="198" y="447"/>
                </a:lnTo>
                <a:lnTo>
                  <a:pt x="205" y="344"/>
                </a:lnTo>
                <a:cubicBezTo>
                  <a:pt x="205" y="343"/>
                  <a:pt x="203" y="341"/>
                  <a:pt x="200" y="341"/>
                </a:cubicBezTo>
                <a:lnTo>
                  <a:pt x="156" y="341"/>
                </a:lnTo>
                <a:close/>
              </a:path>
            </a:pathLst>
          </a:custGeom>
          <a:solidFill>
            <a:schemeClr val="bg1"/>
          </a:solidFill>
          <a:ln>
            <a:noFill/>
          </a:ln>
          <a:extLst/>
        </p:spPr>
        <p:txBody>
          <a:bodyPr vert="horz" wrap="square" lIns="103463" tIns="51731" rIns="103463" bIns="51731" numCol="1" anchor="t" anchorCtr="0" compatLnSpc="1">
            <a:prstTxWarp prst="textNoShape">
              <a:avLst/>
            </a:prstTxWarp>
          </a:bodyPr>
          <a:lstStyle/>
          <a:p>
            <a:endParaRPr lang="zh-CN" altLang="en-US" sz="1697">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4619877" y="4912263"/>
            <a:ext cx="2020768" cy="182838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584" dirty="0">
                <a:solidFill>
                  <a:schemeClr val="tx1">
                    <a:lumMod val="75000"/>
                    <a:lumOff val="25000"/>
                  </a:schemeClr>
                </a:solidFill>
                <a:latin typeface="Arial" panose="020B0604020202020204" pitchFamily="34" charset="0"/>
                <a:sym typeface="Arial" panose="020B0604020202020204" pitchFamily="34" charset="0"/>
              </a:rPr>
              <a:t>点击输入简要文字内容，文字内容需概括精炼，不用多余的文字修饰，言简意赅的说明分项内容</a:t>
            </a:r>
            <a:r>
              <a:rPr lang="en-US" altLang="zh-CN" sz="1584" dirty="0">
                <a:solidFill>
                  <a:schemeClr val="tx1">
                    <a:lumMod val="75000"/>
                    <a:lumOff val="25000"/>
                  </a:schemeClr>
                </a:solidFill>
                <a:latin typeface="Arial" panose="020B0604020202020204" pitchFamily="34" charset="0"/>
                <a:sym typeface="Arial" panose="020B0604020202020204" pitchFamily="34" charset="0"/>
              </a:rPr>
              <a:t>……</a:t>
            </a:r>
          </a:p>
        </p:txBody>
      </p:sp>
      <p:sp>
        <p:nvSpPr>
          <p:cNvPr id="48" name="TextBox 47"/>
          <p:cNvSpPr txBox="1"/>
          <p:nvPr/>
        </p:nvSpPr>
        <p:spPr>
          <a:xfrm>
            <a:off x="7206459" y="4862262"/>
            <a:ext cx="2020768" cy="182838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584" dirty="0">
                <a:solidFill>
                  <a:schemeClr val="tx1">
                    <a:lumMod val="75000"/>
                    <a:lumOff val="25000"/>
                  </a:schemeClr>
                </a:solidFill>
                <a:latin typeface="Arial" panose="020B0604020202020204" pitchFamily="34" charset="0"/>
                <a:sym typeface="Arial" panose="020B0604020202020204" pitchFamily="34" charset="0"/>
              </a:rPr>
              <a:t>点击输入简要文字内容，文字内容需概括精炼，不用多余的文字修饰，言简意赅的说明分项内容</a:t>
            </a:r>
            <a:r>
              <a:rPr lang="en-US" altLang="zh-CN" sz="1584" dirty="0">
                <a:solidFill>
                  <a:schemeClr val="tx1">
                    <a:lumMod val="75000"/>
                    <a:lumOff val="25000"/>
                  </a:schemeClr>
                </a:solidFill>
                <a:latin typeface="Arial" panose="020B0604020202020204" pitchFamily="34" charset="0"/>
                <a:sym typeface="Arial" panose="020B0604020202020204" pitchFamily="34" charset="0"/>
              </a:rPr>
              <a:t>……</a:t>
            </a:r>
          </a:p>
        </p:txBody>
      </p:sp>
      <p:sp>
        <p:nvSpPr>
          <p:cNvPr id="49" name="TextBox 48"/>
          <p:cNvSpPr txBox="1"/>
          <p:nvPr/>
        </p:nvSpPr>
        <p:spPr>
          <a:xfrm>
            <a:off x="9954703" y="4781431"/>
            <a:ext cx="2020768" cy="1828386"/>
          </a:xfrm>
          <a:prstGeom prst="rect">
            <a:avLst/>
          </a:prstGeom>
          <a:noFill/>
        </p:spPr>
        <p:txBody>
          <a:bodyPr wrap="square" lIns="0" tIns="0" rIns="0" bIns="0" rtlCol="0">
            <a:spAutoFit/>
          </a:bodyPr>
          <a:lstStyle>
            <a:defPPr>
              <a:defRPr lang="zh-CN"/>
            </a:defPPr>
            <a:lvl1pPr algn="just">
              <a:lnSpc>
                <a:spcPct val="150000"/>
              </a:lnSpc>
              <a:defRPr sz="1000">
                <a:solidFill>
                  <a:schemeClr val="tx1">
                    <a:lumMod val="65000"/>
                    <a:lumOff val="35000"/>
                  </a:schemeClr>
                </a:solidFill>
                <a:latin typeface="微软雅黑" pitchFamily="34" charset="-122"/>
                <a:ea typeface="微软雅黑" pitchFamily="34" charset="-122"/>
              </a:defRPr>
            </a:lvl1pPr>
          </a:lstStyle>
          <a:p>
            <a:r>
              <a:rPr lang="zh-CN" altLang="en-US" sz="1584" dirty="0">
                <a:solidFill>
                  <a:schemeClr val="tx1">
                    <a:lumMod val="75000"/>
                    <a:lumOff val="25000"/>
                  </a:schemeClr>
                </a:solidFill>
                <a:latin typeface="Arial" panose="020B0604020202020204" pitchFamily="34" charset="0"/>
                <a:sym typeface="Arial" panose="020B0604020202020204" pitchFamily="34" charset="0"/>
              </a:rPr>
              <a:t>点击输入简要文字内容，文字内容需概括精炼，不用多余的文字修饰，言简意赅的说明分项内容</a:t>
            </a:r>
            <a:r>
              <a:rPr lang="en-US" altLang="zh-CN" sz="1584" dirty="0">
                <a:solidFill>
                  <a:schemeClr val="tx1">
                    <a:lumMod val="75000"/>
                    <a:lumOff val="25000"/>
                  </a:schemeClr>
                </a:solidFill>
                <a:latin typeface="Arial" panose="020B0604020202020204" pitchFamily="34" charset="0"/>
                <a:sym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1000" fill="hold" nodeType="afterEffect">
                                  <p:stCondLst>
                                    <p:cond delay="0"/>
                                  </p:stCondLst>
                                  <p:childTnLst>
                                    <p:set>
                                      <p:cBhvr>
                                        <p:cTn id="6" dur="1" fill="hold">
                                          <p:stCondLst>
                                            <p:cond delay="0"/>
                                          </p:stCondLst>
                                        </p:cTn>
                                        <p:tgtEl>
                                          <p:spTgt spid="77"/>
                                        </p:tgtEl>
                                        <p:attrNameLst>
                                          <p:attrName>style.visibility</p:attrName>
                                        </p:attrNameLst>
                                      </p:cBhvr>
                                      <p:to>
                                        <p:strVal val="visible"/>
                                      </p:to>
                                    </p:set>
                                    <p:anim calcmode="lin" valueType="num">
                                      <p:cBhvr additive="base">
                                        <p:cTn id="7" dur="1300" fill="hold"/>
                                        <p:tgtEl>
                                          <p:spTgt spid="77"/>
                                        </p:tgtEl>
                                        <p:attrNameLst>
                                          <p:attrName>ppt_x</p:attrName>
                                        </p:attrNameLst>
                                      </p:cBhvr>
                                      <p:tavLst>
                                        <p:tav tm="0">
                                          <p:val>
                                            <p:strVal val="#ppt_x"/>
                                          </p:val>
                                        </p:tav>
                                        <p:tav tm="100000">
                                          <p:val>
                                            <p:strVal val="#ppt_x"/>
                                          </p:val>
                                        </p:tav>
                                      </p:tavLst>
                                    </p:anim>
                                    <p:anim calcmode="lin" valueType="num">
                                      <p:cBhvr additive="base">
                                        <p:cTn id="8" dur="1300" fill="hold"/>
                                        <p:tgtEl>
                                          <p:spTgt spid="77"/>
                                        </p:tgtEl>
                                        <p:attrNameLst>
                                          <p:attrName>ppt_y</p:attrName>
                                        </p:attrNameLst>
                                      </p:cBhvr>
                                      <p:tavLst>
                                        <p:tav tm="0">
                                          <p:val>
                                            <p:strVal val="1+#ppt_h/2"/>
                                          </p:val>
                                        </p:tav>
                                        <p:tav tm="100000">
                                          <p:val>
                                            <p:strVal val="#ppt_y"/>
                                          </p:val>
                                        </p:tav>
                                      </p:tavLst>
                                    </p:anim>
                                  </p:childTnLst>
                                </p:cTn>
                              </p:par>
                              <p:par>
                                <p:cTn id="9" presetID="2" presetClass="entr" presetSubtype="1" accel="61000" fill="hold" nodeType="withEffect">
                                  <p:stCondLst>
                                    <p:cond delay="100"/>
                                  </p:stCondLs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300" fill="hold"/>
                                        <p:tgtEl>
                                          <p:spTgt spid="82"/>
                                        </p:tgtEl>
                                        <p:attrNameLst>
                                          <p:attrName>ppt_x</p:attrName>
                                        </p:attrNameLst>
                                      </p:cBhvr>
                                      <p:tavLst>
                                        <p:tav tm="0">
                                          <p:val>
                                            <p:strVal val="#ppt_x"/>
                                          </p:val>
                                        </p:tav>
                                        <p:tav tm="100000">
                                          <p:val>
                                            <p:strVal val="#ppt_x"/>
                                          </p:val>
                                        </p:tav>
                                      </p:tavLst>
                                    </p:anim>
                                    <p:anim calcmode="lin" valueType="num">
                                      <p:cBhvr additive="base">
                                        <p:cTn id="12" dur="1300" fill="hold"/>
                                        <p:tgtEl>
                                          <p:spTgt spid="82"/>
                                        </p:tgtEl>
                                        <p:attrNameLst>
                                          <p:attrName>ppt_y</p:attrName>
                                        </p:attrNameLst>
                                      </p:cBhvr>
                                      <p:tavLst>
                                        <p:tav tm="0">
                                          <p:val>
                                            <p:strVal val="0-#ppt_h/2"/>
                                          </p:val>
                                        </p:tav>
                                        <p:tav tm="100000">
                                          <p:val>
                                            <p:strVal val="#ppt_y"/>
                                          </p:val>
                                        </p:tav>
                                      </p:tavLst>
                                    </p:anim>
                                  </p:childTnLst>
                                </p:cTn>
                              </p:par>
                              <p:par>
                                <p:cTn id="13" presetID="2" presetClass="entr" presetSubtype="1" accel="61000" fill="hold" nodeType="withEffect">
                                  <p:stCondLst>
                                    <p:cond delay="200"/>
                                  </p:stCondLst>
                                  <p:childTnLst>
                                    <p:set>
                                      <p:cBhvr>
                                        <p:cTn id="14" dur="1" fill="hold">
                                          <p:stCondLst>
                                            <p:cond delay="0"/>
                                          </p:stCondLst>
                                        </p:cTn>
                                        <p:tgtEl>
                                          <p:spTgt spid="87"/>
                                        </p:tgtEl>
                                        <p:attrNameLst>
                                          <p:attrName>style.visibility</p:attrName>
                                        </p:attrNameLst>
                                      </p:cBhvr>
                                      <p:to>
                                        <p:strVal val="visible"/>
                                      </p:to>
                                    </p:set>
                                    <p:anim calcmode="lin" valueType="num">
                                      <p:cBhvr additive="base">
                                        <p:cTn id="15" dur="1300" fill="hold"/>
                                        <p:tgtEl>
                                          <p:spTgt spid="87"/>
                                        </p:tgtEl>
                                        <p:attrNameLst>
                                          <p:attrName>ppt_x</p:attrName>
                                        </p:attrNameLst>
                                      </p:cBhvr>
                                      <p:tavLst>
                                        <p:tav tm="0">
                                          <p:val>
                                            <p:strVal val="#ppt_x"/>
                                          </p:val>
                                        </p:tav>
                                        <p:tav tm="100000">
                                          <p:val>
                                            <p:strVal val="#ppt_x"/>
                                          </p:val>
                                        </p:tav>
                                      </p:tavLst>
                                    </p:anim>
                                    <p:anim calcmode="lin" valueType="num">
                                      <p:cBhvr additive="base">
                                        <p:cTn id="16" dur="1300" fill="hold"/>
                                        <p:tgtEl>
                                          <p:spTgt spid="87"/>
                                        </p:tgtEl>
                                        <p:attrNameLst>
                                          <p:attrName>ppt_y</p:attrName>
                                        </p:attrNameLst>
                                      </p:cBhvr>
                                      <p:tavLst>
                                        <p:tav tm="0">
                                          <p:val>
                                            <p:strVal val="0-#ppt_h/2"/>
                                          </p:val>
                                        </p:tav>
                                        <p:tav tm="100000">
                                          <p:val>
                                            <p:strVal val="#ppt_y"/>
                                          </p:val>
                                        </p:tav>
                                      </p:tavLst>
                                    </p:anim>
                                  </p:childTnLst>
                                </p:cTn>
                              </p:par>
                              <p:par>
                                <p:cTn id="17" presetID="2" presetClass="entr" presetSubtype="4" accel="61000" fill="hold" nodeType="withEffect">
                                  <p:stCondLst>
                                    <p:cond delay="300"/>
                                  </p:stCondLst>
                                  <p:childTnLst>
                                    <p:set>
                                      <p:cBhvr>
                                        <p:cTn id="18" dur="1" fill="hold">
                                          <p:stCondLst>
                                            <p:cond delay="0"/>
                                          </p:stCondLst>
                                        </p:cTn>
                                        <p:tgtEl>
                                          <p:spTgt spid="92"/>
                                        </p:tgtEl>
                                        <p:attrNameLst>
                                          <p:attrName>style.visibility</p:attrName>
                                        </p:attrNameLst>
                                      </p:cBhvr>
                                      <p:to>
                                        <p:strVal val="visible"/>
                                      </p:to>
                                    </p:set>
                                    <p:anim calcmode="lin" valueType="num">
                                      <p:cBhvr additive="base">
                                        <p:cTn id="19" dur="1300" fill="hold"/>
                                        <p:tgtEl>
                                          <p:spTgt spid="92"/>
                                        </p:tgtEl>
                                        <p:attrNameLst>
                                          <p:attrName>ppt_x</p:attrName>
                                        </p:attrNameLst>
                                      </p:cBhvr>
                                      <p:tavLst>
                                        <p:tav tm="0">
                                          <p:val>
                                            <p:strVal val="#ppt_x"/>
                                          </p:val>
                                        </p:tav>
                                        <p:tav tm="100000">
                                          <p:val>
                                            <p:strVal val="#ppt_x"/>
                                          </p:val>
                                        </p:tav>
                                      </p:tavLst>
                                    </p:anim>
                                    <p:anim calcmode="lin" valueType="num">
                                      <p:cBhvr additive="base">
                                        <p:cTn id="20" dur="1300" fill="hold"/>
                                        <p:tgtEl>
                                          <p:spTgt spid="92"/>
                                        </p:tgtEl>
                                        <p:attrNameLst>
                                          <p:attrName>ppt_y</p:attrName>
                                        </p:attrNameLst>
                                      </p:cBhvr>
                                      <p:tavLst>
                                        <p:tav tm="0">
                                          <p:val>
                                            <p:strVal val="1+#ppt_h/2"/>
                                          </p:val>
                                        </p:tav>
                                        <p:tav tm="100000">
                                          <p:val>
                                            <p:strVal val="#ppt_y"/>
                                          </p:val>
                                        </p:tav>
                                      </p:tavLst>
                                    </p:anim>
                                  </p:childTnLst>
                                </p:cTn>
                              </p:par>
                            </p:childTnLst>
                          </p:cTn>
                        </p:par>
                        <p:par>
                          <p:cTn id="21" fill="hold">
                            <p:stCondLst>
                              <p:cond delay="1600"/>
                            </p:stCondLst>
                            <p:childTnLst>
                              <p:par>
                                <p:cTn id="22" presetID="2" presetClass="entr" presetSubtype="4" accel="46154" fill="hold" grpId="0" nodeType="afterEffect">
                                  <p:stCondLst>
                                    <p:cond delay="0"/>
                                  </p:stCondLst>
                                  <p:childTnLst>
                                    <p:set>
                                      <p:cBhvr>
                                        <p:cTn id="23" dur="1" fill="hold">
                                          <p:stCondLst>
                                            <p:cond delay="0"/>
                                          </p:stCondLst>
                                        </p:cTn>
                                        <p:tgtEl>
                                          <p:spTgt spid="97"/>
                                        </p:tgtEl>
                                        <p:attrNameLst>
                                          <p:attrName>style.visibility</p:attrName>
                                        </p:attrNameLst>
                                      </p:cBhvr>
                                      <p:to>
                                        <p:strVal val="visible"/>
                                      </p:to>
                                    </p:set>
                                    <p:anim calcmode="lin" valueType="num">
                                      <p:cBhvr additive="base">
                                        <p:cTn id="24" dur="1300" fill="hold"/>
                                        <p:tgtEl>
                                          <p:spTgt spid="97"/>
                                        </p:tgtEl>
                                        <p:attrNameLst>
                                          <p:attrName>ppt_x</p:attrName>
                                        </p:attrNameLst>
                                      </p:cBhvr>
                                      <p:tavLst>
                                        <p:tav tm="0">
                                          <p:val>
                                            <p:strVal val="#ppt_x"/>
                                          </p:val>
                                        </p:tav>
                                        <p:tav tm="100000">
                                          <p:val>
                                            <p:strVal val="#ppt_x"/>
                                          </p:val>
                                        </p:tav>
                                      </p:tavLst>
                                    </p:anim>
                                    <p:anim calcmode="lin" valueType="num">
                                      <p:cBhvr additive="base">
                                        <p:cTn id="25" dur="1300" fill="hold"/>
                                        <p:tgtEl>
                                          <p:spTgt spid="97"/>
                                        </p:tgtEl>
                                        <p:attrNameLst>
                                          <p:attrName>ppt_y</p:attrName>
                                        </p:attrNameLst>
                                      </p:cBhvr>
                                      <p:tavLst>
                                        <p:tav tm="0">
                                          <p:val>
                                            <p:strVal val="1+#ppt_h/2"/>
                                          </p:val>
                                        </p:tav>
                                        <p:tav tm="100000">
                                          <p:val>
                                            <p:strVal val="#ppt_y"/>
                                          </p:val>
                                        </p:tav>
                                      </p:tavLst>
                                    </p:anim>
                                  </p:childTnLst>
                                </p:cTn>
                              </p:par>
                              <p:par>
                                <p:cTn id="26" presetID="2" presetClass="entr" presetSubtype="1" accel="46154" fill="hold" grpId="0" nodeType="withEffect">
                                  <p:stCondLst>
                                    <p:cond delay="100"/>
                                  </p:stCondLst>
                                  <p:childTnLst>
                                    <p:set>
                                      <p:cBhvr>
                                        <p:cTn id="27" dur="1" fill="hold">
                                          <p:stCondLst>
                                            <p:cond delay="0"/>
                                          </p:stCondLst>
                                        </p:cTn>
                                        <p:tgtEl>
                                          <p:spTgt spid="98"/>
                                        </p:tgtEl>
                                        <p:attrNameLst>
                                          <p:attrName>style.visibility</p:attrName>
                                        </p:attrNameLst>
                                      </p:cBhvr>
                                      <p:to>
                                        <p:strVal val="visible"/>
                                      </p:to>
                                    </p:set>
                                    <p:anim calcmode="lin" valueType="num">
                                      <p:cBhvr additive="base">
                                        <p:cTn id="28" dur="1300" fill="hold"/>
                                        <p:tgtEl>
                                          <p:spTgt spid="98"/>
                                        </p:tgtEl>
                                        <p:attrNameLst>
                                          <p:attrName>ppt_x</p:attrName>
                                        </p:attrNameLst>
                                      </p:cBhvr>
                                      <p:tavLst>
                                        <p:tav tm="0">
                                          <p:val>
                                            <p:strVal val="#ppt_x"/>
                                          </p:val>
                                        </p:tav>
                                        <p:tav tm="100000">
                                          <p:val>
                                            <p:strVal val="#ppt_x"/>
                                          </p:val>
                                        </p:tav>
                                      </p:tavLst>
                                    </p:anim>
                                    <p:anim calcmode="lin" valueType="num">
                                      <p:cBhvr additive="base">
                                        <p:cTn id="29" dur="1300" fill="hold"/>
                                        <p:tgtEl>
                                          <p:spTgt spid="98"/>
                                        </p:tgtEl>
                                        <p:attrNameLst>
                                          <p:attrName>ppt_y</p:attrName>
                                        </p:attrNameLst>
                                      </p:cBhvr>
                                      <p:tavLst>
                                        <p:tav tm="0">
                                          <p:val>
                                            <p:strVal val="0-#ppt_h/2"/>
                                          </p:val>
                                        </p:tav>
                                        <p:tav tm="100000">
                                          <p:val>
                                            <p:strVal val="#ppt_y"/>
                                          </p:val>
                                        </p:tav>
                                      </p:tavLst>
                                    </p:anim>
                                  </p:childTnLst>
                                </p:cTn>
                              </p:par>
                              <p:par>
                                <p:cTn id="30" presetID="2" presetClass="entr" presetSubtype="4" accel="46154" fill="hold" grpId="0" nodeType="withEffect">
                                  <p:stCondLst>
                                    <p:cond delay="200"/>
                                  </p:stCondLst>
                                  <p:childTnLst>
                                    <p:set>
                                      <p:cBhvr>
                                        <p:cTn id="31" dur="1" fill="hold">
                                          <p:stCondLst>
                                            <p:cond delay="0"/>
                                          </p:stCondLst>
                                        </p:cTn>
                                        <p:tgtEl>
                                          <p:spTgt spid="99"/>
                                        </p:tgtEl>
                                        <p:attrNameLst>
                                          <p:attrName>style.visibility</p:attrName>
                                        </p:attrNameLst>
                                      </p:cBhvr>
                                      <p:to>
                                        <p:strVal val="visible"/>
                                      </p:to>
                                    </p:set>
                                    <p:anim calcmode="lin" valueType="num">
                                      <p:cBhvr additive="base">
                                        <p:cTn id="32" dur="1300" fill="hold"/>
                                        <p:tgtEl>
                                          <p:spTgt spid="99"/>
                                        </p:tgtEl>
                                        <p:attrNameLst>
                                          <p:attrName>ppt_x</p:attrName>
                                        </p:attrNameLst>
                                      </p:cBhvr>
                                      <p:tavLst>
                                        <p:tav tm="0">
                                          <p:val>
                                            <p:strVal val="#ppt_x"/>
                                          </p:val>
                                        </p:tav>
                                        <p:tav tm="100000">
                                          <p:val>
                                            <p:strVal val="#ppt_x"/>
                                          </p:val>
                                        </p:tav>
                                      </p:tavLst>
                                    </p:anim>
                                    <p:anim calcmode="lin" valueType="num">
                                      <p:cBhvr additive="base">
                                        <p:cTn id="33" dur="1300" fill="hold"/>
                                        <p:tgtEl>
                                          <p:spTgt spid="99"/>
                                        </p:tgtEl>
                                        <p:attrNameLst>
                                          <p:attrName>ppt_y</p:attrName>
                                        </p:attrNameLst>
                                      </p:cBhvr>
                                      <p:tavLst>
                                        <p:tav tm="0">
                                          <p:val>
                                            <p:strVal val="1+#ppt_h/2"/>
                                          </p:val>
                                        </p:tav>
                                        <p:tav tm="100000">
                                          <p:val>
                                            <p:strVal val="#ppt_y"/>
                                          </p:val>
                                        </p:tav>
                                      </p:tavLst>
                                    </p:anim>
                                  </p:childTnLst>
                                </p:cTn>
                              </p:par>
                              <p:par>
                                <p:cTn id="34" presetID="2" presetClass="entr" presetSubtype="1" accel="46154" fill="hold" grpId="0" nodeType="withEffect">
                                  <p:stCondLst>
                                    <p:cond delay="300"/>
                                  </p:stCondLst>
                                  <p:childTnLst>
                                    <p:set>
                                      <p:cBhvr>
                                        <p:cTn id="35" dur="1" fill="hold">
                                          <p:stCondLst>
                                            <p:cond delay="0"/>
                                          </p:stCondLst>
                                        </p:cTn>
                                        <p:tgtEl>
                                          <p:spTgt spid="100"/>
                                        </p:tgtEl>
                                        <p:attrNameLst>
                                          <p:attrName>style.visibility</p:attrName>
                                        </p:attrNameLst>
                                      </p:cBhvr>
                                      <p:to>
                                        <p:strVal val="visible"/>
                                      </p:to>
                                    </p:set>
                                    <p:anim calcmode="lin" valueType="num">
                                      <p:cBhvr additive="base">
                                        <p:cTn id="36" dur="1300" fill="hold"/>
                                        <p:tgtEl>
                                          <p:spTgt spid="100"/>
                                        </p:tgtEl>
                                        <p:attrNameLst>
                                          <p:attrName>ppt_x</p:attrName>
                                        </p:attrNameLst>
                                      </p:cBhvr>
                                      <p:tavLst>
                                        <p:tav tm="0">
                                          <p:val>
                                            <p:strVal val="#ppt_x"/>
                                          </p:val>
                                        </p:tav>
                                        <p:tav tm="100000">
                                          <p:val>
                                            <p:strVal val="#ppt_x"/>
                                          </p:val>
                                        </p:tav>
                                      </p:tavLst>
                                    </p:anim>
                                    <p:anim calcmode="lin" valueType="num">
                                      <p:cBhvr additive="base">
                                        <p:cTn id="37" dur="1300" fill="hold"/>
                                        <p:tgtEl>
                                          <p:spTgt spid="100"/>
                                        </p:tgtEl>
                                        <p:attrNameLst>
                                          <p:attrName>ppt_y</p:attrName>
                                        </p:attrNameLst>
                                      </p:cBhvr>
                                      <p:tavLst>
                                        <p:tav tm="0">
                                          <p:val>
                                            <p:strVal val="0-#ppt_h/2"/>
                                          </p:val>
                                        </p:tav>
                                        <p:tav tm="100000">
                                          <p:val>
                                            <p:strVal val="#ppt_y"/>
                                          </p:val>
                                        </p:tav>
                                      </p:tavLst>
                                    </p:anim>
                                  </p:childTnLst>
                                </p:cTn>
                              </p:par>
                              <p:par>
                                <p:cTn id="38" presetID="31" presetClass="entr" presetSubtype="0" fill="hold" grpId="0" nodeType="withEffect">
                                  <p:stCondLst>
                                    <p:cond delay="400"/>
                                  </p:stCondLst>
                                  <p:childTnLst>
                                    <p:set>
                                      <p:cBhvr>
                                        <p:cTn id="39" dur="1" fill="hold">
                                          <p:stCondLst>
                                            <p:cond delay="0"/>
                                          </p:stCondLst>
                                        </p:cTn>
                                        <p:tgtEl>
                                          <p:spTgt spid="101"/>
                                        </p:tgtEl>
                                        <p:attrNameLst>
                                          <p:attrName>style.visibility</p:attrName>
                                        </p:attrNameLst>
                                      </p:cBhvr>
                                      <p:to>
                                        <p:strVal val="visible"/>
                                      </p:to>
                                    </p:set>
                                    <p:anim calcmode="lin" valueType="num">
                                      <p:cBhvr>
                                        <p:cTn id="40" dur="500" fill="hold"/>
                                        <p:tgtEl>
                                          <p:spTgt spid="101"/>
                                        </p:tgtEl>
                                        <p:attrNameLst>
                                          <p:attrName>ppt_w</p:attrName>
                                        </p:attrNameLst>
                                      </p:cBhvr>
                                      <p:tavLst>
                                        <p:tav tm="0">
                                          <p:val>
                                            <p:fltVal val="0"/>
                                          </p:val>
                                        </p:tav>
                                        <p:tav tm="100000">
                                          <p:val>
                                            <p:strVal val="#ppt_w"/>
                                          </p:val>
                                        </p:tav>
                                      </p:tavLst>
                                    </p:anim>
                                    <p:anim calcmode="lin" valueType="num">
                                      <p:cBhvr>
                                        <p:cTn id="41" dur="500" fill="hold"/>
                                        <p:tgtEl>
                                          <p:spTgt spid="101"/>
                                        </p:tgtEl>
                                        <p:attrNameLst>
                                          <p:attrName>ppt_h</p:attrName>
                                        </p:attrNameLst>
                                      </p:cBhvr>
                                      <p:tavLst>
                                        <p:tav tm="0">
                                          <p:val>
                                            <p:fltVal val="0"/>
                                          </p:val>
                                        </p:tav>
                                        <p:tav tm="100000">
                                          <p:val>
                                            <p:strVal val="#ppt_h"/>
                                          </p:val>
                                        </p:tav>
                                      </p:tavLst>
                                    </p:anim>
                                    <p:anim calcmode="lin" valueType="num">
                                      <p:cBhvr>
                                        <p:cTn id="42" dur="500" fill="hold"/>
                                        <p:tgtEl>
                                          <p:spTgt spid="101"/>
                                        </p:tgtEl>
                                        <p:attrNameLst>
                                          <p:attrName>style.rotation</p:attrName>
                                        </p:attrNameLst>
                                      </p:cBhvr>
                                      <p:tavLst>
                                        <p:tav tm="0">
                                          <p:val>
                                            <p:fltVal val="90"/>
                                          </p:val>
                                        </p:tav>
                                        <p:tav tm="100000">
                                          <p:val>
                                            <p:fltVal val="0"/>
                                          </p:val>
                                        </p:tav>
                                      </p:tavLst>
                                    </p:anim>
                                    <p:animEffect transition="in" filter="fade">
                                      <p:cBhvr>
                                        <p:cTn id="43" dur="500"/>
                                        <p:tgtEl>
                                          <p:spTgt spid="101"/>
                                        </p:tgtEl>
                                      </p:cBhvr>
                                    </p:animEffect>
                                  </p:childTnLst>
                                </p:cTn>
                              </p:par>
                              <p:par>
                                <p:cTn id="44" presetID="31" presetClass="entr" presetSubtype="0" fill="hold" grpId="0" nodeType="withEffect">
                                  <p:stCondLst>
                                    <p:cond delay="500"/>
                                  </p:stCondLst>
                                  <p:childTnLst>
                                    <p:set>
                                      <p:cBhvr>
                                        <p:cTn id="45" dur="1" fill="hold">
                                          <p:stCondLst>
                                            <p:cond delay="0"/>
                                          </p:stCondLst>
                                        </p:cTn>
                                        <p:tgtEl>
                                          <p:spTgt spid="102"/>
                                        </p:tgtEl>
                                        <p:attrNameLst>
                                          <p:attrName>style.visibility</p:attrName>
                                        </p:attrNameLst>
                                      </p:cBhvr>
                                      <p:to>
                                        <p:strVal val="visible"/>
                                      </p:to>
                                    </p:set>
                                    <p:anim calcmode="lin" valueType="num">
                                      <p:cBhvr>
                                        <p:cTn id="46" dur="500" fill="hold"/>
                                        <p:tgtEl>
                                          <p:spTgt spid="102"/>
                                        </p:tgtEl>
                                        <p:attrNameLst>
                                          <p:attrName>ppt_w</p:attrName>
                                        </p:attrNameLst>
                                      </p:cBhvr>
                                      <p:tavLst>
                                        <p:tav tm="0">
                                          <p:val>
                                            <p:fltVal val="0"/>
                                          </p:val>
                                        </p:tav>
                                        <p:tav tm="100000">
                                          <p:val>
                                            <p:strVal val="#ppt_w"/>
                                          </p:val>
                                        </p:tav>
                                      </p:tavLst>
                                    </p:anim>
                                    <p:anim calcmode="lin" valueType="num">
                                      <p:cBhvr>
                                        <p:cTn id="47" dur="500" fill="hold"/>
                                        <p:tgtEl>
                                          <p:spTgt spid="102"/>
                                        </p:tgtEl>
                                        <p:attrNameLst>
                                          <p:attrName>ppt_h</p:attrName>
                                        </p:attrNameLst>
                                      </p:cBhvr>
                                      <p:tavLst>
                                        <p:tav tm="0">
                                          <p:val>
                                            <p:fltVal val="0"/>
                                          </p:val>
                                        </p:tav>
                                        <p:tav tm="100000">
                                          <p:val>
                                            <p:strVal val="#ppt_h"/>
                                          </p:val>
                                        </p:tav>
                                      </p:tavLst>
                                    </p:anim>
                                    <p:anim calcmode="lin" valueType="num">
                                      <p:cBhvr>
                                        <p:cTn id="48" dur="500" fill="hold"/>
                                        <p:tgtEl>
                                          <p:spTgt spid="102"/>
                                        </p:tgtEl>
                                        <p:attrNameLst>
                                          <p:attrName>style.rotation</p:attrName>
                                        </p:attrNameLst>
                                      </p:cBhvr>
                                      <p:tavLst>
                                        <p:tav tm="0">
                                          <p:val>
                                            <p:fltVal val="90"/>
                                          </p:val>
                                        </p:tav>
                                        <p:tav tm="100000">
                                          <p:val>
                                            <p:fltVal val="0"/>
                                          </p:val>
                                        </p:tav>
                                      </p:tavLst>
                                    </p:anim>
                                    <p:animEffect transition="in" filter="fade">
                                      <p:cBhvr>
                                        <p:cTn id="49" dur="500"/>
                                        <p:tgtEl>
                                          <p:spTgt spid="102"/>
                                        </p:tgtEl>
                                      </p:cBhvr>
                                    </p:animEffect>
                                  </p:childTnLst>
                                </p:cTn>
                              </p:par>
                              <p:par>
                                <p:cTn id="50" presetID="31" presetClass="entr" presetSubtype="0" fill="hold" grpId="0" nodeType="withEffect">
                                  <p:stCondLst>
                                    <p:cond delay="600"/>
                                  </p:stCondLst>
                                  <p:childTnLst>
                                    <p:set>
                                      <p:cBhvr>
                                        <p:cTn id="51" dur="1" fill="hold">
                                          <p:stCondLst>
                                            <p:cond delay="0"/>
                                          </p:stCondLst>
                                        </p:cTn>
                                        <p:tgtEl>
                                          <p:spTgt spid="104"/>
                                        </p:tgtEl>
                                        <p:attrNameLst>
                                          <p:attrName>style.visibility</p:attrName>
                                        </p:attrNameLst>
                                      </p:cBhvr>
                                      <p:to>
                                        <p:strVal val="visible"/>
                                      </p:to>
                                    </p:set>
                                    <p:anim calcmode="lin" valueType="num">
                                      <p:cBhvr>
                                        <p:cTn id="52" dur="500" fill="hold"/>
                                        <p:tgtEl>
                                          <p:spTgt spid="104"/>
                                        </p:tgtEl>
                                        <p:attrNameLst>
                                          <p:attrName>ppt_w</p:attrName>
                                        </p:attrNameLst>
                                      </p:cBhvr>
                                      <p:tavLst>
                                        <p:tav tm="0">
                                          <p:val>
                                            <p:fltVal val="0"/>
                                          </p:val>
                                        </p:tav>
                                        <p:tav tm="100000">
                                          <p:val>
                                            <p:strVal val="#ppt_w"/>
                                          </p:val>
                                        </p:tav>
                                      </p:tavLst>
                                    </p:anim>
                                    <p:anim calcmode="lin" valueType="num">
                                      <p:cBhvr>
                                        <p:cTn id="53" dur="500" fill="hold"/>
                                        <p:tgtEl>
                                          <p:spTgt spid="104"/>
                                        </p:tgtEl>
                                        <p:attrNameLst>
                                          <p:attrName>ppt_h</p:attrName>
                                        </p:attrNameLst>
                                      </p:cBhvr>
                                      <p:tavLst>
                                        <p:tav tm="0">
                                          <p:val>
                                            <p:fltVal val="0"/>
                                          </p:val>
                                        </p:tav>
                                        <p:tav tm="100000">
                                          <p:val>
                                            <p:strVal val="#ppt_h"/>
                                          </p:val>
                                        </p:tav>
                                      </p:tavLst>
                                    </p:anim>
                                    <p:anim calcmode="lin" valueType="num">
                                      <p:cBhvr>
                                        <p:cTn id="54" dur="500" fill="hold"/>
                                        <p:tgtEl>
                                          <p:spTgt spid="104"/>
                                        </p:tgtEl>
                                        <p:attrNameLst>
                                          <p:attrName>style.rotation</p:attrName>
                                        </p:attrNameLst>
                                      </p:cBhvr>
                                      <p:tavLst>
                                        <p:tav tm="0">
                                          <p:val>
                                            <p:fltVal val="90"/>
                                          </p:val>
                                        </p:tav>
                                        <p:tav tm="100000">
                                          <p:val>
                                            <p:fltVal val="0"/>
                                          </p:val>
                                        </p:tav>
                                      </p:tavLst>
                                    </p:anim>
                                    <p:animEffect transition="in" filter="fade">
                                      <p:cBhvr>
                                        <p:cTn id="55" dur="500"/>
                                        <p:tgtEl>
                                          <p:spTgt spid="104"/>
                                        </p:tgtEl>
                                      </p:cBhvr>
                                    </p:animEffect>
                                  </p:childTnLst>
                                </p:cTn>
                              </p:par>
                              <p:par>
                                <p:cTn id="56" presetID="31" presetClass="entr" presetSubtype="0" fill="hold" grpId="0" nodeType="withEffect">
                                  <p:stCondLst>
                                    <p:cond delay="700"/>
                                  </p:stCondLst>
                                  <p:childTnLst>
                                    <p:set>
                                      <p:cBhvr>
                                        <p:cTn id="57" dur="1" fill="hold">
                                          <p:stCondLst>
                                            <p:cond delay="0"/>
                                          </p:stCondLst>
                                        </p:cTn>
                                        <p:tgtEl>
                                          <p:spTgt spid="103"/>
                                        </p:tgtEl>
                                        <p:attrNameLst>
                                          <p:attrName>style.visibility</p:attrName>
                                        </p:attrNameLst>
                                      </p:cBhvr>
                                      <p:to>
                                        <p:strVal val="visible"/>
                                      </p:to>
                                    </p:set>
                                    <p:anim calcmode="lin" valueType="num">
                                      <p:cBhvr>
                                        <p:cTn id="58" dur="500" fill="hold"/>
                                        <p:tgtEl>
                                          <p:spTgt spid="103"/>
                                        </p:tgtEl>
                                        <p:attrNameLst>
                                          <p:attrName>ppt_w</p:attrName>
                                        </p:attrNameLst>
                                      </p:cBhvr>
                                      <p:tavLst>
                                        <p:tav tm="0">
                                          <p:val>
                                            <p:fltVal val="0"/>
                                          </p:val>
                                        </p:tav>
                                        <p:tav tm="100000">
                                          <p:val>
                                            <p:strVal val="#ppt_w"/>
                                          </p:val>
                                        </p:tav>
                                      </p:tavLst>
                                    </p:anim>
                                    <p:anim calcmode="lin" valueType="num">
                                      <p:cBhvr>
                                        <p:cTn id="59" dur="500" fill="hold"/>
                                        <p:tgtEl>
                                          <p:spTgt spid="103"/>
                                        </p:tgtEl>
                                        <p:attrNameLst>
                                          <p:attrName>ppt_h</p:attrName>
                                        </p:attrNameLst>
                                      </p:cBhvr>
                                      <p:tavLst>
                                        <p:tav tm="0">
                                          <p:val>
                                            <p:fltVal val="0"/>
                                          </p:val>
                                        </p:tav>
                                        <p:tav tm="100000">
                                          <p:val>
                                            <p:strVal val="#ppt_h"/>
                                          </p:val>
                                        </p:tav>
                                      </p:tavLst>
                                    </p:anim>
                                    <p:anim calcmode="lin" valueType="num">
                                      <p:cBhvr>
                                        <p:cTn id="60" dur="500" fill="hold"/>
                                        <p:tgtEl>
                                          <p:spTgt spid="103"/>
                                        </p:tgtEl>
                                        <p:attrNameLst>
                                          <p:attrName>style.rotation</p:attrName>
                                        </p:attrNameLst>
                                      </p:cBhvr>
                                      <p:tavLst>
                                        <p:tav tm="0">
                                          <p:val>
                                            <p:fltVal val="90"/>
                                          </p:val>
                                        </p:tav>
                                        <p:tav tm="100000">
                                          <p:val>
                                            <p:fltVal val="0"/>
                                          </p:val>
                                        </p:tav>
                                      </p:tavLst>
                                    </p:anim>
                                    <p:animEffect transition="in" filter="fade">
                                      <p:cBhvr>
                                        <p:cTn id="61" dur="500"/>
                                        <p:tgtEl>
                                          <p:spTgt spid="103"/>
                                        </p:tgtEl>
                                      </p:cBhvr>
                                    </p:animEffect>
                                  </p:childTnLst>
                                </p:cTn>
                              </p:par>
                            </p:childTnLst>
                          </p:cTn>
                        </p:par>
                        <p:par>
                          <p:cTn id="62" fill="hold">
                            <p:stCondLst>
                              <p:cond delay="3200"/>
                            </p:stCondLst>
                            <p:childTnLst>
                              <p:par>
                                <p:cTn id="63" presetID="22" presetClass="entr" presetSubtype="8" fill="hold" grpId="0" nodeType="afterEffect">
                                  <p:stCondLst>
                                    <p:cond delay="0"/>
                                  </p:stCondLst>
                                  <p:childTnLst>
                                    <p:set>
                                      <p:cBhvr>
                                        <p:cTn id="64" dur="1" fill="hold">
                                          <p:stCondLst>
                                            <p:cond delay="0"/>
                                          </p:stCondLst>
                                        </p:cTn>
                                        <p:tgtEl>
                                          <p:spTgt spid="76"/>
                                        </p:tgtEl>
                                        <p:attrNameLst>
                                          <p:attrName>style.visibility</p:attrName>
                                        </p:attrNameLst>
                                      </p:cBhvr>
                                      <p:to>
                                        <p:strVal val="visible"/>
                                      </p:to>
                                    </p:set>
                                    <p:animEffect transition="in" filter="wipe(left)">
                                      <p:cBhvr>
                                        <p:cTn id="65" dur="1000"/>
                                        <p:tgtEl>
                                          <p:spTgt spid="76"/>
                                        </p:tgtEl>
                                      </p:cBhvr>
                                    </p:animEffect>
                                  </p:childTnLst>
                                </p:cTn>
                              </p:par>
                            </p:childTnLst>
                          </p:cTn>
                        </p:par>
                        <p:par>
                          <p:cTn id="66" fill="hold">
                            <p:stCondLst>
                              <p:cond delay="4200"/>
                            </p:stCondLst>
                            <p:childTnLst>
                              <p:par>
                                <p:cTn id="67" presetID="22" presetClass="entr" presetSubtype="2" fill="hold" grpId="0" nodeType="afterEffect">
                                  <p:stCondLst>
                                    <p:cond delay="0"/>
                                  </p:stCondLst>
                                  <p:childTnLst>
                                    <p:set>
                                      <p:cBhvr>
                                        <p:cTn id="68" dur="1" fill="hold">
                                          <p:stCondLst>
                                            <p:cond delay="0"/>
                                          </p:stCondLst>
                                        </p:cTn>
                                        <p:tgtEl>
                                          <p:spTgt spid="66"/>
                                        </p:tgtEl>
                                        <p:attrNameLst>
                                          <p:attrName>style.visibility</p:attrName>
                                        </p:attrNameLst>
                                      </p:cBhvr>
                                      <p:to>
                                        <p:strVal val="visible"/>
                                      </p:to>
                                    </p:set>
                                    <p:animEffect transition="in" filter="wipe(right)">
                                      <p:cBhvr>
                                        <p:cTn id="69" dur="500"/>
                                        <p:tgtEl>
                                          <p:spTgt spid="66"/>
                                        </p:tgtEl>
                                      </p:cBhvr>
                                    </p:animEffect>
                                  </p:childTnLst>
                                </p:cTn>
                              </p:par>
                            </p:childTnLst>
                          </p:cTn>
                        </p:par>
                        <p:par>
                          <p:cTn id="70" fill="hold">
                            <p:stCondLst>
                              <p:cond delay="4700"/>
                            </p:stCondLst>
                            <p:childTnLst>
                              <p:par>
                                <p:cTn id="71" presetID="22" presetClass="entr" presetSubtype="2" fill="hold" grpId="0" nodeType="afterEffect">
                                  <p:stCondLst>
                                    <p:cond delay="0"/>
                                  </p:stCondLst>
                                  <p:childTnLst>
                                    <p:set>
                                      <p:cBhvr>
                                        <p:cTn id="72" dur="1" fill="hold">
                                          <p:stCondLst>
                                            <p:cond delay="0"/>
                                          </p:stCondLst>
                                        </p:cTn>
                                        <p:tgtEl>
                                          <p:spTgt spid="47"/>
                                        </p:tgtEl>
                                        <p:attrNameLst>
                                          <p:attrName>style.visibility</p:attrName>
                                        </p:attrNameLst>
                                      </p:cBhvr>
                                      <p:to>
                                        <p:strVal val="visible"/>
                                      </p:to>
                                    </p:set>
                                    <p:animEffect transition="in" filter="wipe(right)">
                                      <p:cBhvr>
                                        <p:cTn id="73" dur="500"/>
                                        <p:tgtEl>
                                          <p:spTgt spid="47"/>
                                        </p:tgtEl>
                                      </p:cBhvr>
                                    </p:animEffect>
                                  </p:childTnLst>
                                </p:cTn>
                              </p:par>
                            </p:childTnLst>
                          </p:cTn>
                        </p:par>
                        <p:par>
                          <p:cTn id="74" fill="hold">
                            <p:stCondLst>
                              <p:cond delay="5200"/>
                            </p:stCondLst>
                            <p:childTnLst>
                              <p:par>
                                <p:cTn id="75" presetID="22" presetClass="entr" presetSubtype="2" fill="hold" grpId="0" nodeType="afterEffect">
                                  <p:stCondLst>
                                    <p:cond delay="0"/>
                                  </p:stCondLst>
                                  <p:childTnLst>
                                    <p:set>
                                      <p:cBhvr>
                                        <p:cTn id="76" dur="1" fill="hold">
                                          <p:stCondLst>
                                            <p:cond delay="0"/>
                                          </p:stCondLst>
                                        </p:cTn>
                                        <p:tgtEl>
                                          <p:spTgt spid="48"/>
                                        </p:tgtEl>
                                        <p:attrNameLst>
                                          <p:attrName>style.visibility</p:attrName>
                                        </p:attrNameLst>
                                      </p:cBhvr>
                                      <p:to>
                                        <p:strVal val="visible"/>
                                      </p:to>
                                    </p:set>
                                    <p:animEffect transition="in" filter="wipe(right)">
                                      <p:cBhvr>
                                        <p:cTn id="77" dur="500"/>
                                        <p:tgtEl>
                                          <p:spTgt spid="48"/>
                                        </p:tgtEl>
                                      </p:cBhvr>
                                    </p:animEffect>
                                  </p:childTnLst>
                                </p:cTn>
                              </p:par>
                            </p:childTnLst>
                          </p:cTn>
                        </p:par>
                        <p:par>
                          <p:cTn id="78" fill="hold">
                            <p:stCondLst>
                              <p:cond delay="5700"/>
                            </p:stCondLst>
                            <p:childTnLst>
                              <p:par>
                                <p:cTn id="79" presetID="22" presetClass="entr" presetSubtype="2" fill="hold" grpId="0" nodeType="afterEffect">
                                  <p:stCondLst>
                                    <p:cond delay="0"/>
                                  </p:stCondLst>
                                  <p:childTnLst>
                                    <p:set>
                                      <p:cBhvr>
                                        <p:cTn id="80" dur="1" fill="hold">
                                          <p:stCondLst>
                                            <p:cond delay="0"/>
                                          </p:stCondLst>
                                        </p:cTn>
                                        <p:tgtEl>
                                          <p:spTgt spid="49"/>
                                        </p:tgtEl>
                                        <p:attrNameLst>
                                          <p:attrName>style.visibility</p:attrName>
                                        </p:attrNameLst>
                                      </p:cBhvr>
                                      <p:to>
                                        <p:strVal val="visible"/>
                                      </p:to>
                                    </p:set>
                                    <p:animEffect transition="in" filter="wipe(right)">
                                      <p:cBhvr>
                                        <p:cTn id="81" dur="500"/>
                                        <p:tgtEl>
                                          <p:spTgt spid="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p:bldP spid="76" grpId="0" animBg="1"/>
      <p:bldP spid="97" grpId="0" animBg="1"/>
      <p:bldP spid="98" grpId="0" animBg="1"/>
      <p:bldP spid="99" grpId="0" animBg="1"/>
      <p:bldP spid="100" grpId="0" animBg="1"/>
      <p:bldP spid="101" grpId="0" animBg="1"/>
      <p:bldP spid="102" grpId="0" animBg="1"/>
      <p:bldP spid="103" grpId="0" animBg="1"/>
      <p:bldP spid="104" grpId="0" animBg="1"/>
      <p:bldP spid="47" grpId="0"/>
      <p:bldP spid="48" grpId="0"/>
      <p:bldP spid="4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标题 1"/>
          <p:cNvSpPr txBox="1">
            <a:spLocks/>
          </p:cNvSpPr>
          <p:nvPr/>
        </p:nvSpPr>
        <p:spPr>
          <a:xfrm>
            <a:off x="1952463" y="432800"/>
            <a:ext cx="2829075" cy="64664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工作存在问题</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75" name="组合 74"/>
          <p:cNvGrpSpPr/>
          <p:nvPr/>
        </p:nvGrpSpPr>
        <p:grpSpPr>
          <a:xfrm>
            <a:off x="1467479" y="2002359"/>
            <a:ext cx="2536023" cy="1096910"/>
            <a:chOff x="6084168" y="1274556"/>
            <a:chExt cx="1669538" cy="942114"/>
          </a:xfrm>
        </p:grpSpPr>
        <p:sp>
          <p:nvSpPr>
            <p:cNvPr id="76" name="TextBox 75"/>
            <p:cNvSpPr txBox="1"/>
            <p:nvPr/>
          </p:nvSpPr>
          <p:spPr>
            <a:xfrm>
              <a:off x="6084168" y="1514664"/>
              <a:ext cx="1669538" cy="702006"/>
            </a:xfrm>
            <a:prstGeom prst="rect">
              <a:avLst/>
            </a:prstGeom>
            <a:noFill/>
          </p:spPr>
          <p:txBody>
            <a:bodyPr wrap="square" lIns="103452" tIns="51726" rIns="103452" bIns="51726" rtlCol="0">
              <a:spAutoFit/>
            </a:bodyPr>
            <a:lstStyle/>
            <a:p>
              <a:pPr>
                <a:lnSpc>
                  <a:spcPct val="130000"/>
                </a:lnSpc>
              </a:pPr>
              <a:r>
                <a:rPr lang="zh-CN" altLang="en-US" sz="1188"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您的内容打在这里，或者通过您的内容打在这里，或者您的内容打在这里，</a:t>
              </a:r>
            </a:p>
          </p:txBody>
        </p:sp>
        <p:sp>
          <p:nvSpPr>
            <p:cNvPr id="77" name="TextBox 76"/>
            <p:cNvSpPr txBox="1"/>
            <p:nvPr/>
          </p:nvSpPr>
          <p:spPr>
            <a:xfrm>
              <a:off x="6532344" y="1274556"/>
              <a:ext cx="1008112" cy="269245"/>
            </a:xfrm>
            <a:prstGeom prst="rect">
              <a:avLst/>
            </a:prstGeom>
            <a:noFill/>
          </p:spPr>
          <p:txBody>
            <a:bodyPr wrap="square" lIns="103452" tIns="0" rIns="103452" bIns="0" rtlCol="0" anchor="t">
              <a:spAutoFit/>
            </a:bodyPr>
            <a:lstStyle/>
            <a:p>
              <a:pPr>
                <a:lnSpc>
                  <a:spcPct val="150000"/>
                </a:lnSpc>
              </a:pPr>
              <a:r>
                <a:rPr lang="zh-CN" altLang="en-US" sz="1358"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nvGrpSpPr>
          <p:cNvPr id="78" name="组合 77"/>
          <p:cNvGrpSpPr/>
          <p:nvPr/>
        </p:nvGrpSpPr>
        <p:grpSpPr>
          <a:xfrm>
            <a:off x="3973232" y="5397248"/>
            <a:ext cx="2586583" cy="1096910"/>
            <a:chOff x="6084168" y="1274556"/>
            <a:chExt cx="1669538" cy="942114"/>
          </a:xfrm>
        </p:grpSpPr>
        <p:sp>
          <p:nvSpPr>
            <p:cNvPr id="79" name="TextBox 78"/>
            <p:cNvSpPr txBox="1"/>
            <p:nvPr/>
          </p:nvSpPr>
          <p:spPr>
            <a:xfrm>
              <a:off x="6084168" y="1514664"/>
              <a:ext cx="1669538" cy="702006"/>
            </a:xfrm>
            <a:prstGeom prst="rect">
              <a:avLst/>
            </a:prstGeom>
            <a:noFill/>
          </p:spPr>
          <p:txBody>
            <a:bodyPr wrap="square" lIns="103452" tIns="51726" rIns="103452" bIns="51726" rtlCol="0">
              <a:spAutoFit/>
            </a:bodyPr>
            <a:lstStyle/>
            <a:p>
              <a:pPr>
                <a:lnSpc>
                  <a:spcPct val="130000"/>
                </a:lnSpc>
              </a:pPr>
              <a:r>
                <a:rPr lang="zh-CN" altLang="en-US" sz="1188"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您的内容打在这里，或者通过您的内容打在这里，或者您的内容打在这里，</a:t>
              </a:r>
            </a:p>
          </p:txBody>
        </p:sp>
        <p:sp>
          <p:nvSpPr>
            <p:cNvPr id="80" name="TextBox 79"/>
            <p:cNvSpPr txBox="1"/>
            <p:nvPr/>
          </p:nvSpPr>
          <p:spPr>
            <a:xfrm>
              <a:off x="6532344" y="1274556"/>
              <a:ext cx="1008112" cy="269245"/>
            </a:xfrm>
            <a:prstGeom prst="rect">
              <a:avLst/>
            </a:prstGeom>
            <a:noFill/>
          </p:spPr>
          <p:txBody>
            <a:bodyPr wrap="square" lIns="103452" tIns="0" rIns="103452" bIns="0" rtlCol="0" anchor="t">
              <a:spAutoFit/>
            </a:bodyPr>
            <a:lstStyle/>
            <a:p>
              <a:pPr>
                <a:lnSpc>
                  <a:spcPct val="150000"/>
                </a:lnSpc>
              </a:pPr>
              <a:r>
                <a:rPr lang="zh-CN" altLang="en-US" sz="1358"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nvGrpSpPr>
          <p:cNvPr id="81" name="组合 80"/>
          <p:cNvGrpSpPr/>
          <p:nvPr/>
        </p:nvGrpSpPr>
        <p:grpSpPr>
          <a:xfrm>
            <a:off x="7044798" y="1840696"/>
            <a:ext cx="2536023" cy="1096910"/>
            <a:chOff x="6084168" y="1274556"/>
            <a:chExt cx="1669538" cy="942114"/>
          </a:xfrm>
        </p:grpSpPr>
        <p:sp>
          <p:nvSpPr>
            <p:cNvPr id="82" name="TextBox 81"/>
            <p:cNvSpPr txBox="1"/>
            <p:nvPr/>
          </p:nvSpPr>
          <p:spPr>
            <a:xfrm>
              <a:off x="6084168" y="1514664"/>
              <a:ext cx="1669538" cy="702006"/>
            </a:xfrm>
            <a:prstGeom prst="rect">
              <a:avLst/>
            </a:prstGeom>
            <a:noFill/>
          </p:spPr>
          <p:txBody>
            <a:bodyPr wrap="square" lIns="103452" tIns="51726" rIns="103452" bIns="51726" rtlCol="0">
              <a:spAutoFit/>
            </a:bodyPr>
            <a:lstStyle/>
            <a:p>
              <a:pPr>
                <a:lnSpc>
                  <a:spcPct val="130000"/>
                </a:lnSpc>
              </a:pPr>
              <a:r>
                <a:rPr lang="zh-CN" altLang="en-US" sz="1188"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您的内容打在这里，或者通过您的内容打在这里，或者您的内容打在这里，</a:t>
              </a:r>
            </a:p>
          </p:txBody>
        </p:sp>
        <p:sp>
          <p:nvSpPr>
            <p:cNvPr id="83" name="TextBox 82"/>
            <p:cNvSpPr txBox="1"/>
            <p:nvPr/>
          </p:nvSpPr>
          <p:spPr>
            <a:xfrm>
              <a:off x="6532344" y="1274556"/>
              <a:ext cx="1008112" cy="269245"/>
            </a:xfrm>
            <a:prstGeom prst="rect">
              <a:avLst/>
            </a:prstGeom>
            <a:noFill/>
          </p:spPr>
          <p:txBody>
            <a:bodyPr wrap="square" lIns="103452" tIns="0" rIns="103452" bIns="0" rtlCol="0" anchor="t">
              <a:spAutoFit/>
            </a:bodyPr>
            <a:lstStyle/>
            <a:p>
              <a:pPr>
                <a:lnSpc>
                  <a:spcPct val="150000"/>
                </a:lnSpc>
              </a:pPr>
              <a:r>
                <a:rPr lang="zh-CN" altLang="en-US" sz="1358"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nvGrpSpPr>
          <p:cNvPr id="84" name="组合 83"/>
          <p:cNvGrpSpPr/>
          <p:nvPr/>
        </p:nvGrpSpPr>
        <p:grpSpPr>
          <a:xfrm>
            <a:off x="9793043" y="5720570"/>
            <a:ext cx="2424921" cy="1096910"/>
            <a:chOff x="6084168" y="1274556"/>
            <a:chExt cx="1669538" cy="942113"/>
          </a:xfrm>
        </p:grpSpPr>
        <p:sp>
          <p:nvSpPr>
            <p:cNvPr id="85" name="TextBox 84"/>
            <p:cNvSpPr txBox="1"/>
            <p:nvPr/>
          </p:nvSpPr>
          <p:spPr>
            <a:xfrm>
              <a:off x="6084168" y="1514664"/>
              <a:ext cx="1669538" cy="702005"/>
            </a:xfrm>
            <a:prstGeom prst="rect">
              <a:avLst/>
            </a:prstGeom>
            <a:noFill/>
          </p:spPr>
          <p:txBody>
            <a:bodyPr wrap="square" lIns="103452" tIns="51726" rIns="103452" bIns="51726" rtlCol="0">
              <a:spAutoFit/>
            </a:bodyPr>
            <a:lstStyle/>
            <a:p>
              <a:pPr>
                <a:lnSpc>
                  <a:spcPct val="130000"/>
                </a:lnSpc>
              </a:pPr>
              <a:r>
                <a:rPr lang="zh-CN" altLang="en-US" sz="1188"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您的内容打在这里，或者通过您的内容打在这里，或者您的内容打在这里，</a:t>
              </a:r>
            </a:p>
          </p:txBody>
        </p:sp>
        <p:sp>
          <p:nvSpPr>
            <p:cNvPr id="86" name="TextBox 85"/>
            <p:cNvSpPr txBox="1"/>
            <p:nvPr/>
          </p:nvSpPr>
          <p:spPr>
            <a:xfrm>
              <a:off x="6532344" y="1274556"/>
              <a:ext cx="1008112" cy="269245"/>
            </a:xfrm>
            <a:prstGeom prst="rect">
              <a:avLst/>
            </a:prstGeom>
            <a:noFill/>
          </p:spPr>
          <p:txBody>
            <a:bodyPr wrap="square" lIns="103452" tIns="0" rIns="103452" bIns="0" rtlCol="0" anchor="t">
              <a:spAutoFit/>
            </a:bodyPr>
            <a:lstStyle/>
            <a:p>
              <a:pPr>
                <a:lnSpc>
                  <a:spcPct val="150000"/>
                </a:lnSpc>
              </a:pPr>
              <a:r>
                <a:rPr lang="zh-CN" altLang="en-US" sz="1358"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nvGrpSpPr>
          <p:cNvPr id="87" name="组合 86"/>
          <p:cNvGrpSpPr/>
          <p:nvPr/>
        </p:nvGrpSpPr>
        <p:grpSpPr>
          <a:xfrm>
            <a:off x="1338777" y="3167339"/>
            <a:ext cx="2472794" cy="2472398"/>
            <a:chOff x="2201071" y="3406041"/>
            <a:chExt cx="1805286" cy="1805938"/>
          </a:xfrm>
        </p:grpSpPr>
        <p:grpSp>
          <p:nvGrpSpPr>
            <p:cNvPr id="88" name="组合 87"/>
            <p:cNvGrpSpPr/>
            <p:nvPr/>
          </p:nvGrpSpPr>
          <p:grpSpPr>
            <a:xfrm>
              <a:off x="2201071" y="3406041"/>
              <a:ext cx="1805286" cy="1805938"/>
              <a:chOff x="4345444" y="2542859"/>
              <a:chExt cx="1810550" cy="1811205"/>
            </a:xfrm>
          </p:grpSpPr>
          <p:grpSp>
            <p:nvGrpSpPr>
              <p:cNvPr id="90" name="组合 8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2" name="同心圆 9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椭圆 9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91" name="椭圆 9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89" name="TextBox 88"/>
            <p:cNvSpPr txBox="1"/>
            <p:nvPr/>
          </p:nvSpPr>
          <p:spPr>
            <a:xfrm>
              <a:off x="2714076" y="3952392"/>
              <a:ext cx="1023614" cy="627039"/>
            </a:xfrm>
            <a:prstGeom prst="rect">
              <a:avLst/>
            </a:prstGeom>
            <a:noFill/>
          </p:spPr>
          <p:txBody>
            <a:bodyPr wrap="square" rtlCol="0">
              <a:spAutoFit/>
            </a:bodyPr>
            <a:lstStyle/>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8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p>
          </p:txBody>
        </p:sp>
      </p:grpSp>
      <p:grpSp>
        <p:nvGrpSpPr>
          <p:cNvPr id="94" name="组合 93"/>
          <p:cNvGrpSpPr/>
          <p:nvPr/>
        </p:nvGrpSpPr>
        <p:grpSpPr>
          <a:xfrm>
            <a:off x="6754437" y="3133985"/>
            <a:ext cx="2586995" cy="2586583"/>
            <a:chOff x="7382260" y="3406041"/>
            <a:chExt cx="1805286" cy="1805938"/>
          </a:xfrm>
        </p:grpSpPr>
        <p:grpSp>
          <p:nvGrpSpPr>
            <p:cNvPr id="95" name="组合 94"/>
            <p:cNvGrpSpPr/>
            <p:nvPr/>
          </p:nvGrpSpPr>
          <p:grpSpPr>
            <a:xfrm>
              <a:off x="7382260" y="3406041"/>
              <a:ext cx="1805286" cy="1805938"/>
              <a:chOff x="4345444" y="2542859"/>
              <a:chExt cx="1810550" cy="1811205"/>
            </a:xfrm>
          </p:grpSpPr>
          <p:grpSp>
            <p:nvGrpSpPr>
              <p:cNvPr id="97" name="组合 9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99" name="同心圆 9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0" name="椭圆 9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98" name="椭圆 97"/>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96" name="TextBox 95"/>
            <p:cNvSpPr txBox="1"/>
            <p:nvPr/>
          </p:nvSpPr>
          <p:spPr>
            <a:xfrm>
              <a:off x="7875197" y="3876616"/>
              <a:ext cx="1023614" cy="599358"/>
            </a:xfrm>
            <a:prstGeom prst="rect">
              <a:avLst/>
            </a:prstGeom>
            <a:noFill/>
          </p:spPr>
          <p:txBody>
            <a:bodyPr wrap="square" rtlCol="0">
              <a:spAutoFit/>
            </a:bodyPr>
            <a:lstStyle/>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8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p>
          </p:txBody>
        </p:sp>
      </p:grpSp>
      <p:grpSp>
        <p:nvGrpSpPr>
          <p:cNvPr id="101" name="组合 100"/>
          <p:cNvGrpSpPr/>
          <p:nvPr/>
        </p:nvGrpSpPr>
        <p:grpSpPr>
          <a:xfrm>
            <a:off x="4087020" y="2487344"/>
            <a:ext cx="2506152" cy="2505751"/>
            <a:chOff x="4811090" y="3406041"/>
            <a:chExt cx="1805286" cy="1805938"/>
          </a:xfrm>
        </p:grpSpPr>
        <p:grpSp>
          <p:nvGrpSpPr>
            <p:cNvPr id="102" name="组合 101"/>
            <p:cNvGrpSpPr/>
            <p:nvPr/>
          </p:nvGrpSpPr>
          <p:grpSpPr>
            <a:xfrm>
              <a:off x="4811090" y="3406041"/>
              <a:ext cx="1805286" cy="1805938"/>
              <a:chOff x="4345444" y="2542859"/>
              <a:chExt cx="1810550" cy="1811205"/>
            </a:xfrm>
          </p:grpSpPr>
          <p:grpSp>
            <p:nvGrpSpPr>
              <p:cNvPr id="104" name="组合 10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06" name="同心圆 10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05" name="椭圆 10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03" name="TextBox 102"/>
            <p:cNvSpPr txBox="1"/>
            <p:nvPr/>
          </p:nvSpPr>
          <p:spPr>
            <a:xfrm>
              <a:off x="5304027" y="3876616"/>
              <a:ext cx="1023614" cy="618693"/>
            </a:xfrm>
            <a:prstGeom prst="rect">
              <a:avLst/>
            </a:prstGeom>
            <a:noFill/>
          </p:spPr>
          <p:txBody>
            <a:bodyPr wrap="square" rtlCol="0">
              <a:spAutoFit/>
            </a:bodyPr>
            <a:lstStyle/>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8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p>
          </p:txBody>
        </p:sp>
      </p:grpSp>
      <p:grpSp>
        <p:nvGrpSpPr>
          <p:cNvPr id="108" name="组合 107"/>
          <p:cNvGrpSpPr/>
          <p:nvPr/>
        </p:nvGrpSpPr>
        <p:grpSpPr>
          <a:xfrm>
            <a:off x="9568841" y="2877260"/>
            <a:ext cx="2601237" cy="2600820"/>
            <a:chOff x="9964778" y="3406041"/>
            <a:chExt cx="1805286" cy="1805938"/>
          </a:xfrm>
        </p:grpSpPr>
        <p:grpSp>
          <p:nvGrpSpPr>
            <p:cNvPr id="109" name="组合 108"/>
            <p:cNvGrpSpPr/>
            <p:nvPr/>
          </p:nvGrpSpPr>
          <p:grpSpPr>
            <a:xfrm>
              <a:off x="9964778" y="3406041"/>
              <a:ext cx="1805286" cy="1805938"/>
              <a:chOff x="4345444" y="2542859"/>
              <a:chExt cx="1810550" cy="1811205"/>
            </a:xfrm>
          </p:grpSpPr>
          <p:grpSp>
            <p:nvGrpSpPr>
              <p:cNvPr id="111" name="组合 11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113" name="同心圆 11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椭圆 11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12" name="椭圆 111"/>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110" name="TextBox 109"/>
            <p:cNvSpPr txBox="1"/>
            <p:nvPr/>
          </p:nvSpPr>
          <p:spPr>
            <a:xfrm>
              <a:off x="10457715" y="3876616"/>
              <a:ext cx="1023614" cy="596077"/>
            </a:xfrm>
            <a:prstGeom prst="rect">
              <a:avLst/>
            </a:prstGeom>
            <a:noFill/>
          </p:spPr>
          <p:txBody>
            <a:bodyPr wrap="square" rtlCol="0">
              <a:spAutoFit/>
            </a:bodyPr>
            <a:lstStyle/>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添加</a:t>
              </a:r>
              <a:endParaRPr lang="en-US" altLang="zh-CN" sz="2489"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r>
                <a:rPr lang="zh-CN" altLang="en-US" sz="2489" dirty="0">
                  <a:solidFill>
                    <a:schemeClr val="bg1"/>
                  </a:solidFill>
                  <a:latin typeface="Arial" panose="020B0604020202020204" pitchFamily="34" charset="0"/>
                  <a:ea typeface="微软雅黑" panose="020B0503020204020204" pitchFamily="34" charset="-122"/>
                  <a:sym typeface="Arial" panose="020B0604020202020204" pitchFamily="34" charset="0"/>
                </a:rPr>
                <a:t>内容</a:t>
              </a: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accel="58000" fill="hold" nodeType="afterEffect">
                                  <p:stCondLst>
                                    <p:cond delay="0"/>
                                  </p:stCondLst>
                                  <p:childTnLst>
                                    <p:set>
                                      <p:cBhvr>
                                        <p:cTn id="6" dur="1" fill="hold">
                                          <p:stCondLst>
                                            <p:cond delay="0"/>
                                          </p:stCondLst>
                                        </p:cTn>
                                        <p:tgtEl>
                                          <p:spTgt spid="87"/>
                                        </p:tgtEl>
                                        <p:attrNameLst>
                                          <p:attrName>style.visibility</p:attrName>
                                        </p:attrNameLst>
                                      </p:cBhvr>
                                      <p:to>
                                        <p:strVal val="visible"/>
                                      </p:to>
                                    </p:set>
                                    <p:anim calcmode="lin" valueType="num">
                                      <p:cBhvr additive="base">
                                        <p:cTn id="7" dur="2000" fill="hold"/>
                                        <p:tgtEl>
                                          <p:spTgt spid="87"/>
                                        </p:tgtEl>
                                        <p:attrNameLst>
                                          <p:attrName>ppt_x</p:attrName>
                                        </p:attrNameLst>
                                      </p:cBhvr>
                                      <p:tavLst>
                                        <p:tav tm="0">
                                          <p:val>
                                            <p:strVal val="0-#ppt_w/2"/>
                                          </p:val>
                                        </p:tav>
                                        <p:tav tm="100000">
                                          <p:val>
                                            <p:strVal val="#ppt_x"/>
                                          </p:val>
                                        </p:tav>
                                      </p:tavLst>
                                    </p:anim>
                                    <p:anim calcmode="lin" valueType="num">
                                      <p:cBhvr additive="base">
                                        <p:cTn id="8" dur="2000" fill="hold"/>
                                        <p:tgtEl>
                                          <p:spTgt spid="87"/>
                                        </p:tgtEl>
                                        <p:attrNameLst>
                                          <p:attrName>ppt_y</p:attrName>
                                        </p:attrNameLst>
                                      </p:cBhvr>
                                      <p:tavLst>
                                        <p:tav tm="0">
                                          <p:val>
                                            <p:strVal val="1+#ppt_h/2"/>
                                          </p:val>
                                        </p:tav>
                                        <p:tav tm="100000">
                                          <p:val>
                                            <p:strVal val="#ppt_y"/>
                                          </p:val>
                                        </p:tav>
                                      </p:tavLst>
                                    </p:anim>
                                  </p:childTnLst>
                                </p:cTn>
                              </p:par>
                              <p:par>
                                <p:cTn id="9" presetID="2" presetClass="entr" presetSubtype="3" accel="58000"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2000" fill="hold"/>
                                        <p:tgtEl>
                                          <p:spTgt spid="101"/>
                                        </p:tgtEl>
                                        <p:attrNameLst>
                                          <p:attrName>ppt_x</p:attrName>
                                        </p:attrNameLst>
                                      </p:cBhvr>
                                      <p:tavLst>
                                        <p:tav tm="0">
                                          <p:val>
                                            <p:strVal val="1+#ppt_w/2"/>
                                          </p:val>
                                        </p:tav>
                                        <p:tav tm="100000">
                                          <p:val>
                                            <p:strVal val="#ppt_x"/>
                                          </p:val>
                                        </p:tav>
                                      </p:tavLst>
                                    </p:anim>
                                    <p:anim calcmode="lin" valueType="num">
                                      <p:cBhvr additive="base">
                                        <p:cTn id="12" dur="2000" fill="hold"/>
                                        <p:tgtEl>
                                          <p:spTgt spid="101"/>
                                        </p:tgtEl>
                                        <p:attrNameLst>
                                          <p:attrName>ppt_y</p:attrName>
                                        </p:attrNameLst>
                                      </p:cBhvr>
                                      <p:tavLst>
                                        <p:tav tm="0">
                                          <p:val>
                                            <p:strVal val="0-#ppt_h/2"/>
                                          </p:val>
                                        </p:tav>
                                        <p:tav tm="100000">
                                          <p:val>
                                            <p:strVal val="#ppt_y"/>
                                          </p:val>
                                        </p:tav>
                                      </p:tavLst>
                                    </p:anim>
                                  </p:childTnLst>
                                </p:cTn>
                              </p:par>
                              <p:par>
                                <p:cTn id="13" presetID="2" presetClass="entr" presetSubtype="12" accel="58000" fill="hold" nodeType="withEffect">
                                  <p:stCondLst>
                                    <p:cond delay="0"/>
                                  </p:stCondLst>
                                  <p:childTnLst>
                                    <p:set>
                                      <p:cBhvr>
                                        <p:cTn id="14" dur="1" fill="hold">
                                          <p:stCondLst>
                                            <p:cond delay="0"/>
                                          </p:stCondLst>
                                        </p:cTn>
                                        <p:tgtEl>
                                          <p:spTgt spid="94"/>
                                        </p:tgtEl>
                                        <p:attrNameLst>
                                          <p:attrName>style.visibility</p:attrName>
                                        </p:attrNameLst>
                                      </p:cBhvr>
                                      <p:to>
                                        <p:strVal val="visible"/>
                                      </p:to>
                                    </p:set>
                                    <p:anim calcmode="lin" valueType="num">
                                      <p:cBhvr additive="base">
                                        <p:cTn id="15" dur="2000" fill="hold"/>
                                        <p:tgtEl>
                                          <p:spTgt spid="94"/>
                                        </p:tgtEl>
                                        <p:attrNameLst>
                                          <p:attrName>ppt_x</p:attrName>
                                        </p:attrNameLst>
                                      </p:cBhvr>
                                      <p:tavLst>
                                        <p:tav tm="0">
                                          <p:val>
                                            <p:strVal val="0-#ppt_w/2"/>
                                          </p:val>
                                        </p:tav>
                                        <p:tav tm="100000">
                                          <p:val>
                                            <p:strVal val="#ppt_x"/>
                                          </p:val>
                                        </p:tav>
                                      </p:tavLst>
                                    </p:anim>
                                    <p:anim calcmode="lin" valueType="num">
                                      <p:cBhvr additive="base">
                                        <p:cTn id="16" dur="2000" fill="hold"/>
                                        <p:tgtEl>
                                          <p:spTgt spid="94"/>
                                        </p:tgtEl>
                                        <p:attrNameLst>
                                          <p:attrName>ppt_y</p:attrName>
                                        </p:attrNameLst>
                                      </p:cBhvr>
                                      <p:tavLst>
                                        <p:tav tm="0">
                                          <p:val>
                                            <p:strVal val="1+#ppt_h/2"/>
                                          </p:val>
                                        </p:tav>
                                        <p:tav tm="100000">
                                          <p:val>
                                            <p:strVal val="#ppt_y"/>
                                          </p:val>
                                        </p:tav>
                                      </p:tavLst>
                                    </p:anim>
                                  </p:childTnLst>
                                </p:cTn>
                              </p:par>
                              <p:par>
                                <p:cTn id="17" presetID="2" presetClass="entr" presetSubtype="3" accel="58000" fill="hold" nodeType="withEffect">
                                  <p:stCondLst>
                                    <p:cond delay="0"/>
                                  </p:stCondLst>
                                  <p:childTnLst>
                                    <p:set>
                                      <p:cBhvr>
                                        <p:cTn id="18" dur="1" fill="hold">
                                          <p:stCondLst>
                                            <p:cond delay="0"/>
                                          </p:stCondLst>
                                        </p:cTn>
                                        <p:tgtEl>
                                          <p:spTgt spid="108"/>
                                        </p:tgtEl>
                                        <p:attrNameLst>
                                          <p:attrName>style.visibility</p:attrName>
                                        </p:attrNameLst>
                                      </p:cBhvr>
                                      <p:to>
                                        <p:strVal val="visible"/>
                                      </p:to>
                                    </p:set>
                                    <p:anim calcmode="lin" valueType="num">
                                      <p:cBhvr additive="base">
                                        <p:cTn id="19" dur="2000" fill="hold"/>
                                        <p:tgtEl>
                                          <p:spTgt spid="108"/>
                                        </p:tgtEl>
                                        <p:attrNameLst>
                                          <p:attrName>ppt_x</p:attrName>
                                        </p:attrNameLst>
                                      </p:cBhvr>
                                      <p:tavLst>
                                        <p:tav tm="0">
                                          <p:val>
                                            <p:strVal val="1+#ppt_w/2"/>
                                          </p:val>
                                        </p:tav>
                                        <p:tav tm="100000">
                                          <p:val>
                                            <p:strVal val="#ppt_x"/>
                                          </p:val>
                                        </p:tav>
                                      </p:tavLst>
                                    </p:anim>
                                    <p:anim calcmode="lin" valueType="num">
                                      <p:cBhvr additive="base">
                                        <p:cTn id="20" dur="2000" fill="hold"/>
                                        <p:tgtEl>
                                          <p:spTgt spid="108"/>
                                        </p:tgtEl>
                                        <p:attrNameLst>
                                          <p:attrName>ppt_y</p:attrName>
                                        </p:attrNameLst>
                                      </p:cBhvr>
                                      <p:tavLst>
                                        <p:tav tm="0">
                                          <p:val>
                                            <p:strVal val="0-#ppt_h/2"/>
                                          </p:val>
                                        </p:tav>
                                        <p:tav tm="100000">
                                          <p:val>
                                            <p:strVal val="#ppt_y"/>
                                          </p:val>
                                        </p:tav>
                                      </p:tavLst>
                                    </p:anim>
                                  </p:childTnLst>
                                </p:cTn>
                              </p:par>
                            </p:childTnLst>
                          </p:cTn>
                        </p:par>
                        <p:par>
                          <p:cTn id="21" fill="hold">
                            <p:stCondLst>
                              <p:cond delay="2000"/>
                            </p:stCondLst>
                            <p:childTnLst>
                              <p:par>
                                <p:cTn id="22" presetID="42" presetClass="entr" presetSubtype="0" fill="hold"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1000"/>
                                        <p:tgtEl>
                                          <p:spTgt spid="75"/>
                                        </p:tgtEl>
                                      </p:cBhvr>
                                    </p:animEffect>
                                    <p:anim calcmode="lin" valueType="num">
                                      <p:cBhvr>
                                        <p:cTn id="25" dur="1000" fill="hold"/>
                                        <p:tgtEl>
                                          <p:spTgt spid="75"/>
                                        </p:tgtEl>
                                        <p:attrNameLst>
                                          <p:attrName>ppt_x</p:attrName>
                                        </p:attrNameLst>
                                      </p:cBhvr>
                                      <p:tavLst>
                                        <p:tav tm="0">
                                          <p:val>
                                            <p:strVal val="#ppt_x"/>
                                          </p:val>
                                        </p:tav>
                                        <p:tav tm="100000">
                                          <p:val>
                                            <p:strVal val="#ppt_x"/>
                                          </p:val>
                                        </p:tav>
                                      </p:tavLst>
                                    </p:anim>
                                    <p:anim calcmode="lin" valueType="num">
                                      <p:cBhvr>
                                        <p:cTn id="26" dur="1000" fill="hold"/>
                                        <p:tgtEl>
                                          <p:spTgt spid="75"/>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0"/>
                                  </p:stCondLst>
                                  <p:childTnLst>
                                    <p:set>
                                      <p:cBhvr>
                                        <p:cTn id="28" dur="1" fill="hold">
                                          <p:stCondLst>
                                            <p:cond delay="0"/>
                                          </p:stCondLst>
                                        </p:cTn>
                                        <p:tgtEl>
                                          <p:spTgt spid="81"/>
                                        </p:tgtEl>
                                        <p:attrNameLst>
                                          <p:attrName>style.visibility</p:attrName>
                                        </p:attrNameLst>
                                      </p:cBhvr>
                                      <p:to>
                                        <p:strVal val="visible"/>
                                      </p:to>
                                    </p:set>
                                    <p:animEffect transition="in" filter="fade">
                                      <p:cBhvr>
                                        <p:cTn id="29" dur="1000"/>
                                        <p:tgtEl>
                                          <p:spTgt spid="81"/>
                                        </p:tgtEl>
                                      </p:cBhvr>
                                    </p:animEffect>
                                    <p:anim calcmode="lin" valueType="num">
                                      <p:cBhvr>
                                        <p:cTn id="30" dur="1000" fill="hold"/>
                                        <p:tgtEl>
                                          <p:spTgt spid="81"/>
                                        </p:tgtEl>
                                        <p:attrNameLst>
                                          <p:attrName>ppt_x</p:attrName>
                                        </p:attrNameLst>
                                      </p:cBhvr>
                                      <p:tavLst>
                                        <p:tav tm="0">
                                          <p:val>
                                            <p:strVal val="#ppt_x"/>
                                          </p:val>
                                        </p:tav>
                                        <p:tav tm="100000">
                                          <p:val>
                                            <p:strVal val="#ppt_x"/>
                                          </p:val>
                                        </p:tav>
                                      </p:tavLst>
                                    </p:anim>
                                    <p:anim calcmode="lin" valueType="num">
                                      <p:cBhvr>
                                        <p:cTn id="31" dur="1000" fill="hold"/>
                                        <p:tgtEl>
                                          <p:spTgt spid="81"/>
                                        </p:tgtEl>
                                        <p:attrNameLst>
                                          <p:attrName>ppt_y</p:attrName>
                                        </p:attrNameLst>
                                      </p:cBhvr>
                                      <p:tavLst>
                                        <p:tav tm="0">
                                          <p:val>
                                            <p:strVal val="#ppt_y+.1"/>
                                          </p:val>
                                        </p:tav>
                                        <p:tav tm="100000">
                                          <p:val>
                                            <p:strVal val="#ppt_y"/>
                                          </p:val>
                                        </p:tav>
                                      </p:tavLst>
                                    </p:anim>
                                  </p:childTnLst>
                                </p:cTn>
                              </p:par>
                              <p:par>
                                <p:cTn id="32" presetID="47" presetClass="entr" presetSubtype="0" fill="hold" nodeType="withEffect">
                                  <p:stCondLst>
                                    <p:cond delay="0"/>
                                  </p:stCondLst>
                                  <p:childTnLst>
                                    <p:set>
                                      <p:cBhvr>
                                        <p:cTn id="33" dur="1" fill="hold">
                                          <p:stCondLst>
                                            <p:cond delay="0"/>
                                          </p:stCondLst>
                                        </p:cTn>
                                        <p:tgtEl>
                                          <p:spTgt spid="78"/>
                                        </p:tgtEl>
                                        <p:attrNameLst>
                                          <p:attrName>style.visibility</p:attrName>
                                        </p:attrNameLst>
                                      </p:cBhvr>
                                      <p:to>
                                        <p:strVal val="visible"/>
                                      </p:to>
                                    </p:set>
                                    <p:animEffect transition="in" filter="fade">
                                      <p:cBhvr>
                                        <p:cTn id="34" dur="1000"/>
                                        <p:tgtEl>
                                          <p:spTgt spid="78"/>
                                        </p:tgtEl>
                                      </p:cBhvr>
                                    </p:animEffect>
                                    <p:anim calcmode="lin" valueType="num">
                                      <p:cBhvr>
                                        <p:cTn id="35" dur="1000" fill="hold"/>
                                        <p:tgtEl>
                                          <p:spTgt spid="78"/>
                                        </p:tgtEl>
                                        <p:attrNameLst>
                                          <p:attrName>ppt_x</p:attrName>
                                        </p:attrNameLst>
                                      </p:cBhvr>
                                      <p:tavLst>
                                        <p:tav tm="0">
                                          <p:val>
                                            <p:strVal val="#ppt_x"/>
                                          </p:val>
                                        </p:tav>
                                        <p:tav tm="100000">
                                          <p:val>
                                            <p:strVal val="#ppt_x"/>
                                          </p:val>
                                        </p:tav>
                                      </p:tavLst>
                                    </p:anim>
                                    <p:anim calcmode="lin" valueType="num">
                                      <p:cBhvr>
                                        <p:cTn id="36" dur="1000" fill="hold"/>
                                        <p:tgtEl>
                                          <p:spTgt spid="78"/>
                                        </p:tgtEl>
                                        <p:attrNameLst>
                                          <p:attrName>ppt_y</p:attrName>
                                        </p:attrNameLst>
                                      </p:cBhvr>
                                      <p:tavLst>
                                        <p:tav tm="0">
                                          <p:val>
                                            <p:strVal val="#ppt_y-.1"/>
                                          </p:val>
                                        </p:tav>
                                        <p:tav tm="100000">
                                          <p:val>
                                            <p:strVal val="#ppt_y"/>
                                          </p:val>
                                        </p:tav>
                                      </p:tavLst>
                                    </p:anim>
                                  </p:childTnLst>
                                </p:cTn>
                              </p:par>
                              <p:par>
                                <p:cTn id="37" presetID="47" presetClass="entr" presetSubtype="0" fill="hold" nodeType="withEffect">
                                  <p:stCondLst>
                                    <p:cond delay="0"/>
                                  </p:stCondLst>
                                  <p:childTnLst>
                                    <p:set>
                                      <p:cBhvr>
                                        <p:cTn id="38" dur="1" fill="hold">
                                          <p:stCondLst>
                                            <p:cond delay="0"/>
                                          </p:stCondLst>
                                        </p:cTn>
                                        <p:tgtEl>
                                          <p:spTgt spid="84"/>
                                        </p:tgtEl>
                                        <p:attrNameLst>
                                          <p:attrName>style.visibility</p:attrName>
                                        </p:attrNameLst>
                                      </p:cBhvr>
                                      <p:to>
                                        <p:strVal val="visible"/>
                                      </p:to>
                                    </p:set>
                                    <p:animEffect transition="in" filter="fade">
                                      <p:cBhvr>
                                        <p:cTn id="39" dur="1000"/>
                                        <p:tgtEl>
                                          <p:spTgt spid="84"/>
                                        </p:tgtEl>
                                      </p:cBhvr>
                                    </p:animEffect>
                                    <p:anim calcmode="lin" valueType="num">
                                      <p:cBhvr>
                                        <p:cTn id="40" dur="1000" fill="hold"/>
                                        <p:tgtEl>
                                          <p:spTgt spid="84"/>
                                        </p:tgtEl>
                                        <p:attrNameLst>
                                          <p:attrName>ppt_x</p:attrName>
                                        </p:attrNameLst>
                                      </p:cBhvr>
                                      <p:tavLst>
                                        <p:tav tm="0">
                                          <p:val>
                                            <p:strVal val="#ppt_x"/>
                                          </p:val>
                                        </p:tav>
                                        <p:tav tm="100000">
                                          <p:val>
                                            <p:strVal val="#ppt_x"/>
                                          </p:val>
                                        </p:tav>
                                      </p:tavLst>
                                    </p:anim>
                                    <p:anim calcmode="lin" valueType="num">
                                      <p:cBhvr>
                                        <p:cTn id="41" dur="10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
          <p:cNvSpPr txBox="1">
            <a:spLocks/>
          </p:cNvSpPr>
          <p:nvPr/>
        </p:nvSpPr>
        <p:spPr>
          <a:xfrm>
            <a:off x="1952463" y="358969"/>
            <a:ext cx="2829075" cy="889138"/>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工作解决方法</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5" name="组合 14"/>
          <p:cNvGrpSpPr/>
          <p:nvPr/>
        </p:nvGrpSpPr>
        <p:grpSpPr>
          <a:xfrm>
            <a:off x="2455582" y="1962174"/>
            <a:ext cx="3226100" cy="3226092"/>
            <a:chOff x="304800" y="673100"/>
            <a:chExt cx="4000500" cy="4000500"/>
          </a:xfrm>
          <a:effectLst>
            <a:outerShdw blurRad="444500" dist="254000" dir="8100000" algn="tr" rotWithShape="0">
              <a:prstClr val="black">
                <a:alpha val="50000"/>
              </a:prstClr>
            </a:outerShdw>
          </a:effectLst>
        </p:grpSpPr>
        <p:sp>
          <p:nvSpPr>
            <p:cNvPr id="16" name="同心圆 1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7" name="椭圆 16"/>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4989296" y="4106300"/>
            <a:ext cx="742604" cy="742603"/>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2959101" y="2485891"/>
            <a:ext cx="319519" cy="319518"/>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4641762" y="5168956"/>
            <a:ext cx="371860" cy="371859"/>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a:off x="4252843" y="1840694"/>
            <a:ext cx="388918" cy="388917"/>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2339125" y="4916533"/>
            <a:ext cx="247132" cy="247131"/>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30"/>
          <p:cNvGrpSpPr/>
          <p:nvPr/>
        </p:nvGrpSpPr>
        <p:grpSpPr>
          <a:xfrm>
            <a:off x="3835083" y="2699033"/>
            <a:ext cx="651807" cy="556423"/>
            <a:chOff x="3440113" y="1050925"/>
            <a:chExt cx="390525" cy="333376"/>
          </a:xfrm>
          <a:solidFill>
            <a:schemeClr val="accent1"/>
          </a:solidFill>
        </p:grpSpPr>
        <p:sp>
          <p:nvSpPr>
            <p:cNvPr id="43" name="Freeform 8"/>
            <p:cNvSpPr>
              <a:spLocks/>
            </p:cNvSpPr>
            <p:nvPr/>
          </p:nvSpPr>
          <p:spPr bwMode="auto">
            <a:xfrm>
              <a:off x="3563938" y="1244600"/>
              <a:ext cx="69850" cy="71438"/>
            </a:xfrm>
            <a:custGeom>
              <a:avLst/>
              <a:gdLst>
                <a:gd name="T0" fmla="*/ 44 w 44"/>
                <a:gd name="T1" fmla="*/ 25 h 45"/>
                <a:gd name="T2" fmla="*/ 19 w 44"/>
                <a:gd name="T3" fmla="*/ 0 h 45"/>
                <a:gd name="T4" fmla="*/ 19 w 44"/>
                <a:gd name="T5" fmla="*/ 0 h 45"/>
                <a:gd name="T6" fmla="*/ 0 w 44"/>
                <a:gd name="T7" fmla="*/ 45 h 45"/>
                <a:gd name="T8" fmla="*/ 44 w 44"/>
                <a:gd name="T9" fmla="*/ 25 h 45"/>
              </a:gdLst>
              <a:ahLst/>
              <a:cxnLst>
                <a:cxn ang="0">
                  <a:pos x="T0" y="T1"/>
                </a:cxn>
                <a:cxn ang="0">
                  <a:pos x="T2" y="T3"/>
                </a:cxn>
                <a:cxn ang="0">
                  <a:pos x="T4" y="T5"/>
                </a:cxn>
                <a:cxn ang="0">
                  <a:pos x="T6" y="T7"/>
                </a:cxn>
                <a:cxn ang="0">
                  <a:pos x="T8" y="T9"/>
                </a:cxn>
              </a:cxnLst>
              <a:rect l="0" t="0" r="r" b="b"/>
              <a:pathLst>
                <a:path w="44" h="45">
                  <a:moveTo>
                    <a:pt x="44" y="25"/>
                  </a:moveTo>
                  <a:lnTo>
                    <a:pt x="19" y="0"/>
                  </a:lnTo>
                  <a:lnTo>
                    <a:pt x="19" y="0"/>
                  </a:lnTo>
                  <a:lnTo>
                    <a:pt x="0" y="45"/>
                  </a:lnTo>
                  <a:lnTo>
                    <a:pt x="44" y="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4" name="Rectangle 9"/>
            <p:cNvSpPr>
              <a:spLocks noChangeArrowheads="1"/>
            </p:cNvSpPr>
            <p:nvPr/>
          </p:nvSpPr>
          <p:spPr bwMode="auto">
            <a:xfrm>
              <a:off x="3633788" y="128428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5" name="Freeform 10"/>
            <p:cNvSpPr>
              <a:spLocks/>
            </p:cNvSpPr>
            <p:nvPr/>
          </p:nvSpPr>
          <p:spPr bwMode="auto">
            <a:xfrm>
              <a:off x="3605213" y="1074738"/>
              <a:ext cx="176213" cy="176213"/>
            </a:xfrm>
            <a:custGeom>
              <a:avLst/>
              <a:gdLst>
                <a:gd name="T0" fmla="*/ 101 w 111"/>
                <a:gd name="T1" fmla="*/ 0 h 111"/>
                <a:gd name="T2" fmla="*/ 0 w 111"/>
                <a:gd name="T3" fmla="*/ 101 h 111"/>
                <a:gd name="T4" fmla="*/ 10 w 111"/>
                <a:gd name="T5" fmla="*/ 111 h 111"/>
                <a:gd name="T6" fmla="*/ 111 w 111"/>
                <a:gd name="T7" fmla="*/ 10 h 111"/>
                <a:gd name="T8" fmla="*/ 101 w 111"/>
                <a:gd name="T9" fmla="*/ 0 h 111"/>
              </a:gdLst>
              <a:ahLst/>
              <a:cxnLst>
                <a:cxn ang="0">
                  <a:pos x="T0" y="T1"/>
                </a:cxn>
                <a:cxn ang="0">
                  <a:pos x="T2" y="T3"/>
                </a:cxn>
                <a:cxn ang="0">
                  <a:pos x="T4" y="T5"/>
                </a:cxn>
                <a:cxn ang="0">
                  <a:pos x="T6" y="T7"/>
                </a:cxn>
                <a:cxn ang="0">
                  <a:pos x="T8" y="T9"/>
                </a:cxn>
              </a:cxnLst>
              <a:rect l="0" t="0" r="r" b="b"/>
              <a:pathLst>
                <a:path w="111" h="111">
                  <a:moveTo>
                    <a:pt x="101" y="0"/>
                  </a:moveTo>
                  <a:lnTo>
                    <a:pt x="0" y="101"/>
                  </a:lnTo>
                  <a:lnTo>
                    <a:pt x="10" y="111"/>
                  </a:lnTo>
                  <a:lnTo>
                    <a:pt x="111" y="10"/>
                  </a:lnTo>
                  <a:lnTo>
                    <a:pt x="101"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1"/>
            <p:cNvSpPr>
              <a:spLocks/>
            </p:cNvSpPr>
            <p:nvPr/>
          </p:nvSpPr>
          <p:spPr bwMode="auto">
            <a:xfrm>
              <a:off x="3629025" y="1098550"/>
              <a:ext cx="177800" cy="177800"/>
            </a:xfrm>
            <a:custGeom>
              <a:avLst/>
              <a:gdLst>
                <a:gd name="T0" fmla="*/ 0 w 112"/>
                <a:gd name="T1" fmla="*/ 102 h 112"/>
                <a:gd name="T2" fmla="*/ 10 w 112"/>
                <a:gd name="T3" fmla="*/ 112 h 112"/>
                <a:gd name="T4" fmla="*/ 112 w 112"/>
                <a:gd name="T5" fmla="*/ 12 h 112"/>
                <a:gd name="T6" fmla="*/ 102 w 112"/>
                <a:gd name="T7" fmla="*/ 0 h 112"/>
                <a:gd name="T8" fmla="*/ 0 w 112"/>
                <a:gd name="T9" fmla="*/ 102 h 112"/>
              </a:gdLst>
              <a:ahLst/>
              <a:cxnLst>
                <a:cxn ang="0">
                  <a:pos x="T0" y="T1"/>
                </a:cxn>
                <a:cxn ang="0">
                  <a:pos x="T2" y="T3"/>
                </a:cxn>
                <a:cxn ang="0">
                  <a:pos x="T4" y="T5"/>
                </a:cxn>
                <a:cxn ang="0">
                  <a:pos x="T6" y="T7"/>
                </a:cxn>
                <a:cxn ang="0">
                  <a:pos x="T8" y="T9"/>
                </a:cxn>
              </a:cxnLst>
              <a:rect l="0" t="0" r="r" b="b"/>
              <a:pathLst>
                <a:path w="112" h="112">
                  <a:moveTo>
                    <a:pt x="0" y="102"/>
                  </a:moveTo>
                  <a:lnTo>
                    <a:pt x="10" y="112"/>
                  </a:lnTo>
                  <a:lnTo>
                    <a:pt x="112" y="12"/>
                  </a:lnTo>
                  <a:lnTo>
                    <a:pt x="102" y="0"/>
                  </a:lnTo>
                  <a:lnTo>
                    <a:pt x="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2"/>
            <p:cNvSpPr>
              <a:spLocks/>
            </p:cNvSpPr>
            <p:nvPr/>
          </p:nvSpPr>
          <p:spPr bwMode="auto">
            <a:xfrm>
              <a:off x="3775075" y="1050925"/>
              <a:ext cx="55563" cy="52388"/>
            </a:xfrm>
            <a:custGeom>
              <a:avLst/>
              <a:gdLst>
                <a:gd name="T0" fmla="*/ 14 w 21"/>
                <a:gd name="T1" fmla="*/ 6 h 20"/>
                <a:gd name="T2" fmla="*/ 0 w 21"/>
                <a:gd name="T3" fmla="*/ 6 h 20"/>
                <a:gd name="T4" fmla="*/ 15 w 21"/>
                <a:gd name="T5" fmla="*/ 20 h 20"/>
                <a:gd name="T6" fmla="*/ 14 w 21"/>
                <a:gd name="T7" fmla="*/ 6 h 20"/>
              </a:gdLst>
              <a:ahLst/>
              <a:cxnLst>
                <a:cxn ang="0">
                  <a:pos x="T0" y="T1"/>
                </a:cxn>
                <a:cxn ang="0">
                  <a:pos x="T2" y="T3"/>
                </a:cxn>
                <a:cxn ang="0">
                  <a:pos x="T4" y="T5"/>
                </a:cxn>
                <a:cxn ang="0">
                  <a:pos x="T6" y="T7"/>
                </a:cxn>
              </a:cxnLst>
              <a:rect l="0" t="0" r="r" b="b"/>
              <a:pathLst>
                <a:path w="21" h="20">
                  <a:moveTo>
                    <a:pt x="14" y="6"/>
                  </a:moveTo>
                  <a:cubicBezTo>
                    <a:pt x="8" y="0"/>
                    <a:pt x="0" y="6"/>
                    <a:pt x="0" y="6"/>
                  </a:cubicBezTo>
                  <a:cubicBezTo>
                    <a:pt x="15" y="20"/>
                    <a:pt x="15" y="20"/>
                    <a:pt x="15" y="20"/>
                  </a:cubicBezTo>
                  <a:cubicBezTo>
                    <a:pt x="15" y="20"/>
                    <a:pt x="21" y="14"/>
                    <a:pt x="14" y="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8" name="Freeform 13"/>
            <p:cNvSpPr>
              <a:spLocks/>
            </p:cNvSpPr>
            <p:nvPr/>
          </p:nvSpPr>
          <p:spPr bwMode="auto">
            <a:xfrm>
              <a:off x="3440113" y="1058863"/>
              <a:ext cx="327025" cy="325438"/>
            </a:xfrm>
            <a:custGeom>
              <a:avLst/>
              <a:gdLst>
                <a:gd name="T0" fmla="*/ 182 w 206"/>
                <a:gd name="T1" fmla="*/ 180 h 205"/>
                <a:gd name="T2" fmla="*/ 25 w 206"/>
                <a:gd name="T3" fmla="*/ 180 h 205"/>
                <a:gd name="T4" fmla="*/ 25 w 206"/>
                <a:gd name="T5" fmla="*/ 25 h 205"/>
                <a:gd name="T6" fmla="*/ 172 w 206"/>
                <a:gd name="T7" fmla="*/ 25 h 205"/>
                <a:gd name="T8" fmla="*/ 198 w 206"/>
                <a:gd name="T9" fmla="*/ 0 h 205"/>
                <a:gd name="T10" fmla="*/ 0 w 206"/>
                <a:gd name="T11" fmla="*/ 0 h 205"/>
                <a:gd name="T12" fmla="*/ 0 w 206"/>
                <a:gd name="T13" fmla="*/ 205 h 205"/>
                <a:gd name="T14" fmla="*/ 206 w 206"/>
                <a:gd name="T15" fmla="*/ 205 h 205"/>
                <a:gd name="T16" fmla="*/ 206 w 206"/>
                <a:gd name="T17" fmla="*/ 76 h 205"/>
                <a:gd name="T18" fmla="*/ 182 w 206"/>
                <a:gd name="T19" fmla="*/ 101 h 205"/>
                <a:gd name="T20" fmla="*/ 182 w 206"/>
                <a:gd name="T21" fmla="*/ 180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06" h="205">
                  <a:moveTo>
                    <a:pt x="182" y="180"/>
                  </a:moveTo>
                  <a:lnTo>
                    <a:pt x="25" y="180"/>
                  </a:lnTo>
                  <a:lnTo>
                    <a:pt x="25" y="25"/>
                  </a:lnTo>
                  <a:lnTo>
                    <a:pt x="172" y="25"/>
                  </a:lnTo>
                  <a:lnTo>
                    <a:pt x="198" y="0"/>
                  </a:lnTo>
                  <a:lnTo>
                    <a:pt x="0" y="0"/>
                  </a:lnTo>
                  <a:lnTo>
                    <a:pt x="0" y="205"/>
                  </a:lnTo>
                  <a:lnTo>
                    <a:pt x="206" y="205"/>
                  </a:lnTo>
                  <a:lnTo>
                    <a:pt x="206" y="76"/>
                  </a:lnTo>
                  <a:lnTo>
                    <a:pt x="182" y="101"/>
                  </a:lnTo>
                  <a:lnTo>
                    <a:pt x="182" y="18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矩形 1"/>
          <p:cNvSpPr>
            <a:spLocks noChangeArrowheads="1"/>
          </p:cNvSpPr>
          <p:nvPr/>
        </p:nvSpPr>
        <p:spPr bwMode="auto">
          <a:xfrm>
            <a:off x="3266925" y="3339682"/>
            <a:ext cx="1775224" cy="10323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Calibri" panose="020F0502020204030204" pitchFamily="34" charset="0"/>
                <a:ea typeface="宋体" panose="02010600030101010101" pitchFamily="2" charset="-122"/>
              </a:defRPr>
            </a:lvl1pPr>
            <a:lvl2pPr marL="742950" indent="-285750" eaLnBrk="0" hangingPunct="0">
              <a:defRPr>
                <a:solidFill>
                  <a:schemeClr val="tx1"/>
                </a:solidFill>
                <a:latin typeface="Calibri" panose="020F0502020204030204" pitchFamily="34" charset="0"/>
                <a:ea typeface="宋体" panose="02010600030101010101" pitchFamily="2" charset="-122"/>
              </a:defRPr>
            </a:lvl2pPr>
            <a:lvl3pPr marL="1143000" indent="-228600" eaLnBrk="0" hangingPunct="0">
              <a:defRPr>
                <a:solidFill>
                  <a:schemeClr val="tx1"/>
                </a:solidFill>
                <a:latin typeface="Calibri" panose="020F0502020204030204" pitchFamily="34" charset="0"/>
                <a:ea typeface="宋体" panose="02010600030101010101" pitchFamily="2" charset="-122"/>
              </a:defRPr>
            </a:lvl3pPr>
            <a:lvl4pPr marL="1600200" indent="-228600" eaLnBrk="0" hangingPunct="0">
              <a:defRPr>
                <a:solidFill>
                  <a:schemeClr val="tx1"/>
                </a:solidFill>
                <a:latin typeface="Calibri" panose="020F0502020204030204" pitchFamily="34" charset="0"/>
                <a:ea typeface="宋体" panose="02010600030101010101" pitchFamily="2" charset="-122"/>
              </a:defRPr>
            </a:lvl4pPr>
            <a:lvl5pPr marL="2057400" indent="-228600" eaLnBrk="0" hangingPunct="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just" eaLnBrk="1" hangingPunct="1">
              <a:lnSpc>
                <a:spcPct val="150000"/>
              </a:lnSpc>
            </a:pPr>
            <a:r>
              <a:rPr lang="zh-CN" altLang="en-US" sz="1018" dirty="0">
                <a:solidFill>
                  <a:srgbClr val="595959"/>
                </a:solidFill>
                <a:latin typeface="Arial" panose="020B0604020202020204" pitchFamily="34" charset="0"/>
                <a:ea typeface="微软雅黑" panose="020B0503020204020204" pitchFamily="34" charset="-122"/>
                <a:sym typeface="Arial" panose="020B0604020202020204" pitchFamily="34" charset="0"/>
              </a:rPr>
              <a:t>此处添加标题</a:t>
            </a:r>
            <a:r>
              <a:rPr lang="zh-CN" altLang="en-US" sz="1018" dirty="0">
                <a:solidFill>
                  <a:srgbClr val="595959"/>
                </a:solidFill>
                <a:latin typeface="Arial" panose="020B0604020202020204" pitchFamily="34" charset="0"/>
                <a:ea typeface="微软雅黑" panose="020B0503020204020204" pitchFamily="34" charset="-122"/>
                <a:sym typeface="Arial" panose="020B0604020202020204" pitchFamily="34" charset="0"/>
              </a:rPr>
              <a:t>内容点击</a:t>
            </a:r>
            <a:r>
              <a:rPr lang="zh-CN" altLang="en-US" sz="1018" dirty="0">
                <a:solidFill>
                  <a:srgbClr val="595959"/>
                </a:solidFill>
                <a:latin typeface="Arial" panose="020B0604020202020204" pitchFamily="34" charset="0"/>
                <a:ea typeface="微软雅黑" panose="020B0503020204020204" pitchFamily="34" charset="-122"/>
                <a:sym typeface="Arial" panose="020B0604020202020204" pitchFamily="34" charset="0"/>
              </a:rPr>
              <a:t>此处添加</a:t>
            </a:r>
            <a:r>
              <a:rPr lang="zh-CN" altLang="en-US" sz="1018" dirty="0">
                <a:solidFill>
                  <a:srgbClr val="595959"/>
                </a:solidFill>
                <a:latin typeface="Arial" panose="020B0604020202020204" pitchFamily="34" charset="0"/>
                <a:ea typeface="微软雅黑" panose="020B0503020204020204" pitchFamily="34" charset="-122"/>
                <a:sym typeface="Arial" panose="020B0604020202020204" pitchFamily="34" charset="0"/>
              </a:rPr>
              <a:t>内容点击</a:t>
            </a:r>
            <a:r>
              <a:rPr lang="zh-CN" altLang="en-US" sz="1018" dirty="0">
                <a:solidFill>
                  <a:srgbClr val="595959"/>
                </a:solidFill>
                <a:latin typeface="Arial" panose="020B0604020202020204" pitchFamily="34" charset="0"/>
                <a:ea typeface="微软雅黑" panose="020B0503020204020204" pitchFamily="34" charset="-122"/>
                <a:sym typeface="Arial" panose="020B0604020202020204" pitchFamily="34" charset="0"/>
              </a:rPr>
              <a:t>此处添加内容此处添加标题内容点击此处添加内容点击此处添加</a:t>
            </a:r>
            <a:r>
              <a:rPr lang="zh-CN" altLang="en-US" sz="1018" dirty="0">
                <a:solidFill>
                  <a:srgbClr val="595959"/>
                </a:solidFill>
                <a:latin typeface="Arial" panose="020B0604020202020204" pitchFamily="34" charset="0"/>
                <a:ea typeface="微软雅黑" panose="020B0503020204020204" pitchFamily="34" charset="-122"/>
                <a:sym typeface="Arial" panose="020B0604020202020204" pitchFamily="34" charset="0"/>
              </a:rPr>
              <a:t>内容</a:t>
            </a:r>
            <a:endParaRPr lang="zh-CN" altLang="zh-CN" sz="1018" dirty="0">
              <a:solidFill>
                <a:srgbClr val="595959"/>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TextBox 49"/>
          <p:cNvSpPr txBox="1"/>
          <p:nvPr/>
        </p:nvSpPr>
        <p:spPr>
          <a:xfrm>
            <a:off x="8304880" y="1997393"/>
            <a:ext cx="3104776" cy="405817"/>
          </a:xfrm>
          <a:prstGeom prst="rect">
            <a:avLst/>
          </a:prstGeom>
          <a:noFill/>
        </p:spPr>
        <p:txBody>
          <a:bodyPr wrap="square" rtlCol="0">
            <a:spAutoFit/>
          </a:bodyPr>
          <a:lstStyle/>
          <a:p>
            <a:pPr algn="ctr"/>
            <a:r>
              <a:rPr lang="zh-CN" altLang="en-US" sz="2037" dirty="0">
                <a:solidFill>
                  <a:schemeClr val="accent1"/>
                </a:solidFill>
                <a:latin typeface="Arial" panose="020B0604020202020204" pitchFamily="34" charset="0"/>
                <a:ea typeface="微软雅黑" panose="020B0503020204020204" pitchFamily="34" charset="-122"/>
                <a:sym typeface="Arial" panose="020B0604020202020204" pitchFamily="34" charset="0"/>
              </a:rPr>
              <a:t>解决方法策略</a:t>
            </a:r>
            <a:endParaRPr lang="zh-CN" altLang="en-US" sz="2037"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22"/>
          <p:cNvSpPr txBox="1"/>
          <p:nvPr/>
        </p:nvSpPr>
        <p:spPr>
          <a:xfrm>
            <a:off x="8003992" y="2530979"/>
            <a:ext cx="3728986" cy="1171986"/>
          </a:xfrm>
          <a:prstGeom prst="rect">
            <a:avLst/>
          </a:prstGeom>
          <a:noFill/>
        </p:spPr>
        <p:txBody>
          <a:bodyPr wrap="square" lIns="74483" tIns="37242" rIns="74483" bIns="37242" rtlCol="0">
            <a:spAutoFit/>
          </a:bodyPr>
          <a:lstStyle>
            <a:defPPr>
              <a:defRPr lang="zh-CN"/>
            </a:defPPr>
            <a:lvl1pPr lvl="0">
              <a:lnSpc>
                <a:spcPct val="120000"/>
              </a:lnSpc>
              <a:spcAft>
                <a:spcPct val="40000"/>
              </a:spcAft>
              <a:buClr>
                <a:srgbClr val="292929"/>
              </a:buClr>
              <a:defRPr sz="1400">
                <a:solidFill>
                  <a:srgbClr val="333333"/>
                </a:solidFill>
                <a:latin typeface="微软雅黑" panose="020B0503020204020204" pitchFamily="34" charset="-122"/>
                <a:ea typeface="微软雅黑" panose="020B0503020204020204" pitchFamily="34" charset="-122"/>
              </a:defRPr>
            </a:lvl1pPr>
          </a:lstStyle>
          <a:p>
            <a:pPr>
              <a:defRPr/>
            </a:pPr>
            <a:r>
              <a:rPr lang="zh-CN" altLang="en-US" sz="1188" kern="0" noProof="1">
                <a:solidFill>
                  <a:schemeClr val="tx1">
                    <a:lumMod val="65000"/>
                    <a:lumOff val="35000"/>
                  </a:schemeClr>
                </a:solidFill>
                <a:latin typeface="Arial" panose="020B0604020202020204" pitchFamily="34" charset="0"/>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a:t>
            </a:r>
            <a:r>
              <a:rPr lang="zh-CN" altLang="en-US" sz="1188" kern="0" noProof="1">
                <a:solidFill>
                  <a:schemeClr val="tx1">
                    <a:lumMod val="65000"/>
                    <a:lumOff val="35000"/>
                  </a:schemeClr>
                </a:solidFill>
                <a:latin typeface="Arial" panose="020B0604020202020204" pitchFamily="34" charset="0"/>
                <a:sym typeface="Arial" panose="020B0604020202020204" pitchFamily="34" charset="0"/>
              </a:rPr>
              <a:t>。</a:t>
            </a:r>
            <a:r>
              <a:rPr lang="zh-CN" altLang="en-US" sz="1188" kern="0" noProof="1">
                <a:solidFill>
                  <a:schemeClr val="tx1">
                    <a:lumMod val="65000"/>
                    <a:lumOff val="35000"/>
                  </a:schemeClr>
                </a:solidFill>
                <a:latin typeface="Arial" panose="020B0604020202020204" pitchFamily="34" charset="0"/>
                <a:sym typeface="Arial" panose="020B0604020202020204" pitchFamily="34" charset="0"/>
              </a:rPr>
              <a:t>您的内容打在这里，或者通过复制您的文本后，在此框中选择</a:t>
            </a:r>
            <a:r>
              <a:rPr lang="zh-CN" altLang="en-US" sz="1188" kern="0" noProof="1">
                <a:solidFill>
                  <a:schemeClr val="tx1">
                    <a:lumMod val="65000"/>
                    <a:lumOff val="35000"/>
                  </a:schemeClr>
                </a:solidFill>
                <a:latin typeface="Arial" panose="020B0604020202020204" pitchFamily="34" charset="0"/>
                <a:sym typeface="Arial" panose="020B0604020202020204" pitchFamily="34" charset="0"/>
              </a:rPr>
              <a:t>粘贴</a:t>
            </a:r>
            <a:endParaRPr lang="en-US" altLang="zh-CN" sz="1188" kern="0" noProof="1">
              <a:solidFill>
                <a:schemeClr val="tx1">
                  <a:lumMod val="65000"/>
                  <a:lumOff val="35000"/>
                </a:schemeClr>
              </a:solidFill>
              <a:latin typeface="Arial" panose="020B0604020202020204" pitchFamily="34" charset="0"/>
              <a:sym typeface="Arial" panose="020B0604020202020204" pitchFamily="34" charset="0"/>
            </a:endParaRPr>
          </a:p>
        </p:txBody>
      </p:sp>
      <p:grpSp>
        <p:nvGrpSpPr>
          <p:cNvPr id="52" name="组合 51"/>
          <p:cNvGrpSpPr/>
          <p:nvPr/>
        </p:nvGrpSpPr>
        <p:grpSpPr>
          <a:xfrm>
            <a:off x="6200705" y="2011398"/>
            <a:ext cx="1130124" cy="1130124"/>
            <a:chOff x="5252030" y="2008764"/>
            <a:chExt cx="809336" cy="809336"/>
          </a:xfrm>
          <a:solidFill>
            <a:schemeClr val="accent1"/>
          </a:solidFill>
        </p:grpSpPr>
        <p:sp>
          <p:nvSpPr>
            <p:cNvPr id="53" name="椭圆 52"/>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5" name="组合 54"/>
          <p:cNvGrpSpPr/>
          <p:nvPr/>
        </p:nvGrpSpPr>
        <p:grpSpPr>
          <a:xfrm>
            <a:off x="1548314" y="2466321"/>
            <a:ext cx="1296970" cy="1296970"/>
            <a:chOff x="5252030" y="2008764"/>
            <a:chExt cx="809336" cy="809336"/>
          </a:xfrm>
          <a:solidFill>
            <a:schemeClr val="accent1"/>
          </a:solidFill>
        </p:grpSpPr>
        <p:sp>
          <p:nvSpPr>
            <p:cNvPr id="56" name="椭圆 55"/>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1601065" y="4329775"/>
            <a:ext cx="502919" cy="502919"/>
            <a:chOff x="5252030" y="2008764"/>
            <a:chExt cx="809336" cy="809336"/>
          </a:xfrm>
          <a:solidFill>
            <a:schemeClr val="accent2"/>
          </a:solidFill>
        </p:grpSpPr>
        <p:sp>
          <p:nvSpPr>
            <p:cNvPr id="59" name="椭圆 58"/>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1" name="组合 60"/>
          <p:cNvGrpSpPr/>
          <p:nvPr/>
        </p:nvGrpSpPr>
        <p:grpSpPr>
          <a:xfrm>
            <a:off x="2683703" y="3899341"/>
            <a:ext cx="250997" cy="250997"/>
            <a:chOff x="5252030" y="2008764"/>
            <a:chExt cx="809336" cy="809336"/>
          </a:xfrm>
          <a:solidFill>
            <a:schemeClr val="accent1"/>
          </a:solidFill>
        </p:grpSpPr>
        <p:sp>
          <p:nvSpPr>
            <p:cNvPr id="62" name="椭圆 61"/>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椭圆 62"/>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4" name="组合 63"/>
          <p:cNvGrpSpPr/>
          <p:nvPr/>
        </p:nvGrpSpPr>
        <p:grpSpPr>
          <a:xfrm>
            <a:off x="2479180" y="2104116"/>
            <a:ext cx="250997" cy="250997"/>
            <a:chOff x="5252030" y="2008764"/>
            <a:chExt cx="809336" cy="809336"/>
          </a:xfrm>
          <a:solidFill>
            <a:schemeClr val="accent1"/>
          </a:solidFill>
        </p:grpSpPr>
        <p:sp>
          <p:nvSpPr>
            <p:cNvPr id="65" name="椭圆 64"/>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椭圆 65"/>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组合 66"/>
          <p:cNvGrpSpPr/>
          <p:nvPr/>
        </p:nvGrpSpPr>
        <p:grpSpPr>
          <a:xfrm>
            <a:off x="3397655" y="4880628"/>
            <a:ext cx="250997" cy="250997"/>
            <a:chOff x="5252030" y="2008764"/>
            <a:chExt cx="809336" cy="809336"/>
          </a:xfrm>
          <a:solidFill>
            <a:schemeClr val="accent1"/>
          </a:solidFill>
        </p:grpSpPr>
        <p:sp>
          <p:nvSpPr>
            <p:cNvPr id="68" name="椭圆 67"/>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9" name="椭圆 68"/>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0" name="组合 69"/>
          <p:cNvGrpSpPr/>
          <p:nvPr/>
        </p:nvGrpSpPr>
        <p:grpSpPr>
          <a:xfrm>
            <a:off x="3882025" y="4569808"/>
            <a:ext cx="186609" cy="186609"/>
            <a:chOff x="5252030" y="2008764"/>
            <a:chExt cx="809336" cy="809336"/>
          </a:xfrm>
          <a:solidFill>
            <a:schemeClr val="accent1"/>
          </a:solidFill>
        </p:grpSpPr>
        <p:sp>
          <p:nvSpPr>
            <p:cNvPr id="71" name="椭圆 70"/>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3" name="组合 72"/>
          <p:cNvGrpSpPr/>
          <p:nvPr/>
        </p:nvGrpSpPr>
        <p:grpSpPr>
          <a:xfrm>
            <a:off x="5228985" y="2742753"/>
            <a:ext cx="502919" cy="502919"/>
            <a:chOff x="5252030" y="2008764"/>
            <a:chExt cx="809336" cy="809336"/>
          </a:xfrm>
          <a:solidFill>
            <a:schemeClr val="accent1"/>
          </a:solidFill>
        </p:grpSpPr>
        <p:sp>
          <p:nvSpPr>
            <p:cNvPr id="74" name="椭圆 73"/>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5" name="椭圆 74"/>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6" name="组合 75"/>
          <p:cNvGrpSpPr/>
          <p:nvPr/>
        </p:nvGrpSpPr>
        <p:grpSpPr>
          <a:xfrm>
            <a:off x="5836684" y="3712305"/>
            <a:ext cx="364021" cy="364021"/>
            <a:chOff x="5252030" y="2008764"/>
            <a:chExt cx="809336" cy="809336"/>
          </a:xfrm>
          <a:solidFill>
            <a:schemeClr val="accent2"/>
          </a:solidFill>
        </p:grpSpPr>
        <p:sp>
          <p:nvSpPr>
            <p:cNvPr id="77" name="椭圆 76"/>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9" name="组合 78"/>
          <p:cNvGrpSpPr/>
          <p:nvPr/>
        </p:nvGrpSpPr>
        <p:grpSpPr>
          <a:xfrm>
            <a:off x="6017504" y="3335379"/>
            <a:ext cx="182010" cy="182010"/>
            <a:chOff x="5252030" y="2008764"/>
            <a:chExt cx="809336" cy="809336"/>
          </a:xfrm>
          <a:solidFill>
            <a:schemeClr val="accent2"/>
          </a:solidFill>
        </p:grpSpPr>
        <p:sp>
          <p:nvSpPr>
            <p:cNvPr id="80" name="椭圆 79"/>
            <p:cNvSpPr/>
            <p:nvPr/>
          </p:nvSpPr>
          <p:spPr>
            <a:xfrm>
              <a:off x="5252030" y="2008764"/>
              <a:ext cx="809336" cy="809336"/>
            </a:xfrm>
            <a:prstGeom prst="ellipse">
              <a:avLst/>
            </a:prstGeom>
            <a:grpFill/>
            <a:ln w="25400" cap="flat" cmpd="sng" algn="ctr">
              <a:noFill/>
              <a:prstDash val="solid"/>
            </a:ln>
            <a:effectLst>
              <a:outerShdw blurRad="444500" dist="254000" dir="8100000" algn="tr" rotWithShape="0">
                <a:prstClr val="black">
                  <a:alpha val="50000"/>
                </a:prstClr>
              </a:outerShdw>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椭圆 80"/>
            <p:cNvSpPr/>
            <p:nvPr/>
          </p:nvSpPr>
          <p:spPr>
            <a:xfrm>
              <a:off x="5269270" y="2029388"/>
              <a:ext cx="769580" cy="769580"/>
            </a:xfrm>
            <a:prstGeom prst="ellipse">
              <a:avLst/>
            </a:prstGeom>
            <a:grpFill/>
            <a:ln>
              <a:noFill/>
            </a:ln>
            <a:effectLst>
              <a:innerShdw blurRad="368300" dist="254000">
                <a:prstClr val="black">
                  <a:alpha val="22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8000" fill="hold" nodeType="withEffect">
                                  <p:stCondLst>
                                    <p:cond delay="90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2000" fill="hold"/>
                                        <p:tgtEl>
                                          <p:spTgt spid="15"/>
                                        </p:tgtEl>
                                        <p:attrNameLst>
                                          <p:attrName>ppt_x</p:attrName>
                                        </p:attrNameLst>
                                      </p:cBhvr>
                                      <p:tavLst>
                                        <p:tav tm="0">
                                          <p:val>
                                            <p:strVal val="#ppt_x"/>
                                          </p:val>
                                        </p:tav>
                                        <p:tav tm="100000">
                                          <p:val>
                                            <p:strVal val="#ppt_x"/>
                                          </p:val>
                                        </p:tav>
                                      </p:tavLst>
                                    </p:anim>
                                    <p:anim calcmode="lin" valueType="num">
                                      <p:cBhvr additive="base">
                                        <p:cTn id="8" dur="20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3" accel="65000" fill="hold" nodeType="withEffect">
                                  <p:stCondLst>
                                    <p:cond delay="0"/>
                                  </p:stCondLst>
                                  <p:childTnLst>
                                    <p:set>
                                      <p:cBhvr>
                                        <p:cTn id="10" dur="1" fill="hold">
                                          <p:stCondLst>
                                            <p:cond delay="0"/>
                                          </p:stCondLst>
                                        </p:cTn>
                                        <p:tgtEl>
                                          <p:spTgt spid="52"/>
                                        </p:tgtEl>
                                        <p:attrNameLst>
                                          <p:attrName>style.visibility</p:attrName>
                                        </p:attrNameLst>
                                      </p:cBhvr>
                                      <p:to>
                                        <p:strVal val="visible"/>
                                      </p:to>
                                    </p:set>
                                    <p:anim calcmode="lin" valueType="num">
                                      <p:cBhvr additive="base">
                                        <p:cTn id="11" dur="2000" fill="hold"/>
                                        <p:tgtEl>
                                          <p:spTgt spid="52"/>
                                        </p:tgtEl>
                                        <p:attrNameLst>
                                          <p:attrName>ppt_x</p:attrName>
                                        </p:attrNameLst>
                                      </p:cBhvr>
                                      <p:tavLst>
                                        <p:tav tm="0">
                                          <p:val>
                                            <p:strVal val="1+#ppt_w/2"/>
                                          </p:val>
                                        </p:tav>
                                        <p:tav tm="100000">
                                          <p:val>
                                            <p:strVal val="#ppt_x"/>
                                          </p:val>
                                        </p:tav>
                                      </p:tavLst>
                                    </p:anim>
                                    <p:anim calcmode="lin" valueType="num">
                                      <p:cBhvr additive="base">
                                        <p:cTn id="12" dur="2000" fill="hold"/>
                                        <p:tgtEl>
                                          <p:spTgt spid="52"/>
                                        </p:tgtEl>
                                        <p:attrNameLst>
                                          <p:attrName>ppt_y</p:attrName>
                                        </p:attrNameLst>
                                      </p:cBhvr>
                                      <p:tavLst>
                                        <p:tav tm="0">
                                          <p:val>
                                            <p:strVal val="0-#ppt_h/2"/>
                                          </p:val>
                                        </p:tav>
                                        <p:tav tm="100000">
                                          <p:val>
                                            <p:strVal val="#ppt_y"/>
                                          </p:val>
                                        </p:tav>
                                      </p:tavLst>
                                    </p:anim>
                                  </p:childTnLst>
                                </p:cTn>
                              </p:par>
                              <p:par>
                                <p:cTn id="13" presetID="2" presetClass="entr" presetSubtype="12" accel="65000" fill="hold" nodeType="withEffect">
                                  <p:stCondLst>
                                    <p:cond delay="0"/>
                                  </p:stCondLst>
                                  <p:childTnLst>
                                    <p:set>
                                      <p:cBhvr>
                                        <p:cTn id="14" dur="1" fill="hold">
                                          <p:stCondLst>
                                            <p:cond delay="0"/>
                                          </p:stCondLst>
                                        </p:cTn>
                                        <p:tgtEl>
                                          <p:spTgt spid="55"/>
                                        </p:tgtEl>
                                        <p:attrNameLst>
                                          <p:attrName>style.visibility</p:attrName>
                                        </p:attrNameLst>
                                      </p:cBhvr>
                                      <p:to>
                                        <p:strVal val="visible"/>
                                      </p:to>
                                    </p:set>
                                    <p:anim calcmode="lin" valueType="num">
                                      <p:cBhvr additive="base">
                                        <p:cTn id="15" dur="2000" fill="hold"/>
                                        <p:tgtEl>
                                          <p:spTgt spid="55"/>
                                        </p:tgtEl>
                                        <p:attrNameLst>
                                          <p:attrName>ppt_x</p:attrName>
                                        </p:attrNameLst>
                                      </p:cBhvr>
                                      <p:tavLst>
                                        <p:tav tm="0">
                                          <p:val>
                                            <p:strVal val="0-#ppt_w/2"/>
                                          </p:val>
                                        </p:tav>
                                        <p:tav tm="100000">
                                          <p:val>
                                            <p:strVal val="#ppt_x"/>
                                          </p:val>
                                        </p:tav>
                                      </p:tavLst>
                                    </p:anim>
                                    <p:anim calcmode="lin" valueType="num">
                                      <p:cBhvr additive="base">
                                        <p:cTn id="16" dur="2000" fill="hold"/>
                                        <p:tgtEl>
                                          <p:spTgt spid="55"/>
                                        </p:tgtEl>
                                        <p:attrNameLst>
                                          <p:attrName>ppt_y</p:attrName>
                                        </p:attrNameLst>
                                      </p:cBhvr>
                                      <p:tavLst>
                                        <p:tav tm="0">
                                          <p:val>
                                            <p:strVal val="1+#ppt_h/2"/>
                                          </p:val>
                                        </p:tav>
                                        <p:tav tm="100000">
                                          <p:val>
                                            <p:strVal val="#ppt_y"/>
                                          </p:val>
                                        </p:tav>
                                      </p:tavLst>
                                    </p:anim>
                                  </p:childTnLst>
                                </p:cTn>
                              </p:par>
                              <p:par>
                                <p:cTn id="17" presetID="2" presetClass="entr" presetSubtype="12" accel="65000" fill="hold" nodeType="withEffect">
                                  <p:stCondLst>
                                    <p:cond delay="0"/>
                                  </p:stCondLst>
                                  <p:childTnLst>
                                    <p:set>
                                      <p:cBhvr>
                                        <p:cTn id="18" dur="1" fill="hold">
                                          <p:stCondLst>
                                            <p:cond delay="0"/>
                                          </p:stCondLst>
                                        </p:cTn>
                                        <p:tgtEl>
                                          <p:spTgt spid="58"/>
                                        </p:tgtEl>
                                        <p:attrNameLst>
                                          <p:attrName>style.visibility</p:attrName>
                                        </p:attrNameLst>
                                      </p:cBhvr>
                                      <p:to>
                                        <p:strVal val="visible"/>
                                      </p:to>
                                    </p:set>
                                    <p:anim calcmode="lin" valueType="num">
                                      <p:cBhvr additive="base">
                                        <p:cTn id="19" dur="2000" fill="hold"/>
                                        <p:tgtEl>
                                          <p:spTgt spid="58"/>
                                        </p:tgtEl>
                                        <p:attrNameLst>
                                          <p:attrName>ppt_x</p:attrName>
                                        </p:attrNameLst>
                                      </p:cBhvr>
                                      <p:tavLst>
                                        <p:tav tm="0">
                                          <p:val>
                                            <p:strVal val="0-#ppt_w/2"/>
                                          </p:val>
                                        </p:tav>
                                        <p:tav tm="100000">
                                          <p:val>
                                            <p:strVal val="#ppt_x"/>
                                          </p:val>
                                        </p:tav>
                                      </p:tavLst>
                                    </p:anim>
                                    <p:anim calcmode="lin" valueType="num">
                                      <p:cBhvr additive="base">
                                        <p:cTn id="20" dur="2000" fill="hold"/>
                                        <p:tgtEl>
                                          <p:spTgt spid="58"/>
                                        </p:tgtEl>
                                        <p:attrNameLst>
                                          <p:attrName>ppt_y</p:attrName>
                                        </p:attrNameLst>
                                      </p:cBhvr>
                                      <p:tavLst>
                                        <p:tav tm="0">
                                          <p:val>
                                            <p:strVal val="1+#ppt_h/2"/>
                                          </p:val>
                                        </p:tav>
                                        <p:tav tm="100000">
                                          <p:val>
                                            <p:strVal val="#ppt_y"/>
                                          </p:val>
                                        </p:tav>
                                      </p:tavLst>
                                    </p:anim>
                                  </p:childTnLst>
                                </p:cTn>
                              </p:par>
                              <p:par>
                                <p:cTn id="21" presetID="2" presetClass="entr" presetSubtype="12" accel="65000" fill="hold" nodeType="withEffect">
                                  <p:stCondLst>
                                    <p:cond delay="0"/>
                                  </p:stCondLst>
                                  <p:childTnLst>
                                    <p:set>
                                      <p:cBhvr>
                                        <p:cTn id="22" dur="1" fill="hold">
                                          <p:stCondLst>
                                            <p:cond delay="0"/>
                                          </p:stCondLst>
                                        </p:cTn>
                                        <p:tgtEl>
                                          <p:spTgt spid="73"/>
                                        </p:tgtEl>
                                        <p:attrNameLst>
                                          <p:attrName>style.visibility</p:attrName>
                                        </p:attrNameLst>
                                      </p:cBhvr>
                                      <p:to>
                                        <p:strVal val="visible"/>
                                      </p:to>
                                    </p:set>
                                    <p:anim calcmode="lin" valueType="num">
                                      <p:cBhvr additive="base">
                                        <p:cTn id="23" dur="2000" fill="hold"/>
                                        <p:tgtEl>
                                          <p:spTgt spid="73"/>
                                        </p:tgtEl>
                                        <p:attrNameLst>
                                          <p:attrName>ppt_x</p:attrName>
                                        </p:attrNameLst>
                                      </p:cBhvr>
                                      <p:tavLst>
                                        <p:tav tm="0">
                                          <p:val>
                                            <p:strVal val="0-#ppt_w/2"/>
                                          </p:val>
                                        </p:tav>
                                        <p:tav tm="100000">
                                          <p:val>
                                            <p:strVal val="#ppt_x"/>
                                          </p:val>
                                        </p:tav>
                                      </p:tavLst>
                                    </p:anim>
                                    <p:anim calcmode="lin" valueType="num">
                                      <p:cBhvr additive="base">
                                        <p:cTn id="24" dur="2000" fill="hold"/>
                                        <p:tgtEl>
                                          <p:spTgt spid="73"/>
                                        </p:tgtEl>
                                        <p:attrNameLst>
                                          <p:attrName>ppt_y</p:attrName>
                                        </p:attrNameLst>
                                      </p:cBhvr>
                                      <p:tavLst>
                                        <p:tav tm="0">
                                          <p:val>
                                            <p:strVal val="1+#ppt_h/2"/>
                                          </p:val>
                                        </p:tav>
                                        <p:tav tm="100000">
                                          <p:val>
                                            <p:strVal val="#ppt_y"/>
                                          </p:val>
                                        </p:tav>
                                      </p:tavLst>
                                    </p:anim>
                                  </p:childTnLst>
                                </p:cTn>
                              </p:par>
                              <p:par>
                                <p:cTn id="25" presetID="23" presetClass="entr" presetSubtype="528" fill="hold"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1000" fill="hold"/>
                                        <p:tgtEl>
                                          <p:spTgt spid="18"/>
                                        </p:tgtEl>
                                        <p:attrNameLst>
                                          <p:attrName>ppt_w</p:attrName>
                                        </p:attrNameLst>
                                      </p:cBhvr>
                                      <p:tavLst>
                                        <p:tav tm="0">
                                          <p:val>
                                            <p:fltVal val="0"/>
                                          </p:val>
                                        </p:tav>
                                        <p:tav tm="100000">
                                          <p:val>
                                            <p:strVal val="#ppt_w"/>
                                          </p:val>
                                        </p:tav>
                                      </p:tavLst>
                                    </p:anim>
                                    <p:anim calcmode="lin" valueType="num">
                                      <p:cBhvr>
                                        <p:cTn id="28" dur="1000" fill="hold"/>
                                        <p:tgtEl>
                                          <p:spTgt spid="18"/>
                                        </p:tgtEl>
                                        <p:attrNameLst>
                                          <p:attrName>ppt_h</p:attrName>
                                        </p:attrNameLst>
                                      </p:cBhvr>
                                      <p:tavLst>
                                        <p:tav tm="0">
                                          <p:val>
                                            <p:fltVal val="0"/>
                                          </p:val>
                                        </p:tav>
                                        <p:tav tm="100000">
                                          <p:val>
                                            <p:strVal val="#ppt_h"/>
                                          </p:val>
                                        </p:tav>
                                      </p:tavLst>
                                    </p:anim>
                                    <p:anim calcmode="lin" valueType="num">
                                      <p:cBhvr>
                                        <p:cTn id="29" dur="1000" fill="hold"/>
                                        <p:tgtEl>
                                          <p:spTgt spid="18"/>
                                        </p:tgtEl>
                                        <p:attrNameLst>
                                          <p:attrName>ppt_x</p:attrName>
                                        </p:attrNameLst>
                                      </p:cBhvr>
                                      <p:tavLst>
                                        <p:tav tm="0">
                                          <p:val>
                                            <p:fltVal val="0.5"/>
                                          </p:val>
                                        </p:tav>
                                        <p:tav tm="100000">
                                          <p:val>
                                            <p:strVal val="#ppt_x"/>
                                          </p:val>
                                        </p:tav>
                                      </p:tavLst>
                                    </p:anim>
                                    <p:anim calcmode="lin" valueType="num">
                                      <p:cBhvr>
                                        <p:cTn id="30" dur="1000" fill="hold"/>
                                        <p:tgtEl>
                                          <p:spTgt spid="18"/>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200"/>
                                  </p:stCondLst>
                                  <p:childTnLst>
                                    <p:set>
                                      <p:cBhvr>
                                        <p:cTn id="32" dur="1" fill="hold">
                                          <p:stCondLst>
                                            <p:cond delay="0"/>
                                          </p:stCondLst>
                                        </p:cTn>
                                        <p:tgtEl>
                                          <p:spTgt spid="23"/>
                                        </p:tgtEl>
                                        <p:attrNameLst>
                                          <p:attrName>style.visibility</p:attrName>
                                        </p:attrNameLst>
                                      </p:cBhvr>
                                      <p:to>
                                        <p:strVal val="visible"/>
                                      </p:to>
                                    </p:set>
                                    <p:anim calcmode="lin" valueType="num">
                                      <p:cBhvr>
                                        <p:cTn id="33" dur="1000" fill="hold"/>
                                        <p:tgtEl>
                                          <p:spTgt spid="23"/>
                                        </p:tgtEl>
                                        <p:attrNameLst>
                                          <p:attrName>ppt_w</p:attrName>
                                        </p:attrNameLst>
                                      </p:cBhvr>
                                      <p:tavLst>
                                        <p:tav tm="0">
                                          <p:val>
                                            <p:fltVal val="0"/>
                                          </p:val>
                                        </p:tav>
                                        <p:tav tm="100000">
                                          <p:val>
                                            <p:strVal val="#ppt_w"/>
                                          </p:val>
                                        </p:tav>
                                      </p:tavLst>
                                    </p:anim>
                                    <p:anim calcmode="lin" valueType="num">
                                      <p:cBhvr>
                                        <p:cTn id="34" dur="1000" fill="hold"/>
                                        <p:tgtEl>
                                          <p:spTgt spid="23"/>
                                        </p:tgtEl>
                                        <p:attrNameLst>
                                          <p:attrName>ppt_h</p:attrName>
                                        </p:attrNameLst>
                                      </p:cBhvr>
                                      <p:tavLst>
                                        <p:tav tm="0">
                                          <p:val>
                                            <p:fltVal val="0"/>
                                          </p:val>
                                        </p:tav>
                                        <p:tav tm="100000">
                                          <p:val>
                                            <p:strVal val="#ppt_h"/>
                                          </p:val>
                                        </p:tav>
                                      </p:tavLst>
                                    </p:anim>
                                    <p:anim calcmode="lin" valueType="num">
                                      <p:cBhvr>
                                        <p:cTn id="35" dur="1000" fill="hold"/>
                                        <p:tgtEl>
                                          <p:spTgt spid="23"/>
                                        </p:tgtEl>
                                        <p:attrNameLst>
                                          <p:attrName>ppt_x</p:attrName>
                                        </p:attrNameLst>
                                      </p:cBhvr>
                                      <p:tavLst>
                                        <p:tav tm="0">
                                          <p:val>
                                            <p:fltVal val="0.5"/>
                                          </p:val>
                                        </p:tav>
                                        <p:tav tm="100000">
                                          <p:val>
                                            <p:strVal val="#ppt_x"/>
                                          </p:val>
                                        </p:tav>
                                      </p:tavLst>
                                    </p:anim>
                                    <p:anim calcmode="lin" valueType="num">
                                      <p:cBhvr>
                                        <p:cTn id="36" dur="1000" fill="hold"/>
                                        <p:tgtEl>
                                          <p:spTgt spid="23"/>
                                        </p:tgtEl>
                                        <p:attrNameLst>
                                          <p:attrName>ppt_y</p:attrName>
                                        </p:attrNameLst>
                                      </p:cBhvr>
                                      <p:tavLst>
                                        <p:tav tm="0">
                                          <p:val>
                                            <p:fltVal val="0.5"/>
                                          </p:val>
                                        </p:tav>
                                        <p:tav tm="100000">
                                          <p:val>
                                            <p:strVal val="#ppt_y"/>
                                          </p:val>
                                        </p:tav>
                                      </p:tavLst>
                                    </p:anim>
                                  </p:childTnLst>
                                </p:cTn>
                              </p:par>
                              <p:par>
                                <p:cTn id="37" presetID="2" presetClass="entr" presetSubtype="3" accel="65000" fill="hold" nodeType="withEffect">
                                  <p:stCondLst>
                                    <p:cond delay="0"/>
                                  </p:stCondLst>
                                  <p:childTnLst>
                                    <p:set>
                                      <p:cBhvr>
                                        <p:cTn id="38" dur="1" fill="hold">
                                          <p:stCondLst>
                                            <p:cond delay="0"/>
                                          </p:stCondLst>
                                        </p:cTn>
                                        <p:tgtEl>
                                          <p:spTgt spid="70"/>
                                        </p:tgtEl>
                                        <p:attrNameLst>
                                          <p:attrName>style.visibility</p:attrName>
                                        </p:attrNameLst>
                                      </p:cBhvr>
                                      <p:to>
                                        <p:strVal val="visible"/>
                                      </p:to>
                                    </p:set>
                                    <p:anim calcmode="lin" valueType="num">
                                      <p:cBhvr additive="base">
                                        <p:cTn id="39" dur="2000" fill="hold"/>
                                        <p:tgtEl>
                                          <p:spTgt spid="70"/>
                                        </p:tgtEl>
                                        <p:attrNameLst>
                                          <p:attrName>ppt_x</p:attrName>
                                        </p:attrNameLst>
                                      </p:cBhvr>
                                      <p:tavLst>
                                        <p:tav tm="0">
                                          <p:val>
                                            <p:strVal val="1+#ppt_w/2"/>
                                          </p:val>
                                        </p:tav>
                                        <p:tav tm="100000">
                                          <p:val>
                                            <p:strVal val="#ppt_x"/>
                                          </p:val>
                                        </p:tav>
                                      </p:tavLst>
                                    </p:anim>
                                    <p:anim calcmode="lin" valueType="num">
                                      <p:cBhvr additive="base">
                                        <p:cTn id="40" dur="2000" fill="hold"/>
                                        <p:tgtEl>
                                          <p:spTgt spid="70"/>
                                        </p:tgtEl>
                                        <p:attrNameLst>
                                          <p:attrName>ppt_y</p:attrName>
                                        </p:attrNameLst>
                                      </p:cBhvr>
                                      <p:tavLst>
                                        <p:tav tm="0">
                                          <p:val>
                                            <p:strVal val="0-#ppt_h/2"/>
                                          </p:val>
                                        </p:tav>
                                        <p:tav tm="100000">
                                          <p:val>
                                            <p:strVal val="#ppt_y"/>
                                          </p:val>
                                        </p:tav>
                                      </p:tavLst>
                                    </p:anim>
                                  </p:childTnLst>
                                </p:cTn>
                              </p:par>
                              <p:par>
                                <p:cTn id="41" presetID="2" presetClass="entr" presetSubtype="3" accel="65000" fill="hold" nodeType="withEffect">
                                  <p:stCondLst>
                                    <p:cond delay="0"/>
                                  </p:stCondLst>
                                  <p:childTnLst>
                                    <p:set>
                                      <p:cBhvr>
                                        <p:cTn id="42" dur="1" fill="hold">
                                          <p:stCondLst>
                                            <p:cond delay="0"/>
                                          </p:stCondLst>
                                        </p:cTn>
                                        <p:tgtEl>
                                          <p:spTgt spid="67"/>
                                        </p:tgtEl>
                                        <p:attrNameLst>
                                          <p:attrName>style.visibility</p:attrName>
                                        </p:attrNameLst>
                                      </p:cBhvr>
                                      <p:to>
                                        <p:strVal val="visible"/>
                                      </p:to>
                                    </p:set>
                                    <p:anim calcmode="lin" valueType="num">
                                      <p:cBhvr additive="base">
                                        <p:cTn id="43" dur="2000" fill="hold"/>
                                        <p:tgtEl>
                                          <p:spTgt spid="67"/>
                                        </p:tgtEl>
                                        <p:attrNameLst>
                                          <p:attrName>ppt_x</p:attrName>
                                        </p:attrNameLst>
                                      </p:cBhvr>
                                      <p:tavLst>
                                        <p:tav tm="0">
                                          <p:val>
                                            <p:strVal val="1+#ppt_w/2"/>
                                          </p:val>
                                        </p:tav>
                                        <p:tav tm="100000">
                                          <p:val>
                                            <p:strVal val="#ppt_x"/>
                                          </p:val>
                                        </p:tav>
                                      </p:tavLst>
                                    </p:anim>
                                    <p:anim calcmode="lin" valueType="num">
                                      <p:cBhvr additive="base">
                                        <p:cTn id="44" dur="2000" fill="hold"/>
                                        <p:tgtEl>
                                          <p:spTgt spid="67"/>
                                        </p:tgtEl>
                                        <p:attrNameLst>
                                          <p:attrName>ppt_y</p:attrName>
                                        </p:attrNameLst>
                                      </p:cBhvr>
                                      <p:tavLst>
                                        <p:tav tm="0">
                                          <p:val>
                                            <p:strVal val="0-#ppt_h/2"/>
                                          </p:val>
                                        </p:tav>
                                        <p:tav tm="100000">
                                          <p:val>
                                            <p:strVal val="#ppt_y"/>
                                          </p:val>
                                        </p:tav>
                                      </p:tavLst>
                                    </p:anim>
                                  </p:childTnLst>
                                </p:cTn>
                              </p:par>
                              <p:par>
                                <p:cTn id="45" presetID="23" presetClass="entr" presetSubtype="528" fill="hold" nodeType="withEffect">
                                  <p:stCondLst>
                                    <p:cond delay="0"/>
                                  </p:stCondLst>
                                  <p:childTnLst>
                                    <p:set>
                                      <p:cBhvr>
                                        <p:cTn id="46" dur="1" fill="hold">
                                          <p:stCondLst>
                                            <p:cond delay="0"/>
                                          </p:stCondLst>
                                        </p:cTn>
                                        <p:tgtEl>
                                          <p:spTgt spid="32"/>
                                        </p:tgtEl>
                                        <p:attrNameLst>
                                          <p:attrName>style.visibility</p:attrName>
                                        </p:attrNameLst>
                                      </p:cBhvr>
                                      <p:to>
                                        <p:strVal val="visible"/>
                                      </p:to>
                                    </p:set>
                                    <p:anim calcmode="lin" valueType="num">
                                      <p:cBhvr>
                                        <p:cTn id="47" dur="1000" fill="hold"/>
                                        <p:tgtEl>
                                          <p:spTgt spid="32"/>
                                        </p:tgtEl>
                                        <p:attrNameLst>
                                          <p:attrName>ppt_w</p:attrName>
                                        </p:attrNameLst>
                                      </p:cBhvr>
                                      <p:tavLst>
                                        <p:tav tm="0">
                                          <p:val>
                                            <p:fltVal val="0"/>
                                          </p:val>
                                        </p:tav>
                                        <p:tav tm="100000">
                                          <p:val>
                                            <p:strVal val="#ppt_w"/>
                                          </p:val>
                                        </p:tav>
                                      </p:tavLst>
                                    </p:anim>
                                    <p:anim calcmode="lin" valueType="num">
                                      <p:cBhvr>
                                        <p:cTn id="48" dur="1000" fill="hold"/>
                                        <p:tgtEl>
                                          <p:spTgt spid="32"/>
                                        </p:tgtEl>
                                        <p:attrNameLst>
                                          <p:attrName>ppt_h</p:attrName>
                                        </p:attrNameLst>
                                      </p:cBhvr>
                                      <p:tavLst>
                                        <p:tav tm="0">
                                          <p:val>
                                            <p:fltVal val="0"/>
                                          </p:val>
                                        </p:tav>
                                        <p:tav tm="100000">
                                          <p:val>
                                            <p:strVal val="#ppt_h"/>
                                          </p:val>
                                        </p:tav>
                                      </p:tavLst>
                                    </p:anim>
                                    <p:anim calcmode="lin" valueType="num">
                                      <p:cBhvr>
                                        <p:cTn id="49" dur="1000" fill="hold"/>
                                        <p:tgtEl>
                                          <p:spTgt spid="32"/>
                                        </p:tgtEl>
                                        <p:attrNameLst>
                                          <p:attrName>ppt_x</p:attrName>
                                        </p:attrNameLst>
                                      </p:cBhvr>
                                      <p:tavLst>
                                        <p:tav tm="0">
                                          <p:val>
                                            <p:fltVal val="0.5"/>
                                          </p:val>
                                        </p:tav>
                                        <p:tav tm="100000">
                                          <p:val>
                                            <p:strVal val="#ppt_x"/>
                                          </p:val>
                                        </p:tav>
                                      </p:tavLst>
                                    </p:anim>
                                    <p:anim calcmode="lin" valueType="num">
                                      <p:cBhvr>
                                        <p:cTn id="50" dur="1000" fill="hold"/>
                                        <p:tgtEl>
                                          <p:spTgt spid="32"/>
                                        </p:tgtEl>
                                        <p:attrNameLst>
                                          <p:attrName>ppt_y</p:attrName>
                                        </p:attrNameLst>
                                      </p:cBhvr>
                                      <p:tavLst>
                                        <p:tav tm="0">
                                          <p:val>
                                            <p:fltVal val="0.5"/>
                                          </p:val>
                                        </p:tav>
                                        <p:tav tm="100000">
                                          <p:val>
                                            <p:strVal val="#ppt_y"/>
                                          </p:val>
                                        </p:tav>
                                      </p:tavLst>
                                    </p:anim>
                                  </p:childTnLst>
                                </p:cTn>
                              </p:par>
                              <p:par>
                                <p:cTn id="51" presetID="2" presetClass="entr" presetSubtype="12" accel="65000" fill="hold" nodeType="withEffect">
                                  <p:stCondLst>
                                    <p:cond delay="0"/>
                                  </p:stCondLst>
                                  <p:childTnLst>
                                    <p:set>
                                      <p:cBhvr>
                                        <p:cTn id="52" dur="1" fill="hold">
                                          <p:stCondLst>
                                            <p:cond delay="0"/>
                                          </p:stCondLst>
                                        </p:cTn>
                                        <p:tgtEl>
                                          <p:spTgt spid="79"/>
                                        </p:tgtEl>
                                        <p:attrNameLst>
                                          <p:attrName>style.visibility</p:attrName>
                                        </p:attrNameLst>
                                      </p:cBhvr>
                                      <p:to>
                                        <p:strVal val="visible"/>
                                      </p:to>
                                    </p:set>
                                    <p:anim calcmode="lin" valueType="num">
                                      <p:cBhvr additive="base">
                                        <p:cTn id="53" dur="2000" fill="hold"/>
                                        <p:tgtEl>
                                          <p:spTgt spid="79"/>
                                        </p:tgtEl>
                                        <p:attrNameLst>
                                          <p:attrName>ppt_x</p:attrName>
                                        </p:attrNameLst>
                                      </p:cBhvr>
                                      <p:tavLst>
                                        <p:tav tm="0">
                                          <p:val>
                                            <p:strVal val="0-#ppt_w/2"/>
                                          </p:val>
                                        </p:tav>
                                        <p:tav tm="100000">
                                          <p:val>
                                            <p:strVal val="#ppt_x"/>
                                          </p:val>
                                        </p:tav>
                                      </p:tavLst>
                                    </p:anim>
                                    <p:anim calcmode="lin" valueType="num">
                                      <p:cBhvr additive="base">
                                        <p:cTn id="54" dur="2000" fill="hold"/>
                                        <p:tgtEl>
                                          <p:spTgt spid="79"/>
                                        </p:tgtEl>
                                        <p:attrNameLst>
                                          <p:attrName>ppt_y</p:attrName>
                                        </p:attrNameLst>
                                      </p:cBhvr>
                                      <p:tavLst>
                                        <p:tav tm="0">
                                          <p:val>
                                            <p:strVal val="1+#ppt_h/2"/>
                                          </p:val>
                                        </p:tav>
                                        <p:tav tm="100000">
                                          <p:val>
                                            <p:strVal val="#ppt_y"/>
                                          </p:val>
                                        </p:tav>
                                      </p:tavLst>
                                    </p:anim>
                                  </p:childTnLst>
                                </p:cTn>
                              </p:par>
                              <p:par>
                                <p:cTn id="55" presetID="2" presetClass="entr" presetSubtype="12" accel="65000" fill="hold" nodeType="withEffect">
                                  <p:stCondLst>
                                    <p:cond delay="0"/>
                                  </p:stCondLst>
                                  <p:childTnLst>
                                    <p:set>
                                      <p:cBhvr>
                                        <p:cTn id="56" dur="1" fill="hold">
                                          <p:stCondLst>
                                            <p:cond delay="0"/>
                                          </p:stCondLst>
                                        </p:cTn>
                                        <p:tgtEl>
                                          <p:spTgt spid="76"/>
                                        </p:tgtEl>
                                        <p:attrNameLst>
                                          <p:attrName>style.visibility</p:attrName>
                                        </p:attrNameLst>
                                      </p:cBhvr>
                                      <p:to>
                                        <p:strVal val="visible"/>
                                      </p:to>
                                    </p:set>
                                    <p:anim calcmode="lin" valueType="num">
                                      <p:cBhvr additive="base">
                                        <p:cTn id="57" dur="2000" fill="hold"/>
                                        <p:tgtEl>
                                          <p:spTgt spid="76"/>
                                        </p:tgtEl>
                                        <p:attrNameLst>
                                          <p:attrName>ppt_x</p:attrName>
                                        </p:attrNameLst>
                                      </p:cBhvr>
                                      <p:tavLst>
                                        <p:tav tm="0">
                                          <p:val>
                                            <p:strVal val="0-#ppt_w/2"/>
                                          </p:val>
                                        </p:tav>
                                        <p:tav tm="100000">
                                          <p:val>
                                            <p:strVal val="#ppt_x"/>
                                          </p:val>
                                        </p:tav>
                                      </p:tavLst>
                                    </p:anim>
                                    <p:anim calcmode="lin" valueType="num">
                                      <p:cBhvr additive="base">
                                        <p:cTn id="58" dur="2000" fill="hold"/>
                                        <p:tgtEl>
                                          <p:spTgt spid="76"/>
                                        </p:tgtEl>
                                        <p:attrNameLst>
                                          <p:attrName>ppt_y</p:attrName>
                                        </p:attrNameLst>
                                      </p:cBhvr>
                                      <p:tavLst>
                                        <p:tav tm="0">
                                          <p:val>
                                            <p:strVal val="1+#ppt_h/2"/>
                                          </p:val>
                                        </p:tav>
                                        <p:tav tm="100000">
                                          <p:val>
                                            <p:strVal val="#ppt_y"/>
                                          </p:val>
                                        </p:tav>
                                      </p:tavLst>
                                    </p:anim>
                                  </p:childTnLst>
                                </p:cTn>
                              </p:par>
                              <p:par>
                                <p:cTn id="59" presetID="23" presetClass="entr" presetSubtype="528" fill="hold" nodeType="withEffect">
                                  <p:stCondLst>
                                    <p:cond delay="200"/>
                                  </p:stCondLst>
                                  <p:childTnLst>
                                    <p:set>
                                      <p:cBhvr>
                                        <p:cTn id="60" dur="1" fill="hold">
                                          <p:stCondLst>
                                            <p:cond delay="0"/>
                                          </p:stCondLst>
                                        </p:cTn>
                                        <p:tgtEl>
                                          <p:spTgt spid="36"/>
                                        </p:tgtEl>
                                        <p:attrNameLst>
                                          <p:attrName>style.visibility</p:attrName>
                                        </p:attrNameLst>
                                      </p:cBhvr>
                                      <p:to>
                                        <p:strVal val="visible"/>
                                      </p:to>
                                    </p:set>
                                    <p:anim calcmode="lin" valueType="num">
                                      <p:cBhvr>
                                        <p:cTn id="61" dur="600" fill="hold"/>
                                        <p:tgtEl>
                                          <p:spTgt spid="36"/>
                                        </p:tgtEl>
                                        <p:attrNameLst>
                                          <p:attrName>ppt_w</p:attrName>
                                        </p:attrNameLst>
                                      </p:cBhvr>
                                      <p:tavLst>
                                        <p:tav tm="0">
                                          <p:val>
                                            <p:fltVal val="0"/>
                                          </p:val>
                                        </p:tav>
                                        <p:tav tm="100000">
                                          <p:val>
                                            <p:strVal val="#ppt_w"/>
                                          </p:val>
                                        </p:tav>
                                      </p:tavLst>
                                    </p:anim>
                                    <p:anim calcmode="lin" valueType="num">
                                      <p:cBhvr>
                                        <p:cTn id="62" dur="600" fill="hold"/>
                                        <p:tgtEl>
                                          <p:spTgt spid="36"/>
                                        </p:tgtEl>
                                        <p:attrNameLst>
                                          <p:attrName>ppt_h</p:attrName>
                                        </p:attrNameLst>
                                      </p:cBhvr>
                                      <p:tavLst>
                                        <p:tav tm="0">
                                          <p:val>
                                            <p:fltVal val="0"/>
                                          </p:val>
                                        </p:tav>
                                        <p:tav tm="100000">
                                          <p:val>
                                            <p:strVal val="#ppt_h"/>
                                          </p:val>
                                        </p:tav>
                                      </p:tavLst>
                                    </p:anim>
                                    <p:anim calcmode="lin" valueType="num">
                                      <p:cBhvr>
                                        <p:cTn id="63" dur="600" fill="hold"/>
                                        <p:tgtEl>
                                          <p:spTgt spid="36"/>
                                        </p:tgtEl>
                                        <p:attrNameLst>
                                          <p:attrName>ppt_x</p:attrName>
                                        </p:attrNameLst>
                                      </p:cBhvr>
                                      <p:tavLst>
                                        <p:tav tm="0">
                                          <p:val>
                                            <p:fltVal val="0.5"/>
                                          </p:val>
                                        </p:tav>
                                        <p:tav tm="100000">
                                          <p:val>
                                            <p:strVal val="#ppt_x"/>
                                          </p:val>
                                        </p:tav>
                                      </p:tavLst>
                                    </p:anim>
                                    <p:anim calcmode="lin" valueType="num">
                                      <p:cBhvr>
                                        <p:cTn id="64" dur="600" fill="hold"/>
                                        <p:tgtEl>
                                          <p:spTgt spid="36"/>
                                        </p:tgtEl>
                                        <p:attrNameLst>
                                          <p:attrName>ppt_y</p:attrName>
                                        </p:attrNameLst>
                                      </p:cBhvr>
                                      <p:tavLst>
                                        <p:tav tm="0">
                                          <p:val>
                                            <p:fltVal val="0.5"/>
                                          </p:val>
                                        </p:tav>
                                        <p:tav tm="100000">
                                          <p:val>
                                            <p:strVal val="#ppt_y"/>
                                          </p:val>
                                        </p:tav>
                                      </p:tavLst>
                                    </p:anim>
                                  </p:childTnLst>
                                </p:cTn>
                              </p:par>
                              <p:par>
                                <p:cTn id="65" presetID="2" presetClass="entr" presetSubtype="12" accel="65000" fill="hold" nodeType="withEffect">
                                  <p:stCondLst>
                                    <p:cond delay="0"/>
                                  </p:stCondLst>
                                  <p:childTnLst>
                                    <p:set>
                                      <p:cBhvr>
                                        <p:cTn id="66" dur="1" fill="hold">
                                          <p:stCondLst>
                                            <p:cond delay="0"/>
                                          </p:stCondLst>
                                        </p:cTn>
                                        <p:tgtEl>
                                          <p:spTgt spid="64"/>
                                        </p:tgtEl>
                                        <p:attrNameLst>
                                          <p:attrName>style.visibility</p:attrName>
                                        </p:attrNameLst>
                                      </p:cBhvr>
                                      <p:to>
                                        <p:strVal val="visible"/>
                                      </p:to>
                                    </p:set>
                                    <p:anim calcmode="lin" valueType="num">
                                      <p:cBhvr additive="base">
                                        <p:cTn id="67" dur="2000" fill="hold"/>
                                        <p:tgtEl>
                                          <p:spTgt spid="64"/>
                                        </p:tgtEl>
                                        <p:attrNameLst>
                                          <p:attrName>ppt_x</p:attrName>
                                        </p:attrNameLst>
                                      </p:cBhvr>
                                      <p:tavLst>
                                        <p:tav tm="0">
                                          <p:val>
                                            <p:strVal val="0-#ppt_w/2"/>
                                          </p:val>
                                        </p:tav>
                                        <p:tav tm="100000">
                                          <p:val>
                                            <p:strVal val="#ppt_x"/>
                                          </p:val>
                                        </p:tav>
                                      </p:tavLst>
                                    </p:anim>
                                    <p:anim calcmode="lin" valueType="num">
                                      <p:cBhvr additive="base">
                                        <p:cTn id="68" dur="2000" fill="hold"/>
                                        <p:tgtEl>
                                          <p:spTgt spid="64"/>
                                        </p:tgtEl>
                                        <p:attrNameLst>
                                          <p:attrName>ppt_y</p:attrName>
                                        </p:attrNameLst>
                                      </p:cBhvr>
                                      <p:tavLst>
                                        <p:tav tm="0">
                                          <p:val>
                                            <p:strVal val="1+#ppt_h/2"/>
                                          </p:val>
                                        </p:tav>
                                        <p:tav tm="100000">
                                          <p:val>
                                            <p:strVal val="#ppt_y"/>
                                          </p:val>
                                        </p:tav>
                                      </p:tavLst>
                                    </p:anim>
                                  </p:childTnLst>
                                </p:cTn>
                              </p:par>
                              <p:par>
                                <p:cTn id="69" presetID="23" presetClass="entr" presetSubtype="528" fill="hold" nodeType="withEffect">
                                  <p:stCondLst>
                                    <p:cond delay="0"/>
                                  </p:stCondLst>
                                  <p:childTnLst>
                                    <p:set>
                                      <p:cBhvr>
                                        <p:cTn id="70" dur="1" fill="hold">
                                          <p:stCondLst>
                                            <p:cond delay="0"/>
                                          </p:stCondLst>
                                        </p:cTn>
                                        <p:tgtEl>
                                          <p:spTgt spid="39"/>
                                        </p:tgtEl>
                                        <p:attrNameLst>
                                          <p:attrName>style.visibility</p:attrName>
                                        </p:attrNameLst>
                                      </p:cBhvr>
                                      <p:to>
                                        <p:strVal val="visible"/>
                                      </p:to>
                                    </p:set>
                                    <p:anim calcmode="lin" valueType="num">
                                      <p:cBhvr>
                                        <p:cTn id="71" dur="700" fill="hold"/>
                                        <p:tgtEl>
                                          <p:spTgt spid="39"/>
                                        </p:tgtEl>
                                        <p:attrNameLst>
                                          <p:attrName>ppt_w</p:attrName>
                                        </p:attrNameLst>
                                      </p:cBhvr>
                                      <p:tavLst>
                                        <p:tav tm="0">
                                          <p:val>
                                            <p:fltVal val="0"/>
                                          </p:val>
                                        </p:tav>
                                        <p:tav tm="100000">
                                          <p:val>
                                            <p:strVal val="#ppt_w"/>
                                          </p:val>
                                        </p:tav>
                                      </p:tavLst>
                                    </p:anim>
                                    <p:anim calcmode="lin" valueType="num">
                                      <p:cBhvr>
                                        <p:cTn id="72" dur="700" fill="hold"/>
                                        <p:tgtEl>
                                          <p:spTgt spid="39"/>
                                        </p:tgtEl>
                                        <p:attrNameLst>
                                          <p:attrName>ppt_h</p:attrName>
                                        </p:attrNameLst>
                                      </p:cBhvr>
                                      <p:tavLst>
                                        <p:tav tm="0">
                                          <p:val>
                                            <p:fltVal val="0"/>
                                          </p:val>
                                        </p:tav>
                                        <p:tav tm="100000">
                                          <p:val>
                                            <p:strVal val="#ppt_h"/>
                                          </p:val>
                                        </p:tav>
                                      </p:tavLst>
                                    </p:anim>
                                    <p:anim calcmode="lin" valueType="num">
                                      <p:cBhvr>
                                        <p:cTn id="73" dur="700" fill="hold"/>
                                        <p:tgtEl>
                                          <p:spTgt spid="39"/>
                                        </p:tgtEl>
                                        <p:attrNameLst>
                                          <p:attrName>ppt_x</p:attrName>
                                        </p:attrNameLst>
                                      </p:cBhvr>
                                      <p:tavLst>
                                        <p:tav tm="0">
                                          <p:val>
                                            <p:fltVal val="0.5"/>
                                          </p:val>
                                        </p:tav>
                                        <p:tav tm="100000">
                                          <p:val>
                                            <p:strVal val="#ppt_x"/>
                                          </p:val>
                                        </p:tav>
                                      </p:tavLst>
                                    </p:anim>
                                    <p:anim calcmode="lin" valueType="num">
                                      <p:cBhvr>
                                        <p:cTn id="74" dur="700" fill="hold"/>
                                        <p:tgtEl>
                                          <p:spTgt spid="39"/>
                                        </p:tgtEl>
                                        <p:attrNameLst>
                                          <p:attrName>ppt_y</p:attrName>
                                        </p:attrNameLst>
                                      </p:cBhvr>
                                      <p:tavLst>
                                        <p:tav tm="0">
                                          <p:val>
                                            <p:fltVal val="0.5"/>
                                          </p:val>
                                        </p:tav>
                                        <p:tav tm="100000">
                                          <p:val>
                                            <p:strVal val="#ppt_y"/>
                                          </p:val>
                                        </p:tav>
                                      </p:tavLst>
                                    </p:anim>
                                  </p:childTnLst>
                                </p:cTn>
                              </p:par>
                              <p:par>
                                <p:cTn id="75" presetID="2" presetClass="entr" presetSubtype="3" accel="65000" fill="hold" nodeType="withEffect">
                                  <p:stCondLst>
                                    <p:cond delay="0"/>
                                  </p:stCondLst>
                                  <p:childTnLst>
                                    <p:set>
                                      <p:cBhvr>
                                        <p:cTn id="76" dur="1" fill="hold">
                                          <p:stCondLst>
                                            <p:cond delay="0"/>
                                          </p:stCondLst>
                                        </p:cTn>
                                        <p:tgtEl>
                                          <p:spTgt spid="61"/>
                                        </p:tgtEl>
                                        <p:attrNameLst>
                                          <p:attrName>style.visibility</p:attrName>
                                        </p:attrNameLst>
                                      </p:cBhvr>
                                      <p:to>
                                        <p:strVal val="visible"/>
                                      </p:to>
                                    </p:set>
                                    <p:anim calcmode="lin" valueType="num">
                                      <p:cBhvr additive="base">
                                        <p:cTn id="77" dur="2000" fill="hold"/>
                                        <p:tgtEl>
                                          <p:spTgt spid="61"/>
                                        </p:tgtEl>
                                        <p:attrNameLst>
                                          <p:attrName>ppt_x</p:attrName>
                                        </p:attrNameLst>
                                      </p:cBhvr>
                                      <p:tavLst>
                                        <p:tav tm="0">
                                          <p:val>
                                            <p:strVal val="1+#ppt_w/2"/>
                                          </p:val>
                                        </p:tav>
                                        <p:tav tm="100000">
                                          <p:val>
                                            <p:strVal val="#ppt_x"/>
                                          </p:val>
                                        </p:tav>
                                      </p:tavLst>
                                    </p:anim>
                                    <p:anim calcmode="lin" valueType="num">
                                      <p:cBhvr additive="base">
                                        <p:cTn id="78" dur="2000" fill="hold"/>
                                        <p:tgtEl>
                                          <p:spTgt spid="61"/>
                                        </p:tgtEl>
                                        <p:attrNameLst>
                                          <p:attrName>ppt_y</p:attrName>
                                        </p:attrNameLst>
                                      </p:cBhvr>
                                      <p:tavLst>
                                        <p:tav tm="0">
                                          <p:val>
                                            <p:strVal val="0-#ppt_h/2"/>
                                          </p:val>
                                        </p:tav>
                                        <p:tav tm="100000">
                                          <p:val>
                                            <p:strVal val="#ppt_y"/>
                                          </p:val>
                                        </p:tav>
                                      </p:tavLst>
                                    </p:anim>
                                  </p:childTnLst>
                                </p:cTn>
                              </p:par>
                            </p:childTnLst>
                          </p:cTn>
                        </p:par>
                        <p:par>
                          <p:cTn id="79" fill="hold">
                            <p:stCondLst>
                              <p:cond delay="2900"/>
                            </p:stCondLst>
                            <p:childTnLst>
                              <p:par>
                                <p:cTn id="80" presetID="42" presetClass="entr" presetSubtype="0" fill="hold" nodeType="afterEffect">
                                  <p:stCondLst>
                                    <p:cond delay="0"/>
                                  </p:stCondLst>
                                  <p:childTnLst>
                                    <p:set>
                                      <p:cBhvr>
                                        <p:cTn id="81" dur="1" fill="hold">
                                          <p:stCondLst>
                                            <p:cond delay="0"/>
                                          </p:stCondLst>
                                        </p:cTn>
                                        <p:tgtEl>
                                          <p:spTgt spid="42"/>
                                        </p:tgtEl>
                                        <p:attrNameLst>
                                          <p:attrName>style.visibility</p:attrName>
                                        </p:attrNameLst>
                                      </p:cBhvr>
                                      <p:to>
                                        <p:strVal val="visible"/>
                                      </p:to>
                                    </p:set>
                                    <p:animEffect transition="in" filter="fade">
                                      <p:cBhvr>
                                        <p:cTn id="82" dur="1000"/>
                                        <p:tgtEl>
                                          <p:spTgt spid="42"/>
                                        </p:tgtEl>
                                      </p:cBhvr>
                                    </p:animEffect>
                                    <p:anim calcmode="lin" valueType="num">
                                      <p:cBhvr>
                                        <p:cTn id="83" dur="1000" fill="hold"/>
                                        <p:tgtEl>
                                          <p:spTgt spid="42"/>
                                        </p:tgtEl>
                                        <p:attrNameLst>
                                          <p:attrName>ppt_x</p:attrName>
                                        </p:attrNameLst>
                                      </p:cBhvr>
                                      <p:tavLst>
                                        <p:tav tm="0">
                                          <p:val>
                                            <p:strVal val="#ppt_x"/>
                                          </p:val>
                                        </p:tav>
                                        <p:tav tm="100000">
                                          <p:val>
                                            <p:strVal val="#ppt_x"/>
                                          </p:val>
                                        </p:tav>
                                      </p:tavLst>
                                    </p:anim>
                                    <p:anim calcmode="lin" valueType="num">
                                      <p:cBhvr>
                                        <p:cTn id="84" dur="1000" fill="hold"/>
                                        <p:tgtEl>
                                          <p:spTgt spid="42"/>
                                        </p:tgtEl>
                                        <p:attrNameLst>
                                          <p:attrName>ppt_y</p:attrName>
                                        </p:attrNameLst>
                                      </p:cBhvr>
                                      <p:tavLst>
                                        <p:tav tm="0">
                                          <p:val>
                                            <p:strVal val="#ppt_y+.1"/>
                                          </p:val>
                                        </p:tav>
                                        <p:tav tm="100000">
                                          <p:val>
                                            <p:strVal val="#ppt_y"/>
                                          </p:val>
                                        </p:tav>
                                      </p:tavLst>
                                    </p:anim>
                                  </p:childTnLst>
                                </p:cTn>
                              </p:par>
                              <p:par>
                                <p:cTn id="85" presetID="47" presetClass="entr" presetSubtype="0"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Effect transition="in" filter="fade">
                                      <p:cBhvr>
                                        <p:cTn id="87" dur="1000"/>
                                        <p:tgtEl>
                                          <p:spTgt spid="49"/>
                                        </p:tgtEl>
                                      </p:cBhvr>
                                    </p:animEffect>
                                    <p:anim calcmode="lin" valueType="num">
                                      <p:cBhvr>
                                        <p:cTn id="88" dur="1000" fill="hold"/>
                                        <p:tgtEl>
                                          <p:spTgt spid="49"/>
                                        </p:tgtEl>
                                        <p:attrNameLst>
                                          <p:attrName>ppt_x</p:attrName>
                                        </p:attrNameLst>
                                      </p:cBhvr>
                                      <p:tavLst>
                                        <p:tav tm="0">
                                          <p:val>
                                            <p:strVal val="#ppt_x"/>
                                          </p:val>
                                        </p:tav>
                                        <p:tav tm="100000">
                                          <p:val>
                                            <p:strVal val="#ppt_x"/>
                                          </p:val>
                                        </p:tav>
                                      </p:tavLst>
                                    </p:anim>
                                    <p:anim calcmode="lin" valueType="num">
                                      <p:cBhvr>
                                        <p:cTn id="89" dur="1000" fill="hold"/>
                                        <p:tgtEl>
                                          <p:spTgt spid="49"/>
                                        </p:tgtEl>
                                        <p:attrNameLst>
                                          <p:attrName>ppt_y</p:attrName>
                                        </p:attrNameLst>
                                      </p:cBhvr>
                                      <p:tavLst>
                                        <p:tav tm="0">
                                          <p:val>
                                            <p:strVal val="#ppt_y-.1"/>
                                          </p:val>
                                        </p:tav>
                                        <p:tav tm="100000">
                                          <p:val>
                                            <p:strVal val="#ppt_y"/>
                                          </p:val>
                                        </p:tav>
                                      </p:tavLst>
                                    </p:anim>
                                  </p:childTnLst>
                                </p:cTn>
                              </p:par>
                            </p:childTnLst>
                          </p:cTn>
                        </p:par>
                        <p:par>
                          <p:cTn id="90" fill="hold">
                            <p:stCondLst>
                              <p:cond delay="3900"/>
                            </p:stCondLst>
                            <p:childTnLst>
                              <p:par>
                                <p:cTn id="91" presetID="42" presetClass="entr" presetSubtype="0" fill="hold" grpId="0" nodeType="afterEffect">
                                  <p:stCondLst>
                                    <p:cond delay="0"/>
                                  </p:stCondLst>
                                  <p:childTnLst>
                                    <p:set>
                                      <p:cBhvr>
                                        <p:cTn id="92" dur="1" fill="hold">
                                          <p:stCondLst>
                                            <p:cond delay="0"/>
                                          </p:stCondLst>
                                        </p:cTn>
                                        <p:tgtEl>
                                          <p:spTgt spid="50"/>
                                        </p:tgtEl>
                                        <p:attrNameLst>
                                          <p:attrName>style.visibility</p:attrName>
                                        </p:attrNameLst>
                                      </p:cBhvr>
                                      <p:to>
                                        <p:strVal val="visible"/>
                                      </p:to>
                                    </p:set>
                                    <p:animEffect transition="in" filter="fade">
                                      <p:cBhvr>
                                        <p:cTn id="93" dur="1000"/>
                                        <p:tgtEl>
                                          <p:spTgt spid="50"/>
                                        </p:tgtEl>
                                      </p:cBhvr>
                                    </p:animEffect>
                                    <p:anim calcmode="lin" valueType="num">
                                      <p:cBhvr>
                                        <p:cTn id="94" dur="1000" fill="hold"/>
                                        <p:tgtEl>
                                          <p:spTgt spid="50"/>
                                        </p:tgtEl>
                                        <p:attrNameLst>
                                          <p:attrName>ppt_x</p:attrName>
                                        </p:attrNameLst>
                                      </p:cBhvr>
                                      <p:tavLst>
                                        <p:tav tm="0">
                                          <p:val>
                                            <p:strVal val="#ppt_x"/>
                                          </p:val>
                                        </p:tav>
                                        <p:tav tm="100000">
                                          <p:val>
                                            <p:strVal val="#ppt_x"/>
                                          </p:val>
                                        </p:tav>
                                      </p:tavLst>
                                    </p:anim>
                                    <p:anim calcmode="lin" valueType="num">
                                      <p:cBhvr>
                                        <p:cTn id="95" dur="1000" fill="hold"/>
                                        <p:tgtEl>
                                          <p:spTgt spid="50"/>
                                        </p:tgtEl>
                                        <p:attrNameLst>
                                          <p:attrName>ppt_y</p:attrName>
                                        </p:attrNameLst>
                                      </p:cBhvr>
                                      <p:tavLst>
                                        <p:tav tm="0">
                                          <p:val>
                                            <p:strVal val="#ppt_y+.1"/>
                                          </p:val>
                                        </p:tav>
                                        <p:tav tm="100000">
                                          <p:val>
                                            <p:strVal val="#ppt_y"/>
                                          </p:val>
                                        </p:tav>
                                      </p:tavLst>
                                    </p:anim>
                                  </p:childTnLst>
                                </p:cTn>
                              </p:par>
                            </p:childTnLst>
                          </p:cTn>
                        </p:par>
                        <p:par>
                          <p:cTn id="96" fill="hold">
                            <p:stCondLst>
                              <p:cond delay="4900"/>
                            </p:stCondLst>
                            <p:childTnLst>
                              <p:par>
                                <p:cTn id="97" presetID="16" presetClass="entr" presetSubtype="21" fill="hold" grpId="0" nodeType="afterEffect">
                                  <p:stCondLst>
                                    <p:cond delay="0"/>
                                  </p:stCondLst>
                                  <p:childTnLst>
                                    <p:set>
                                      <p:cBhvr>
                                        <p:cTn id="98" dur="1" fill="hold">
                                          <p:stCondLst>
                                            <p:cond delay="0"/>
                                          </p:stCondLst>
                                        </p:cTn>
                                        <p:tgtEl>
                                          <p:spTgt spid="51"/>
                                        </p:tgtEl>
                                        <p:attrNameLst>
                                          <p:attrName>style.visibility</p:attrName>
                                        </p:attrNameLst>
                                      </p:cBhvr>
                                      <p:to>
                                        <p:strVal val="visible"/>
                                      </p:to>
                                    </p:set>
                                    <p:animEffect transition="in" filter="barn(inVertical)">
                                      <p:cBhvr>
                                        <p:cTn id="99"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P spid="5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
          <p:cNvSpPr txBox="1">
            <a:spLocks/>
          </p:cNvSpPr>
          <p:nvPr/>
        </p:nvSpPr>
        <p:spPr>
          <a:xfrm>
            <a:off x="1952464" y="356800"/>
            <a:ext cx="2667413" cy="72747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项目成果展示</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5" name="组合 14"/>
          <p:cNvGrpSpPr/>
          <p:nvPr/>
        </p:nvGrpSpPr>
        <p:grpSpPr>
          <a:xfrm>
            <a:off x="1930652" y="1840694"/>
            <a:ext cx="4385257" cy="2146516"/>
            <a:chOff x="4304043" y="1286668"/>
            <a:chExt cx="3837944" cy="2757793"/>
          </a:xfrm>
          <a:effectLst>
            <a:outerShdw blurRad="381000" dist="254000" dir="8100000" algn="tr" rotWithShape="0">
              <a:prstClr val="black">
                <a:alpha val="40000"/>
              </a:prstClr>
            </a:outerShdw>
          </a:effectLst>
        </p:grpSpPr>
        <p:sp>
          <p:nvSpPr>
            <p:cNvPr id="16" name="圆角矩形 15"/>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2101580" y="2325682"/>
            <a:ext cx="1088888" cy="1177121"/>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Group 41"/>
          <p:cNvGrpSpPr>
            <a:grpSpLocks/>
          </p:cNvGrpSpPr>
          <p:nvPr/>
        </p:nvGrpSpPr>
        <p:grpSpPr bwMode="auto">
          <a:xfrm>
            <a:off x="3415558" y="2588114"/>
            <a:ext cx="2556629" cy="1515840"/>
            <a:chOff x="0" y="0"/>
            <a:chExt cx="2419" cy="1343"/>
          </a:xfrm>
        </p:grpSpPr>
        <p:sp>
          <p:nvSpPr>
            <p:cNvPr id="32"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rPr>
                <a:t>单击此处添加标题</a:t>
              </a:r>
              <a:endParaRPr 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endParaRPr>
            </a:p>
          </p:txBody>
        </p:sp>
        <p:sp>
          <p:nvSpPr>
            <p:cNvPr id="33"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rPr>
                <a:t>此处添加详细文本描述，建议与标题相关并符合整体语言风格，语言描述尽量</a:t>
              </a:r>
              <a:endParaRPr 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sp>
        <p:nvSpPr>
          <p:cNvPr id="35" name="Freeform 9"/>
          <p:cNvSpPr>
            <a:spLocks noEditPoints="1"/>
          </p:cNvSpPr>
          <p:nvPr/>
        </p:nvSpPr>
        <p:spPr bwMode="auto">
          <a:xfrm>
            <a:off x="2325421" y="2729832"/>
            <a:ext cx="494364" cy="425450"/>
          </a:xfrm>
          <a:custGeom>
            <a:avLst/>
            <a:gdLst>
              <a:gd name="T0" fmla="*/ 54 w 159"/>
              <a:gd name="T1" fmla="*/ 126 h 128"/>
              <a:gd name="T2" fmla="*/ 57 w 159"/>
              <a:gd name="T3" fmla="*/ 127 h 128"/>
              <a:gd name="T4" fmla="*/ 81 w 159"/>
              <a:gd name="T5" fmla="*/ 105 h 128"/>
              <a:gd name="T6" fmla="*/ 54 w 159"/>
              <a:gd name="T7" fmla="*/ 91 h 128"/>
              <a:gd name="T8" fmla="*/ 54 w 159"/>
              <a:gd name="T9" fmla="*/ 126 h 128"/>
              <a:gd name="T10" fmla="*/ 154 w 159"/>
              <a:gd name="T11" fmla="*/ 1 h 128"/>
              <a:gd name="T12" fmla="*/ 3 w 159"/>
              <a:gd name="T13" fmla="*/ 54 h 128"/>
              <a:gd name="T14" fmla="*/ 2 w 159"/>
              <a:gd name="T15" fmla="*/ 58 h 128"/>
              <a:gd name="T16" fmla="*/ 35 w 159"/>
              <a:gd name="T17" fmla="*/ 71 h 128"/>
              <a:gd name="T18" fmla="*/ 35 w 159"/>
              <a:gd name="T19" fmla="*/ 71 h 128"/>
              <a:gd name="T20" fmla="*/ 54 w 159"/>
              <a:gd name="T21" fmla="*/ 79 h 128"/>
              <a:gd name="T22" fmla="*/ 148 w 159"/>
              <a:gd name="T23" fmla="*/ 10 h 128"/>
              <a:gd name="T24" fmla="*/ 150 w 159"/>
              <a:gd name="T25" fmla="*/ 12 h 128"/>
              <a:gd name="T26" fmla="*/ 83 w 159"/>
              <a:gd name="T27" fmla="*/ 85 h 128"/>
              <a:gd name="T28" fmla="*/ 83 w 159"/>
              <a:gd name="T29" fmla="*/ 85 h 128"/>
              <a:gd name="T30" fmla="*/ 79 w 159"/>
              <a:gd name="T31" fmla="*/ 89 h 128"/>
              <a:gd name="T32" fmla="*/ 84 w 159"/>
              <a:gd name="T33" fmla="*/ 92 h 128"/>
              <a:gd name="T34" fmla="*/ 84 w 159"/>
              <a:gd name="T35" fmla="*/ 92 h 128"/>
              <a:gd name="T36" fmla="*/ 127 w 159"/>
              <a:gd name="T37" fmla="*/ 115 h 128"/>
              <a:gd name="T38" fmla="*/ 133 w 159"/>
              <a:gd name="T39" fmla="*/ 112 h 128"/>
              <a:gd name="T40" fmla="*/ 158 w 159"/>
              <a:gd name="T41" fmla="*/ 5 h 128"/>
              <a:gd name="T42" fmla="*/ 154 w 159"/>
              <a:gd name="T43" fmla="*/ 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59" h="128">
                <a:moveTo>
                  <a:pt x="54" y="126"/>
                </a:moveTo>
                <a:cubicBezTo>
                  <a:pt x="54" y="128"/>
                  <a:pt x="55" y="128"/>
                  <a:pt x="57" y="127"/>
                </a:cubicBezTo>
                <a:cubicBezTo>
                  <a:pt x="59" y="125"/>
                  <a:pt x="81" y="105"/>
                  <a:pt x="81" y="105"/>
                </a:cubicBezTo>
                <a:cubicBezTo>
                  <a:pt x="54" y="91"/>
                  <a:pt x="54" y="91"/>
                  <a:pt x="54" y="91"/>
                </a:cubicBezTo>
                <a:cubicBezTo>
                  <a:pt x="54" y="126"/>
                  <a:pt x="54" y="126"/>
                  <a:pt x="54" y="126"/>
                </a:cubicBezTo>
                <a:close/>
                <a:moveTo>
                  <a:pt x="154" y="1"/>
                </a:moveTo>
                <a:cubicBezTo>
                  <a:pt x="151" y="2"/>
                  <a:pt x="5" y="53"/>
                  <a:pt x="3" y="54"/>
                </a:cubicBezTo>
                <a:cubicBezTo>
                  <a:pt x="0" y="55"/>
                  <a:pt x="0" y="57"/>
                  <a:pt x="2" y="58"/>
                </a:cubicBezTo>
                <a:cubicBezTo>
                  <a:pt x="6" y="60"/>
                  <a:pt x="35" y="71"/>
                  <a:pt x="35" y="71"/>
                </a:cubicBezTo>
                <a:cubicBezTo>
                  <a:pt x="35" y="71"/>
                  <a:pt x="35" y="71"/>
                  <a:pt x="35" y="71"/>
                </a:cubicBezTo>
                <a:cubicBezTo>
                  <a:pt x="54" y="79"/>
                  <a:pt x="54" y="79"/>
                  <a:pt x="54" y="79"/>
                </a:cubicBezTo>
                <a:cubicBezTo>
                  <a:pt x="54" y="79"/>
                  <a:pt x="147" y="11"/>
                  <a:pt x="148" y="10"/>
                </a:cubicBezTo>
                <a:cubicBezTo>
                  <a:pt x="150" y="9"/>
                  <a:pt x="151" y="11"/>
                  <a:pt x="150" y="12"/>
                </a:cubicBezTo>
                <a:cubicBezTo>
                  <a:pt x="149" y="13"/>
                  <a:pt x="83" y="85"/>
                  <a:pt x="83" y="85"/>
                </a:cubicBezTo>
                <a:cubicBezTo>
                  <a:pt x="83" y="85"/>
                  <a:pt x="83" y="85"/>
                  <a:pt x="83" y="85"/>
                </a:cubicBezTo>
                <a:cubicBezTo>
                  <a:pt x="79" y="89"/>
                  <a:pt x="79" y="89"/>
                  <a:pt x="79" y="89"/>
                </a:cubicBezTo>
                <a:cubicBezTo>
                  <a:pt x="84" y="92"/>
                  <a:pt x="84" y="92"/>
                  <a:pt x="84" y="92"/>
                </a:cubicBezTo>
                <a:cubicBezTo>
                  <a:pt x="84" y="92"/>
                  <a:pt x="84" y="92"/>
                  <a:pt x="84" y="92"/>
                </a:cubicBezTo>
                <a:cubicBezTo>
                  <a:pt x="84" y="92"/>
                  <a:pt x="124" y="113"/>
                  <a:pt x="127" y="115"/>
                </a:cubicBezTo>
                <a:cubicBezTo>
                  <a:pt x="129" y="116"/>
                  <a:pt x="132" y="115"/>
                  <a:pt x="133" y="112"/>
                </a:cubicBezTo>
                <a:cubicBezTo>
                  <a:pt x="134" y="108"/>
                  <a:pt x="158" y="7"/>
                  <a:pt x="158" y="5"/>
                </a:cubicBezTo>
                <a:cubicBezTo>
                  <a:pt x="159" y="2"/>
                  <a:pt x="157" y="0"/>
                  <a:pt x="154" y="1"/>
                </a:cubicBezTo>
                <a:close/>
              </a:path>
            </a:pathLst>
          </a:custGeom>
          <a:solidFill>
            <a:schemeClr val="accent1"/>
          </a:solidFill>
          <a:ln>
            <a:noFill/>
          </a:ln>
        </p:spPr>
        <p:txBody>
          <a:bodyPr vert="horz" wrap="square" lIns="103463" tIns="51731" rIns="103463" bIns="51731" numCol="1" anchor="t" anchorCtr="0" compatLnSpc="1">
            <a:prstTxWarp prst="textNoShape">
              <a:avLst/>
            </a:prstTxWarp>
          </a:bodyPr>
          <a:lstStyle/>
          <a:p>
            <a:pPr algn="ctr" fontAlgn="base">
              <a:spcBef>
                <a:spcPct val="0"/>
              </a:spcBef>
              <a:spcAft>
                <a:spcPct val="0"/>
              </a:spcAft>
              <a:defRPr/>
            </a:pPr>
            <a:endParaRPr lang="en-US" sz="2489" ker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7346309" y="1840694"/>
            <a:ext cx="4385257" cy="2146516"/>
            <a:chOff x="4304043" y="1286668"/>
            <a:chExt cx="3837944" cy="2757793"/>
          </a:xfrm>
          <a:effectLst>
            <a:outerShdw blurRad="381000" dist="254000" dir="8100000" algn="tr" rotWithShape="0">
              <a:prstClr val="black">
                <a:alpha val="40000"/>
              </a:prstClr>
            </a:outerShdw>
          </a:effectLst>
        </p:grpSpPr>
        <p:sp>
          <p:nvSpPr>
            <p:cNvPr id="37" name="圆角矩形 3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8" name="圆角矩形 3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7750462" y="2325682"/>
            <a:ext cx="1088888" cy="1177121"/>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Group 41"/>
          <p:cNvGrpSpPr>
            <a:grpSpLocks/>
          </p:cNvGrpSpPr>
          <p:nvPr/>
        </p:nvGrpSpPr>
        <p:grpSpPr bwMode="auto">
          <a:xfrm>
            <a:off x="8882092" y="2649001"/>
            <a:ext cx="2556629" cy="1515840"/>
            <a:chOff x="0" y="0"/>
            <a:chExt cx="2419" cy="1343"/>
          </a:xfrm>
        </p:grpSpPr>
        <p:sp>
          <p:nvSpPr>
            <p:cNvPr id="4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rPr>
                <a:t>单击此处添加标题</a:t>
              </a:r>
              <a:endParaRPr 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endParaRPr>
            </a:p>
          </p:txBody>
        </p:sp>
        <p:sp>
          <p:nvSpPr>
            <p:cNvPr id="4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rPr>
                <a:t>此处添加详细文本描述，建议与标题相关并符合整体语言风格，语言描述尽量</a:t>
              </a:r>
              <a:endParaRPr 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sp>
        <p:nvSpPr>
          <p:cNvPr id="45" name="Freeform 8"/>
          <p:cNvSpPr>
            <a:spLocks noEditPoints="1"/>
          </p:cNvSpPr>
          <p:nvPr/>
        </p:nvSpPr>
        <p:spPr bwMode="auto">
          <a:xfrm>
            <a:off x="8073785" y="2729832"/>
            <a:ext cx="428624" cy="459146"/>
          </a:xfrm>
          <a:custGeom>
            <a:avLst/>
            <a:gdLst>
              <a:gd name="T0" fmla="*/ 18 w 138"/>
              <a:gd name="T1" fmla="*/ 69 h 138"/>
              <a:gd name="T2" fmla="*/ 0 w 138"/>
              <a:gd name="T3" fmla="*/ 69 h 138"/>
              <a:gd name="T4" fmla="*/ 0 w 138"/>
              <a:gd name="T5" fmla="*/ 121 h 138"/>
              <a:gd name="T6" fmla="*/ 18 w 138"/>
              <a:gd name="T7" fmla="*/ 138 h 138"/>
              <a:gd name="T8" fmla="*/ 69 w 138"/>
              <a:gd name="T9" fmla="*/ 138 h 138"/>
              <a:gd name="T10" fmla="*/ 69 w 138"/>
              <a:gd name="T11" fmla="*/ 121 h 138"/>
              <a:gd name="T12" fmla="*/ 18 w 138"/>
              <a:gd name="T13" fmla="*/ 121 h 138"/>
              <a:gd name="T14" fmla="*/ 18 w 138"/>
              <a:gd name="T15" fmla="*/ 69 h 138"/>
              <a:gd name="T16" fmla="*/ 121 w 138"/>
              <a:gd name="T17" fmla="*/ 86 h 138"/>
              <a:gd name="T18" fmla="*/ 52 w 138"/>
              <a:gd name="T19" fmla="*/ 86 h 138"/>
              <a:gd name="T20" fmla="*/ 52 w 138"/>
              <a:gd name="T21" fmla="*/ 18 h 138"/>
              <a:gd name="T22" fmla="*/ 121 w 138"/>
              <a:gd name="T23" fmla="*/ 18 h 138"/>
              <a:gd name="T24" fmla="*/ 121 w 138"/>
              <a:gd name="T25" fmla="*/ 86 h 138"/>
              <a:gd name="T26" fmla="*/ 121 w 138"/>
              <a:gd name="T27" fmla="*/ 0 h 138"/>
              <a:gd name="T28" fmla="*/ 52 w 138"/>
              <a:gd name="T29" fmla="*/ 0 h 138"/>
              <a:gd name="T30" fmla="*/ 35 w 138"/>
              <a:gd name="T31" fmla="*/ 17 h 138"/>
              <a:gd name="T32" fmla="*/ 35 w 138"/>
              <a:gd name="T33" fmla="*/ 86 h 138"/>
              <a:gd name="T34" fmla="*/ 52 w 138"/>
              <a:gd name="T35" fmla="*/ 103 h 138"/>
              <a:gd name="T36" fmla="*/ 121 w 138"/>
              <a:gd name="T37" fmla="*/ 103 h 138"/>
              <a:gd name="T38" fmla="*/ 138 w 138"/>
              <a:gd name="T39" fmla="*/ 86 h 138"/>
              <a:gd name="T40" fmla="*/ 138 w 138"/>
              <a:gd name="T41" fmla="*/ 18 h 138"/>
              <a:gd name="T42" fmla="*/ 121 w 138"/>
              <a:gd name="T43" fmla="*/ 0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38" h="138">
                <a:moveTo>
                  <a:pt x="18" y="69"/>
                </a:moveTo>
                <a:cubicBezTo>
                  <a:pt x="0" y="69"/>
                  <a:pt x="0" y="69"/>
                  <a:pt x="0" y="69"/>
                </a:cubicBezTo>
                <a:cubicBezTo>
                  <a:pt x="0" y="121"/>
                  <a:pt x="0" y="121"/>
                  <a:pt x="0" y="121"/>
                </a:cubicBezTo>
                <a:cubicBezTo>
                  <a:pt x="0" y="130"/>
                  <a:pt x="8" y="138"/>
                  <a:pt x="18" y="138"/>
                </a:cubicBezTo>
                <a:cubicBezTo>
                  <a:pt x="69" y="138"/>
                  <a:pt x="69" y="138"/>
                  <a:pt x="69" y="138"/>
                </a:cubicBezTo>
                <a:cubicBezTo>
                  <a:pt x="69" y="121"/>
                  <a:pt x="69" y="121"/>
                  <a:pt x="69" y="121"/>
                </a:cubicBezTo>
                <a:cubicBezTo>
                  <a:pt x="18" y="121"/>
                  <a:pt x="18" y="121"/>
                  <a:pt x="18" y="121"/>
                </a:cubicBezTo>
                <a:cubicBezTo>
                  <a:pt x="18" y="69"/>
                  <a:pt x="18" y="69"/>
                  <a:pt x="18" y="69"/>
                </a:cubicBezTo>
                <a:close/>
                <a:moveTo>
                  <a:pt x="121" y="86"/>
                </a:moveTo>
                <a:cubicBezTo>
                  <a:pt x="52" y="86"/>
                  <a:pt x="52" y="86"/>
                  <a:pt x="52" y="86"/>
                </a:cubicBezTo>
                <a:cubicBezTo>
                  <a:pt x="52" y="18"/>
                  <a:pt x="52" y="18"/>
                  <a:pt x="52" y="18"/>
                </a:cubicBezTo>
                <a:cubicBezTo>
                  <a:pt x="121" y="18"/>
                  <a:pt x="121" y="18"/>
                  <a:pt x="121" y="18"/>
                </a:cubicBezTo>
                <a:cubicBezTo>
                  <a:pt x="121" y="86"/>
                  <a:pt x="121" y="86"/>
                  <a:pt x="121" y="86"/>
                </a:cubicBezTo>
                <a:close/>
                <a:moveTo>
                  <a:pt x="121" y="0"/>
                </a:moveTo>
                <a:cubicBezTo>
                  <a:pt x="52" y="0"/>
                  <a:pt x="52" y="0"/>
                  <a:pt x="52" y="0"/>
                </a:cubicBezTo>
                <a:cubicBezTo>
                  <a:pt x="42" y="0"/>
                  <a:pt x="35" y="8"/>
                  <a:pt x="35" y="17"/>
                </a:cubicBezTo>
                <a:cubicBezTo>
                  <a:pt x="35" y="86"/>
                  <a:pt x="35" y="86"/>
                  <a:pt x="35" y="86"/>
                </a:cubicBezTo>
                <a:cubicBezTo>
                  <a:pt x="35" y="96"/>
                  <a:pt x="42" y="103"/>
                  <a:pt x="52" y="103"/>
                </a:cubicBezTo>
                <a:cubicBezTo>
                  <a:pt x="121" y="103"/>
                  <a:pt x="121" y="103"/>
                  <a:pt x="121" y="103"/>
                </a:cubicBezTo>
                <a:cubicBezTo>
                  <a:pt x="130" y="103"/>
                  <a:pt x="138" y="96"/>
                  <a:pt x="138" y="86"/>
                </a:cubicBezTo>
                <a:cubicBezTo>
                  <a:pt x="138" y="18"/>
                  <a:pt x="138" y="18"/>
                  <a:pt x="138" y="18"/>
                </a:cubicBezTo>
                <a:cubicBezTo>
                  <a:pt x="138" y="8"/>
                  <a:pt x="130" y="0"/>
                  <a:pt x="121" y="0"/>
                </a:cubicBezTo>
                <a:close/>
              </a:path>
            </a:pathLst>
          </a:custGeom>
          <a:solidFill>
            <a:schemeClr val="accent1"/>
          </a:solidFill>
          <a:ln>
            <a:noFill/>
          </a:ln>
        </p:spPr>
        <p:txBody>
          <a:bodyPr vert="horz" wrap="square" lIns="103463" tIns="51731" rIns="103463" bIns="51731" numCol="1" anchor="t" anchorCtr="0" compatLnSpc="1">
            <a:prstTxWarp prst="textNoShape">
              <a:avLst/>
            </a:prstTxWarp>
          </a:bodyPr>
          <a:lstStyle/>
          <a:p>
            <a:pPr algn="ctr" fontAlgn="base">
              <a:spcBef>
                <a:spcPct val="0"/>
              </a:spcBef>
              <a:spcAft>
                <a:spcPct val="0"/>
              </a:spcAft>
              <a:defRPr/>
            </a:pPr>
            <a:endParaRPr lang="en-US" sz="2489" ker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6" name="组合 45"/>
          <p:cNvGrpSpPr/>
          <p:nvPr/>
        </p:nvGrpSpPr>
        <p:grpSpPr>
          <a:xfrm>
            <a:off x="1930652" y="4427277"/>
            <a:ext cx="4385257" cy="2146516"/>
            <a:chOff x="4304043" y="1286668"/>
            <a:chExt cx="3837944" cy="2757793"/>
          </a:xfrm>
          <a:effectLst>
            <a:outerShdw blurRad="381000" dist="254000" dir="8100000" algn="tr" rotWithShape="0">
              <a:prstClr val="black">
                <a:alpha val="40000"/>
              </a:prstClr>
            </a:outerShdw>
          </a:effectLst>
        </p:grpSpPr>
        <p:sp>
          <p:nvSpPr>
            <p:cNvPr id="47" name="圆角矩形 4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8" name="圆角矩形 4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9" name="组合 48"/>
          <p:cNvGrpSpPr/>
          <p:nvPr/>
        </p:nvGrpSpPr>
        <p:grpSpPr>
          <a:xfrm>
            <a:off x="2101580" y="4912265"/>
            <a:ext cx="1088888" cy="1177121"/>
            <a:chOff x="304800" y="673100"/>
            <a:chExt cx="4000500" cy="4000500"/>
          </a:xfrm>
          <a:effectLst>
            <a:outerShdw blurRad="444500" dist="254000" dir="8100000" algn="tr" rotWithShape="0">
              <a:prstClr val="black">
                <a:alpha val="50000"/>
              </a:prstClr>
            </a:outerShdw>
          </a:effectLst>
        </p:grpSpPr>
        <p:sp>
          <p:nvSpPr>
            <p:cNvPr id="50" name="同心圆 4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2" name="Group 41"/>
          <p:cNvGrpSpPr>
            <a:grpSpLocks/>
          </p:cNvGrpSpPr>
          <p:nvPr/>
        </p:nvGrpSpPr>
        <p:grpSpPr bwMode="auto">
          <a:xfrm>
            <a:off x="3496388" y="5174696"/>
            <a:ext cx="2556629" cy="1515840"/>
            <a:chOff x="0" y="0"/>
            <a:chExt cx="2419" cy="1343"/>
          </a:xfrm>
        </p:grpSpPr>
        <p:sp>
          <p:nvSpPr>
            <p:cNvPr id="5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rPr>
                <a:t>单击此处添加标题</a:t>
              </a:r>
              <a:endParaRPr 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endParaRPr>
            </a:p>
          </p:txBody>
        </p:sp>
        <p:sp>
          <p:nvSpPr>
            <p:cNvPr id="5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rPr>
                <a:t>此处添加详细文本描述，建议与标题相关并符合整体语言风格，语言描述尽量</a:t>
              </a:r>
              <a:endParaRPr 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sp>
        <p:nvSpPr>
          <p:cNvPr id="55" name="Freeform 7"/>
          <p:cNvSpPr>
            <a:spLocks/>
          </p:cNvSpPr>
          <p:nvPr/>
        </p:nvSpPr>
        <p:spPr bwMode="auto">
          <a:xfrm>
            <a:off x="2381270" y="5236943"/>
            <a:ext cx="519347" cy="564458"/>
          </a:xfrm>
          <a:custGeom>
            <a:avLst/>
            <a:gdLst>
              <a:gd name="T0" fmla="*/ 48 w 167"/>
              <a:gd name="T1" fmla="*/ 170 h 170"/>
              <a:gd name="T2" fmla="*/ 18 w 167"/>
              <a:gd name="T3" fmla="*/ 158 h 170"/>
              <a:gd name="T4" fmla="*/ 20 w 167"/>
              <a:gd name="T5" fmla="*/ 97 h 170"/>
              <a:gd name="T6" fmla="*/ 105 w 167"/>
              <a:gd name="T7" fmla="*/ 12 h 170"/>
              <a:gd name="T8" fmla="*/ 135 w 167"/>
              <a:gd name="T9" fmla="*/ 3 h 170"/>
              <a:gd name="T10" fmla="*/ 157 w 167"/>
              <a:gd name="T11" fmla="*/ 24 h 170"/>
              <a:gd name="T12" fmla="*/ 148 w 167"/>
              <a:gd name="T13" fmla="*/ 54 h 170"/>
              <a:gd name="T14" fmla="*/ 66 w 167"/>
              <a:gd name="T15" fmla="*/ 136 h 170"/>
              <a:gd name="T16" fmla="*/ 51 w 167"/>
              <a:gd name="T17" fmla="*/ 143 h 170"/>
              <a:gd name="T18" fmla="*/ 38 w 167"/>
              <a:gd name="T19" fmla="*/ 139 h 170"/>
              <a:gd name="T20" fmla="*/ 41 w 167"/>
              <a:gd name="T21" fmla="*/ 110 h 170"/>
              <a:gd name="T22" fmla="*/ 98 w 167"/>
              <a:gd name="T23" fmla="*/ 53 h 170"/>
              <a:gd name="T24" fmla="*/ 106 w 167"/>
              <a:gd name="T25" fmla="*/ 53 h 170"/>
              <a:gd name="T26" fmla="*/ 106 w 167"/>
              <a:gd name="T27" fmla="*/ 62 h 170"/>
              <a:gd name="T28" fmla="*/ 49 w 167"/>
              <a:gd name="T29" fmla="*/ 119 h 170"/>
              <a:gd name="T30" fmla="*/ 46 w 167"/>
              <a:gd name="T31" fmla="*/ 130 h 170"/>
              <a:gd name="T32" fmla="*/ 50 w 167"/>
              <a:gd name="T33" fmla="*/ 132 h 170"/>
              <a:gd name="T34" fmla="*/ 58 w 167"/>
              <a:gd name="T35" fmla="*/ 127 h 170"/>
              <a:gd name="T36" fmla="*/ 139 w 167"/>
              <a:gd name="T37" fmla="*/ 46 h 170"/>
              <a:gd name="T38" fmla="*/ 145 w 167"/>
              <a:gd name="T39" fmla="*/ 27 h 170"/>
              <a:gd name="T40" fmla="*/ 132 w 167"/>
              <a:gd name="T41" fmla="*/ 14 h 170"/>
              <a:gd name="T42" fmla="*/ 114 w 167"/>
              <a:gd name="T43" fmla="*/ 20 h 170"/>
              <a:gd name="T44" fmla="*/ 29 w 167"/>
              <a:gd name="T45" fmla="*/ 105 h 170"/>
              <a:gd name="T46" fmla="*/ 27 w 167"/>
              <a:gd name="T47" fmla="*/ 150 h 170"/>
              <a:gd name="T48" fmla="*/ 71 w 167"/>
              <a:gd name="T49" fmla="*/ 148 h 170"/>
              <a:gd name="T50" fmla="*/ 156 w 167"/>
              <a:gd name="T51" fmla="*/ 63 h 170"/>
              <a:gd name="T52" fmla="*/ 165 w 167"/>
              <a:gd name="T53" fmla="*/ 63 h 170"/>
              <a:gd name="T54" fmla="*/ 165 w 167"/>
              <a:gd name="T55" fmla="*/ 71 h 170"/>
              <a:gd name="T56" fmla="*/ 80 w 167"/>
              <a:gd name="T57" fmla="*/ 156 h 170"/>
              <a:gd name="T58" fmla="*/ 48 w 167"/>
              <a:gd name="T59" fmla="*/ 17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67" h="170">
                <a:moveTo>
                  <a:pt x="48" y="170"/>
                </a:moveTo>
                <a:cubicBezTo>
                  <a:pt x="37" y="170"/>
                  <a:pt x="26" y="166"/>
                  <a:pt x="18" y="158"/>
                </a:cubicBezTo>
                <a:cubicBezTo>
                  <a:pt x="4" y="143"/>
                  <a:pt x="0" y="117"/>
                  <a:pt x="20" y="97"/>
                </a:cubicBezTo>
                <a:cubicBezTo>
                  <a:pt x="32" y="85"/>
                  <a:pt x="81" y="36"/>
                  <a:pt x="105" y="12"/>
                </a:cubicBezTo>
                <a:cubicBezTo>
                  <a:pt x="114" y="3"/>
                  <a:pt x="125" y="0"/>
                  <a:pt x="135" y="3"/>
                </a:cubicBezTo>
                <a:cubicBezTo>
                  <a:pt x="146" y="5"/>
                  <a:pt x="154" y="14"/>
                  <a:pt x="157" y="24"/>
                </a:cubicBezTo>
                <a:cubicBezTo>
                  <a:pt x="160" y="35"/>
                  <a:pt x="156" y="46"/>
                  <a:pt x="148" y="54"/>
                </a:cubicBezTo>
                <a:cubicBezTo>
                  <a:pt x="66" y="136"/>
                  <a:pt x="66" y="136"/>
                  <a:pt x="66" y="136"/>
                </a:cubicBezTo>
                <a:cubicBezTo>
                  <a:pt x="62" y="140"/>
                  <a:pt x="57" y="143"/>
                  <a:pt x="51" y="143"/>
                </a:cubicBezTo>
                <a:cubicBezTo>
                  <a:pt x="46" y="144"/>
                  <a:pt x="41" y="142"/>
                  <a:pt x="38" y="139"/>
                </a:cubicBezTo>
                <a:cubicBezTo>
                  <a:pt x="31" y="133"/>
                  <a:pt x="30" y="121"/>
                  <a:pt x="41" y="110"/>
                </a:cubicBezTo>
                <a:cubicBezTo>
                  <a:pt x="98" y="53"/>
                  <a:pt x="98" y="53"/>
                  <a:pt x="98" y="53"/>
                </a:cubicBezTo>
                <a:cubicBezTo>
                  <a:pt x="100" y="51"/>
                  <a:pt x="104" y="51"/>
                  <a:pt x="106" y="53"/>
                </a:cubicBezTo>
                <a:cubicBezTo>
                  <a:pt x="109" y="55"/>
                  <a:pt x="109" y="59"/>
                  <a:pt x="106" y="62"/>
                </a:cubicBezTo>
                <a:cubicBezTo>
                  <a:pt x="49" y="119"/>
                  <a:pt x="49" y="119"/>
                  <a:pt x="49" y="119"/>
                </a:cubicBezTo>
                <a:cubicBezTo>
                  <a:pt x="44" y="124"/>
                  <a:pt x="44" y="128"/>
                  <a:pt x="46" y="130"/>
                </a:cubicBezTo>
                <a:cubicBezTo>
                  <a:pt x="47" y="131"/>
                  <a:pt x="48" y="132"/>
                  <a:pt x="50" y="132"/>
                </a:cubicBezTo>
                <a:cubicBezTo>
                  <a:pt x="52" y="131"/>
                  <a:pt x="55" y="130"/>
                  <a:pt x="58" y="127"/>
                </a:cubicBezTo>
                <a:cubicBezTo>
                  <a:pt x="139" y="46"/>
                  <a:pt x="139" y="46"/>
                  <a:pt x="139" y="46"/>
                </a:cubicBezTo>
                <a:cubicBezTo>
                  <a:pt x="145" y="40"/>
                  <a:pt x="147" y="34"/>
                  <a:pt x="145" y="27"/>
                </a:cubicBezTo>
                <a:cubicBezTo>
                  <a:pt x="144" y="21"/>
                  <a:pt x="138" y="16"/>
                  <a:pt x="132" y="14"/>
                </a:cubicBezTo>
                <a:cubicBezTo>
                  <a:pt x="126" y="13"/>
                  <a:pt x="119" y="15"/>
                  <a:pt x="114" y="20"/>
                </a:cubicBezTo>
                <a:cubicBezTo>
                  <a:pt x="89" y="45"/>
                  <a:pt x="41" y="93"/>
                  <a:pt x="29" y="105"/>
                </a:cubicBezTo>
                <a:cubicBezTo>
                  <a:pt x="13" y="121"/>
                  <a:pt x="17" y="139"/>
                  <a:pt x="27" y="150"/>
                </a:cubicBezTo>
                <a:cubicBezTo>
                  <a:pt x="37" y="160"/>
                  <a:pt x="55" y="164"/>
                  <a:pt x="71" y="148"/>
                </a:cubicBezTo>
                <a:cubicBezTo>
                  <a:pt x="156" y="63"/>
                  <a:pt x="156" y="63"/>
                  <a:pt x="156" y="63"/>
                </a:cubicBezTo>
                <a:cubicBezTo>
                  <a:pt x="159" y="60"/>
                  <a:pt x="162" y="60"/>
                  <a:pt x="165" y="63"/>
                </a:cubicBezTo>
                <a:cubicBezTo>
                  <a:pt x="167" y="65"/>
                  <a:pt x="167" y="69"/>
                  <a:pt x="165" y="71"/>
                </a:cubicBezTo>
                <a:cubicBezTo>
                  <a:pt x="80" y="156"/>
                  <a:pt x="80" y="156"/>
                  <a:pt x="80" y="156"/>
                </a:cubicBezTo>
                <a:cubicBezTo>
                  <a:pt x="70" y="166"/>
                  <a:pt x="58" y="170"/>
                  <a:pt x="48" y="170"/>
                </a:cubicBezTo>
                <a:close/>
              </a:path>
            </a:pathLst>
          </a:custGeom>
          <a:solidFill>
            <a:schemeClr val="accent1"/>
          </a:solidFill>
          <a:ln>
            <a:noFill/>
          </a:ln>
        </p:spPr>
        <p:txBody>
          <a:bodyPr vert="horz" wrap="square" lIns="103463" tIns="51731" rIns="103463" bIns="51731" numCol="1" anchor="t" anchorCtr="0" compatLnSpc="1">
            <a:prstTxWarp prst="textNoShape">
              <a:avLst/>
            </a:prstTxWarp>
          </a:bodyPr>
          <a:lstStyle/>
          <a:p>
            <a:pPr algn="ctr" fontAlgn="base">
              <a:spcBef>
                <a:spcPct val="0"/>
              </a:spcBef>
              <a:spcAft>
                <a:spcPct val="0"/>
              </a:spcAft>
              <a:defRPr/>
            </a:pPr>
            <a:endParaRPr lang="en-US" sz="2489" ker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6" name="组合 55"/>
          <p:cNvGrpSpPr/>
          <p:nvPr/>
        </p:nvGrpSpPr>
        <p:grpSpPr>
          <a:xfrm>
            <a:off x="7347725" y="4427277"/>
            <a:ext cx="4385257" cy="2146516"/>
            <a:chOff x="4304043" y="1286668"/>
            <a:chExt cx="3837944" cy="2757793"/>
          </a:xfrm>
          <a:effectLst>
            <a:outerShdw blurRad="381000" dist="254000" dir="8100000" algn="tr" rotWithShape="0">
              <a:prstClr val="black">
                <a:alpha val="40000"/>
              </a:prstClr>
            </a:outerShdw>
          </a:effectLst>
        </p:grpSpPr>
        <p:sp>
          <p:nvSpPr>
            <p:cNvPr id="57" name="圆角矩形 56"/>
            <p:cNvSpPr/>
            <p:nvPr/>
          </p:nvSpPr>
          <p:spPr>
            <a:xfrm>
              <a:off x="4304043" y="1286668"/>
              <a:ext cx="3837944"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58" name="圆角矩形 57"/>
            <p:cNvSpPr/>
            <p:nvPr/>
          </p:nvSpPr>
          <p:spPr>
            <a:xfrm>
              <a:off x="4351931" y="1367703"/>
              <a:ext cx="3742172" cy="259572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9" name="组合 58"/>
          <p:cNvGrpSpPr/>
          <p:nvPr/>
        </p:nvGrpSpPr>
        <p:grpSpPr>
          <a:xfrm>
            <a:off x="7751879" y="4866774"/>
            <a:ext cx="1088888" cy="1177121"/>
            <a:chOff x="304800" y="673100"/>
            <a:chExt cx="4000500" cy="4000500"/>
          </a:xfrm>
          <a:effectLst>
            <a:outerShdw blurRad="444500" dist="254000" dir="8100000" algn="tr" rotWithShape="0">
              <a:prstClr val="black">
                <a:alpha val="50000"/>
              </a:prstClr>
            </a:outerShdw>
          </a:effectLst>
        </p:grpSpPr>
        <p:sp>
          <p:nvSpPr>
            <p:cNvPr id="60" name="同心圆 5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椭圆 60"/>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2" name="Group 41"/>
          <p:cNvGrpSpPr>
            <a:grpSpLocks/>
          </p:cNvGrpSpPr>
          <p:nvPr/>
        </p:nvGrpSpPr>
        <p:grpSpPr bwMode="auto">
          <a:xfrm>
            <a:off x="9073707" y="5073922"/>
            <a:ext cx="2556629" cy="1515840"/>
            <a:chOff x="0" y="0"/>
            <a:chExt cx="2419" cy="1343"/>
          </a:xfrm>
        </p:grpSpPr>
        <p:sp>
          <p:nvSpPr>
            <p:cNvPr id="63" name="Rectangle 42"/>
            <p:cNvSpPr>
              <a:spLocks/>
            </p:cNvSpPr>
            <p:nvPr/>
          </p:nvSpPr>
          <p:spPr bwMode="auto">
            <a:xfrm>
              <a:off x="0" y="0"/>
              <a:ext cx="2419" cy="3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ctr"/>
            <a:lstStyle/>
            <a:p>
              <a:pPr fontAlgn="base">
                <a:lnSpc>
                  <a:spcPct val="70000"/>
                </a:lnSpc>
                <a:spcBef>
                  <a:spcPct val="0"/>
                </a:spcBef>
                <a:spcAft>
                  <a:spcPct val="0"/>
                </a:spcAft>
              </a:pPr>
              <a:r>
                <a:rPr lang="zh-CN" alt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rPr>
                <a:t>单击此处添加标题</a:t>
              </a:r>
              <a:endParaRPr lang="en-US" sz="1358" dirty="0">
                <a:solidFill>
                  <a:srgbClr val="000000"/>
                </a:solidFill>
                <a:latin typeface="Arial" panose="020B0604020202020204" pitchFamily="34" charset="0"/>
                <a:ea typeface="微软雅黑" panose="020B0503020204020204" pitchFamily="34" charset="-122"/>
                <a:cs typeface="Bebas Neue" charset="0"/>
                <a:sym typeface="Arial" panose="020B0604020202020204" pitchFamily="34" charset="0"/>
              </a:endParaRPr>
            </a:p>
          </p:txBody>
        </p:sp>
        <p:sp>
          <p:nvSpPr>
            <p:cNvPr id="64" name="Rectangle 43"/>
            <p:cNvSpPr>
              <a:spLocks/>
            </p:cNvSpPr>
            <p:nvPr/>
          </p:nvSpPr>
          <p:spPr bwMode="auto">
            <a:xfrm>
              <a:off x="0" y="304"/>
              <a:ext cx="2419" cy="10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a:solidFill>
                    <a:schemeClr val="tx1"/>
                  </a:solidFill>
                  <a:miter lim="800000"/>
                  <a:headEnd type="none" w="med" len="med"/>
                  <a:tailEnd type="none" w="med" len="med"/>
                </a14:hiddenLine>
              </a:ext>
            </a:extLst>
          </p:spPr>
          <p:txBody>
            <a:bodyPr lIns="0" tIns="0" rIns="0" bIns="0" anchor="t"/>
            <a:lstStyle/>
            <a:p>
              <a:pPr fontAlgn="base">
                <a:lnSpc>
                  <a:spcPct val="125000"/>
                </a:lnSpc>
                <a:spcBef>
                  <a:spcPct val="0"/>
                </a:spcBef>
                <a:spcAft>
                  <a:spcPct val="0"/>
                </a:spcAft>
              </a:pPr>
              <a:r>
                <a:rPr lang="zh-CN" alt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rPr>
                <a:t>此处添加详细文本描述，建议与标题相关并符合整体语言风格，语言描述尽量</a:t>
              </a:r>
              <a:endParaRPr lang="en-US" sz="1018" dirty="0">
                <a:solidFill>
                  <a:srgbClr val="000000"/>
                </a:solidFill>
                <a:latin typeface="Arial" panose="020B0604020202020204" pitchFamily="34" charset="0"/>
                <a:ea typeface="微软雅黑" panose="020B0503020204020204" pitchFamily="34" charset="-122"/>
                <a:cs typeface="Lato Light" charset="0"/>
                <a:sym typeface="Arial" panose="020B0604020202020204" pitchFamily="34" charset="0"/>
              </a:endParaRPr>
            </a:p>
          </p:txBody>
        </p:sp>
      </p:grpSp>
      <p:sp>
        <p:nvSpPr>
          <p:cNvPr id="65" name="Freeform 6"/>
          <p:cNvSpPr>
            <a:spLocks noEditPoints="1"/>
          </p:cNvSpPr>
          <p:nvPr/>
        </p:nvSpPr>
        <p:spPr bwMode="auto">
          <a:xfrm>
            <a:off x="7992954" y="5235585"/>
            <a:ext cx="477273" cy="523737"/>
          </a:xfrm>
          <a:custGeom>
            <a:avLst/>
            <a:gdLst>
              <a:gd name="T0" fmla="*/ 13 w 154"/>
              <a:gd name="T1" fmla="*/ 28 h 158"/>
              <a:gd name="T2" fmla="*/ 34 w 154"/>
              <a:gd name="T3" fmla="*/ 28 h 158"/>
              <a:gd name="T4" fmla="*/ 43 w 154"/>
              <a:gd name="T5" fmla="*/ 73 h 158"/>
              <a:gd name="T6" fmla="*/ 13 w 154"/>
              <a:gd name="T7" fmla="*/ 28 h 158"/>
              <a:gd name="T8" fmla="*/ 77 w 154"/>
              <a:gd name="T9" fmla="*/ 11 h 158"/>
              <a:gd name="T10" fmla="*/ 110 w 154"/>
              <a:gd name="T11" fmla="*/ 24 h 158"/>
              <a:gd name="T12" fmla="*/ 77 w 154"/>
              <a:gd name="T13" fmla="*/ 37 h 158"/>
              <a:gd name="T14" fmla="*/ 45 w 154"/>
              <a:gd name="T15" fmla="*/ 24 h 158"/>
              <a:gd name="T16" fmla="*/ 77 w 154"/>
              <a:gd name="T17" fmla="*/ 11 h 158"/>
              <a:gd name="T18" fmla="*/ 111 w 154"/>
              <a:gd name="T19" fmla="*/ 73 h 158"/>
              <a:gd name="T20" fmla="*/ 121 w 154"/>
              <a:gd name="T21" fmla="*/ 28 h 158"/>
              <a:gd name="T22" fmla="*/ 142 w 154"/>
              <a:gd name="T23" fmla="*/ 28 h 158"/>
              <a:gd name="T24" fmla="*/ 111 w 154"/>
              <a:gd name="T25" fmla="*/ 73 h 158"/>
              <a:gd name="T26" fmla="*/ 87 w 154"/>
              <a:gd name="T27" fmla="*/ 116 h 158"/>
              <a:gd name="T28" fmla="*/ 112 w 154"/>
              <a:gd name="T29" fmla="*/ 87 h 158"/>
              <a:gd name="T30" fmla="*/ 154 w 154"/>
              <a:gd name="T31" fmla="*/ 22 h 158"/>
              <a:gd name="T32" fmla="*/ 148 w 154"/>
              <a:gd name="T33" fmla="*/ 16 h 158"/>
              <a:gd name="T34" fmla="*/ 119 w 154"/>
              <a:gd name="T35" fmla="*/ 16 h 158"/>
              <a:gd name="T36" fmla="*/ 77 w 154"/>
              <a:gd name="T37" fmla="*/ 0 h 158"/>
              <a:gd name="T38" fmla="*/ 36 w 154"/>
              <a:gd name="T39" fmla="*/ 16 h 158"/>
              <a:gd name="T40" fmla="*/ 6 w 154"/>
              <a:gd name="T41" fmla="*/ 16 h 158"/>
              <a:gd name="T42" fmla="*/ 0 w 154"/>
              <a:gd name="T43" fmla="*/ 22 h 158"/>
              <a:gd name="T44" fmla="*/ 42 w 154"/>
              <a:gd name="T45" fmla="*/ 87 h 158"/>
              <a:gd name="T46" fmla="*/ 67 w 154"/>
              <a:gd name="T47" fmla="*/ 116 h 158"/>
              <a:gd name="T48" fmla="*/ 67 w 154"/>
              <a:gd name="T49" fmla="*/ 128 h 158"/>
              <a:gd name="T50" fmla="*/ 39 w 154"/>
              <a:gd name="T51" fmla="*/ 143 h 158"/>
              <a:gd name="T52" fmla="*/ 77 w 154"/>
              <a:gd name="T53" fmla="*/ 158 h 158"/>
              <a:gd name="T54" fmla="*/ 115 w 154"/>
              <a:gd name="T55" fmla="*/ 143 h 158"/>
              <a:gd name="T56" fmla="*/ 87 w 154"/>
              <a:gd name="T57" fmla="*/ 128 h 158"/>
              <a:gd name="T58" fmla="*/ 87 w 154"/>
              <a:gd name="T59" fmla="*/ 116 h 1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54" h="158">
                <a:moveTo>
                  <a:pt x="13" y="28"/>
                </a:moveTo>
                <a:cubicBezTo>
                  <a:pt x="34" y="28"/>
                  <a:pt x="34" y="28"/>
                  <a:pt x="34" y="28"/>
                </a:cubicBezTo>
                <a:cubicBezTo>
                  <a:pt x="35" y="49"/>
                  <a:pt x="39" y="63"/>
                  <a:pt x="43" y="73"/>
                </a:cubicBezTo>
                <a:cubicBezTo>
                  <a:pt x="28" y="63"/>
                  <a:pt x="15" y="51"/>
                  <a:pt x="13" y="28"/>
                </a:cubicBezTo>
                <a:close/>
                <a:moveTo>
                  <a:pt x="77" y="11"/>
                </a:moveTo>
                <a:cubicBezTo>
                  <a:pt x="101" y="11"/>
                  <a:pt x="110" y="20"/>
                  <a:pt x="110" y="24"/>
                </a:cubicBezTo>
                <a:cubicBezTo>
                  <a:pt x="110" y="27"/>
                  <a:pt x="101" y="37"/>
                  <a:pt x="77" y="37"/>
                </a:cubicBezTo>
                <a:cubicBezTo>
                  <a:pt x="54" y="37"/>
                  <a:pt x="45" y="27"/>
                  <a:pt x="45" y="24"/>
                </a:cubicBezTo>
                <a:cubicBezTo>
                  <a:pt x="45" y="20"/>
                  <a:pt x="54" y="11"/>
                  <a:pt x="77" y="11"/>
                </a:cubicBezTo>
                <a:close/>
                <a:moveTo>
                  <a:pt x="111" y="73"/>
                </a:moveTo>
                <a:cubicBezTo>
                  <a:pt x="116" y="63"/>
                  <a:pt x="120" y="49"/>
                  <a:pt x="121" y="28"/>
                </a:cubicBezTo>
                <a:cubicBezTo>
                  <a:pt x="142" y="28"/>
                  <a:pt x="142" y="28"/>
                  <a:pt x="142" y="28"/>
                </a:cubicBezTo>
                <a:cubicBezTo>
                  <a:pt x="140" y="51"/>
                  <a:pt x="126" y="63"/>
                  <a:pt x="111" y="73"/>
                </a:cubicBezTo>
                <a:close/>
                <a:moveTo>
                  <a:pt x="87" y="116"/>
                </a:moveTo>
                <a:cubicBezTo>
                  <a:pt x="87" y="104"/>
                  <a:pt x="97" y="97"/>
                  <a:pt x="112" y="87"/>
                </a:cubicBezTo>
                <a:cubicBezTo>
                  <a:pt x="131" y="74"/>
                  <a:pt x="154" y="59"/>
                  <a:pt x="154" y="22"/>
                </a:cubicBezTo>
                <a:cubicBezTo>
                  <a:pt x="154" y="19"/>
                  <a:pt x="152" y="16"/>
                  <a:pt x="148" y="16"/>
                </a:cubicBezTo>
                <a:cubicBezTo>
                  <a:pt x="119" y="16"/>
                  <a:pt x="119" y="16"/>
                  <a:pt x="119" y="16"/>
                </a:cubicBezTo>
                <a:cubicBezTo>
                  <a:pt x="115" y="8"/>
                  <a:pt x="102" y="0"/>
                  <a:pt x="77" y="0"/>
                </a:cubicBezTo>
                <a:cubicBezTo>
                  <a:pt x="52" y="0"/>
                  <a:pt x="40" y="8"/>
                  <a:pt x="36" y="16"/>
                </a:cubicBezTo>
                <a:cubicBezTo>
                  <a:pt x="6" y="16"/>
                  <a:pt x="6" y="16"/>
                  <a:pt x="6" y="16"/>
                </a:cubicBezTo>
                <a:cubicBezTo>
                  <a:pt x="3" y="16"/>
                  <a:pt x="0" y="19"/>
                  <a:pt x="0" y="22"/>
                </a:cubicBezTo>
                <a:cubicBezTo>
                  <a:pt x="0" y="59"/>
                  <a:pt x="24" y="74"/>
                  <a:pt x="42" y="87"/>
                </a:cubicBezTo>
                <a:cubicBezTo>
                  <a:pt x="58" y="97"/>
                  <a:pt x="67" y="104"/>
                  <a:pt x="67" y="116"/>
                </a:cubicBezTo>
                <a:cubicBezTo>
                  <a:pt x="67" y="128"/>
                  <a:pt x="67" y="128"/>
                  <a:pt x="67" y="128"/>
                </a:cubicBezTo>
                <a:cubicBezTo>
                  <a:pt x="51" y="129"/>
                  <a:pt x="39" y="135"/>
                  <a:pt x="39" y="143"/>
                </a:cubicBezTo>
                <a:cubicBezTo>
                  <a:pt x="39" y="151"/>
                  <a:pt x="56" y="158"/>
                  <a:pt x="77" y="158"/>
                </a:cubicBezTo>
                <a:cubicBezTo>
                  <a:pt x="98" y="158"/>
                  <a:pt x="115" y="151"/>
                  <a:pt x="115" y="143"/>
                </a:cubicBezTo>
                <a:cubicBezTo>
                  <a:pt x="115" y="135"/>
                  <a:pt x="104" y="129"/>
                  <a:pt x="87" y="128"/>
                </a:cubicBezTo>
                <a:cubicBezTo>
                  <a:pt x="87" y="116"/>
                  <a:pt x="87" y="116"/>
                  <a:pt x="87" y="116"/>
                </a:cubicBezTo>
                <a:close/>
              </a:path>
            </a:pathLst>
          </a:custGeom>
          <a:solidFill>
            <a:schemeClr val="accent1"/>
          </a:solidFill>
          <a:ln>
            <a:noFill/>
          </a:ln>
        </p:spPr>
        <p:txBody>
          <a:bodyPr vert="horz" wrap="square" lIns="103463" tIns="51731" rIns="103463" bIns="51731" numCol="1" anchor="t" anchorCtr="0" compatLnSpc="1">
            <a:prstTxWarp prst="textNoShape">
              <a:avLst/>
            </a:prstTxWarp>
          </a:bodyPr>
          <a:lstStyle/>
          <a:p>
            <a:pPr algn="ctr" fontAlgn="base">
              <a:spcBef>
                <a:spcPct val="0"/>
              </a:spcBef>
              <a:spcAft>
                <a:spcPct val="0"/>
              </a:spcAft>
              <a:defRPr/>
            </a:pPr>
            <a:endParaRPr lang="en-US" sz="2489" kern="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p:cTn id="7" dur="500" fill="hold"/>
                                        <p:tgtEl>
                                          <p:spTgt spid="20"/>
                                        </p:tgtEl>
                                        <p:attrNameLst>
                                          <p:attrName>ppt_w</p:attrName>
                                        </p:attrNameLst>
                                      </p:cBhvr>
                                      <p:tavLst>
                                        <p:tav tm="0">
                                          <p:val>
                                            <p:fltVal val="0"/>
                                          </p:val>
                                        </p:tav>
                                        <p:tav tm="100000">
                                          <p:val>
                                            <p:strVal val="#ppt_w"/>
                                          </p:val>
                                        </p:tav>
                                      </p:tavLst>
                                    </p:anim>
                                    <p:anim calcmode="lin" valueType="num">
                                      <p:cBhvr>
                                        <p:cTn id="8" dur="500" fill="hold"/>
                                        <p:tgtEl>
                                          <p:spTgt spid="20"/>
                                        </p:tgtEl>
                                        <p:attrNameLst>
                                          <p:attrName>ppt_h</p:attrName>
                                        </p:attrNameLst>
                                      </p:cBhvr>
                                      <p:tavLst>
                                        <p:tav tm="0">
                                          <p:val>
                                            <p:fltVal val="0"/>
                                          </p:val>
                                        </p:tav>
                                        <p:tav tm="100000">
                                          <p:val>
                                            <p:strVal val="#ppt_h"/>
                                          </p:val>
                                        </p:tav>
                                      </p:tavLst>
                                    </p:anim>
                                    <p:animEffect transition="in" filter="fade">
                                      <p:cBhvr>
                                        <p:cTn id="9" dur="500"/>
                                        <p:tgtEl>
                                          <p:spTgt spid="20"/>
                                        </p:tgtEl>
                                      </p:cBhvr>
                                    </p:animEffect>
                                  </p:childTnLst>
                                </p:cTn>
                              </p:par>
                            </p:childTnLst>
                          </p:cTn>
                        </p:par>
                        <p:par>
                          <p:cTn id="10" fill="hold">
                            <p:stCondLst>
                              <p:cond delay="500"/>
                            </p:stCondLst>
                            <p:childTnLst>
                              <p:par>
                                <p:cTn id="11" presetID="42" presetClass="entr" presetSubtype="0" fill="hold" grpId="0" nodeType="afterEffect">
                                  <p:stCondLst>
                                    <p:cond delay="0"/>
                                  </p:stCondLst>
                                  <p:childTnLst>
                                    <p:set>
                                      <p:cBhvr>
                                        <p:cTn id="12" dur="1" fill="hold">
                                          <p:stCondLst>
                                            <p:cond delay="0"/>
                                          </p:stCondLst>
                                        </p:cTn>
                                        <p:tgtEl>
                                          <p:spTgt spid="35"/>
                                        </p:tgtEl>
                                        <p:attrNameLst>
                                          <p:attrName>style.visibility</p:attrName>
                                        </p:attrNameLst>
                                      </p:cBhvr>
                                      <p:to>
                                        <p:strVal val="visible"/>
                                      </p:to>
                                    </p:set>
                                    <p:animEffect transition="in" filter="fade">
                                      <p:cBhvr>
                                        <p:cTn id="13" dur="500"/>
                                        <p:tgtEl>
                                          <p:spTgt spid="35"/>
                                        </p:tgtEl>
                                      </p:cBhvr>
                                    </p:animEffect>
                                    <p:anim calcmode="lin" valueType="num">
                                      <p:cBhvr>
                                        <p:cTn id="14" dur="500" fill="hold"/>
                                        <p:tgtEl>
                                          <p:spTgt spid="35"/>
                                        </p:tgtEl>
                                        <p:attrNameLst>
                                          <p:attrName>ppt_x</p:attrName>
                                        </p:attrNameLst>
                                      </p:cBhvr>
                                      <p:tavLst>
                                        <p:tav tm="0">
                                          <p:val>
                                            <p:strVal val="#ppt_x"/>
                                          </p:val>
                                        </p:tav>
                                        <p:tav tm="100000">
                                          <p:val>
                                            <p:strVal val="#ppt_x"/>
                                          </p:val>
                                        </p:tav>
                                      </p:tavLst>
                                    </p:anim>
                                    <p:anim calcmode="lin" valueType="num">
                                      <p:cBhvr>
                                        <p:cTn id="15" dur="500" fill="hold"/>
                                        <p:tgtEl>
                                          <p:spTgt spid="3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22" presetClass="entr" presetSubtype="2" fill="hold" nodeType="afterEffect">
                                  <p:stCondLst>
                                    <p:cond delay="0"/>
                                  </p:stCondLst>
                                  <p:childTnLst>
                                    <p:set>
                                      <p:cBhvr>
                                        <p:cTn id="18" dur="1" fill="hold">
                                          <p:stCondLst>
                                            <p:cond delay="0"/>
                                          </p:stCondLst>
                                        </p:cTn>
                                        <p:tgtEl>
                                          <p:spTgt spid="15"/>
                                        </p:tgtEl>
                                        <p:attrNameLst>
                                          <p:attrName>style.visibility</p:attrName>
                                        </p:attrNameLst>
                                      </p:cBhvr>
                                      <p:to>
                                        <p:strVal val="visible"/>
                                      </p:to>
                                    </p:set>
                                    <p:animEffect transition="in" filter="wipe(right)">
                                      <p:cBhvr>
                                        <p:cTn id="19" dur="500"/>
                                        <p:tgtEl>
                                          <p:spTgt spid="15"/>
                                        </p:tgtEl>
                                      </p:cBhvr>
                                    </p:animEffect>
                                  </p:childTnLst>
                                </p:cTn>
                              </p:par>
                            </p:childTnLst>
                          </p:cTn>
                        </p:par>
                        <p:par>
                          <p:cTn id="20" fill="hold">
                            <p:stCondLst>
                              <p:cond delay="1500"/>
                            </p:stCondLst>
                            <p:childTnLst>
                              <p:par>
                                <p:cTn id="21" presetID="22" presetClass="entr" presetSubtype="8" fill="hold" nodeType="afterEffect">
                                  <p:stCondLst>
                                    <p:cond delay="0"/>
                                  </p:stCondLst>
                                  <p:childTnLst>
                                    <p:set>
                                      <p:cBhvr>
                                        <p:cTn id="22" dur="1" fill="hold">
                                          <p:stCondLst>
                                            <p:cond delay="0"/>
                                          </p:stCondLst>
                                        </p:cTn>
                                        <p:tgtEl>
                                          <p:spTgt spid="31"/>
                                        </p:tgtEl>
                                        <p:attrNameLst>
                                          <p:attrName>style.visibility</p:attrName>
                                        </p:attrNameLst>
                                      </p:cBhvr>
                                      <p:to>
                                        <p:strVal val="visible"/>
                                      </p:to>
                                    </p:set>
                                    <p:animEffect transition="in" filter="wipe(left)">
                                      <p:cBhvr>
                                        <p:cTn id="23" dur="500"/>
                                        <p:tgtEl>
                                          <p:spTgt spid="31"/>
                                        </p:tgtEl>
                                      </p:cBhvr>
                                    </p:animEffect>
                                  </p:childTnLst>
                                </p:cTn>
                              </p:par>
                            </p:childTnLst>
                          </p:cTn>
                        </p:par>
                        <p:par>
                          <p:cTn id="24" fill="hold">
                            <p:stCondLst>
                              <p:cond delay="2000"/>
                            </p:stCondLst>
                            <p:childTnLst>
                              <p:par>
                                <p:cTn id="25" presetID="53" presetClass="entr" presetSubtype="16" fill="hold" nodeType="afterEffect">
                                  <p:stCondLst>
                                    <p:cond delay="0"/>
                                  </p:stCondLst>
                                  <p:childTnLst>
                                    <p:set>
                                      <p:cBhvr>
                                        <p:cTn id="26" dur="1" fill="hold">
                                          <p:stCondLst>
                                            <p:cond delay="0"/>
                                          </p:stCondLst>
                                        </p:cTn>
                                        <p:tgtEl>
                                          <p:spTgt spid="39"/>
                                        </p:tgtEl>
                                        <p:attrNameLst>
                                          <p:attrName>style.visibility</p:attrName>
                                        </p:attrNameLst>
                                      </p:cBhvr>
                                      <p:to>
                                        <p:strVal val="visible"/>
                                      </p:to>
                                    </p:set>
                                    <p:anim calcmode="lin" valueType="num">
                                      <p:cBhvr>
                                        <p:cTn id="27" dur="500" fill="hold"/>
                                        <p:tgtEl>
                                          <p:spTgt spid="39"/>
                                        </p:tgtEl>
                                        <p:attrNameLst>
                                          <p:attrName>ppt_w</p:attrName>
                                        </p:attrNameLst>
                                      </p:cBhvr>
                                      <p:tavLst>
                                        <p:tav tm="0">
                                          <p:val>
                                            <p:fltVal val="0"/>
                                          </p:val>
                                        </p:tav>
                                        <p:tav tm="100000">
                                          <p:val>
                                            <p:strVal val="#ppt_w"/>
                                          </p:val>
                                        </p:tav>
                                      </p:tavLst>
                                    </p:anim>
                                    <p:anim calcmode="lin" valueType="num">
                                      <p:cBhvr>
                                        <p:cTn id="28" dur="500" fill="hold"/>
                                        <p:tgtEl>
                                          <p:spTgt spid="39"/>
                                        </p:tgtEl>
                                        <p:attrNameLst>
                                          <p:attrName>ppt_h</p:attrName>
                                        </p:attrNameLst>
                                      </p:cBhvr>
                                      <p:tavLst>
                                        <p:tav tm="0">
                                          <p:val>
                                            <p:fltVal val="0"/>
                                          </p:val>
                                        </p:tav>
                                        <p:tav tm="100000">
                                          <p:val>
                                            <p:strVal val="#ppt_h"/>
                                          </p:val>
                                        </p:tav>
                                      </p:tavLst>
                                    </p:anim>
                                    <p:animEffect transition="in" filter="fade">
                                      <p:cBhvr>
                                        <p:cTn id="29" dur="500"/>
                                        <p:tgtEl>
                                          <p:spTgt spid="39"/>
                                        </p:tgtEl>
                                      </p:cBhvr>
                                    </p:animEffect>
                                  </p:childTnLst>
                                </p:cTn>
                              </p:par>
                            </p:childTnLst>
                          </p:cTn>
                        </p:par>
                        <p:par>
                          <p:cTn id="30" fill="hold">
                            <p:stCondLst>
                              <p:cond delay="2500"/>
                            </p:stCondLst>
                            <p:childTnLst>
                              <p:par>
                                <p:cTn id="31" presetID="42" presetClass="entr" presetSubtype="0" fill="hold" grpId="0" nodeType="afterEffect">
                                  <p:stCondLst>
                                    <p:cond delay="0"/>
                                  </p:stCondLst>
                                  <p:childTnLst>
                                    <p:set>
                                      <p:cBhvr>
                                        <p:cTn id="32" dur="1" fill="hold">
                                          <p:stCondLst>
                                            <p:cond delay="0"/>
                                          </p:stCondLst>
                                        </p:cTn>
                                        <p:tgtEl>
                                          <p:spTgt spid="45"/>
                                        </p:tgtEl>
                                        <p:attrNameLst>
                                          <p:attrName>style.visibility</p:attrName>
                                        </p:attrNameLst>
                                      </p:cBhvr>
                                      <p:to>
                                        <p:strVal val="visible"/>
                                      </p:to>
                                    </p:set>
                                    <p:animEffect transition="in" filter="fade">
                                      <p:cBhvr>
                                        <p:cTn id="33" dur="500"/>
                                        <p:tgtEl>
                                          <p:spTgt spid="45"/>
                                        </p:tgtEl>
                                      </p:cBhvr>
                                    </p:animEffect>
                                    <p:anim calcmode="lin" valueType="num">
                                      <p:cBhvr>
                                        <p:cTn id="34" dur="500" fill="hold"/>
                                        <p:tgtEl>
                                          <p:spTgt spid="45"/>
                                        </p:tgtEl>
                                        <p:attrNameLst>
                                          <p:attrName>ppt_x</p:attrName>
                                        </p:attrNameLst>
                                      </p:cBhvr>
                                      <p:tavLst>
                                        <p:tav tm="0">
                                          <p:val>
                                            <p:strVal val="#ppt_x"/>
                                          </p:val>
                                        </p:tav>
                                        <p:tav tm="100000">
                                          <p:val>
                                            <p:strVal val="#ppt_x"/>
                                          </p:val>
                                        </p:tav>
                                      </p:tavLst>
                                    </p:anim>
                                    <p:anim calcmode="lin" valueType="num">
                                      <p:cBhvr>
                                        <p:cTn id="35" dur="500" fill="hold"/>
                                        <p:tgtEl>
                                          <p:spTgt spid="45"/>
                                        </p:tgtEl>
                                        <p:attrNameLst>
                                          <p:attrName>ppt_y</p:attrName>
                                        </p:attrNameLst>
                                      </p:cBhvr>
                                      <p:tavLst>
                                        <p:tav tm="0">
                                          <p:val>
                                            <p:strVal val="#ppt_y+.1"/>
                                          </p:val>
                                        </p:tav>
                                        <p:tav tm="100000">
                                          <p:val>
                                            <p:strVal val="#ppt_y"/>
                                          </p:val>
                                        </p:tav>
                                      </p:tavLst>
                                    </p:anim>
                                  </p:childTnLst>
                                </p:cTn>
                              </p:par>
                            </p:childTnLst>
                          </p:cTn>
                        </p:par>
                        <p:par>
                          <p:cTn id="36" fill="hold">
                            <p:stCondLst>
                              <p:cond delay="3000"/>
                            </p:stCondLst>
                            <p:childTnLst>
                              <p:par>
                                <p:cTn id="37" presetID="22" presetClass="entr" presetSubtype="2" fill="hold" nodeType="afterEffect">
                                  <p:stCondLst>
                                    <p:cond delay="0"/>
                                  </p:stCondLst>
                                  <p:childTnLst>
                                    <p:set>
                                      <p:cBhvr>
                                        <p:cTn id="38" dur="1" fill="hold">
                                          <p:stCondLst>
                                            <p:cond delay="0"/>
                                          </p:stCondLst>
                                        </p:cTn>
                                        <p:tgtEl>
                                          <p:spTgt spid="36"/>
                                        </p:tgtEl>
                                        <p:attrNameLst>
                                          <p:attrName>style.visibility</p:attrName>
                                        </p:attrNameLst>
                                      </p:cBhvr>
                                      <p:to>
                                        <p:strVal val="visible"/>
                                      </p:to>
                                    </p:set>
                                    <p:animEffect transition="in" filter="wipe(right)">
                                      <p:cBhvr>
                                        <p:cTn id="39" dur="500"/>
                                        <p:tgtEl>
                                          <p:spTgt spid="36"/>
                                        </p:tgtEl>
                                      </p:cBhvr>
                                    </p:animEffect>
                                  </p:childTnLst>
                                </p:cTn>
                              </p:par>
                            </p:childTnLst>
                          </p:cTn>
                        </p:par>
                        <p:par>
                          <p:cTn id="40" fill="hold">
                            <p:stCondLst>
                              <p:cond delay="3500"/>
                            </p:stCondLst>
                            <p:childTnLst>
                              <p:par>
                                <p:cTn id="41" presetID="22" presetClass="entr" presetSubtype="8" fill="hold" nodeType="afterEffect">
                                  <p:stCondLst>
                                    <p:cond delay="0"/>
                                  </p:stCondLst>
                                  <p:childTnLst>
                                    <p:set>
                                      <p:cBhvr>
                                        <p:cTn id="42" dur="1" fill="hold">
                                          <p:stCondLst>
                                            <p:cond delay="0"/>
                                          </p:stCondLst>
                                        </p:cTn>
                                        <p:tgtEl>
                                          <p:spTgt spid="42"/>
                                        </p:tgtEl>
                                        <p:attrNameLst>
                                          <p:attrName>style.visibility</p:attrName>
                                        </p:attrNameLst>
                                      </p:cBhvr>
                                      <p:to>
                                        <p:strVal val="visible"/>
                                      </p:to>
                                    </p:set>
                                    <p:animEffect transition="in" filter="wipe(left)">
                                      <p:cBhvr>
                                        <p:cTn id="43" dur="500"/>
                                        <p:tgtEl>
                                          <p:spTgt spid="42"/>
                                        </p:tgtEl>
                                      </p:cBhvr>
                                    </p:animEffect>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49"/>
                                        </p:tgtEl>
                                        <p:attrNameLst>
                                          <p:attrName>style.visibility</p:attrName>
                                        </p:attrNameLst>
                                      </p:cBhvr>
                                      <p:to>
                                        <p:strVal val="visible"/>
                                      </p:to>
                                    </p:set>
                                    <p:anim calcmode="lin" valueType="num">
                                      <p:cBhvr>
                                        <p:cTn id="47" dur="500" fill="hold"/>
                                        <p:tgtEl>
                                          <p:spTgt spid="49"/>
                                        </p:tgtEl>
                                        <p:attrNameLst>
                                          <p:attrName>ppt_w</p:attrName>
                                        </p:attrNameLst>
                                      </p:cBhvr>
                                      <p:tavLst>
                                        <p:tav tm="0">
                                          <p:val>
                                            <p:fltVal val="0"/>
                                          </p:val>
                                        </p:tav>
                                        <p:tav tm="100000">
                                          <p:val>
                                            <p:strVal val="#ppt_w"/>
                                          </p:val>
                                        </p:tav>
                                      </p:tavLst>
                                    </p:anim>
                                    <p:anim calcmode="lin" valueType="num">
                                      <p:cBhvr>
                                        <p:cTn id="48" dur="500" fill="hold"/>
                                        <p:tgtEl>
                                          <p:spTgt spid="49"/>
                                        </p:tgtEl>
                                        <p:attrNameLst>
                                          <p:attrName>ppt_h</p:attrName>
                                        </p:attrNameLst>
                                      </p:cBhvr>
                                      <p:tavLst>
                                        <p:tav tm="0">
                                          <p:val>
                                            <p:fltVal val="0"/>
                                          </p:val>
                                        </p:tav>
                                        <p:tav tm="100000">
                                          <p:val>
                                            <p:strVal val="#ppt_h"/>
                                          </p:val>
                                        </p:tav>
                                      </p:tavLst>
                                    </p:anim>
                                    <p:animEffect transition="in" filter="fade">
                                      <p:cBhvr>
                                        <p:cTn id="49" dur="500"/>
                                        <p:tgtEl>
                                          <p:spTgt spid="49"/>
                                        </p:tgtEl>
                                      </p:cBhvr>
                                    </p:animEffect>
                                  </p:childTnLst>
                                </p:cTn>
                              </p:par>
                            </p:childTnLst>
                          </p:cTn>
                        </p:par>
                        <p:par>
                          <p:cTn id="50" fill="hold">
                            <p:stCondLst>
                              <p:cond delay="4500"/>
                            </p:stCondLst>
                            <p:childTnLst>
                              <p:par>
                                <p:cTn id="51" presetID="42" presetClass="entr" presetSubtype="0" fill="hold" grpId="0" nodeType="afterEffect">
                                  <p:stCondLst>
                                    <p:cond delay="0"/>
                                  </p:stCondLst>
                                  <p:childTnLst>
                                    <p:set>
                                      <p:cBhvr>
                                        <p:cTn id="52" dur="1" fill="hold">
                                          <p:stCondLst>
                                            <p:cond delay="0"/>
                                          </p:stCondLst>
                                        </p:cTn>
                                        <p:tgtEl>
                                          <p:spTgt spid="55"/>
                                        </p:tgtEl>
                                        <p:attrNameLst>
                                          <p:attrName>style.visibility</p:attrName>
                                        </p:attrNameLst>
                                      </p:cBhvr>
                                      <p:to>
                                        <p:strVal val="visible"/>
                                      </p:to>
                                    </p:set>
                                    <p:animEffect transition="in" filter="fade">
                                      <p:cBhvr>
                                        <p:cTn id="53" dur="500"/>
                                        <p:tgtEl>
                                          <p:spTgt spid="55"/>
                                        </p:tgtEl>
                                      </p:cBhvr>
                                    </p:animEffect>
                                    <p:anim calcmode="lin" valueType="num">
                                      <p:cBhvr>
                                        <p:cTn id="54" dur="500" fill="hold"/>
                                        <p:tgtEl>
                                          <p:spTgt spid="55"/>
                                        </p:tgtEl>
                                        <p:attrNameLst>
                                          <p:attrName>ppt_x</p:attrName>
                                        </p:attrNameLst>
                                      </p:cBhvr>
                                      <p:tavLst>
                                        <p:tav tm="0">
                                          <p:val>
                                            <p:strVal val="#ppt_x"/>
                                          </p:val>
                                        </p:tav>
                                        <p:tav tm="100000">
                                          <p:val>
                                            <p:strVal val="#ppt_x"/>
                                          </p:val>
                                        </p:tav>
                                      </p:tavLst>
                                    </p:anim>
                                    <p:anim calcmode="lin" valueType="num">
                                      <p:cBhvr>
                                        <p:cTn id="55" dur="500" fill="hold"/>
                                        <p:tgtEl>
                                          <p:spTgt spid="55"/>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22" presetClass="entr" presetSubtype="2" fill="hold" nodeType="afterEffect">
                                  <p:stCondLst>
                                    <p:cond delay="0"/>
                                  </p:stCondLst>
                                  <p:childTnLst>
                                    <p:set>
                                      <p:cBhvr>
                                        <p:cTn id="58" dur="1" fill="hold">
                                          <p:stCondLst>
                                            <p:cond delay="0"/>
                                          </p:stCondLst>
                                        </p:cTn>
                                        <p:tgtEl>
                                          <p:spTgt spid="46"/>
                                        </p:tgtEl>
                                        <p:attrNameLst>
                                          <p:attrName>style.visibility</p:attrName>
                                        </p:attrNameLst>
                                      </p:cBhvr>
                                      <p:to>
                                        <p:strVal val="visible"/>
                                      </p:to>
                                    </p:set>
                                    <p:animEffect transition="in" filter="wipe(right)">
                                      <p:cBhvr>
                                        <p:cTn id="59" dur="500"/>
                                        <p:tgtEl>
                                          <p:spTgt spid="46"/>
                                        </p:tgtEl>
                                      </p:cBhvr>
                                    </p:animEffect>
                                  </p:childTnLst>
                                </p:cTn>
                              </p:par>
                            </p:childTnLst>
                          </p:cTn>
                        </p:par>
                        <p:par>
                          <p:cTn id="60" fill="hold">
                            <p:stCondLst>
                              <p:cond delay="5500"/>
                            </p:stCondLst>
                            <p:childTnLst>
                              <p:par>
                                <p:cTn id="61" presetID="22" presetClass="entr" presetSubtype="8" fill="hold" nodeType="afterEffect">
                                  <p:stCondLst>
                                    <p:cond delay="0"/>
                                  </p:stCondLst>
                                  <p:childTnLst>
                                    <p:set>
                                      <p:cBhvr>
                                        <p:cTn id="62" dur="1" fill="hold">
                                          <p:stCondLst>
                                            <p:cond delay="0"/>
                                          </p:stCondLst>
                                        </p:cTn>
                                        <p:tgtEl>
                                          <p:spTgt spid="52"/>
                                        </p:tgtEl>
                                        <p:attrNameLst>
                                          <p:attrName>style.visibility</p:attrName>
                                        </p:attrNameLst>
                                      </p:cBhvr>
                                      <p:to>
                                        <p:strVal val="visible"/>
                                      </p:to>
                                    </p:set>
                                    <p:animEffect transition="in" filter="wipe(left)">
                                      <p:cBhvr>
                                        <p:cTn id="63" dur="500"/>
                                        <p:tgtEl>
                                          <p:spTgt spid="52"/>
                                        </p:tgtEl>
                                      </p:cBhvr>
                                    </p:animEffect>
                                  </p:childTnLst>
                                </p:cTn>
                              </p:par>
                            </p:childTnLst>
                          </p:cTn>
                        </p:par>
                        <p:par>
                          <p:cTn id="64" fill="hold">
                            <p:stCondLst>
                              <p:cond delay="6000"/>
                            </p:stCondLst>
                            <p:childTnLst>
                              <p:par>
                                <p:cTn id="65" presetID="53" presetClass="entr" presetSubtype="16" fill="hold" nodeType="afterEffect">
                                  <p:stCondLst>
                                    <p:cond delay="0"/>
                                  </p:stCondLst>
                                  <p:childTnLst>
                                    <p:set>
                                      <p:cBhvr>
                                        <p:cTn id="66" dur="1" fill="hold">
                                          <p:stCondLst>
                                            <p:cond delay="0"/>
                                          </p:stCondLst>
                                        </p:cTn>
                                        <p:tgtEl>
                                          <p:spTgt spid="59"/>
                                        </p:tgtEl>
                                        <p:attrNameLst>
                                          <p:attrName>style.visibility</p:attrName>
                                        </p:attrNameLst>
                                      </p:cBhvr>
                                      <p:to>
                                        <p:strVal val="visible"/>
                                      </p:to>
                                    </p:set>
                                    <p:anim calcmode="lin" valueType="num">
                                      <p:cBhvr>
                                        <p:cTn id="67" dur="500" fill="hold"/>
                                        <p:tgtEl>
                                          <p:spTgt spid="59"/>
                                        </p:tgtEl>
                                        <p:attrNameLst>
                                          <p:attrName>ppt_w</p:attrName>
                                        </p:attrNameLst>
                                      </p:cBhvr>
                                      <p:tavLst>
                                        <p:tav tm="0">
                                          <p:val>
                                            <p:fltVal val="0"/>
                                          </p:val>
                                        </p:tav>
                                        <p:tav tm="100000">
                                          <p:val>
                                            <p:strVal val="#ppt_w"/>
                                          </p:val>
                                        </p:tav>
                                      </p:tavLst>
                                    </p:anim>
                                    <p:anim calcmode="lin" valueType="num">
                                      <p:cBhvr>
                                        <p:cTn id="68" dur="500" fill="hold"/>
                                        <p:tgtEl>
                                          <p:spTgt spid="59"/>
                                        </p:tgtEl>
                                        <p:attrNameLst>
                                          <p:attrName>ppt_h</p:attrName>
                                        </p:attrNameLst>
                                      </p:cBhvr>
                                      <p:tavLst>
                                        <p:tav tm="0">
                                          <p:val>
                                            <p:fltVal val="0"/>
                                          </p:val>
                                        </p:tav>
                                        <p:tav tm="100000">
                                          <p:val>
                                            <p:strVal val="#ppt_h"/>
                                          </p:val>
                                        </p:tav>
                                      </p:tavLst>
                                    </p:anim>
                                    <p:animEffect transition="in" filter="fade">
                                      <p:cBhvr>
                                        <p:cTn id="69" dur="500"/>
                                        <p:tgtEl>
                                          <p:spTgt spid="59"/>
                                        </p:tgtEl>
                                      </p:cBhvr>
                                    </p:animEffect>
                                  </p:childTnLst>
                                </p:cTn>
                              </p:par>
                            </p:childTnLst>
                          </p:cTn>
                        </p:par>
                        <p:par>
                          <p:cTn id="70" fill="hold">
                            <p:stCondLst>
                              <p:cond delay="6500"/>
                            </p:stCondLst>
                            <p:childTnLst>
                              <p:par>
                                <p:cTn id="71" presetID="42" presetClass="entr" presetSubtype="0" fill="hold" grpId="0" nodeType="afterEffect">
                                  <p:stCondLst>
                                    <p:cond delay="0"/>
                                  </p:stCondLst>
                                  <p:childTnLst>
                                    <p:set>
                                      <p:cBhvr>
                                        <p:cTn id="72" dur="1" fill="hold">
                                          <p:stCondLst>
                                            <p:cond delay="0"/>
                                          </p:stCondLst>
                                        </p:cTn>
                                        <p:tgtEl>
                                          <p:spTgt spid="65"/>
                                        </p:tgtEl>
                                        <p:attrNameLst>
                                          <p:attrName>style.visibility</p:attrName>
                                        </p:attrNameLst>
                                      </p:cBhvr>
                                      <p:to>
                                        <p:strVal val="visible"/>
                                      </p:to>
                                    </p:set>
                                    <p:animEffect transition="in" filter="fade">
                                      <p:cBhvr>
                                        <p:cTn id="73" dur="500"/>
                                        <p:tgtEl>
                                          <p:spTgt spid="65"/>
                                        </p:tgtEl>
                                      </p:cBhvr>
                                    </p:animEffect>
                                    <p:anim calcmode="lin" valueType="num">
                                      <p:cBhvr>
                                        <p:cTn id="74" dur="500" fill="hold"/>
                                        <p:tgtEl>
                                          <p:spTgt spid="65"/>
                                        </p:tgtEl>
                                        <p:attrNameLst>
                                          <p:attrName>ppt_x</p:attrName>
                                        </p:attrNameLst>
                                      </p:cBhvr>
                                      <p:tavLst>
                                        <p:tav tm="0">
                                          <p:val>
                                            <p:strVal val="#ppt_x"/>
                                          </p:val>
                                        </p:tav>
                                        <p:tav tm="100000">
                                          <p:val>
                                            <p:strVal val="#ppt_x"/>
                                          </p:val>
                                        </p:tav>
                                      </p:tavLst>
                                    </p:anim>
                                    <p:anim calcmode="lin" valueType="num">
                                      <p:cBhvr>
                                        <p:cTn id="75" dur="500" fill="hold"/>
                                        <p:tgtEl>
                                          <p:spTgt spid="65"/>
                                        </p:tgtEl>
                                        <p:attrNameLst>
                                          <p:attrName>ppt_y</p:attrName>
                                        </p:attrNameLst>
                                      </p:cBhvr>
                                      <p:tavLst>
                                        <p:tav tm="0">
                                          <p:val>
                                            <p:strVal val="#ppt_y+.1"/>
                                          </p:val>
                                        </p:tav>
                                        <p:tav tm="100000">
                                          <p:val>
                                            <p:strVal val="#ppt_y"/>
                                          </p:val>
                                        </p:tav>
                                      </p:tavLst>
                                    </p:anim>
                                  </p:childTnLst>
                                </p:cTn>
                              </p:par>
                            </p:childTnLst>
                          </p:cTn>
                        </p:par>
                        <p:par>
                          <p:cTn id="76" fill="hold">
                            <p:stCondLst>
                              <p:cond delay="7000"/>
                            </p:stCondLst>
                            <p:childTnLst>
                              <p:par>
                                <p:cTn id="77" presetID="22" presetClass="entr" presetSubtype="2" fill="hold" nodeType="afterEffect">
                                  <p:stCondLst>
                                    <p:cond delay="0"/>
                                  </p:stCondLst>
                                  <p:childTnLst>
                                    <p:set>
                                      <p:cBhvr>
                                        <p:cTn id="78" dur="1" fill="hold">
                                          <p:stCondLst>
                                            <p:cond delay="0"/>
                                          </p:stCondLst>
                                        </p:cTn>
                                        <p:tgtEl>
                                          <p:spTgt spid="56"/>
                                        </p:tgtEl>
                                        <p:attrNameLst>
                                          <p:attrName>style.visibility</p:attrName>
                                        </p:attrNameLst>
                                      </p:cBhvr>
                                      <p:to>
                                        <p:strVal val="visible"/>
                                      </p:to>
                                    </p:set>
                                    <p:animEffect transition="in" filter="wipe(right)">
                                      <p:cBhvr>
                                        <p:cTn id="79" dur="500"/>
                                        <p:tgtEl>
                                          <p:spTgt spid="56"/>
                                        </p:tgtEl>
                                      </p:cBhvr>
                                    </p:animEffect>
                                  </p:childTnLst>
                                </p:cTn>
                              </p:par>
                            </p:childTnLst>
                          </p:cTn>
                        </p:par>
                        <p:par>
                          <p:cTn id="80" fill="hold">
                            <p:stCondLst>
                              <p:cond delay="7500"/>
                            </p:stCondLst>
                            <p:childTnLst>
                              <p:par>
                                <p:cTn id="81" presetID="22" presetClass="entr" presetSubtype="8" fill="hold" nodeType="afterEffect">
                                  <p:stCondLst>
                                    <p:cond delay="0"/>
                                  </p:stCondLst>
                                  <p:childTnLst>
                                    <p:set>
                                      <p:cBhvr>
                                        <p:cTn id="82" dur="1" fill="hold">
                                          <p:stCondLst>
                                            <p:cond delay="0"/>
                                          </p:stCondLst>
                                        </p:cTn>
                                        <p:tgtEl>
                                          <p:spTgt spid="62"/>
                                        </p:tgtEl>
                                        <p:attrNameLst>
                                          <p:attrName>style.visibility</p:attrName>
                                        </p:attrNameLst>
                                      </p:cBhvr>
                                      <p:to>
                                        <p:strVal val="visible"/>
                                      </p:to>
                                    </p:set>
                                    <p:animEffect transition="in" filter="wipe(left)">
                                      <p:cBhvr>
                                        <p:cTn id="83"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45" grpId="0" animBg="1"/>
      <p:bldP spid="55" grpId="0" animBg="1"/>
      <p:bldP spid="65"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0"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6"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圆角矩形 14"/>
          <p:cNvSpPr>
            <a:spLocks noChangeAspect="1"/>
          </p:cNvSpPr>
          <p:nvPr/>
        </p:nvSpPr>
        <p:spPr>
          <a:xfrm>
            <a:off x="10354246" y="4590851"/>
            <a:ext cx="851066" cy="851066"/>
          </a:xfrm>
          <a:prstGeom prst="roundRect">
            <a:avLst/>
          </a:prstGeom>
          <a:solidFill>
            <a:srgbClr val="00B0F0"/>
          </a:solidFill>
          <a:ln>
            <a:noFill/>
          </a:ln>
          <a:effectLst/>
          <a:scene3d>
            <a:camera prst="isometricOffAxis2Top">
              <a:rot lat="18887874" lon="3956301" rev="16882411"/>
            </a:camera>
            <a:lightRig rig="balanced" dir="t">
              <a:rot lat="0" lon="0" rev="1200000"/>
            </a:lightRig>
          </a:scene3d>
          <a:sp3d extrusionH="2540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1188">
              <a:latin typeface="Arial" panose="020B0604020202020204" pitchFamily="34" charset="0"/>
              <a:ea typeface="微软雅黑" panose="020B0503020204020204" pitchFamily="34" charset="-122"/>
              <a:sym typeface="Arial" panose="020B0604020202020204" pitchFamily="34" charset="0"/>
            </a:endParaRPr>
          </a:p>
        </p:txBody>
      </p:sp>
      <p:sp>
        <p:nvSpPr>
          <p:cNvPr id="16" name="圆角矩形 15"/>
          <p:cNvSpPr/>
          <p:nvPr/>
        </p:nvSpPr>
        <p:spPr>
          <a:xfrm>
            <a:off x="3073551" y="1983632"/>
            <a:ext cx="2786221" cy="2786221"/>
          </a:xfrm>
          <a:prstGeom prst="roundRect">
            <a:avLst/>
          </a:prstGeom>
          <a:ln>
            <a:noFill/>
          </a:ln>
          <a:effectLst>
            <a:outerShdw blurRad="838200" dist="38100" dir="10800000" sx="91000" sy="91000" algn="r" rotWithShape="0">
              <a:schemeClr val="bg1">
                <a:lumMod val="85000"/>
                <a:alpha val="55000"/>
              </a:schemeClr>
            </a:outerShdw>
          </a:effectLst>
          <a:scene3d>
            <a:camera prst="perspectiveContrastingRightFacing">
              <a:rot lat="810965" lon="20212392" rev="421824"/>
            </a:camera>
            <a:lightRig rig="twoPt" dir="t">
              <a:rot lat="0" lon="0" rev="7800000"/>
            </a:lightRig>
          </a:scene3d>
          <a:sp3d extrusionH="1270000">
            <a:bevelT/>
            <a:bevelB/>
          </a:sp3d>
        </p:spPr>
        <p:style>
          <a:lnRef idx="1">
            <a:schemeClr val="dk1"/>
          </a:lnRef>
          <a:fillRef idx="2">
            <a:schemeClr val="dk1"/>
          </a:fillRef>
          <a:effectRef idx="1">
            <a:schemeClr val="dk1"/>
          </a:effectRef>
          <a:fontRef idx="minor">
            <a:schemeClr val="dk1"/>
          </a:fontRef>
        </p:style>
        <p:txBody>
          <a:bodyPr rtlCol="0" anchor="ctr"/>
          <a:lstStyle/>
          <a:p>
            <a:pPr algn="ctr"/>
            <a:r>
              <a:rPr lang="zh-CN" altLang="en-US" sz="4979" dirty="0">
                <a:solidFill>
                  <a:srgbClr val="A4000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共赢</a:t>
            </a:r>
            <a:endParaRPr lang="zh-CN" altLang="en-US" sz="4979" dirty="0">
              <a:solidFill>
                <a:srgbClr val="A40000"/>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6"/>
          <p:cNvSpPr/>
          <p:nvPr/>
        </p:nvSpPr>
        <p:spPr>
          <a:xfrm>
            <a:off x="5664968" y="1576253"/>
            <a:ext cx="2199842" cy="2199842"/>
          </a:xfrm>
          <a:prstGeom prst="roundRect">
            <a:avLst>
              <a:gd name="adj" fmla="val 12552"/>
            </a:avLst>
          </a:prstGeom>
          <a:ln>
            <a:noFill/>
          </a:ln>
          <a:effectLst>
            <a:outerShdw blurRad="1270000" sx="79000" sy="79000" algn="ctr" rotWithShape="0">
              <a:srgbClr val="00B0F0">
                <a:alpha val="40000"/>
              </a:srgbClr>
            </a:outerShdw>
          </a:effectLst>
          <a:scene3d>
            <a:camera prst="perspectiveLeft">
              <a:rot lat="0" lon="1200000" rev="21299999"/>
            </a:camera>
            <a:lightRig rig="balanced" dir="t"/>
          </a:scene3d>
          <a:sp3d extrusionH="1016000" prstMaterial="matte">
            <a:bevelT/>
          </a:sp3d>
        </p:spPr>
        <p:style>
          <a:lnRef idx="1">
            <a:schemeClr val="accent5"/>
          </a:lnRef>
          <a:fillRef idx="3">
            <a:schemeClr val="accent5"/>
          </a:fillRef>
          <a:effectRef idx="2">
            <a:schemeClr val="accent5"/>
          </a:effectRef>
          <a:fontRef idx="minor">
            <a:schemeClr val="lt1"/>
          </a:fontRef>
        </p:style>
        <p:txBody>
          <a:bodyPr rtlCol="0" anchor="ctr"/>
          <a:lstStyle/>
          <a:p>
            <a:pPr algn="ctr"/>
            <a:r>
              <a:rPr lang="zh-CN" altLang="en-US" sz="4073"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携手</a:t>
            </a:r>
            <a:endParaRPr lang="zh-CN" altLang="en-US" sz="4073" dirty="0">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8" name="圆角矩形 17"/>
          <p:cNvSpPr>
            <a:spLocks noChangeAspect="1"/>
          </p:cNvSpPr>
          <p:nvPr/>
        </p:nvSpPr>
        <p:spPr>
          <a:xfrm>
            <a:off x="10309079" y="3902737"/>
            <a:ext cx="1014017" cy="1014017"/>
          </a:xfrm>
          <a:prstGeom prst="roundRect">
            <a:avLst/>
          </a:prstGeom>
          <a:solidFill>
            <a:srgbClr val="0070C0"/>
          </a:solidFill>
          <a:ln>
            <a:noFill/>
          </a:ln>
          <a:effectLst/>
          <a:scene3d>
            <a:camera prst="isometricOffAxis2Top">
              <a:rot lat="18543660" lon="4327622" rev="16618808"/>
            </a:camera>
            <a:lightRig rig="balanced" dir="t">
              <a:rot lat="0" lon="0" rev="6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1188">
              <a:latin typeface="Arial" panose="020B0604020202020204" pitchFamily="34" charset="0"/>
              <a:ea typeface="微软雅黑" panose="020B0503020204020204" pitchFamily="34" charset="-122"/>
              <a:sym typeface="Arial" panose="020B0604020202020204" pitchFamily="34" charset="0"/>
            </a:endParaRPr>
          </a:p>
        </p:txBody>
      </p:sp>
      <p:sp>
        <p:nvSpPr>
          <p:cNvPr id="19" name="圆角矩形 18"/>
          <p:cNvSpPr>
            <a:spLocks noChangeAspect="1"/>
          </p:cNvSpPr>
          <p:nvPr/>
        </p:nvSpPr>
        <p:spPr>
          <a:xfrm>
            <a:off x="10035538" y="3042818"/>
            <a:ext cx="1169778" cy="1169778"/>
          </a:xfrm>
          <a:prstGeom prst="roundRect">
            <a:avLst/>
          </a:prstGeom>
          <a:solidFill>
            <a:srgbClr val="00B0F0"/>
          </a:solidFill>
          <a:ln>
            <a:noFill/>
          </a:ln>
          <a:effectLst/>
          <a:scene3d>
            <a:camera prst="isometricOffAxis2Top">
              <a:rot lat="18551053" lon="3839666" rev="18170665"/>
            </a:camera>
            <a:lightRig rig="balanced" dir="t">
              <a:rot lat="0" lon="0" rev="2400000"/>
            </a:lightRig>
          </a:scene3d>
          <a:sp3d extrusionH="317500" prstMaterial="matte">
            <a:bevelT w="38100" h="63500"/>
            <a:bevelB w="38100" h="63500"/>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1188">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a:spLocks noChangeAspect="1"/>
          </p:cNvSpPr>
          <p:nvPr/>
        </p:nvSpPr>
        <p:spPr>
          <a:xfrm>
            <a:off x="9575800" y="2257176"/>
            <a:ext cx="1385086" cy="1385086"/>
          </a:xfrm>
          <a:prstGeom prst="roundRect">
            <a:avLst/>
          </a:prstGeom>
          <a:solidFill>
            <a:srgbClr val="0070C0"/>
          </a:solidFill>
          <a:ln>
            <a:noFill/>
          </a:ln>
          <a:effectLst/>
          <a:scene3d>
            <a:camera prst="isometricOffAxis2Top">
              <a:rot lat="18415555" lon="3084275" rev="19148206"/>
            </a:camera>
            <a:lightRig rig="balanced" dir="t">
              <a:rot lat="0" lon="0" rev="1200000"/>
            </a:lightRig>
          </a:scene3d>
          <a:sp3d extrusionH="317500" prstMaterial="matte">
            <a:bevelT w="38100" h="63500"/>
            <a:bevelB w="38100" h="63500"/>
            <a:contourClr>
              <a:srgbClr val="116311"/>
            </a:contour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2263" dirty="0">
              <a:solidFill>
                <a:schemeClr val="bg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2" name="圆角矩形 31"/>
          <p:cNvSpPr>
            <a:spLocks noChangeAspect="1"/>
          </p:cNvSpPr>
          <p:nvPr/>
        </p:nvSpPr>
        <p:spPr>
          <a:xfrm>
            <a:off x="8376906" y="1436543"/>
            <a:ext cx="1658632" cy="1658632"/>
          </a:xfrm>
          <a:prstGeom prst="roundRect">
            <a:avLst/>
          </a:prstGeom>
          <a:solidFill>
            <a:srgbClr val="FFC000"/>
          </a:solidFill>
          <a:ln>
            <a:noFill/>
          </a:ln>
          <a:effectLst/>
          <a:scene3d>
            <a:camera prst="isometricOffAxis2Top">
              <a:rot lat="18901885" lon="1781881" rev="20582223"/>
            </a:camera>
            <a:lightRig rig="balanced" dir="t">
              <a:rot lat="0" lon="0" rev="2400000"/>
            </a:lightRig>
          </a:scene3d>
          <a:sp3d extrusionH="317500" prstMaterial="matte">
            <a:bevelT w="38100" h="63500"/>
            <a:bevelB w="38100" h="63500"/>
            <a:extrusionClr>
              <a:srgbClr val="FFC000"/>
            </a:extrusionClr>
          </a:sp3d>
        </p:spPr>
        <p:style>
          <a:lnRef idx="1">
            <a:schemeClr val="accent1"/>
          </a:lnRef>
          <a:fillRef idx="3">
            <a:schemeClr val="accent1"/>
          </a:fillRef>
          <a:effectRef idx="2">
            <a:schemeClr val="accent1"/>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r>
              <a:rPr lang="zh-CN" altLang="en-US" sz="2716" dirty="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rPr>
              <a:t>合作</a:t>
            </a:r>
            <a:endParaRPr lang="zh-CN" altLang="en-US" sz="2716" dirty="0">
              <a:solidFill>
                <a:schemeClr val="tx1"/>
              </a:solidFill>
              <a:effectLst>
                <a:outerShdw blurRad="38100" dist="38100" dir="2700000" algn="tl">
                  <a:srgbClr val="000000">
                    <a:alpha val="43137"/>
                  </a:srgbClr>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36" name="TextBox 35"/>
          <p:cNvSpPr txBox="1"/>
          <p:nvPr/>
        </p:nvSpPr>
        <p:spPr>
          <a:xfrm>
            <a:off x="2437452" y="4750600"/>
            <a:ext cx="7691443" cy="1973361"/>
          </a:xfrm>
          <a:prstGeom prst="rect">
            <a:avLst/>
          </a:prstGeom>
          <a:noFill/>
        </p:spPr>
        <p:txBody>
          <a:bodyPr wrap="square" rtlCol="0">
            <a:spAutoFit/>
          </a:bodyPr>
          <a:lstStyle/>
          <a:p>
            <a:pPr algn="ctr">
              <a:lnSpc>
                <a:spcPct val="150000"/>
              </a:lnSpc>
            </a:pPr>
            <a:r>
              <a:rPr lang="zh-CN" altLang="en-US" sz="2037"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前言</a:t>
            </a:r>
            <a:endParaRPr lang="en-US" altLang="zh-CN" sz="2037"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a:p>
            <a:pPr algn="ctr">
              <a:lnSpc>
                <a:spcPct val="150000"/>
              </a:lnSpc>
            </a:pPr>
            <a:r>
              <a:rPr lang="zh-CN" altLang="en-US" sz="2037"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添加文字添加文字添加文字添加文字添加文字添加文字添加文字添加文字添加文字添加文字添加文字添加文字添加文字添加文字添加文字添加文字添加文字添加</a:t>
            </a:r>
            <a:endParaRPr lang="zh-CN" altLang="en-US" sz="2037"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2114125" y="141804"/>
            <a:ext cx="1370888" cy="649537"/>
          </a:xfrm>
          <a:prstGeom prst="rect">
            <a:avLst/>
          </a:prstGeom>
          <a:noFill/>
        </p:spPr>
        <p:txBody>
          <a:bodyPr wrap="none" rtlCol="0">
            <a:spAutoFit/>
          </a:bodyPr>
          <a:lstStyle/>
          <a:p>
            <a:r>
              <a:rPr lang="zh-CN" altLang="en-US" sz="3621" dirty="0">
                <a:solidFill>
                  <a:srgbClr val="0070C0"/>
                </a:solidFill>
                <a:latin typeface="Arial" panose="020B0604020202020204" pitchFamily="34" charset="0"/>
                <a:ea typeface="微软雅黑" panose="020B0503020204020204" pitchFamily="34" charset="-122"/>
                <a:sym typeface="Arial" panose="020B0604020202020204" pitchFamily="34" charset="0"/>
              </a:rPr>
              <a:t>前  言</a:t>
            </a:r>
            <a:endParaRPr lang="zh-CN" altLang="en-US" sz="3621"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5" presetClass="entr" presetSubtype="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decel="50000" fill="hold">
                                          <p:stCondLst>
                                            <p:cond delay="0"/>
                                          </p:stCondLst>
                                        </p:cTn>
                                        <p:tgtEl>
                                          <p:spTgt spid="38"/>
                                        </p:tgtEl>
                                        <p:attrNameLst>
                                          <p:attrName>style.rotation</p:attrName>
                                        </p:attrNameLst>
                                      </p:cBhvr>
                                      <p:tavLst>
                                        <p:tav tm="0">
                                          <p:val>
                                            <p:fltVal val="-90"/>
                                          </p:val>
                                        </p:tav>
                                        <p:tav tm="100000">
                                          <p:val>
                                            <p:fltVal val="0"/>
                                          </p:val>
                                        </p:tav>
                                      </p:tavLst>
                                    </p:anim>
                                    <p:anim calcmode="lin" valueType="num">
                                      <p:cBhvr>
                                        <p:cTn id="8" dur="500" decel="50000" fill="hold">
                                          <p:stCondLst>
                                            <p:cond delay="0"/>
                                          </p:stCondLst>
                                        </p:cTn>
                                        <p:tgtEl>
                                          <p:spTgt spid="38"/>
                                        </p:tgtEl>
                                        <p:attrNameLst>
                                          <p:attrName>ppt_w</p:attrName>
                                        </p:attrNameLst>
                                      </p:cBhvr>
                                      <p:tavLst>
                                        <p:tav tm="0">
                                          <p:val>
                                            <p:strVal val="#ppt_w"/>
                                          </p:val>
                                        </p:tav>
                                        <p:tav tm="100000">
                                          <p:val>
                                            <p:strVal val="#ppt_w*.05"/>
                                          </p:val>
                                        </p:tav>
                                      </p:tavLst>
                                    </p:anim>
                                    <p:anim calcmode="lin" valueType="num">
                                      <p:cBhvr>
                                        <p:cTn id="9" dur="500" accel="50000" fill="hold">
                                          <p:stCondLst>
                                            <p:cond delay="500"/>
                                          </p:stCondLst>
                                        </p:cTn>
                                        <p:tgtEl>
                                          <p:spTgt spid="38"/>
                                        </p:tgtEl>
                                        <p:attrNameLst>
                                          <p:attrName>ppt_w</p:attrName>
                                        </p:attrNameLst>
                                      </p:cBhvr>
                                      <p:tavLst>
                                        <p:tav tm="0">
                                          <p:val>
                                            <p:strVal val="#ppt_w*.05"/>
                                          </p:val>
                                        </p:tav>
                                        <p:tav tm="100000">
                                          <p:val>
                                            <p:strVal val="#ppt_w"/>
                                          </p:val>
                                        </p:tav>
                                      </p:tavLst>
                                    </p:anim>
                                    <p:anim calcmode="lin" valueType="num">
                                      <p:cBhvr>
                                        <p:cTn id="10" dur="1000" fill="hold"/>
                                        <p:tgtEl>
                                          <p:spTgt spid="38"/>
                                        </p:tgtEl>
                                        <p:attrNameLst>
                                          <p:attrName>ppt_h</p:attrName>
                                        </p:attrNameLst>
                                      </p:cBhvr>
                                      <p:tavLst>
                                        <p:tav tm="0">
                                          <p:val>
                                            <p:strVal val="#ppt_h"/>
                                          </p:val>
                                        </p:tav>
                                        <p:tav tm="100000">
                                          <p:val>
                                            <p:strVal val="#ppt_h"/>
                                          </p:val>
                                        </p:tav>
                                      </p:tavLst>
                                    </p:anim>
                                    <p:anim calcmode="lin" valueType="num">
                                      <p:cBhvr>
                                        <p:cTn id="11" dur="500" decel="50000" fill="hold">
                                          <p:stCondLst>
                                            <p:cond delay="0"/>
                                          </p:stCondLst>
                                        </p:cTn>
                                        <p:tgtEl>
                                          <p:spTgt spid="38"/>
                                        </p:tgtEl>
                                        <p:attrNameLst>
                                          <p:attrName>ppt_x</p:attrName>
                                        </p:attrNameLst>
                                      </p:cBhvr>
                                      <p:tavLst>
                                        <p:tav tm="0">
                                          <p:val>
                                            <p:strVal val="#ppt_x+.4"/>
                                          </p:val>
                                        </p:tav>
                                        <p:tav tm="100000">
                                          <p:val>
                                            <p:strVal val="#ppt_x"/>
                                          </p:val>
                                        </p:tav>
                                      </p:tavLst>
                                    </p:anim>
                                    <p:anim calcmode="lin" valueType="num">
                                      <p:cBhvr>
                                        <p:cTn id="12" dur="500" decel="50000" fill="hold">
                                          <p:stCondLst>
                                            <p:cond delay="0"/>
                                          </p:stCondLst>
                                        </p:cTn>
                                        <p:tgtEl>
                                          <p:spTgt spid="38"/>
                                        </p:tgtEl>
                                        <p:attrNameLst>
                                          <p:attrName>ppt_y</p:attrName>
                                        </p:attrNameLst>
                                      </p:cBhvr>
                                      <p:tavLst>
                                        <p:tav tm="0">
                                          <p:val>
                                            <p:strVal val="#ppt_y-.2"/>
                                          </p:val>
                                        </p:tav>
                                        <p:tav tm="100000">
                                          <p:val>
                                            <p:strVal val="#ppt_y+.1"/>
                                          </p:val>
                                        </p:tav>
                                      </p:tavLst>
                                    </p:anim>
                                    <p:anim calcmode="lin" valueType="num">
                                      <p:cBhvr>
                                        <p:cTn id="13" dur="500" accel="50000" fill="hold">
                                          <p:stCondLst>
                                            <p:cond delay="500"/>
                                          </p:stCondLst>
                                        </p:cTn>
                                        <p:tgtEl>
                                          <p:spTgt spid="38"/>
                                        </p:tgtEl>
                                        <p:attrNameLst>
                                          <p:attrName>ppt_y</p:attrName>
                                        </p:attrNameLst>
                                      </p:cBhvr>
                                      <p:tavLst>
                                        <p:tav tm="0">
                                          <p:val>
                                            <p:strVal val="#ppt_y+.1"/>
                                          </p:val>
                                        </p:tav>
                                        <p:tav tm="100000">
                                          <p:val>
                                            <p:strVal val="#ppt_y"/>
                                          </p:val>
                                        </p:tav>
                                      </p:tavLst>
                                    </p:anim>
                                    <p:animEffect transition="in" filter="fade">
                                      <p:cBhvr>
                                        <p:cTn id="14" dur="1000" decel="50000">
                                          <p:stCondLst>
                                            <p:cond delay="0"/>
                                          </p:stCondLst>
                                        </p:cTn>
                                        <p:tgtEl>
                                          <p:spTgt spid="38"/>
                                        </p:tgtEl>
                                      </p:cBhvr>
                                    </p:animEffect>
                                  </p:childTnLst>
                                </p:cTn>
                              </p:par>
                              <p:par>
                                <p:cTn id="15" presetID="42"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250"/>
                                        <p:tgtEl>
                                          <p:spTgt spid="15"/>
                                        </p:tgtEl>
                                      </p:cBhvr>
                                    </p:animEffect>
                                    <p:anim calcmode="lin" valueType="num">
                                      <p:cBhvr>
                                        <p:cTn id="18" dur="250" fill="hold"/>
                                        <p:tgtEl>
                                          <p:spTgt spid="15"/>
                                        </p:tgtEl>
                                        <p:attrNameLst>
                                          <p:attrName>ppt_x</p:attrName>
                                        </p:attrNameLst>
                                      </p:cBhvr>
                                      <p:tavLst>
                                        <p:tav tm="0">
                                          <p:val>
                                            <p:strVal val="#ppt_x"/>
                                          </p:val>
                                        </p:tav>
                                        <p:tav tm="100000">
                                          <p:val>
                                            <p:strVal val="#ppt_x"/>
                                          </p:val>
                                        </p:tav>
                                      </p:tavLst>
                                    </p:anim>
                                    <p:anim calcmode="lin" valueType="num">
                                      <p:cBhvr>
                                        <p:cTn id="19" dur="250" fill="hold"/>
                                        <p:tgtEl>
                                          <p:spTgt spid="15"/>
                                        </p:tgtEl>
                                        <p:attrNameLst>
                                          <p:attrName>ppt_y</p:attrName>
                                        </p:attrNameLst>
                                      </p:cBhvr>
                                      <p:tavLst>
                                        <p:tav tm="0">
                                          <p:val>
                                            <p:strVal val="#ppt_y+.1"/>
                                          </p:val>
                                        </p:tav>
                                        <p:tav tm="100000">
                                          <p:val>
                                            <p:strVal val="#ppt_y"/>
                                          </p:val>
                                        </p:tav>
                                      </p:tavLst>
                                    </p:anim>
                                  </p:childTnLst>
                                </p:cTn>
                              </p:par>
                            </p:childTnLst>
                          </p:cTn>
                        </p:par>
                        <p:par>
                          <p:cTn id="20" fill="hold">
                            <p:stCondLst>
                              <p:cond delay="1000"/>
                            </p:stCondLst>
                            <p:childTnLst>
                              <p:par>
                                <p:cTn id="21" presetID="42" presetClass="entr" presetSubtype="0" fill="hold" grpId="0" nodeType="afterEffect">
                                  <p:stCondLst>
                                    <p:cond delay="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250"/>
                                        <p:tgtEl>
                                          <p:spTgt spid="18"/>
                                        </p:tgtEl>
                                      </p:cBhvr>
                                    </p:animEffect>
                                    <p:anim calcmode="lin" valueType="num">
                                      <p:cBhvr>
                                        <p:cTn id="24" dur="250" fill="hold"/>
                                        <p:tgtEl>
                                          <p:spTgt spid="18"/>
                                        </p:tgtEl>
                                        <p:attrNameLst>
                                          <p:attrName>ppt_x</p:attrName>
                                        </p:attrNameLst>
                                      </p:cBhvr>
                                      <p:tavLst>
                                        <p:tav tm="0">
                                          <p:val>
                                            <p:strVal val="#ppt_x"/>
                                          </p:val>
                                        </p:tav>
                                        <p:tav tm="100000">
                                          <p:val>
                                            <p:strVal val="#ppt_x"/>
                                          </p:val>
                                        </p:tav>
                                      </p:tavLst>
                                    </p:anim>
                                    <p:anim calcmode="lin" valueType="num">
                                      <p:cBhvr>
                                        <p:cTn id="25" dur="250" fill="hold"/>
                                        <p:tgtEl>
                                          <p:spTgt spid="18"/>
                                        </p:tgtEl>
                                        <p:attrNameLst>
                                          <p:attrName>ppt_y</p:attrName>
                                        </p:attrNameLst>
                                      </p:cBhvr>
                                      <p:tavLst>
                                        <p:tav tm="0">
                                          <p:val>
                                            <p:strVal val="#ppt_y+.1"/>
                                          </p:val>
                                        </p:tav>
                                        <p:tav tm="100000">
                                          <p:val>
                                            <p:strVal val="#ppt_y"/>
                                          </p:val>
                                        </p:tav>
                                      </p:tavLst>
                                    </p:anim>
                                  </p:childTnLst>
                                </p:cTn>
                              </p:par>
                            </p:childTnLst>
                          </p:cTn>
                        </p:par>
                        <p:par>
                          <p:cTn id="26" fill="hold">
                            <p:stCondLst>
                              <p:cond delay="1250"/>
                            </p:stCondLst>
                            <p:childTnLst>
                              <p:par>
                                <p:cTn id="27" presetID="42" presetClass="entr" presetSubtype="0" fill="hold" grpId="0" nodeType="after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250"/>
                                        <p:tgtEl>
                                          <p:spTgt spid="19"/>
                                        </p:tgtEl>
                                      </p:cBhvr>
                                    </p:animEffect>
                                    <p:anim calcmode="lin" valueType="num">
                                      <p:cBhvr>
                                        <p:cTn id="30" dur="250" fill="hold"/>
                                        <p:tgtEl>
                                          <p:spTgt spid="19"/>
                                        </p:tgtEl>
                                        <p:attrNameLst>
                                          <p:attrName>ppt_x</p:attrName>
                                        </p:attrNameLst>
                                      </p:cBhvr>
                                      <p:tavLst>
                                        <p:tav tm="0">
                                          <p:val>
                                            <p:strVal val="#ppt_x"/>
                                          </p:val>
                                        </p:tav>
                                        <p:tav tm="100000">
                                          <p:val>
                                            <p:strVal val="#ppt_x"/>
                                          </p:val>
                                        </p:tav>
                                      </p:tavLst>
                                    </p:anim>
                                    <p:anim calcmode="lin" valueType="num">
                                      <p:cBhvr>
                                        <p:cTn id="31" dur="250" fill="hold"/>
                                        <p:tgtEl>
                                          <p:spTgt spid="19"/>
                                        </p:tgtEl>
                                        <p:attrNameLst>
                                          <p:attrName>ppt_y</p:attrName>
                                        </p:attrNameLst>
                                      </p:cBhvr>
                                      <p:tavLst>
                                        <p:tav tm="0">
                                          <p:val>
                                            <p:strVal val="#ppt_y+.1"/>
                                          </p:val>
                                        </p:tav>
                                        <p:tav tm="100000">
                                          <p:val>
                                            <p:strVal val="#ppt_y"/>
                                          </p:val>
                                        </p:tav>
                                      </p:tavLst>
                                    </p:anim>
                                  </p:childTnLst>
                                </p:cTn>
                              </p:par>
                            </p:childTnLst>
                          </p:cTn>
                        </p:par>
                        <p:par>
                          <p:cTn id="32" fill="hold">
                            <p:stCondLst>
                              <p:cond delay="1500"/>
                            </p:stCondLst>
                            <p:childTnLst>
                              <p:par>
                                <p:cTn id="33" presetID="42" presetClass="entr" presetSubtype="0" fill="hold" grpId="0" nodeType="afterEffect">
                                  <p:stCondLst>
                                    <p:cond delay="0"/>
                                  </p:stCondLst>
                                  <p:childTnLst>
                                    <p:set>
                                      <p:cBhvr>
                                        <p:cTn id="34" dur="1" fill="hold">
                                          <p:stCondLst>
                                            <p:cond delay="0"/>
                                          </p:stCondLst>
                                        </p:cTn>
                                        <p:tgtEl>
                                          <p:spTgt spid="31"/>
                                        </p:tgtEl>
                                        <p:attrNameLst>
                                          <p:attrName>style.visibility</p:attrName>
                                        </p:attrNameLst>
                                      </p:cBhvr>
                                      <p:to>
                                        <p:strVal val="visible"/>
                                      </p:to>
                                    </p:set>
                                    <p:animEffect transition="in" filter="fade">
                                      <p:cBhvr>
                                        <p:cTn id="35" dur="250"/>
                                        <p:tgtEl>
                                          <p:spTgt spid="31"/>
                                        </p:tgtEl>
                                      </p:cBhvr>
                                    </p:animEffect>
                                    <p:anim calcmode="lin" valueType="num">
                                      <p:cBhvr>
                                        <p:cTn id="36" dur="250" fill="hold"/>
                                        <p:tgtEl>
                                          <p:spTgt spid="31"/>
                                        </p:tgtEl>
                                        <p:attrNameLst>
                                          <p:attrName>ppt_x</p:attrName>
                                        </p:attrNameLst>
                                      </p:cBhvr>
                                      <p:tavLst>
                                        <p:tav tm="0">
                                          <p:val>
                                            <p:strVal val="#ppt_x"/>
                                          </p:val>
                                        </p:tav>
                                        <p:tav tm="100000">
                                          <p:val>
                                            <p:strVal val="#ppt_x"/>
                                          </p:val>
                                        </p:tav>
                                      </p:tavLst>
                                    </p:anim>
                                    <p:anim calcmode="lin" valueType="num">
                                      <p:cBhvr>
                                        <p:cTn id="37" dur="250" fill="hold"/>
                                        <p:tgtEl>
                                          <p:spTgt spid="31"/>
                                        </p:tgtEl>
                                        <p:attrNameLst>
                                          <p:attrName>ppt_y</p:attrName>
                                        </p:attrNameLst>
                                      </p:cBhvr>
                                      <p:tavLst>
                                        <p:tav tm="0">
                                          <p:val>
                                            <p:strVal val="#ppt_y+.1"/>
                                          </p:val>
                                        </p:tav>
                                        <p:tav tm="100000">
                                          <p:val>
                                            <p:strVal val="#ppt_y"/>
                                          </p:val>
                                        </p:tav>
                                      </p:tavLst>
                                    </p:anim>
                                  </p:childTnLst>
                                </p:cTn>
                              </p:par>
                            </p:childTnLst>
                          </p:cTn>
                        </p:par>
                        <p:par>
                          <p:cTn id="38" fill="hold">
                            <p:stCondLst>
                              <p:cond delay="1750"/>
                            </p:stCondLst>
                            <p:childTnLst>
                              <p:par>
                                <p:cTn id="39" presetID="42" presetClass="entr" presetSubtype="0"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Effect transition="in" filter="fade">
                                      <p:cBhvr>
                                        <p:cTn id="41" dur="250"/>
                                        <p:tgtEl>
                                          <p:spTgt spid="32"/>
                                        </p:tgtEl>
                                      </p:cBhvr>
                                    </p:animEffect>
                                    <p:anim calcmode="lin" valueType="num">
                                      <p:cBhvr>
                                        <p:cTn id="42" dur="250" fill="hold"/>
                                        <p:tgtEl>
                                          <p:spTgt spid="32"/>
                                        </p:tgtEl>
                                        <p:attrNameLst>
                                          <p:attrName>ppt_x</p:attrName>
                                        </p:attrNameLst>
                                      </p:cBhvr>
                                      <p:tavLst>
                                        <p:tav tm="0">
                                          <p:val>
                                            <p:strVal val="#ppt_x"/>
                                          </p:val>
                                        </p:tav>
                                        <p:tav tm="100000">
                                          <p:val>
                                            <p:strVal val="#ppt_x"/>
                                          </p:val>
                                        </p:tav>
                                      </p:tavLst>
                                    </p:anim>
                                    <p:anim calcmode="lin" valueType="num">
                                      <p:cBhvr>
                                        <p:cTn id="43" dur="250" fill="hold"/>
                                        <p:tgtEl>
                                          <p:spTgt spid="32"/>
                                        </p:tgtEl>
                                        <p:attrNameLst>
                                          <p:attrName>ppt_y</p:attrName>
                                        </p:attrNameLst>
                                      </p:cBhvr>
                                      <p:tavLst>
                                        <p:tav tm="0">
                                          <p:val>
                                            <p:strVal val="#ppt_y+.1"/>
                                          </p:val>
                                        </p:tav>
                                        <p:tav tm="100000">
                                          <p:val>
                                            <p:strVal val="#ppt_y"/>
                                          </p:val>
                                        </p:tav>
                                      </p:tavLst>
                                    </p:anim>
                                  </p:childTnLst>
                                </p:cTn>
                              </p:par>
                            </p:childTnLst>
                          </p:cTn>
                        </p:par>
                        <p:par>
                          <p:cTn id="44" fill="hold">
                            <p:stCondLst>
                              <p:cond delay="2000"/>
                            </p:stCondLst>
                            <p:childTnLst>
                              <p:par>
                                <p:cTn id="45" presetID="42" presetClass="entr" presetSubtype="0" fill="hold" grpId="0" nodeType="afterEffect">
                                  <p:stCondLst>
                                    <p:cond delay="0"/>
                                  </p:stCondLst>
                                  <p:childTnLst>
                                    <p:set>
                                      <p:cBhvr>
                                        <p:cTn id="46" dur="1" fill="hold">
                                          <p:stCondLst>
                                            <p:cond delay="0"/>
                                          </p:stCondLst>
                                        </p:cTn>
                                        <p:tgtEl>
                                          <p:spTgt spid="17"/>
                                        </p:tgtEl>
                                        <p:attrNameLst>
                                          <p:attrName>style.visibility</p:attrName>
                                        </p:attrNameLst>
                                      </p:cBhvr>
                                      <p:to>
                                        <p:strVal val="visible"/>
                                      </p:to>
                                    </p:set>
                                    <p:animEffect transition="in" filter="fade">
                                      <p:cBhvr>
                                        <p:cTn id="47" dur="250"/>
                                        <p:tgtEl>
                                          <p:spTgt spid="17"/>
                                        </p:tgtEl>
                                      </p:cBhvr>
                                    </p:animEffect>
                                    <p:anim calcmode="lin" valueType="num">
                                      <p:cBhvr>
                                        <p:cTn id="48" dur="250" fill="hold"/>
                                        <p:tgtEl>
                                          <p:spTgt spid="17"/>
                                        </p:tgtEl>
                                        <p:attrNameLst>
                                          <p:attrName>ppt_x</p:attrName>
                                        </p:attrNameLst>
                                      </p:cBhvr>
                                      <p:tavLst>
                                        <p:tav tm="0">
                                          <p:val>
                                            <p:strVal val="#ppt_x"/>
                                          </p:val>
                                        </p:tav>
                                        <p:tav tm="100000">
                                          <p:val>
                                            <p:strVal val="#ppt_x"/>
                                          </p:val>
                                        </p:tav>
                                      </p:tavLst>
                                    </p:anim>
                                    <p:anim calcmode="lin" valueType="num">
                                      <p:cBhvr>
                                        <p:cTn id="49" dur="250" fill="hold"/>
                                        <p:tgtEl>
                                          <p:spTgt spid="17"/>
                                        </p:tgtEl>
                                        <p:attrNameLst>
                                          <p:attrName>ppt_y</p:attrName>
                                        </p:attrNameLst>
                                      </p:cBhvr>
                                      <p:tavLst>
                                        <p:tav tm="0">
                                          <p:val>
                                            <p:strVal val="#ppt_y+.1"/>
                                          </p:val>
                                        </p:tav>
                                        <p:tav tm="100000">
                                          <p:val>
                                            <p:strVal val="#ppt_y"/>
                                          </p:val>
                                        </p:tav>
                                      </p:tavLst>
                                    </p:anim>
                                  </p:childTnLst>
                                </p:cTn>
                              </p:par>
                            </p:childTnLst>
                          </p:cTn>
                        </p:par>
                        <p:par>
                          <p:cTn id="50" fill="hold">
                            <p:stCondLst>
                              <p:cond delay="2250"/>
                            </p:stCondLst>
                            <p:childTnLst>
                              <p:par>
                                <p:cTn id="51" presetID="42" presetClass="entr" presetSubtype="0" fill="hold" grpId="0" nodeType="afterEffect">
                                  <p:stCondLst>
                                    <p:cond delay="0"/>
                                  </p:stCondLst>
                                  <p:childTnLst>
                                    <p:set>
                                      <p:cBhvr>
                                        <p:cTn id="52" dur="1" fill="hold">
                                          <p:stCondLst>
                                            <p:cond delay="0"/>
                                          </p:stCondLst>
                                        </p:cTn>
                                        <p:tgtEl>
                                          <p:spTgt spid="16"/>
                                        </p:tgtEl>
                                        <p:attrNameLst>
                                          <p:attrName>style.visibility</p:attrName>
                                        </p:attrNameLst>
                                      </p:cBhvr>
                                      <p:to>
                                        <p:strVal val="visible"/>
                                      </p:to>
                                    </p:set>
                                    <p:animEffect transition="in" filter="fade">
                                      <p:cBhvr>
                                        <p:cTn id="53" dur="250"/>
                                        <p:tgtEl>
                                          <p:spTgt spid="16"/>
                                        </p:tgtEl>
                                      </p:cBhvr>
                                    </p:animEffect>
                                    <p:anim calcmode="lin" valueType="num">
                                      <p:cBhvr>
                                        <p:cTn id="54" dur="250" fill="hold"/>
                                        <p:tgtEl>
                                          <p:spTgt spid="16"/>
                                        </p:tgtEl>
                                        <p:attrNameLst>
                                          <p:attrName>ppt_x</p:attrName>
                                        </p:attrNameLst>
                                      </p:cBhvr>
                                      <p:tavLst>
                                        <p:tav tm="0">
                                          <p:val>
                                            <p:strVal val="#ppt_x"/>
                                          </p:val>
                                        </p:tav>
                                        <p:tav tm="100000">
                                          <p:val>
                                            <p:strVal val="#ppt_x"/>
                                          </p:val>
                                        </p:tav>
                                      </p:tavLst>
                                    </p:anim>
                                    <p:anim calcmode="lin" valueType="num">
                                      <p:cBhvr>
                                        <p:cTn id="55" dur="250" fill="hold"/>
                                        <p:tgtEl>
                                          <p:spTgt spid="16"/>
                                        </p:tgtEl>
                                        <p:attrNameLst>
                                          <p:attrName>ppt_y</p:attrName>
                                        </p:attrNameLst>
                                      </p:cBhvr>
                                      <p:tavLst>
                                        <p:tav tm="0">
                                          <p:val>
                                            <p:strVal val="#ppt_y+.1"/>
                                          </p:val>
                                        </p:tav>
                                        <p:tav tm="100000">
                                          <p:val>
                                            <p:strVal val="#ppt_y"/>
                                          </p:val>
                                        </p:tav>
                                      </p:tavLst>
                                    </p:anim>
                                  </p:childTnLst>
                                </p:cTn>
                              </p:par>
                            </p:childTnLst>
                          </p:cTn>
                        </p:par>
                        <p:par>
                          <p:cTn id="56" fill="hold">
                            <p:stCondLst>
                              <p:cond delay="2500"/>
                            </p:stCondLst>
                            <p:childTnLst>
                              <p:par>
                                <p:cTn id="57" presetID="27" presetClass="entr" presetSubtype="0" fill="hold" grpId="0" nodeType="afterEffect">
                                  <p:stCondLst>
                                    <p:cond delay="0"/>
                                  </p:stCondLst>
                                  <p:iterate type="lt">
                                    <p:tmPct val="50000"/>
                                  </p:iterate>
                                  <p:childTnLst>
                                    <p:set>
                                      <p:cBhvr>
                                        <p:cTn id="58" dur="1" fill="hold">
                                          <p:stCondLst>
                                            <p:cond delay="0"/>
                                          </p:stCondLst>
                                        </p:cTn>
                                        <p:tgtEl>
                                          <p:spTgt spid="36"/>
                                        </p:tgtEl>
                                        <p:attrNameLst>
                                          <p:attrName>style.visibility</p:attrName>
                                        </p:attrNameLst>
                                      </p:cBhvr>
                                      <p:to>
                                        <p:strVal val="visible"/>
                                      </p:to>
                                    </p:set>
                                    <p:anim calcmode="discrete" valueType="clr">
                                      <p:cBhvr override="childStyle">
                                        <p:cTn id="59" dur="80"/>
                                        <p:tgtEl>
                                          <p:spTgt spid="36"/>
                                        </p:tgtEl>
                                        <p:attrNameLst>
                                          <p:attrName>style.color</p:attrName>
                                        </p:attrNameLst>
                                      </p:cBhvr>
                                      <p:tavLst>
                                        <p:tav tm="0">
                                          <p:val>
                                            <p:clrVal>
                                              <a:schemeClr val="accent2"/>
                                            </p:clrVal>
                                          </p:val>
                                        </p:tav>
                                        <p:tav tm="50000">
                                          <p:val>
                                            <p:clrVal>
                                              <a:schemeClr val="hlink"/>
                                            </p:clrVal>
                                          </p:val>
                                        </p:tav>
                                      </p:tavLst>
                                    </p:anim>
                                    <p:anim calcmode="discrete" valueType="clr">
                                      <p:cBhvr>
                                        <p:cTn id="60" dur="80"/>
                                        <p:tgtEl>
                                          <p:spTgt spid="36"/>
                                        </p:tgtEl>
                                        <p:attrNameLst>
                                          <p:attrName>fillcolor</p:attrName>
                                        </p:attrNameLst>
                                      </p:cBhvr>
                                      <p:tavLst>
                                        <p:tav tm="0">
                                          <p:val>
                                            <p:clrVal>
                                              <a:schemeClr val="accent2"/>
                                            </p:clrVal>
                                          </p:val>
                                        </p:tav>
                                        <p:tav tm="50000">
                                          <p:val>
                                            <p:clrVal>
                                              <a:schemeClr val="hlink"/>
                                            </p:clrVal>
                                          </p:val>
                                        </p:tav>
                                      </p:tavLst>
                                    </p:anim>
                                    <p:set>
                                      <p:cBhvr>
                                        <p:cTn id="61" dur="80"/>
                                        <p:tgtEl>
                                          <p:spTgt spid="36"/>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16" grpId="0" animBg="1"/>
      <p:bldP spid="17" grpId="0" animBg="1"/>
      <p:bldP spid="18" grpId="0" animBg="1"/>
      <p:bldP spid="19" grpId="0" animBg="1"/>
      <p:bldP spid="31" grpId="0" animBg="1"/>
      <p:bldP spid="32" grpId="0" animBg="1"/>
      <p:bldP spid="36" grpId="0"/>
      <p:bldP spid="38"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
          <p:cNvSpPr txBox="1">
            <a:spLocks/>
          </p:cNvSpPr>
          <p:nvPr/>
        </p:nvSpPr>
        <p:spPr>
          <a:xfrm>
            <a:off x="2033294" y="338916"/>
            <a:ext cx="2667413" cy="565815"/>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年度收益增长</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5" name="TextBox 14"/>
          <p:cNvSpPr txBox="1"/>
          <p:nvPr/>
        </p:nvSpPr>
        <p:spPr>
          <a:xfrm>
            <a:off x="3163873" y="6729240"/>
            <a:ext cx="1293159" cy="284679"/>
          </a:xfrm>
          <a:prstGeom prst="rect">
            <a:avLst/>
          </a:prstGeom>
          <a:noFill/>
        </p:spPr>
        <p:txBody>
          <a:bodyPr wrap="square" lIns="92190" tIns="46094" rIns="92190" bIns="46094" rtlCol="0">
            <a:spAutoFit/>
          </a:bodyPr>
          <a:lstStyle/>
          <a:p>
            <a:pPr algn="ctr"/>
            <a:r>
              <a:rPr lang="zh-CN" altLang="en-US" sz="1245" dirty="0">
                <a:latin typeface="Arial" panose="020B0604020202020204" pitchFamily="34" charset="0"/>
                <a:ea typeface="微软雅黑" panose="020B0503020204020204" pitchFamily="34" charset="-122"/>
                <a:sym typeface="Arial" panose="020B0604020202020204" pitchFamily="34" charset="0"/>
              </a:rPr>
              <a:t>收入来源一</a:t>
            </a:r>
          </a:p>
        </p:txBody>
      </p:sp>
      <p:sp>
        <p:nvSpPr>
          <p:cNvPr id="16" name="TextBox 15"/>
          <p:cNvSpPr txBox="1"/>
          <p:nvPr/>
        </p:nvSpPr>
        <p:spPr>
          <a:xfrm>
            <a:off x="2806307" y="6028614"/>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100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17" name="TextBox 16"/>
          <p:cNvSpPr txBox="1"/>
          <p:nvPr/>
        </p:nvSpPr>
        <p:spPr>
          <a:xfrm>
            <a:off x="4299253" y="6729240"/>
            <a:ext cx="1293159" cy="284679"/>
          </a:xfrm>
          <a:prstGeom prst="rect">
            <a:avLst/>
          </a:prstGeom>
          <a:noFill/>
        </p:spPr>
        <p:txBody>
          <a:bodyPr wrap="square" lIns="92190" tIns="46094" rIns="92190" bIns="46094" rtlCol="0">
            <a:spAutoFit/>
          </a:bodyPr>
          <a:lstStyle/>
          <a:p>
            <a:pPr algn="ctr"/>
            <a:r>
              <a:rPr lang="zh-CN" altLang="en-US" sz="1245" dirty="0">
                <a:latin typeface="Arial" panose="020B0604020202020204" pitchFamily="34" charset="0"/>
                <a:ea typeface="微软雅黑" panose="020B0503020204020204" pitchFamily="34" charset="-122"/>
                <a:sym typeface="Arial" panose="020B0604020202020204" pitchFamily="34" charset="0"/>
              </a:rPr>
              <a:t>收入来源二</a:t>
            </a:r>
          </a:p>
        </p:txBody>
      </p:sp>
      <p:sp>
        <p:nvSpPr>
          <p:cNvPr id="18" name="TextBox 17"/>
          <p:cNvSpPr txBox="1"/>
          <p:nvPr/>
        </p:nvSpPr>
        <p:spPr>
          <a:xfrm>
            <a:off x="5419265" y="6729240"/>
            <a:ext cx="1293159" cy="284679"/>
          </a:xfrm>
          <a:prstGeom prst="rect">
            <a:avLst/>
          </a:prstGeom>
          <a:noFill/>
        </p:spPr>
        <p:txBody>
          <a:bodyPr wrap="square" lIns="92190" tIns="46094" rIns="92190" bIns="46094" rtlCol="0">
            <a:spAutoFit/>
          </a:bodyPr>
          <a:lstStyle/>
          <a:p>
            <a:pPr algn="ctr"/>
            <a:r>
              <a:rPr lang="zh-CN" altLang="en-US" sz="1245" dirty="0">
                <a:latin typeface="Arial" panose="020B0604020202020204" pitchFamily="34" charset="0"/>
                <a:ea typeface="微软雅黑" panose="020B0503020204020204" pitchFamily="34" charset="-122"/>
                <a:sym typeface="Arial" panose="020B0604020202020204" pitchFamily="34" charset="0"/>
              </a:rPr>
              <a:t>收入来源三</a:t>
            </a:r>
          </a:p>
        </p:txBody>
      </p:sp>
      <p:sp>
        <p:nvSpPr>
          <p:cNvPr id="19" name="TextBox 18"/>
          <p:cNvSpPr txBox="1"/>
          <p:nvPr/>
        </p:nvSpPr>
        <p:spPr>
          <a:xfrm>
            <a:off x="6539278" y="6729240"/>
            <a:ext cx="1293159" cy="284679"/>
          </a:xfrm>
          <a:prstGeom prst="rect">
            <a:avLst/>
          </a:prstGeom>
          <a:noFill/>
        </p:spPr>
        <p:txBody>
          <a:bodyPr wrap="square" lIns="92190" tIns="46094" rIns="92190" bIns="46094" rtlCol="0">
            <a:spAutoFit/>
          </a:bodyPr>
          <a:lstStyle/>
          <a:p>
            <a:pPr algn="ctr"/>
            <a:r>
              <a:rPr lang="zh-CN" altLang="en-US" sz="1245" dirty="0">
                <a:latin typeface="Arial" panose="020B0604020202020204" pitchFamily="34" charset="0"/>
                <a:ea typeface="微软雅黑" panose="020B0503020204020204" pitchFamily="34" charset="-122"/>
                <a:sym typeface="Arial" panose="020B0604020202020204" pitchFamily="34" charset="0"/>
              </a:rPr>
              <a:t>收入来源四</a:t>
            </a:r>
          </a:p>
        </p:txBody>
      </p:sp>
      <p:sp>
        <p:nvSpPr>
          <p:cNvPr id="20" name="TextBox 19"/>
          <p:cNvSpPr txBox="1"/>
          <p:nvPr/>
        </p:nvSpPr>
        <p:spPr>
          <a:xfrm>
            <a:off x="2806307" y="5656545"/>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200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23" name="TextBox 22"/>
          <p:cNvSpPr txBox="1"/>
          <p:nvPr/>
        </p:nvSpPr>
        <p:spPr>
          <a:xfrm>
            <a:off x="2806307" y="5284472"/>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300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26" name="TextBox 25"/>
          <p:cNvSpPr txBox="1"/>
          <p:nvPr/>
        </p:nvSpPr>
        <p:spPr>
          <a:xfrm>
            <a:off x="2806307" y="4912402"/>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400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31" name="TextBox 30"/>
          <p:cNvSpPr txBox="1"/>
          <p:nvPr/>
        </p:nvSpPr>
        <p:spPr>
          <a:xfrm>
            <a:off x="2806307" y="4540329"/>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500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32" name="TextBox 31"/>
          <p:cNvSpPr txBox="1"/>
          <p:nvPr/>
        </p:nvSpPr>
        <p:spPr>
          <a:xfrm>
            <a:off x="2806307" y="4168259"/>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600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33" name="TextBox 32"/>
          <p:cNvSpPr txBox="1"/>
          <p:nvPr/>
        </p:nvSpPr>
        <p:spPr>
          <a:xfrm>
            <a:off x="2806307" y="3789893"/>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700</a:t>
            </a:r>
            <a:endParaRPr lang="zh-CN" altLang="en-US" sz="905" dirty="0">
              <a:latin typeface="Arial" panose="020B0604020202020204" pitchFamily="34" charset="0"/>
              <a:ea typeface="微软雅黑" pitchFamily="34" charset="-122"/>
              <a:sym typeface="Arial" panose="020B0604020202020204" pitchFamily="34" charset="0"/>
            </a:endParaRPr>
          </a:p>
        </p:txBody>
      </p:sp>
      <p:grpSp>
        <p:nvGrpSpPr>
          <p:cNvPr id="35" name="组合 34"/>
          <p:cNvGrpSpPr/>
          <p:nvPr/>
        </p:nvGrpSpPr>
        <p:grpSpPr>
          <a:xfrm>
            <a:off x="3096749" y="1042823"/>
            <a:ext cx="5852848" cy="5548324"/>
            <a:chOff x="1126939" y="1350372"/>
            <a:chExt cx="4464496" cy="2952328"/>
          </a:xfrm>
        </p:grpSpPr>
        <p:cxnSp>
          <p:nvCxnSpPr>
            <p:cNvPr id="36" name="直接连接符 35"/>
            <p:cNvCxnSpPr/>
            <p:nvPr/>
          </p:nvCxnSpPr>
          <p:spPr>
            <a:xfrm>
              <a:off x="1126939" y="4302700"/>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1126939" y="3933659"/>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8" name="直接连接符 37"/>
            <p:cNvCxnSpPr/>
            <p:nvPr/>
          </p:nvCxnSpPr>
          <p:spPr>
            <a:xfrm>
              <a:off x="1126939" y="3564618"/>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39" name="直接连接符 38"/>
            <p:cNvCxnSpPr/>
            <p:nvPr/>
          </p:nvCxnSpPr>
          <p:spPr>
            <a:xfrm>
              <a:off x="1126939" y="3195577"/>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0" name="直接连接符 39"/>
            <p:cNvCxnSpPr/>
            <p:nvPr/>
          </p:nvCxnSpPr>
          <p:spPr>
            <a:xfrm>
              <a:off x="1126939" y="2826536"/>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1126939" y="2457495"/>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2" name="直接连接符 41"/>
            <p:cNvCxnSpPr/>
            <p:nvPr/>
          </p:nvCxnSpPr>
          <p:spPr>
            <a:xfrm>
              <a:off x="1126939" y="2088454"/>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3" name="直接连接符 42"/>
            <p:cNvCxnSpPr/>
            <p:nvPr/>
          </p:nvCxnSpPr>
          <p:spPr>
            <a:xfrm>
              <a:off x="1126939" y="1719413"/>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cxnSp>
          <p:nvCxnSpPr>
            <p:cNvPr id="44" name="直接连接符 43"/>
            <p:cNvCxnSpPr/>
            <p:nvPr/>
          </p:nvCxnSpPr>
          <p:spPr>
            <a:xfrm>
              <a:off x="1126939" y="1350372"/>
              <a:ext cx="4464496" cy="0"/>
            </a:xfrm>
            <a:prstGeom prst="line">
              <a:avLst/>
            </a:prstGeom>
            <a:ln w="635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grpSp>
      <p:sp>
        <p:nvSpPr>
          <p:cNvPr id="45" name="TextBox 44"/>
          <p:cNvSpPr txBox="1"/>
          <p:nvPr/>
        </p:nvSpPr>
        <p:spPr>
          <a:xfrm>
            <a:off x="2806307" y="3424116"/>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800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46" name="TextBox 45"/>
          <p:cNvSpPr txBox="1"/>
          <p:nvPr/>
        </p:nvSpPr>
        <p:spPr>
          <a:xfrm>
            <a:off x="2806307" y="6400686"/>
            <a:ext cx="283203" cy="139269"/>
          </a:xfrm>
          <a:prstGeom prst="rect">
            <a:avLst/>
          </a:prstGeom>
          <a:noFill/>
        </p:spPr>
        <p:txBody>
          <a:bodyPr wrap="square" lIns="0" tIns="0" rIns="0" bIns="0" rtlCol="0">
            <a:spAutoFit/>
          </a:bodyPr>
          <a:lstStyle/>
          <a:p>
            <a:pPr algn="just"/>
            <a:r>
              <a:rPr lang="en-US" altLang="zh-CN" sz="905" dirty="0">
                <a:latin typeface="Arial" panose="020B0604020202020204" pitchFamily="34" charset="0"/>
                <a:ea typeface="微软雅黑" pitchFamily="34" charset="-122"/>
                <a:sym typeface="Arial" panose="020B0604020202020204" pitchFamily="34" charset="0"/>
              </a:rPr>
              <a:t>0</a:t>
            </a:r>
            <a:endParaRPr lang="zh-CN" altLang="en-US" sz="905" dirty="0">
              <a:latin typeface="Arial" panose="020B0604020202020204" pitchFamily="34" charset="0"/>
              <a:ea typeface="微软雅黑" pitchFamily="34" charset="-122"/>
              <a:sym typeface="Arial" panose="020B0604020202020204" pitchFamily="34" charset="0"/>
            </a:endParaRPr>
          </a:p>
        </p:txBody>
      </p:sp>
      <p:sp>
        <p:nvSpPr>
          <p:cNvPr id="47" name="矩形 46"/>
          <p:cNvSpPr/>
          <p:nvPr/>
        </p:nvSpPr>
        <p:spPr>
          <a:xfrm>
            <a:off x="3359769" y="1736363"/>
            <a:ext cx="849607" cy="4854788"/>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48" name="矩形 47"/>
          <p:cNvSpPr/>
          <p:nvPr/>
        </p:nvSpPr>
        <p:spPr>
          <a:xfrm>
            <a:off x="3366120" y="2083190"/>
            <a:ext cx="849607" cy="4515102"/>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49" name="矩形 48"/>
          <p:cNvSpPr/>
          <p:nvPr/>
        </p:nvSpPr>
        <p:spPr>
          <a:xfrm>
            <a:off x="4469837" y="3123446"/>
            <a:ext cx="849607" cy="3467704"/>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0" name="矩形 49"/>
          <p:cNvSpPr/>
          <p:nvPr/>
        </p:nvSpPr>
        <p:spPr>
          <a:xfrm>
            <a:off x="4469837" y="3686841"/>
            <a:ext cx="849607" cy="2904307"/>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矩形 50"/>
          <p:cNvSpPr/>
          <p:nvPr/>
        </p:nvSpPr>
        <p:spPr>
          <a:xfrm>
            <a:off x="5589849" y="4163757"/>
            <a:ext cx="849607" cy="242739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nvSpPr>
        <p:spPr>
          <a:xfrm>
            <a:off x="5589849" y="5073922"/>
            <a:ext cx="849607" cy="1517225"/>
          </a:xfrm>
          <a:prstGeom prst="rect">
            <a:avLst/>
          </a:prstGeom>
          <a:solidFill>
            <a:schemeClr val="tx2">
              <a:lumMod val="60000"/>
              <a:lumOff val="40000"/>
            </a:schemeClr>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nvSpPr>
        <p:spPr>
          <a:xfrm>
            <a:off x="6715875" y="4510524"/>
            <a:ext cx="849607" cy="2080623"/>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6715875" y="4962066"/>
            <a:ext cx="849607" cy="1629084"/>
          </a:xfrm>
          <a:prstGeom prst="rect">
            <a:avLst/>
          </a:prstGeom>
          <a:solidFill>
            <a:schemeClr val="accent1"/>
          </a:solidFill>
          <a:ln>
            <a:noFill/>
          </a:ln>
          <a:effectLst>
            <a:outerShdw blurRad="228600" dist="101600" dir="8400000" sx="105000" sy="105000" algn="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TextBox 54"/>
          <p:cNvSpPr txBox="1"/>
          <p:nvPr/>
        </p:nvSpPr>
        <p:spPr>
          <a:xfrm>
            <a:off x="9631380" y="2167788"/>
            <a:ext cx="2468768" cy="1045158"/>
          </a:xfrm>
          <a:prstGeom prst="rect">
            <a:avLst/>
          </a:prstGeom>
          <a:noFill/>
        </p:spPr>
        <p:txBody>
          <a:bodyPr wrap="square" lIns="0" tIns="0" rIns="0" bIns="0" rtlCol="0">
            <a:spAutoFit/>
          </a:bodyPr>
          <a:lstStyle/>
          <a:p>
            <a:pPr algn="just">
              <a:lnSpc>
                <a:spcPct val="120000"/>
              </a:lnSpc>
            </a:pPr>
            <a:r>
              <a:rPr lang="zh-CN" altLang="en-US" sz="1132" dirty="0">
                <a:solidFill>
                  <a:srgbClr val="0070C0"/>
                </a:solidFill>
                <a:latin typeface="Arial" panose="020B0604020202020204" pitchFamily="34" charset="0"/>
                <a:ea typeface="微软雅黑" panose="020B0503020204020204" pitchFamily="34" charset="-122"/>
                <a:sym typeface="Arial" panose="020B0604020202020204" pitchFamily="34" charset="0"/>
              </a:rPr>
              <a:t>       点击输入简要文字解说，解说文字尽量概括精炼，不用多余的文字修饰，简洁精准的 解说所提炼的核心概念。 点击输入简要文字解说，解说文字尽量概括精炼，不用多余的文字修饰。</a:t>
            </a:r>
          </a:p>
        </p:txBody>
      </p:sp>
      <p:sp>
        <p:nvSpPr>
          <p:cNvPr id="56" name="TextBox 55"/>
          <p:cNvSpPr txBox="1"/>
          <p:nvPr/>
        </p:nvSpPr>
        <p:spPr>
          <a:xfrm>
            <a:off x="9793044" y="1763632"/>
            <a:ext cx="2699750" cy="313484"/>
          </a:xfrm>
          <a:prstGeom prst="rect">
            <a:avLst/>
          </a:prstGeom>
          <a:noFill/>
        </p:spPr>
        <p:txBody>
          <a:bodyPr wrap="square" lIns="0" tIns="0" rIns="0" bIns="0" rtlCol="0">
            <a:spAutoFit/>
          </a:bodyPr>
          <a:lstStyle/>
          <a:p>
            <a:r>
              <a:rPr lang="zh-CN" altLang="en-US" sz="2037" dirty="0">
                <a:solidFill>
                  <a:srgbClr val="0070C0"/>
                </a:solidFill>
                <a:latin typeface="Arial" panose="020B0604020202020204" pitchFamily="34" charset="0"/>
                <a:ea typeface="微软雅黑" panose="020B0503020204020204" pitchFamily="34" charset="-122"/>
                <a:sym typeface="Arial" panose="020B0604020202020204" pitchFamily="34" charset="0"/>
              </a:rPr>
              <a:t>点击输入标题文本</a:t>
            </a:r>
          </a:p>
        </p:txBody>
      </p:sp>
      <p:sp>
        <p:nvSpPr>
          <p:cNvPr id="57" name="TextBox 56"/>
          <p:cNvSpPr txBox="1"/>
          <p:nvPr/>
        </p:nvSpPr>
        <p:spPr>
          <a:xfrm>
            <a:off x="9308061" y="6852198"/>
            <a:ext cx="2982953" cy="470129"/>
          </a:xfrm>
          <a:prstGeom prst="rect">
            <a:avLst/>
          </a:prstGeom>
          <a:noFill/>
        </p:spPr>
        <p:txBody>
          <a:bodyPr wrap="square" lIns="0" tIns="0" rIns="0" bIns="0" rtlCol="0">
            <a:spAutoFit/>
          </a:bodyPr>
          <a:lstStyle/>
          <a:p>
            <a:r>
              <a:rPr lang="en-US" altLang="zh-CN" sz="3055" dirty="0">
                <a:solidFill>
                  <a:srgbClr val="0070C0"/>
                </a:solidFill>
                <a:latin typeface="Arial" panose="020B0604020202020204" pitchFamily="34" charset="0"/>
                <a:ea typeface="微软雅黑" pitchFamily="34" charset="-122"/>
                <a:sym typeface="Arial" panose="020B0604020202020204" pitchFamily="34" charset="0"/>
              </a:rPr>
              <a:t>18,500,000</a:t>
            </a:r>
            <a:endParaRPr lang="zh-CN" altLang="en-US" sz="3055" dirty="0">
              <a:solidFill>
                <a:srgbClr val="0070C0"/>
              </a:solidFill>
              <a:latin typeface="Arial" panose="020B0604020202020204" pitchFamily="34" charset="0"/>
              <a:ea typeface="微软雅黑" pitchFamily="34" charset="-122"/>
              <a:sym typeface="Arial" panose="020B0604020202020204" pitchFamily="34" charset="0"/>
            </a:endParaRPr>
          </a:p>
        </p:txBody>
      </p:sp>
      <p:sp>
        <p:nvSpPr>
          <p:cNvPr id="58" name="TextBox 57"/>
          <p:cNvSpPr txBox="1"/>
          <p:nvPr/>
        </p:nvSpPr>
        <p:spPr>
          <a:xfrm>
            <a:off x="8338089" y="7094692"/>
            <a:ext cx="1888016" cy="226344"/>
          </a:xfrm>
          <a:prstGeom prst="rect">
            <a:avLst/>
          </a:prstGeom>
          <a:noFill/>
        </p:spPr>
        <p:txBody>
          <a:bodyPr wrap="square" lIns="0" tIns="0" rIns="0" bIns="0" rtlCol="0">
            <a:spAutoFit/>
          </a:bodyPr>
          <a:lstStyle/>
          <a:p>
            <a:r>
              <a:rPr lang="zh-CN" altLang="en-US" sz="1471" b="1" dirty="0">
                <a:solidFill>
                  <a:srgbClr val="0070C0"/>
                </a:solidFill>
                <a:latin typeface="Arial" panose="020B0604020202020204" pitchFamily="34" charset="0"/>
                <a:ea typeface="微软雅黑" panose="020B0503020204020204" pitchFamily="34" charset="-122"/>
                <a:sym typeface="Arial" panose="020B0604020202020204" pitchFamily="34" charset="0"/>
              </a:rPr>
              <a:t>全年总额：</a:t>
            </a:r>
          </a:p>
        </p:txBody>
      </p:sp>
      <p:sp>
        <p:nvSpPr>
          <p:cNvPr id="59" name="TextBox 58"/>
          <p:cNvSpPr txBox="1"/>
          <p:nvPr/>
        </p:nvSpPr>
        <p:spPr>
          <a:xfrm>
            <a:off x="8056915" y="6118853"/>
            <a:ext cx="832375" cy="226344"/>
          </a:xfrm>
          <a:prstGeom prst="rect">
            <a:avLst/>
          </a:prstGeom>
          <a:noFill/>
        </p:spPr>
        <p:txBody>
          <a:bodyPr wrap="square" lIns="0" tIns="0" rIns="0" bIns="0" rtlCol="0">
            <a:spAutoFit/>
          </a:bodyPr>
          <a:lstStyle/>
          <a:p>
            <a:r>
              <a:rPr lang="zh-CN" altLang="en-US" sz="1471" dirty="0">
                <a:solidFill>
                  <a:schemeClr val="bg2"/>
                </a:solidFill>
                <a:latin typeface="Arial" panose="020B0604020202020204" pitchFamily="34" charset="0"/>
                <a:ea typeface="微软雅黑" panose="020B0503020204020204" pitchFamily="34" charset="-122"/>
                <a:sym typeface="Arial" panose="020B0604020202020204" pitchFamily="34" charset="0"/>
              </a:rPr>
              <a:t>毛利润</a:t>
            </a:r>
          </a:p>
        </p:txBody>
      </p:sp>
      <p:sp>
        <p:nvSpPr>
          <p:cNvPr id="60" name="TextBox 59"/>
          <p:cNvSpPr txBox="1"/>
          <p:nvPr/>
        </p:nvSpPr>
        <p:spPr>
          <a:xfrm>
            <a:off x="8056915" y="6465978"/>
            <a:ext cx="832375" cy="226344"/>
          </a:xfrm>
          <a:prstGeom prst="rect">
            <a:avLst/>
          </a:prstGeom>
          <a:noFill/>
        </p:spPr>
        <p:txBody>
          <a:bodyPr wrap="square" lIns="0" tIns="0" rIns="0" bIns="0" rtlCol="0">
            <a:spAutoFit/>
          </a:bodyPr>
          <a:lstStyle/>
          <a:p>
            <a:r>
              <a:rPr lang="zh-CN" altLang="en-US" sz="1471" dirty="0">
                <a:solidFill>
                  <a:schemeClr val="bg2"/>
                </a:solidFill>
                <a:latin typeface="Arial" panose="020B0604020202020204" pitchFamily="34" charset="0"/>
                <a:ea typeface="微软雅黑" panose="020B0503020204020204" pitchFamily="34" charset="-122"/>
                <a:sym typeface="Arial" panose="020B0604020202020204" pitchFamily="34" charset="0"/>
              </a:rPr>
              <a:t>纯利润</a:t>
            </a:r>
          </a:p>
        </p:txBody>
      </p:sp>
      <p:sp>
        <p:nvSpPr>
          <p:cNvPr id="61" name="TextBox 9"/>
          <p:cNvSpPr txBox="1">
            <a:spLocks noChangeArrowheads="1"/>
          </p:cNvSpPr>
          <p:nvPr/>
        </p:nvSpPr>
        <p:spPr bwMode="auto">
          <a:xfrm>
            <a:off x="5648417" y="4588940"/>
            <a:ext cx="718714" cy="22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71" b="1" dirty="0">
                <a:solidFill>
                  <a:schemeClr val="bg1"/>
                </a:solidFill>
                <a:latin typeface="Arial" panose="020B0604020202020204" pitchFamily="34" charset="0"/>
                <a:ea typeface="微软雅黑" pitchFamily="34" charset="-122"/>
                <a:sym typeface="Arial" panose="020B0604020202020204" pitchFamily="34" charset="0"/>
              </a:rPr>
              <a:t>350</a:t>
            </a:r>
            <a:r>
              <a:rPr lang="zh-CN" altLang="en-US" sz="1471" b="1"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2" name="TextBox 9"/>
          <p:cNvSpPr txBox="1">
            <a:spLocks noChangeArrowheads="1"/>
          </p:cNvSpPr>
          <p:nvPr/>
        </p:nvSpPr>
        <p:spPr bwMode="auto">
          <a:xfrm>
            <a:off x="4539046" y="3295649"/>
            <a:ext cx="718714" cy="22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71" b="1" dirty="0">
                <a:solidFill>
                  <a:schemeClr val="bg1"/>
                </a:solidFill>
                <a:latin typeface="Arial" panose="020B0604020202020204" pitchFamily="34" charset="0"/>
                <a:ea typeface="微软雅黑" pitchFamily="34" charset="-122"/>
                <a:sym typeface="Arial" panose="020B0604020202020204" pitchFamily="34" charset="0"/>
              </a:rPr>
              <a:t>500</a:t>
            </a:r>
            <a:r>
              <a:rPr lang="zh-CN" altLang="en-US" sz="1471" b="1"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3" name="TextBox 9"/>
          <p:cNvSpPr txBox="1">
            <a:spLocks noChangeArrowheads="1"/>
          </p:cNvSpPr>
          <p:nvPr/>
        </p:nvSpPr>
        <p:spPr bwMode="auto">
          <a:xfrm>
            <a:off x="6802306" y="4669772"/>
            <a:ext cx="718714" cy="22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71" b="1" dirty="0">
                <a:solidFill>
                  <a:schemeClr val="bg1"/>
                </a:solidFill>
                <a:latin typeface="Arial" panose="020B0604020202020204" pitchFamily="34" charset="0"/>
                <a:ea typeface="微软雅黑" pitchFamily="34" charset="-122"/>
                <a:sym typeface="Arial" panose="020B0604020202020204" pitchFamily="34" charset="0"/>
              </a:rPr>
              <a:t>300</a:t>
            </a:r>
            <a:r>
              <a:rPr lang="zh-CN" altLang="en-US" sz="1471" b="1"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4" name="TextBox 63"/>
          <p:cNvSpPr txBox="1"/>
          <p:nvPr/>
        </p:nvSpPr>
        <p:spPr>
          <a:xfrm>
            <a:off x="2630926" y="6485942"/>
            <a:ext cx="692881" cy="232357"/>
          </a:xfrm>
          <a:prstGeom prst="rect">
            <a:avLst/>
          </a:prstGeom>
          <a:noFill/>
        </p:spPr>
        <p:txBody>
          <a:bodyPr wrap="square" lIns="92190" tIns="46094" rIns="92190" bIns="46094" rtlCol="0">
            <a:spAutoFit/>
          </a:bodyPr>
          <a:lstStyle/>
          <a:p>
            <a:pPr algn="ctr"/>
            <a:r>
              <a:rPr lang="zh-CN" altLang="en-US" sz="905" dirty="0">
                <a:latin typeface="Arial" panose="020B0604020202020204" pitchFamily="34" charset="0"/>
                <a:ea typeface="微软雅黑" panose="020B0503020204020204" pitchFamily="34" charset="-122"/>
                <a:sym typeface="Arial" panose="020B0604020202020204" pitchFamily="34" charset="0"/>
              </a:rPr>
              <a:t>（万元）</a:t>
            </a:r>
          </a:p>
        </p:txBody>
      </p:sp>
      <p:sp>
        <p:nvSpPr>
          <p:cNvPr id="65" name="TextBox 9"/>
          <p:cNvSpPr txBox="1">
            <a:spLocks noChangeArrowheads="1"/>
          </p:cNvSpPr>
          <p:nvPr/>
        </p:nvSpPr>
        <p:spPr bwMode="auto">
          <a:xfrm>
            <a:off x="3465241" y="4099709"/>
            <a:ext cx="575368" cy="19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45" dirty="0">
                <a:solidFill>
                  <a:schemeClr val="bg1"/>
                </a:solidFill>
                <a:latin typeface="Arial" panose="020B0604020202020204" pitchFamily="34" charset="0"/>
                <a:ea typeface="微软雅黑" pitchFamily="34" charset="-122"/>
                <a:sym typeface="Arial" panose="020B0604020202020204" pitchFamily="34" charset="0"/>
              </a:rPr>
              <a:t>650</a:t>
            </a:r>
            <a:r>
              <a:rPr lang="zh-CN" altLang="en-US" sz="1245"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6" name="TextBox 9"/>
          <p:cNvSpPr txBox="1">
            <a:spLocks noChangeArrowheads="1"/>
          </p:cNvSpPr>
          <p:nvPr/>
        </p:nvSpPr>
        <p:spPr bwMode="auto">
          <a:xfrm>
            <a:off x="4575303" y="4947219"/>
            <a:ext cx="575369" cy="19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45" dirty="0">
                <a:solidFill>
                  <a:schemeClr val="bg1"/>
                </a:solidFill>
                <a:latin typeface="Arial" panose="020B0604020202020204" pitchFamily="34" charset="0"/>
                <a:ea typeface="微软雅黑" pitchFamily="34" charset="-122"/>
                <a:sym typeface="Arial" panose="020B0604020202020204" pitchFamily="34" charset="0"/>
              </a:rPr>
              <a:t>420</a:t>
            </a:r>
            <a:r>
              <a:rPr lang="zh-CN" altLang="en-US" sz="1245"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7" name="TextBox 9"/>
          <p:cNvSpPr txBox="1">
            <a:spLocks noChangeArrowheads="1"/>
          </p:cNvSpPr>
          <p:nvPr/>
        </p:nvSpPr>
        <p:spPr bwMode="auto">
          <a:xfrm>
            <a:off x="5695315" y="5681524"/>
            <a:ext cx="575369" cy="19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45" dirty="0">
                <a:solidFill>
                  <a:schemeClr val="bg1"/>
                </a:solidFill>
                <a:latin typeface="Arial" panose="020B0604020202020204" pitchFamily="34" charset="0"/>
                <a:ea typeface="微软雅黑" pitchFamily="34" charset="-122"/>
                <a:sym typeface="Arial" panose="020B0604020202020204" pitchFamily="34" charset="0"/>
              </a:rPr>
              <a:t>220</a:t>
            </a:r>
            <a:r>
              <a:rPr lang="zh-CN" altLang="en-US" sz="1245"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8" name="TextBox 9"/>
          <p:cNvSpPr txBox="1">
            <a:spLocks noChangeArrowheads="1"/>
          </p:cNvSpPr>
          <p:nvPr/>
        </p:nvSpPr>
        <p:spPr bwMode="auto">
          <a:xfrm>
            <a:off x="6797845" y="5658250"/>
            <a:ext cx="575369" cy="19159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245" dirty="0">
                <a:solidFill>
                  <a:schemeClr val="bg1"/>
                </a:solidFill>
                <a:latin typeface="Arial" panose="020B0604020202020204" pitchFamily="34" charset="0"/>
                <a:ea typeface="微软雅黑" pitchFamily="34" charset="-122"/>
                <a:sym typeface="Arial" panose="020B0604020202020204" pitchFamily="34" charset="0"/>
              </a:rPr>
              <a:t>240</a:t>
            </a:r>
            <a:r>
              <a:rPr lang="zh-CN" altLang="en-US" sz="1245"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69" name="矩形 68"/>
          <p:cNvSpPr/>
          <p:nvPr/>
        </p:nvSpPr>
        <p:spPr>
          <a:xfrm>
            <a:off x="9388888" y="6180029"/>
            <a:ext cx="503208" cy="346494"/>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矩形 69"/>
          <p:cNvSpPr/>
          <p:nvPr/>
        </p:nvSpPr>
        <p:spPr>
          <a:xfrm>
            <a:off x="9388888" y="6516607"/>
            <a:ext cx="503208" cy="34649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2190" tIns="46094" rIns="92190" bIns="46094" rtlCol="0" anchor="ctr"/>
          <a:lstStyle/>
          <a:p>
            <a:pPr algn="ctr"/>
            <a:endParaRPr lang="zh-CN" altLang="en-US" sz="2489">
              <a:solidFill>
                <a:schemeClr val="bg2"/>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TextBox 9"/>
          <p:cNvSpPr txBox="1">
            <a:spLocks noChangeArrowheads="1"/>
          </p:cNvSpPr>
          <p:nvPr/>
        </p:nvSpPr>
        <p:spPr bwMode="auto">
          <a:xfrm>
            <a:off x="3422855" y="1840696"/>
            <a:ext cx="718712" cy="2263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defRPr>
                <a:solidFill>
                  <a:schemeClr val="tx1"/>
                </a:solidFill>
                <a:latin typeface="Calibri" pitchFamily="34" charset="0"/>
                <a:ea typeface="宋体" charset="-122"/>
              </a:defRPr>
            </a:lvl1pPr>
            <a:lvl2pPr marL="742950" indent="-285750">
              <a:defRPr>
                <a:solidFill>
                  <a:schemeClr val="tx1"/>
                </a:solidFill>
                <a:latin typeface="Calibri" pitchFamily="34" charset="0"/>
                <a:ea typeface="宋体" charset="-122"/>
              </a:defRPr>
            </a:lvl2pPr>
            <a:lvl3pPr marL="1143000" indent="-228600">
              <a:defRPr>
                <a:solidFill>
                  <a:schemeClr val="tx1"/>
                </a:solidFill>
                <a:latin typeface="Calibri" pitchFamily="34" charset="0"/>
                <a:ea typeface="宋体" charset="-122"/>
              </a:defRPr>
            </a:lvl3pPr>
            <a:lvl4pPr marL="1600200" indent="-228600">
              <a:defRPr>
                <a:solidFill>
                  <a:schemeClr val="tx1"/>
                </a:solidFill>
                <a:latin typeface="Calibri" pitchFamily="34" charset="0"/>
                <a:ea typeface="宋体" charset="-122"/>
              </a:defRPr>
            </a:lvl4pPr>
            <a:lvl5pPr marL="2057400" indent="-228600">
              <a:defRPr>
                <a:solidFill>
                  <a:schemeClr val="tx1"/>
                </a:solidFill>
                <a:latin typeface="Calibri" pitchFamily="34" charset="0"/>
                <a:ea typeface="宋体" charset="-122"/>
              </a:defRPr>
            </a:lvl5pPr>
            <a:lvl6pPr marL="2514600" indent="-228600" fontAlgn="base">
              <a:spcBef>
                <a:spcPct val="0"/>
              </a:spcBef>
              <a:spcAft>
                <a:spcPct val="0"/>
              </a:spcAft>
              <a:defRPr>
                <a:solidFill>
                  <a:schemeClr val="tx1"/>
                </a:solidFill>
                <a:latin typeface="Calibri" pitchFamily="34" charset="0"/>
                <a:ea typeface="宋体" charset="-122"/>
              </a:defRPr>
            </a:lvl6pPr>
            <a:lvl7pPr marL="2971800" indent="-228600" fontAlgn="base">
              <a:spcBef>
                <a:spcPct val="0"/>
              </a:spcBef>
              <a:spcAft>
                <a:spcPct val="0"/>
              </a:spcAft>
              <a:defRPr>
                <a:solidFill>
                  <a:schemeClr val="tx1"/>
                </a:solidFill>
                <a:latin typeface="Calibri" pitchFamily="34" charset="0"/>
                <a:ea typeface="宋体" charset="-122"/>
              </a:defRPr>
            </a:lvl7pPr>
            <a:lvl8pPr marL="3429000" indent="-228600" fontAlgn="base">
              <a:spcBef>
                <a:spcPct val="0"/>
              </a:spcBef>
              <a:spcAft>
                <a:spcPct val="0"/>
              </a:spcAft>
              <a:defRPr>
                <a:solidFill>
                  <a:schemeClr val="tx1"/>
                </a:solidFill>
                <a:latin typeface="Calibri" pitchFamily="34" charset="0"/>
                <a:ea typeface="宋体" charset="-122"/>
              </a:defRPr>
            </a:lvl8pPr>
            <a:lvl9pPr marL="3886200" indent="-228600" fontAlgn="base">
              <a:spcBef>
                <a:spcPct val="0"/>
              </a:spcBef>
              <a:spcAft>
                <a:spcPct val="0"/>
              </a:spcAft>
              <a:defRPr>
                <a:solidFill>
                  <a:schemeClr val="tx1"/>
                </a:solidFill>
                <a:latin typeface="Calibri" pitchFamily="34" charset="0"/>
                <a:ea typeface="宋体" charset="-122"/>
              </a:defRPr>
            </a:lvl9pPr>
          </a:lstStyle>
          <a:p>
            <a:pPr algn="ctr"/>
            <a:r>
              <a:rPr lang="en-US" altLang="zh-CN" sz="1471" b="1" dirty="0">
                <a:solidFill>
                  <a:schemeClr val="bg1"/>
                </a:solidFill>
                <a:latin typeface="Arial" panose="020B0604020202020204" pitchFamily="34" charset="0"/>
                <a:ea typeface="微软雅黑" pitchFamily="34" charset="-122"/>
                <a:sym typeface="Arial" panose="020B0604020202020204" pitchFamily="34" charset="0"/>
              </a:rPr>
              <a:t>700</a:t>
            </a:r>
            <a:r>
              <a:rPr lang="zh-CN" altLang="en-US" sz="1471" b="1" dirty="0">
                <a:solidFill>
                  <a:schemeClr val="bg1"/>
                </a:solidFill>
                <a:latin typeface="Arial" panose="020B0604020202020204" pitchFamily="34" charset="0"/>
                <a:ea typeface="微软雅黑" pitchFamily="34" charset="-122"/>
                <a:sym typeface="Arial" panose="020B0604020202020204" pitchFamily="34" charset="0"/>
              </a:rPr>
              <a:t>万</a:t>
            </a:r>
          </a:p>
        </p:txBody>
      </p:sp>
      <p:sp>
        <p:nvSpPr>
          <p:cNvPr id="72" name="TextBox 71"/>
          <p:cNvSpPr txBox="1"/>
          <p:nvPr/>
        </p:nvSpPr>
        <p:spPr>
          <a:xfrm>
            <a:off x="9954703" y="6145808"/>
            <a:ext cx="1579278" cy="370871"/>
          </a:xfrm>
          <a:prstGeom prst="rect">
            <a:avLst/>
          </a:prstGeom>
          <a:noFill/>
        </p:spPr>
        <p:txBody>
          <a:bodyPr wrap="none" rtlCol="0">
            <a:spAutoFit/>
          </a:bodyPr>
          <a:lstStyle/>
          <a:p>
            <a:r>
              <a:rPr lang="zh-CN" altLang="en-US" sz="1810"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rPr>
              <a:t>去年销售额度</a:t>
            </a:r>
            <a:endParaRPr lang="zh-CN" altLang="en-US" sz="1810" dirty="0">
              <a:solidFill>
                <a:schemeClr val="accent2">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72"/>
          <p:cNvSpPr txBox="1"/>
          <p:nvPr/>
        </p:nvSpPr>
        <p:spPr>
          <a:xfrm>
            <a:off x="9954703" y="6469132"/>
            <a:ext cx="1579278" cy="370871"/>
          </a:xfrm>
          <a:prstGeom prst="rect">
            <a:avLst/>
          </a:prstGeom>
          <a:noFill/>
        </p:spPr>
        <p:txBody>
          <a:bodyPr wrap="none" rtlCol="0">
            <a:spAutoFit/>
          </a:bodyPr>
          <a:lstStyle/>
          <a:p>
            <a:r>
              <a:rPr lang="zh-CN" altLang="en-US" sz="181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rPr>
              <a:t>去年销售额度</a:t>
            </a:r>
            <a:endParaRPr lang="zh-CN" altLang="en-US" sz="1810" dirty="0">
              <a:solidFill>
                <a:schemeClr val="tx2">
                  <a:lumMod val="60000"/>
                  <a:lumOff val="4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6"/>
                                        </p:tgtEl>
                                        <p:attrNameLst>
                                          <p:attrName>style.visibility</p:attrName>
                                        </p:attrNameLst>
                                      </p:cBhvr>
                                      <p:to>
                                        <p:strVal val="visible"/>
                                      </p:to>
                                    </p:set>
                                    <p:anim calcmode="lin" valueType="num">
                                      <p:cBhvr additive="base">
                                        <p:cTn id="11" dur="100" fill="hold"/>
                                        <p:tgtEl>
                                          <p:spTgt spid="46"/>
                                        </p:tgtEl>
                                        <p:attrNameLst>
                                          <p:attrName>ppt_x</p:attrName>
                                        </p:attrNameLst>
                                      </p:cBhvr>
                                      <p:tavLst>
                                        <p:tav tm="0">
                                          <p:val>
                                            <p:strVal val="0-#ppt_w/2"/>
                                          </p:val>
                                        </p:tav>
                                        <p:tav tm="100000">
                                          <p:val>
                                            <p:strVal val="#ppt_x"/>
                                          </p:val>
                                        </p:tav>
                                      </p:tavLst>
                                    </p:anim>
                                    <p:anim calcmode="lin" valueType="num">
                                      <p:cBhvr additive="base">
                                        <p:cTn id="12" dur="100" fill="hold"/>
                                        <p:tgtEl>
                                          <p:spTgt spid="46"/>
                                        </p:tgtEl>
                                        <p:attrNameLst>
                                          <p:attrName>ppt_y</p:attrName>
                                        </p:attrNameLst>
                                      </p:cBhvr>
                                      <p:tavLst>
                                        <p:tav tm="0">
                                          <p:val>
                                            <p:strVal val="#ppt_y"/>
                                          </p:val>
                                        </p:tav>
                                        <p:tav tm="100000">
                                          <p:val>
                                            <p:strVal val="#ppt_y"/>
                                          </p:val>
                                        </p:tav>
                                      </p:tavLst>
                                    </p:anim>
                                  </p:childTnLst>
                                </p:cTn>
                              </p:par>
                            </p:childTnLst>
                          </p:cTn>
                        </p:par>
                        <p:par>
                          <p:cTn id="13" fill="hold">
                            <p:stCondLst>
                              <p:cond delay="600"/>
                            </p:stCondLst>
                            <p:childTnLst>
                              <p:par>
                                <p:cTn id="14" presetID="2" presetClass="entr" presetSubtype="8" fill="hold" grpId="0" nodeType="afterEffect">
                                  <p:stCondLst>
                                    <p:cond delay="0"/>
                                  </p:stCondLst>
                                  <p:childTnLst>
                                    <p:set>
                                      <p:cBhvr>
                                        <p:cTn id="15" dur="1" fill="hold">
                                          <p:stCondLst>
                                            <p:cond delay="0"/>
                                          </p:stCondLst>
                                        </p:cTn>
                                        <p:tgtEl>
                                          <p:spTgt spid="16"/>
                                        </p:tgtEl>
                                        <p:attrNameLst>
                                          <p:attrName>style.visibility</p:attrName>
                                        </p:attrNameLst>
                                      </p:cBhvr>
                                      <p:to>
                                        <p:strVal val="visible"/>
                                      </p:to>
                                    </p:set>
                                    <p:anim calcmode="lin" valueType="num">
                                      <p:cBhvr additive="base">
                                        <p:cTn id="16" dur="100" fill="hold"/>
                                        <p:tgtEl>
                                          <p:spTgt spid="16"/>
                                        </p:tgtEl>
                                        <p:attrNameLst>
                                          <p:attrName>ppt_x</p:attrName>
                                        </p:attrNameLst>
                                      </p:cBhvr>
                                      <p:tavLst>
                                        <p:tav tm="0">
                                          <p:val>
                                            <p:strVal val="0-#ppt_w/2"/>
                                          </p:val>
                                        </p:tav>
                                        <p:tav tm="100000">
                                          <p:val>
                                            <p:strVal val="#ppt_x"/>
                                          </p:val>
                                        </p:tav>
                                      </p:tavLst>
                                    </p:anim>
                                    <p:anim calcmode="lin" valueType="num">
                                      <p:cBhvr additive="base">
                                        <p:cTn id="17" dur="100" fill="hold"/>
                                        <p:tgtEl>
                                          <p:spTgt spid="16"/>
                                        </p:tgtEl>
                                        <p:attrNameLst>
                                          <p:attrName>ppt_y</p:attrName>
                                        </p:attrNameLst>
                                      </p:cBhvr>
                                      <p:tavLst>
                                        <p:tav tm="0">
                                          <p:val>
                                            <p:strVal val="#ppt_y"/>
                                          </p:val>
                                        </p:tav>
                                        <p:tav tm="100000">
                                          <p:val>
                                            <p:strVal val="#ppt_y"/>
                                          </p:val>
                                        </p:tav>
                                      </p:tavLst>
                                    </p:anim>
                                  </p:childTnLst>
                                </p:cTn>
                              </p:par>
                            </p:childTnLst>
                          </p:cTn>
                        </p:par>
                        <p:par>
                          <p:cTn id="18" fill="hold">
                            <p:stCondLst>
                              <p:cond delay="700"/>
                            </p:stCondLst>
                            <p:childTnLst>
                              <p:par>
                                <p:cTn id="19" presetID="2" presetClass="entr" presetSubtype="8" fill="hold" grpId="0" nodeType="afterEffect">
                                  <p:stCondLst>
                                    <p:cond delay="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100" fill="hold"/>
                                        <p:tgtEl>
                                          <p:spTgt spid="20"/>
                                        </p:tgtEl>
                                        <p:attrNameLst>
                                          <p:attrName>ppt_x</p:attrName>
                                        </p:attrNameLst>
                                      </p:cBhvr>
                                      <p:tavLst>
                                        <p:tav tm="0">
                                          <p:val>
                                            <p:strVal val="0-#ppt_w/2"/>
                                          </p:val>
                                        </p:tav>
                                        <p:tav tm="100000">
                                          <p:val>
                                            <p:strVal val="#ppt_x"/>
                                          </p:val>
                                        </p:tav>
                                      </p:tavLst>
                                    </p:anim>
                                    <p:anim calcmode="lin" valueType="num">
                                      <p:cBhvr additive="base">
                                        <p:cTn id="22" dur="100" fill="hold"/>
                                        <p:tgtEl>
                                          <p:spTgt spid="20"/>
                                        </p:tgtEl>
                                        <p:attrNameLst>
                                          <p:attrName>ppt_y</p:attrName>
                                        </p:attrNameLst>
                                      </p:cBhvr>
                                      <p:tavLst>
                                        <p:tav tm="0">
                                          <p:val>
                                            <p:strVal val="#ppt_y"/>
                                          </p:val>
                                        </p:tav>
                                        <p:tav tm="100000">
                                          <p:val>
                                            <p:strVal val="#ppt_y"/>
                                          </p:val>
                                        </p:tav>
                                      </p:tavLst>
                                    </p:anim>
                                  </p:childTnLst>
                                </p:cTn>
                              </p:par>
                            </p:childTnLst>
                          </p:cTn>
                        </p:par>
                        <p:par>
                          <p:cTn id="23" fill="hold">
                            <p:stCondLst>
                              <p:cond delay="800"/>
                            </p:stCondLst>
                            <p:childTnLst>
                              <p:par>
                                <p:cTn id="24" presetID="2" presetClass="entr" presetSubtype="8" fill="hold" grpId="0" nodeType="after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additive="base">
                                        <p:cTn id="26" dur="100" fill="hold"/>
                                        <p:tgtEl>
                                          <p:spTgt spid="23"/>
                                        </p:tgtEl>
                                        <p:attrNameLst>
                                          <p:attrName>ppt_x</p:attrName>
                                        </p:attrNameLst>
                                      </p:cBhvr>
                                      <p:tavLst>
                                        <p:tav tm="0">
                                          <p:val>
                                            <p:strVal val="0-#ppt_w/2"/>
                                          </p:val>
                                        </p:tav>
                                        <p:tav tm="100000">
                                          <p:val>
                                            <p:strVal val="#ppt_x"/>
                                          </p:val>
                                        </p:tav>
                                      </p:tavLst>
                                    </p:anim>
                                    <p:anim calcmode="lin" valueType="num">
                                      <p:cBhvr additive="base">
                                        <p:cTn id="27" dur="100" fill="hold"/>
                                        <p:tgtEl>
                                          <p:spTgt spid="23"/>
                                        </p:tgtEl>
                                        <p:attrNameLst>
                                          <p:attrName>ppt_y</p:attrName>
                                        </p:attrNameLst>
                                      </p:cBhvr>
                                      <p:tavLst>
                                        <p:tav tm="0">
                                          <p:val>
                                            <p:strVal val="#ppt_y"/>
                                          </p:val>
                                        </p:tav>
                                        <p:tav tm="100000">
                                          <p:val>
                                            <p:strVal val="#ppt_y"/>
                                          </p:val>
                                        </p:tav>
                                      </p:tavLst>
                                    </p:anim>
                                  </p:childTnLst>
                                </p:cTn>
                              </p:par>
                            </p:childTnLst>
                          </p:cTn>
                        </p:par>
                        <p:par>
                          <p:cTn id="28" fill="hold">
                            <p:stCondLst>
                              <p:cond delay="900"/>
                            </p:stCondLst>
                            <p:childTnLst>
                              <p:par>
                                <p:cTn id="29" presetID="2" presetClass="entr" presetSubtype="8" fill="hold" grpId="0" nodeType="afterEffect">
                                  <p:stCondLst>
                                    <p:cond delay="0"/>
                                  </p:stCondLst>
                                  <p:childTnLst>
                                    <p:set>
                                      <p:cBhvr>
                                        <p:cTn id="30" dur="1" fill="hold">
                                          <p:stCondLst>
                                            <p:cond delay="0"/>
                                          </p:stCondLst>
                                        </p:cTn>
                                        <p:tgtEl>
                                          <p:spTgt spid="26"/>
                                        </p:tgtEl>
                                        <p:attrNameLst>
                                          <p:attrName>style.visibility</p:attrName>
                                        </p:attrNameLst>
                                      </p:cBhvr>
                                      <p:to>
                                        <p:strVal val="visible"/>
                                      </p:to>
                                    </p:set>
                                    <p:anim calcmode="lin" valueType="num">
                                      <p:cBhvr additive="base">
                                        <p:cTn id="31" dur="100" fill="hold"/>
                                        <p:tgtEl>
                                          <p:spTgt spid="26"/>
                                        </p:tgtEl>
                                        <p:attrNameLst>
                                          <p:attrName>ppt_x</p:attrName>
                                        </p:attrNameLst>
                                      </p:cBhvr>
                                      <p:tavLst>
                                        <p:tav tm="0">
                                          <p:val>
                                            <p:strVal val="0-#ppt_w/2"/>
                                          </p:val>
                                        </p:tav>
                                        <p:tav tm="100000">
                                          <p:val>
                                            <p:strVal val="#ppt_x"/>
                                          </p:val>
                                        </p:tav>
                                      </p:tavLst>
                                    </p:anim>
                                    <p:anim calcmode="lin" valueType="num">
                                      <p:cBhvr additive="base">
                                        <p:cTn id="32" dur="100" fill="hold"/>
                                        <p:tgtEl>
                                          <p:spTgt spid="26"/>
                                        </p:tgtEl>
                                        <p:attrNameLst>
                                          <p:attrName>ppt_y</p:attrName>
                                        </p:attrNameLst>
                                      </p:cBhvr>
                                      <p:tavLst>
                                        <p:tav tm="0">
                                          <p:val>
                                            <p:strVal val="#ppt_y"/>
                                          </p:val>
                                        </p:tav>
                                        <p:tav tm="100000">
                                          <p:val>
                                            <p:strVal val="#ppt_y"/>
                                          </p:val>
                                        </p:tav>
                                      </p:tavLst>
                                    </p:anim>
                                  </p:childTnLst>
                                </p:cTn>
                              </p:par>
                            </p:childTnLst>
                          </p:cTn>
                        </p:par>
                        <p:par>
                          <p:cTn id="33" fill="hold">
                            <p:stCondLst>
                              <p:cond delay="1000"/>
                            </p:stCondLst>
                            <p:childTnLst>
                              <p:par>
                                <p:cTn id="34" presetID="2" presetClass="entr" presetSubtype="8" fill="hold" grpId="0" nodeType="afterEffect">
                                  <p:stCondLst>
                                    <p:cond delay="0"/>
                                  </p:stCondLst>
                                  <p:childTnLst>
                                    <p:set>
                                      <p:cBhvr>
                                        <p:cTn id="35" dur="1" fill="hold">
                                          <p:stCondLst>
                                            <p:cond delay="0"/>
                                          </p:stCondLst>
                                        </p:cTn>
                                        <p:tgtEl>
                                          <p:spTgt spid="31"/>
                                        </p:tgtEl>
                                        <p:attrNameLst>
                                          <p:attrName>style.visibility</p:attrName>
                                        </p:attrNameLst>
                                      </p:cBhvr>
                                      <p:to>
                                        <p:strVal val="visible"/>
                                      </p:to>
                                    </p:set>
                                    <p:anim calcmode="lin" valueType="num">
                                      <p:cBhvr additive="base">
                                        <p:cTn id="36" dur="100" fill="hold"/>
                                        <p:tgtEl>
                                          <p:spTgt spid="31"/>
                                        </p:tgtEl>
                                        <p:attrNameLst>
                                          <p:attrName>ppt_x</p:attrName>
                                        </p:attrNameLst>
                                      </p:cBhvr>
                                      <p:tavLst>
                                        <p:tav tm="0">
                                          <p:val>
                                            <p:strVal val="0-#ppt_w/2"/>
                                          </p:val>
                                        </p:tav>
                                        <p:tav tm="100000">
                                          <p:val>
                                            <p:strVal val="#ppt_x"/>
                                          </p:val>
                                        </p:tav>
                                      </p:tavLst>
                                    </p:anim>
                                    <p:anim calcmode="lin" valueType="num">
                                      <p:cBhvr additive="base">
                                        <p:cTn id="37" dur="100" fill="hold"/>
                                        <p:tgtEl>
                                          <p:spTgt spid="31"/>
                                        </p:tgtEl>
                                        <p:attrNameLst>
                                          <p:attrName>ppt_y</p:attrName>
                                        </p:attrNameLst>
                                      </p:cBhvr>
                                      <p:tavLst>
                                        <p:tav tm="0">
                                          <p:val>
                                            <p:strVal val="#ppt_y"/>
                                          </p:val>
                                        </p:tav>
                                        <p:tav tm="100000">
                                          <p:val>
                                            <p:strVal val="#ppt_y"/>
                                          </p:val>
                                        </p:tav>
                                      </p:tavLst>
                                    </p:anim>
                                  </p:childTnLst>
                                </p:cTn>
                              </p:par>
                            </p:childTnLst>
                          </p:cTn>
                        </p:par>
                        <p:par>
                          <p:cTn id="38" fill="hold">
                            <p:stCondLst>
                              <p:cond delay="1100"/>
                            </p:stCondLst>
                            <p:childTnLst>
                              <p:par>
                                <p:cTn id="39" presetID="2" presetClass="entr" presetSubtype="8" fill="hold" grpId="0" nodeType="afterEffect">
                                  <p:stCondLst>
                                    <p:cond delay="0"/>
                                  </p:stCondLst>
                                  <p:childTnLst>
                                    <p:set>
                                      <p:cBhvr>
                                        <p:cTn id="40" dur="1" fill="hold">
                                          <p:stCondLst>
                                            <p:cond delay="0"/>
                                          </p:stCondLst>
                                        </p:cTn>
                                        <p:tgtEl>
                                          <p:spTgt spid="32"/>
                                        </p:tgtEl>
                                        <p:attrNameLst>
                                          <p:attrName>style.visibility</p:attrName>
                                        </p:attrNameLst>
                                      </p:cBhvr>
                                      <p:to>
                                        <p:strVal val="visible"/>
                                      </p:to>
                                    </p:set>
                                    <p:anim calcmode="lin" valueType="num">
                                      <p:cBhvr additive="base">
                                        <p:cTn id="41" dur="100" fill="hold"/>
                                        <p:tgtEl>
                                          <p:spTgt spid="32"/>
                                        </p:tgtEl>
                                        <p:attrNameLst>
                                          <p:attrName>ppt_x</p:attrName>
                                        </p:attrNameLst>
                                      </p:cBhvr>
                                      <p:tavLst>
                                        <p:tav tm="0">
                                          <p:val>
                                            <p:strVal val="0-#ppt_w/2"/>
                                          </p:val>
                                        </p:tav>
                                        <p:tav tm="100000">
                                          <p:val>
                                            <p:strVal val="#ppt_x"/>
                                          </p:val>
                                        </p:tav>
                                      </p:tavLst>
                                    </p:anim>
                                    <p:anim calcmode="lin" valueType="num">
                                      <p:cBhvr additive="base">
                                        <p:cTn id="42" dur="100" fill="hold"/>
                                        <p:tgtEl>
                                          <p:spTgt spid="32"/>
                                        </p:tgtEl>
                                        <p:attrNameLst>
                                          <p:attrName>ppt_y</p:attrName>
                                        </p:attrNameLst>
                                      </p:cBhvr>
                                      <p:tavLst>
                                        <p:tav tm="0">
                                          <p:val>
                                            <p:strVal val="#ppt_y"/>
                                          </p:val>
                                        </p:tav>
                                        <p:tav tm="100000">
                                          <p:val>
                                            <p:strVal val="#ppt_y"/>
                                          </p:val>
                                        </p:tav>
                                      </p:tavLst>
                                    </p:anim>
                                  </p:childTnLst>
                                </p:cTn>
                              </p:par>
                            </p:childTnLst>
                          </p:cTn>
                        </p:par>
                        <p:par>
                          <p:cTn id="43" fill="hold">
                            <p:stCondLst>
                              <p:cond delay="1200"/>
                            </p:stCondLst>
                            <p:childTnLst>
                              <p:par>
                                <p:cTn id="44" presetID="2" presetClass="entr" presetSubtype="8" fill="hold" grpId="0" nodeType="afterEffect">
                                  <p:stCondLst>
                                    <p:cond delay="0"/>
                                  </p:stCondLst>
                                  <p:childTnLst>
                                    <p:set>
                                      <p:cBhvr>
                                        <p:cTn id="45" dur="1" fill="hold">
                                          <p:stCondLst>
                                            <p:cond delay="0"/>
                                          </p:stCondLst>
                                        </p:cTn>
                                        <p:tgtEl>
                                          <p:spTgt spid="33"/>
                                        </p:tgtEl>
                                        <p:attrNameLst>
                                          <p:attrName>style.visibility</p:attrName>
                                        </p:attrNameLst>
                                      </p:cBhvr>
                                      <p:to>
                                        <p:strVal val="visible"/>
                                      </p:to>
                                    </p:set>
                                    <p:anim calcmode="lin" valueType="num">
                                      <p:cBhvr additive="base">
                                        <p:cTn id="46" dur="100" fill="hold"/>
                                        <p:tgtEl>
                                          <p:spTgt spid="33"/>
                                        </p:tgtEl>
                                        <p:attrNameLst>
                                          <p:attrName>ppt_x</p:attrName>
                                        </p:attrNameLst>
                                      </p:cBhvr>
                                      <p:tavLst>
                                        <p:tav tm="0">
                                          <p:val>
                                            <p:strVal val="0-#ppt_w/2"/>
                                          </p:val>
                                        </p:tav>
                                        <p:tav tm="100000">
                                          <p:val>
                                            <p:strVal val="#ppt_x"/>
                                          </p:val>
                                        </p:tav>
                                      </p:tavLst>
                                    </p:anim>
                                    <p:anim calcmode="lin" valueType="num">
                                      <p:cBhvr additive="base">
                                        <p:cTn id="47" dur="100" fill="hold"/>
                                        <p:tgtEl>
                                          <p:spTgt spid="33"/>
                                        </p:tgtEl>
                                        <p:attrNameLst>
                                          <p:attrName>ppt_y</p:attrName>
                                        </p:attrNameLst>
                                      </p:cBhvr>
                                      <p:tavLst>
                                        <p:tav tm="0">
                                          <p:val>
                                            <p:strVal val="#ppt_y"/>
                                          </p:val>
                                        </p:tav>
                                        <p:tav tm="100000">
                                          <p:val>
                                            <p:strVal val="#ppt_y"/>
                                          </p:val>
                                        </p:tav>
                                      </p:tavLst>
                                    </p:anim>
                                  </p:childTnLst>
                                </p:cTn>
                              </p:par>
                            </p:childTnLst>
                          </p:cTn>
                        </p:par>
                        <p:par>
                          <p:cTn id="48" fill="hold">
                            <p:stCondLst>
                              <p:cond delay="1300"/>
                            </p:stCondLst>
                            <p:childTnLst>
                              <p:par>
                                <p:cTn id="49" presetID="2" presetClass="entr" presetSubtype="8" fill="hold" grpId="0" nodeType="afterEffect">
                                  <p:stCondLst>
                                    <p:cond delay="0"/>
                                  </p:stCondLst>
                                  <p:childTnLst>
                                    <p:set>
                                      <p:cBhvr>
                                        <p:cTn id="50" dur="1" fill="hold">
                                          <p:stCondLst>
                                            <p:cond delay="0"/>
                                          </p:stCondLst>
                                        </p:cTn>
                                        <p:tgtEl>
                                          <p:spTgt spid="45"/>
                                        </p:tgtEl>
                                        <p:attrNameLst>
                                          <p:attrName>style.visibility</p:attrName>
                                        </p:attrNameLst>
                                      </p:cBhvr>
                                      <p:to>
                                        <p:strVal val="visible"/>
                                      </p:to>
                                    </p:set>
                                    <p:anim calcmode="lin" valueType="num">
                                      <p:cBhvr additive="base">
                                        <p:cTn id="51" dur="100" fill="hold"/>
                                        <p:tgtEl>
                                          <p:spTgt spid="45"/>
                                        </p:tgtEl>
                                        <p:attrNameLst>
                                          <p:attrName>ppt_x</p:attrName>
                                        </p:attrNameLst>
                                      </p:cBhvr>
                                      <p:tavLst>
                                        <p:tav tm="0">
                                          <p:val>
                                            <p:strVal val="0-#ppt_w/2"/>
                                          </p:val>
                                        </p:tav>
                                        <p:tav tm="100000">
                                          <p:val>
                                            <p:strVal val="#ppt_x"/>
                                          </p:val>
                                        </p:tav>
                                      </p:tavLst>
                                    </p:anim>
                                    <p:anim calcmode="lin" valueType="num">
                                      <p:cBhvr additive="base">
                                        <p:cTn id="52" dur="100" fill="hold"/>
                                        <p:tgtEl>
                                          <p:spTgt spid="45"/>
                                        </p:tgtEl>
                                        <p:attrNameLst>
                                          <p:attrName>ppt_y</p:attrName>
                                        </p:attrNameLst>
                                      </p:cBhvr>
                                      <p:tavLst>
                                        <p:tav tm="0">
                                          <p:val>
                                            <p:strVal val="#ppt_y"/>
                                          </p:val>
                                        </p:tav>
                                        <p:tav tm="100000">
                                          <p:val>
                                            <p:strVal val="#ppt_y"/>
                                          </p:val>
                                        </p:tav>
                                      </p:tavLst>
                                    </p:anim>
                                  </p:childTnLst>
                                </p:cTn>
                              </p:par>
                            </p:childTnLst>
                          </p:cTn>
                        </p:par>
                        <p:par>
                          <p:cTn id="53" fill="hold">
                            <p:stCondLst>
                              <p:cond delay="1400"/>
                            </p:stCondLst>
                            <p:childTnLst>
                              <p:par>
                                <p:cTn id="54" presetID="2" presetClass="entr" presetSubtype="8" fill="hold" grpId="0" nodeType="afterEffect">
                                  <p:stCondLst>
                                    <p:cond delay="0"/>
                                  </p:stCondLst>
                                  <p:childTnLst>
                                    <p:set>
                                      <p:cBhvr>
                                        <p:cTn id="55" dur="1" fill="hold">
                                          <p:stCondLst>
                                            <p:cond delay="0"/>
                                          </p:stCondLst>
                                        </p:cTn>
                                        <p:tgtEl>
                                          <p:spTgt spid="64"/>
                                        </p:tgtEl>
                                        <p:attrNameLst>
                                          <p:attrName>style.visibility</p:attrName>
                                        </p:attrNameLst>
                                      </p:cBhvr>
                                      <p:to>
                                        <p:strVal val="visible"/>
                                      </p:to>
                                    </p:set>
                                    <p:anim calcmode="lin" valueType="num">
                                      <p:cBhvr additive="base">
                                        <p:cTn id="56" dur="200" fill="hold"/>
                                        <p:tgtEl>
                                          <p:spTgt spid="64"/>
                                        </p:tgtEl>
                                        <p:attrNameLst>
                                          <p:attrName>ppt_x</p:attrName>
                                        </p:attrNameLst>
                                      </p:cBhvr>
                                      <p:tavLst>
                                        <p:tav tm="0">
                                          <p:val>
                                            <p:strVal val="0-#ppt_w/2"/>
                                          </p:val>
                                        </p:tav>
                                        <p:tav tm="100000">
                                          <p:val>
                                            <p:strVal val="#ppt_x"/>
                                          </p:val>
                                        </p:tav>
                                      </p:tavLst>
                                    </p:anim>
                                    <p:anim calcmode="lin" valueType="num">
                                      <p:cBhvr additive="base">
                                        <p:cTn id="57" dur="200" fill="hold"/>
                                        <p:tgtEl>
                                          <p:spTgt spid="64"/>
                                        </p:tgtEl>
                                        <p:attrNameLst>
                                          <p:attrName>ppt_y</p:attrName>
                                        </p:attrNameLst>
                                      </p:cBhvr>
                                      <p:tavLst>
                                        <p:tav tm="0">
                                          <p:val>
                                            <p:strVal val="#ppt_y"/>
                                          </p:val>
                                        </p:tav>
                                        <p:tav tm="100000">
                                          <p:val>
                                            <p:strVal val="#ppt_y"/>
                                          </p:val>
                                        </p:tav>
                                      </p:tavLst>
                                    </p:anim>
                                  </p:childTnLst>
                                </p:cTn>
                              </p:par>
                            </p:childTnLst>
                          </p:cTn>
                        </p:par>
                        <p:par>
                          <p:cTn id="58" fill="hold">
                            <p:stCondLst>
                              <p:cond delay="1600"/>
                            </p:stCondLst>
                            <p:childTnLst>
                              <p:par>
                                <p:cTn id="59" presetID="2" presetClass="entr" presetSubtype="8"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200" fill="hold"/>
                                        <p:tgtEl>
                                          <p:spTgt spid="15"/>
                                        </p:tgtEl>
                                        <p:attrNameLst>
                                          <p:attrName>ppt_x</p:attrName>
                                        </p:attrNameLst>
                                      </p:cBhvr>
                                      <p:tavLst>
                                        <p:tav tm="0">
                                          <p:val>
                                            <p:strVal val="0-#ppt_w/2"/>
                                          </p:val>
                                        </p:tav>
                                        <p:tav tm="100000">
                                          <p:val>
                                            <p:strVal val="#ppt_x"/>
                                          </p:val>
                                        </p:tav>
                                      </p:tavLst>
                                    </p:anim>
                                    <p:anim calcmode="lin" valueType="num">
                                      <p:cBhvr additive="base">
                                        <p:cTn id="62" dur="200" fill="hold"/>
                                        <p:tgtEl>
                                          <p:spTgt spid="15"/>
                                        </p:tgtEl>
                                        <p:attrNameLst>
                                          <p:attrName>ppt_y</p:attrName>
                                        </p:attrNameLst>
                                      </p:cBhvr>
                                      <p:tavLst>
                                        <p:tav tm="0">
                                          <p:val>
                                            <p:strVal val="#ppt_y"/>
                                          </p:val>
                                        </p:tav>
                                        <p:tav tm="100000">
                                          <p:val>
                                            <p:strVal val="#ppt_y"/>
                                          </p:val>
                                        </p:tav>
                                      </p:tavLst>
                                    </p:anim>
                                  </p:childTnLst>
                                </p:cTn>
                              </p:par>
                            </p:childTnLst>
                          </p:cTn>
                        </p:par>
                        <p:par>
                          <p:cTn id="63" fill="hold">
                            <p:stCondLst>
                              <p:cond delay="1800"/>
                            </p:stCondLst>
                            <p:childTnLst>
                              <p:par>
                                <p:cTn id="64" presetID="22" presetClass="entr" presetSubtype="4" fill="hold" grpId="0" nodeType="afterEffect">
                                  <p:stCondLst>
                                    <p:cond delay="0"/>
                                  </p:stCondLst>
                                  <p:childTnLst>
                                    <p:set>
                                      <p:cBhvr>
                                        <p:cTn id="65" dur="1" fill="hold">
                                          <p:stCondLst>
                                            <p:cond delay="0"/>
                                          </p:stCondLst>
                                        </p:cTn>
                                        <p:tgtEl>
                                          <p:spTgt spid="47"/>
                                        </p:tgtEl>
                                        <p:attrNameLst>
                                          <p:attrName>style.visibility</p:attrName>
                                        </p:attrNameLst>
                                      </p:cBhvr>
                                      <p:to>
                                        <p:strVal val="visible"/>
                                      </p:to>
                                    </p:set>
                                    <p:animEffect transition="in" filter="wipe(down)">
                                      <p:cBhvr>
                                        <p:cTn id="66" dur="300"/>
                                        <p:tgtEl>
                                          <p:spTgt spid="47"/>
                                        </p:tgtEl>
                                      </p:cBhvr>
                                    </p:animEffect>
                                  </p:childTnLst>
                                </p:cTn>
                              </p:par>
                            </p:childTnLst>
                          </p:cTn>
                        </p:par>
                        <p:par>
                          <p:cTn id="67" fill="hold">
                            <p:stCondLst>
                              <p:cond delay="2100"/>
                            </p:stCondLst>
                            <p:childTnLst>
                              <p:par>
                                <p:cTn id="68" presetID="53" presetClass="entr" presetSubtype="16" fill="hold" grpId="0" nodeType="afterEffect">
                                  <p:stCondLst>
                                    <p:cond delay="0"/>
                                  </p:stCondLst>
                                  <p:childTnLst>
                                    <p:set>
                                      <p:cBhvr>
                                        <p:cTn id="69" dur="1" fill="hold">
                                          <p:stCondLst>
                                            <p:cond delay="0"/>
                                          </p:stCondLst>
                                        </p:cTn>
                                        <p:tgtEl>
                                          <p:spTgt spid="71"/>
                                        </p:tgtEl>
                                        <p:attrNameLst>
                                          <p:attrName>style.visibility</p:attrName>
                                        </p:attrNameLst>
                                      </p:cBhvr>
                                      <p:to>
                                        <p:strVal val="visible"/>
                                      </p:to>
                                    </p:set>
                                    <p:anim calcmode="lin" valueType="num">
                                      <p:cBhvr>
                                        <p:cTn id="70" dur="300" fill="hold"/>
                                        <p:tgtEl>
                                          <p:spTgt spid="71"/>
                                        </p:tgtEl>
                                        <p:attrNameLst>
                                          <p:attrName>ppt_w</p:attrName>
                                        </p:attrNameLst>
                                      </p:cBhvr>
                                      <p:tavLst>
                                        <p:tav tm="0">
                                          <p:val>
                                            <p:fltVal val="0"/>
                                          </p:val>
                                        </p:tav>
                                        <p:tav tm="100000">
                                          <p:val>
                                            <p:strVal val="#ppt_w"/>
                                          </p:val>
                                        </p:tav>
                                      </p:tavLst>
                                    </p:anim>
                                    <p:anim calcmode="lin" valueType="num">
                                      <p:cBhvr>
                                        <p:cTn id="71" dur="300" fill="hold"/>
                                        <p:tgtEl>
                                          <p:spTgt spid="71"/>
                                        </p:tgtEl>
                                        <p:attrNameLst>
                                          <p:attrName>ppt_h</p:attrName>
                                        </p:attrNameLst>
                                      </p:cBhvr>
                                      <p:tavLst>
                                        <p:tav tm="0">
                                          <p:val>
                                            <p:fltVal val="0"/>
                                          </p:val>
                                        </p:tav>
                                        <p:tav tm="100000">
                                          <p:val>
                                            <p:strVal val="#ppt_h"/>
                                          </p:val>
                                        </p:tav>
                                      </p:tavLst>
                                    </p:anim>
                                    <p:animEffect transition="in" filter="fade">
                                      <p:cBhvr>
                                        <p:cTn id="72" dur="300"/>
                                        <p:tgtEl>
                                          <p:spTgt spid="71"/>
                                        </p:tgtEl>
                                      </p:cBhvr>
                                    </p:animEffect>
                                  </p:childTnLst>
                                </p:cTn>
                              </p:par>
                            </p:childTnLst>
                          </p:cTn>
                        </p:par>
                        <p:par>
                          <p:cTn id="73" fill="hold">
                            <p:stCondLst>
                              <p:cond delay="2400"/>
                            </p:stCondLst>
                            <p:childTnLst>
                              <p:par>
                                <p:cTn id="74" presetID="22" presetClass="entr" presetSubtype="4" fill="hold" grpId="0" nodeType="afterEffect">
                                  <p:stCondLst>
                                    <p:cond delay="0"/>
                                  </p:stCondLst>
                                  <p:childTnLst>
                                    <p:set>
                                      <p:cBhvr>
                                        <p:cTn id="75" dur="1" fill="hold">
                                          <p:stCondLst>
                                            <p:cond delay="0"/>
                                          </p:stCondLst>
                                        </p:cTn>
                                        <p:tgtEl>
                                          <p:spTgt spid="48"/>
                                        </p:tgtEl>
                                        <p:attrNameLst>
                                          <p:attrName>style.visibility</p:attrName>
                                        </p:attrNameLst>
                                      </p:cBhvr>
                                      <p:to>
                                        <p:strVal val="visible"/>
                                      </p:to>
                                    </p:set>
                                    <p:animEffect transition="in" filter="wipe(down)">
                                      <p:cBhvr>
                                        <p:cTn id="76" dur="500"/>
                                        <p:tgtEl>
                                          <p:spTgt spid="48"/>
                                        </p:tgtEl>
                                      </p:cBhvr>
                                    </p:animEffect>
                                  </p:childTnLst>
                                </p:cTn>
                              </p:par>
                            </p:childTnLst>
                          </p:cTn>
                        </p:par>
                        <p:par>
                          <p:cTn id="77" fill="hold">
                            <p:stCondLst>
                              <p:cond delay="2900"/>
                            </p:stCondLst>
                            <p:childTnLst>
                              <p:par>
                                <p:cTn id="78" presetID="53" presetClass="entr" presetSubtype="16" fill="hold" grpId="0" nodeType="afterEffect">
                                  <p:stCondLst>
                                    <p:cond delay="0"/>
                                  </p:stCondLst>
                                  <p:childTnLst>
                                    <p:set>
                                      <p:cBhvr>
                                        <p:cTn id="79" dur="1" fill="hold">
                                          <p:stCondLst>
                                            <p:cond delay="0"/>
                                          </p:stCondLst>
                                        </p:cTn>
                                        <p:tgtEl>
                                          <p:spTgt spid="65"/>
                                        </p:tgtEl>
                                        <p:attrNameLst>
                                          <p:attrName>style.visibility</p:attrName>
                                        </p:attrNameLst>
                                      </p:cBhvr>
                                      <p:to>
                                        <p:strVal val="visible"/>
                                      </p:to>
                                    </p:set>
                                    <p:anim calcmode="lin" valueType="num">
                                      <p:cBhvr>
                                        <p:cTn id="80" dur="300" fill="hold"/>
                                        <p:tgtEl>
                                          <p:spTgt spid="65"/>
                                        </p:tgtEl>
                                        <p:attrNameLst>
                                          <p:attrName>ppt_w</p:attrName>
                                        </p:attrNameLst>
                                      </p:cBhvr>
                                      <p:tavLst>
                                        <p:tav tm="0">
                                          <p:val>
                                            <p:fltVal val="0"/>
                                          </p:val>
                                        </p:tav>
                                        <p:tav tm="100000">
                                          <p:val>
                                            <p:strVal val="#ppt_w"/>
                                          </p:val>
                                        </p:tav>
                                      </p:tavLst>
                                    </p:anim>
                                    <p:anim calcmode="lin" valueType="num">
                                      <p:cBhvr>
                                        <p:cTn id="81" dur="300" fill="hold"/>
                                        <p:tgtEl>
                                          <p:spTgt spid="65"/>
                                        </p:tgtEl>
                                        <p:attrNameLst>
                                          <p:attrName>ppt_h</p:attrName>
                                        </p:attrNameLst>
                                      </p:cBhvr>
                                      <p:tavLst>
                                        <p:tav tm="0">
                                          <p:val>
                                            <p:fltVal val="0"/>
                                          </p:val>
                                        </p:tav>
                                        <p:tav tm="100000">
                                          <p:val>
                                            <p:strVal val="#ppt_h"/>
                                          </p:val>
                                        </p:tav>
                                      </p:tavLst>
                                    </p:anim>
                                    <p:animEffect transition="in" filter="fade">
                                      <p:cBhvr>
                                        <p:cTn id="82" dur="300"/>
                                        <p:tgtEl>
                                          <p:spTgt spid="65"/>
                                        </p:tgtEl>
                                      </p:cBhvr>
                                    </p:animEffect>
                                  </p:childTnLst>
                                </p:cTn>
                              </p:par>
                            </p:childTnLst>
                          </p:cTn>
                        </p:par>
                        <p:par>
                          <p:cTn id="83" fill="hold">
                            <p:stCondLst>
                              <p:cond delay="3200"/>
                            </p:stCondLst>
                            <p:childTnLst>
                              <p:par>
                                <p:cTn id="84" presetID="2" presetClass="entr" presetSubtype="8" fill="hold" grpId="0" nodeType="afterEffect">
                                  <p:stCondLst>
                                    <p:cond delay="0"/>
                                  </p:stCondLst>
                                  <p:childTnLst>
                                    <p:set>
                                      <p:cBhvr>
                                        <p:cTn id="85" dur="1" fill="hold">
                                          <p:stCondLst>
                                            <p:cond delay="0"/>
                                          </p:stCondLst>
                                        </p:cTn>
                                        <p:tgtEl>
                                          <p:spTgt spid="17"/>
                                        </p:tgtEl>
                                        <p:attrNameLst>
                                          <p:attrName>style.visibility</p:attrName>
                                        </p:attrNameLst>
                                      </p:cBhvr>
                                      <p:to>
                                        <p:strVal val="visible"/>
                                      </p:to>
                                    </p:set>
                                    <p:anim calcmode="lin" valueType="num">
                                      <p:cBhvr additive="base">
                                        <p:cTn id="86" dur="200" fill="hold"/>
                                        <p:tgtEl>
                                          <p:spTgt spid="17"/>
                                        </p:tgtEl>
                                        <p:attrNameLst>
                                          <p:attrName>ppt_x</p:attrName>
                                        </p:attrNameLst>
                                      </p:cBhvr>
                                      <p:tavLst>
                                        <p:tav tm="0">
                                          <p:val>
                                            <p:strVal val="0-#ppt_w/2"/>
                                          </p:val>
                                        </p:tav>
                                        <p:tav tm="100000">
                                          <p:val>
                                            <p:strVal val="#ppt_x"/>
                                          </p:val>
                                        </p:tav>
                                      </p:tavLst>
                                    </p:anim>
                                    <p:anim calcmode="lin" valueType="num">
                                      <p:cBhvr additive="base">
                                        <p:cTn id="87" dur="200" fill="hold"/>
                                        <p:tgtEl>
                                          <p:spTgt spid="17"/>
                                        </p:tgtEl>
                                        <p:attrNameLst>
                                          <p:attrName>ppt_y</p:attrName>
                                        </p:attrNameLst>
                                      </p:cBhvr>
                                      <p:tavLst>
                                        <p:tav tm="0">
                                          <p:val>
                                            <p:strVal val="#ppt_y"/>
                                          </p:val>
                                        </p:tav>
                                        <p:tav tm="100000">
                                          <p:val>
                                            <p:strVal val="#ppt_y"/>
                                          </p:val>
                                        </p:tav>
                                      </p:tavLst>
                                    </p:anim>
                                  </p:childTnLst>
                                </p:cTn>
                              </p:par>
                            </p:childTnLst>
                          </p:cTn>
                        </p:par>
                        <p:par>
                          <p:cTn id="88" fill="hold">
                            <p:stCondLst>
                              <p:cond delay="3400"/>
                            </p:stCondLst>
                            <p:childTnLst>
                              <p:par>
                                <p:cTn id="89" presetID="22" presetClass="entr" presetSubtype="4" fill="hold" grpId="0" nodeType="afterEffect">
                                  <p:stCondLst>
                                    <p:cond delay="0"/>
                                  </p:stCondLst>
                                  <p:childTnLst>
                                    <p:set>
                                      <p:cBhvr>
                                        <p:cTn id="90" dur="1" fill="hold">
                                          <p:stCondLst>
                                            <p:cond delay="0"/>
                                          </p:stCondLst>
                                        </p:cTn>
                                        <p:tgtEl>
                                          <p:spTgt spid="49"/>
                                        </p:tgtEl>
                                        <p:attrNameLst>
                                          <p:attrName>style.visibility</p:attrName>
                                        </p:attrNameLst>
                                      </p:cBhvr>
                                      <p:to>
                                        <p:strVal val="visible"/>
                                      </p:to>
                                    </p:set>
                                    <p:animEffect transition="in" filter="wipe(down)">
                                      <p:cBhvr>
                                        <p:cTn id="91" dur="300"/>
                                        <p:tgtEl>
                                          <p:spTgt spid="49"/>
                                        </p:tgtEl>
                                      </p:cBhvr>
                                    </p:animEffect>
                                  </p:childTnLst>
                                </p:cTn>
                              </p:par>
                            </p:childTnLst>
                          </p:cTn>
                        </p:par>
                        <p:par>
                          <p:cTn id="92" fill="hold">
                            <p:stCondLst>
                              <p:cond delay="3700"/>
                            </p:stCondLst>
                            <p:childTnLst>
                              <p:par>
                                <p:cTn id="93" presetID="53" presetClass="entr" presetSubtype="16" fill="hold" grpId="0" nodeType="afterEffect">
                                  <p:stCondLst>
                                    <p:cond delay="0"/>
                                  </p:stCondLst>
                                  <p:childTnLst>
                                    <p:set>
                                      <p:cBhvr>
                                        <p:cTn id="94" dur="1" fill="hold">
                                          <p:stCondLst>
                                            <p:cond delay="0"/>
                                          </p:stCondLst>
                                        </p:cTn>
                                        <p:tgtEl>
                                          <p:spTgt spid="62"/>
                                        </p:tgtEl>
                                        <p:attrNameLst>
                                          <p:attrName>style.visibility</p:attrName>
                                        </p:attrNameLst>
                                      </p:cBhvr>
                                      <p:to>
                                        <p:strVal val="visible"/>
                                      </p:to>
                                    </p:set>
                                    <p:anim calcmode="lin" valueType="num">
                                      <p:cBhvr>
                                        <p:cTn id="95" dur="300" fill="hold"/>
                                        <p:tgtEl>
                                          <p:spTgt spid="62"/>
                                        </p:tgtEl>
                                        <p:attrNameLst>
                                          <p:attrName>ppt_w</p:attrName>
                                        </p:attrNameLst>
                                      </p:cBhvr>
                                      <p:tavLst>
                                        <p:tav tm="0">
                                          <p:val>
                                            <p:fltVal val="0"/>
                                          </p:val>
                                        </p:tav>
                                        <p:tav tm="100000">
                                          <p:val>
                                            <p:strVal val="#ppt_w"/>
                                          </p:val>
                                        </p:tav>
                                      </p:tavLst>
                                    </p:anim>
                                    <p:anim calcmode="lin" valueType="num">
                                      <p:cBhvr>
                                        <p:cTn id="96" dur="300" fill="hold"/>
                                        <p:tgtEl>
                                          <p:spTgt spid="62"/>
                                        </p:tgtEl>
                                        <p:attrNameLst>
                                          <p:attrName>ppt_h</p:attrName>
                                        </p:attrNameLst>
                                      </p:cBhvr>
                                      <p:tavLst>
                                        <p:tav tm="0">
                                          <p:val>
                                            <p:fltVal val="0"/>
                                          </p:val>
                                        </p:tav>
                                        <p:tav tm="100000">
                                          <p:val>
                                            <p:strVal val="#ppt_h"/>
                                          </p:val>
                                        </p:tav>
                                      </p:tavLst>
                                    </p:anim>
                                    <p:animEffect transition="in" filter="fade">
                                      <p:cBhvr>
                                        <p:cTn id="97" dur="300"/>
                                        <p:tgtEl>
                                          <p:spTgt spid="62"/>
                                        </p:tgtEl>
                                      </p:cBhvr>
                                    </p:animEffect>
                                  </p:childTnLst>
                                </p:cTn>
                              </p:par>
                            </p:childTnLst>
                          </p:cTn>
                        </p:par>
                        <p:par>
                          <p:cTn id="98" fill="hold">
                            <p:stCondLst>
                              <p:cond delay="4000"/>
                            </p:stCondLst>
                            <p:childTnLst>
                              <p:par>
                                <p:cTn id="99" presetID="22" presetClass="entr" presetSubtype="4" fill="hold" grpId="0" nodeType="afterEffect">
                                  <p:stCondLst>
                                    <p:cond delay="0"/>
                                  </p:stCondLst>
                                  <p:childTnLst>
                                    <p:set>
                                      <p:cBhvr>
                                        <p:cTn id="100" dur="1" fill="hold">
                                          <p:stCondLst>
                                            <p:cond delay="0"/>
                                          </p:stCondLst>
                                        </p:cTn>
                                        <p:tgtEl>
                                          <p:spTgt spid="50"/>
                                        </p:tgtEl>
                                        <p:attrNameLst>
                                          <p:attrName>style.visibility</p:attrName>
                                        </p:attrNameLst>
                                      </p:cBhvr>
                                      <p:to>
                                        <p:strVal val="visible"/>
                                      </p:to>
                                    </p:set>
                                    <p:animEffect transition="in" filter="wipe(down)">
                                      <p:cBhvr>
                                        <p:cTn id="101" dur="500"/>
                                        <p:tgtEl>
                                          <p:spTgt spid="50"/>
                                        </p:tgtEl>
                                      </p:cBhvr>
                                    </p:animEffect>
                                  </p:childTnLst>
                                </p:cTn>
                              </p:par>
                            </p:childTnLst>
                          </p:cTn>
                        </p:par>
                        <p:par>
                          <p:cTn id="102" fill="hold">
                            <p:stCondLst>
                              <p:cond delay="4500"/>
                            </p:stCondLst>
                            <p:childTnLst>
                              <p:par>
                                <p:cTn id="103" presetID="53" presetClass="entr" presetSubtype="16" fill="hold" grpId="0" nodeType="afterEffect">
                                  <p:stCondLst>
                                    <p:cond delay="0"/>
                                  </p:stCondLst>
                                  <p:childTnLst>
                                    <p:set>
                                      <p:cBhvr>
                                        <p:cTn id="104" dur="1" fill="hold">
                                          <p:stCondLst>
                                            <p:cond delay="0"/>
                                          </p:stCondLst>
                                        </p:cTn>
                                        <p:tgtEl>
                                          <p:spTgt spid="66"/>
                                        </p:tgtEl>
                                        <p:attrNameLst>
                                          <p:attrName>style.visibility</p:attrName>
                                        </p:attrNameLst>
                                      </p:cBhvr>
                                      <p:to>
                                        <p:strVal val="visible"/>
                                      </p:to>
                                    </p:set>
                                    <p:anim calcmode="lin" valueType="num">
                                      <p:cBhvr>
                                        <p:cTn id="105" dur="300" fill="hold"/>
                                        <p:tgtEl>
                                          <p:spTgt spid="66"/>
                                        </p:tgtEl>
                                        <p:attrNameLst>
                                          <p:attrName>ppt_w</p:attrName>
                                        </p:attrNameLst>
                                      </p:cBhvr>
                                      <p:tavLst>
                                        <p:tav tm="0">
                                          <p:val>
                                            <p:fltVal val="0"/>
                                          </p:val>
                                        </p:tav>
                                        <p:tav tm="100000">
                                          <p:val>
                                            <p:strVal val="#ppt_w"/>
                                          </p:val>
                                        </p:tav>
                                      </p:tavLst>
                                    </p:anim>
                                    <p:anim calcmode="lin" valueType="num">
                                      <p:cBhvr>
                                        <p:cTn id="106" dur="300" fill="hold"/>
                                        <p:tgtEl>
                                          <p:spTgt spid="66"/>
                                        </p:tgtEl>
                                        <p:attrNameLst>
                                          <p:attrName>ppt_h</p:attrName>
                                        </p:attrNameLst>
                                      </p:cBhvr>
                                      <p:tavLst>
                                        <p:tav tm="0">
                                          <p:val>
                                            <p:fltVal val="0"/>
                                          </p:val>
                                        </p:tav>
                                        <p:tav tm="100000">
                                          <p:val>
                                            <p:strVal val="#ppt_h"/>
                                          </p:val>
                                        </p:tav>
                                      </p:tavLst>
                                    </p:anim>
                                    <p:animEffect transition="in" filter="fade">
                                      <p:cBhvr>
                                        <p:cTn id="107" dur="300"/>
                                        <p:tgtEl>
                                          <p:spTgt spid="66"/>
                                        </p:tgtEl>
                                      </p:cBhvr>
                                    </p:animEffect>
                                  </p:childTnLst>
                                </p:cTn>
                              </p:par>
                            </p:childTnLst>
                          </p:cTn>
                        </p:par>
                        <p:par>
                          <p:cTn id="108" fill="hold">
                            <p:stCondLst>
                              <p:cond delay="4800"/>
                            </p:stCondLst>
                            <p:childTnLst>
                              <p:par>
                                <p:cTn id="109" presetID="2" presetClass="entr" presetSubtype="8" fill="hold" grpId="0" nodeType="afterEffect">
                                  <p:stCondLst>
                                    <p:cond delay="0"/>
                                  </p:stCondLst>
                                  <p:childTnLst>
                                    <p:set>
                                      <p:cBhvr>
                                        <p:cTn id="110" dur="1" fill="hold">
                                          <p:stCondLst>
                                            <p:cond delay="0"/>
                                          </p:stCondLst>
                                        </p:cTn>
                                        <p:tgtEl>
                                          <p:spTgt spid="18"/>
                                        </p:tgtEl>
                                        <p:attrNameLst>
                                          <p:attrName>style.visibility</p:attrName>
                                        </p:attrNameLst>
                                      </p:cBhvr>
                                      <p:to>
                                        <p:strVal val="visible"/>
                                      </p:to>
                                    </p:set>
                                    <p:anim calcmode="lin" valueType="num">
                                      <p:cBhvr additive="base">
                                        <p:cTn id="111" dur="200" fill="hold"/>
                                        <p:tgtEl>
                                          <p:spTgt spid="18"/>
                                        </p:tgtEl>
                                        <p:attrNameLst>
                                          <p:attrName>ppt_x</p:attrName>
                                        </p:attrNameLst>
                                      </p:cBhvr>
                                      <p:tavLst>
                                        <p:tav tm="0">
                                          <p:val>
                                            <p:strVal val="0-#ppt_w/2"/>
                                          </p:val>
                                        </p:tav>
                                        <p:tav tm="100000">
                                          <p:val>
                                            <p:strVal val="#ppt_x"/>
                                          </p:val>
                                        </p:tav>
                                      </p:tavLst>
                                    </p:anim>
                                    <p:anim calcmode="lin" valueType="num">
                                      <p:cBhvr additive="base">
                                        <p:cTn id="112" dur="200" fill="hold"/>
                                        <p:tgtEl>
                                          <p:spTgt spid="18"/>
                                        </p:tgtEl>
                                        <p:attrNameLst>
                                          <p:attrName>ppt_y</p:attrName>
                                        </p:attrNameLst>
                                      </p:cBhvr>
                                      <p:tavLst>
                                        <p:tav tm="0">
                                          <p:val>
                                            <p:strVal val="#ppt_y"/>
                                          </p:val>
                                        </p:tav>
                                        <p:tav tm="100000">
                                          <p:val>
                                            <p:strVal val="#ppt_y"/>
                                          </p:val>
                                        </p:tav>
                                      </p:tavLst>
                                    </p:anim>
                                  </p:childTnLst>
                                </p:cTn>
                              </p:par>
                            </p:childTnLst>
                          </p:cTn>
                        </p:par>
                        <p:par>
                          <p:cTn id="113" fill="hold">
                            <p:stCondLst>
                              <p:cond delay="5000"/>
                            </p:stCondLst>
                            <p:childTnLst>
                              <p:par>
                                <p:cTn id="114" presetID="22" presetClass="entr" presetSubtype="4" fill="hold" grpId="0" nodeType="afterEffect">
                                  <p:stCondLst>
                                    <p:cond delay="0"/>
                                  </p:stCondLst>
                                  <p:childTnLst>
                                    <p:set>
                                      <p:cBhvr>
                                        <p:cTn id="115" dur="1" fill="hold">
                                          <p:stCondLst>
                                            <p:cond delay="0"/>
                                          </p:stCondLst>
                                        </p:cTn>
                                        <p:tgtEl>
                                          <p:spTgt spid="51"/>
                                        </p:tgtEl>
                                        <p:attrNameLst>
                                          <p:attrName>style.visibility</p:attrName>
                                        </p:attrNameLst>
                                      </p:cBhvr>
                                      <p:to>
                                        <p:strVal val="visible"/>
                                      </p:to>
                                    </p:set>
                                    <p:animEffect transition="in" filter="wipe(down)">
                                      <p:cBhvr>
                                        <p:cTn id="116" dur="300"/>
                                        <p:tgtEl>
                                          <p:spTgt spid="51"/>
                                        </p:tgtEl>
                                      </p:cBhvr>
                                    </p:animEffect>
                                  </p:childTnLst>
                                </p:cTn>
                              </p:par>
                            </p:childTnLst>
                          </p:cTn>
                        </p:par>
                        <p:par>
                          <p:cTn id="117" fill="hold">
                            <p:stCondLst>
                              <p:cond delay="5300"/>
                            </p:stCondLst>
                            <p:childTnLst>
                              <p:par>
                                <p:cTn id="118" presetID="53" presetClass="entr" presetSubtype="16" fill="hold" grpId="0" nodeType="afterEffect">
                                  <p:stCondLst>
                                    <p:cond delay="0"/>
                                  </p:stCondLst>
                                  <p:childTnLst>
                                    <p:set>
                                      <p:cBhvr>
                                        <p:cTn id="119" dur="1" fill="hold">
                                          <p:stCondLst>
                                            <p:cond delay="0"/>
                                          </p:stCondLst>
                                        </p:cTn>
                                        <p:tgtEl>
                                          <p:spTgt spid="61"/>
                                        </p:tgtEl>
                                        <p:attrNameLst>
                                          <p:attrName>style.visibility</p:attrName>
                                        </p:attrNameLst>
                                      </p:cBhvr>
                                      <p:to>
                                        <p:strVal val="visible"/>
                                      </p:to>
                                    </p:set>
                                    <p:anim calcmode="lin" valueType="num">
                                      <p:cBhvr>
                                        <p:cTn id="120" dur="300" fill="hold"/>
                                        <p:tgtEl>
                                          <p:spTgt spid="61"/>
                                        </p:tgtEl>
                                        <p:attrNameLst>
                                          <p:attrName>ppt_w</p:attrName>
                                        </p:attrNameLst>
                                      </p:cBhvr>
                                      <p:tavLst>
                                        <p:tav tm="0">
                                          <p:val>
                                            <p:fltVal val="0"/>
                                          </p:val>
                                        </p:tav>
                                        <p:tav tm="100000">
                                          <p:val>
                                            <p:strVal val="#ppt_w"/>
                                          </p:val>
                                        </p:tav>
                                      </p:tavLst>
                                    </p:anim>
                                    <p:anim calcmode="lin" valueType="num">
                                      <p:cBhvr>
                                        <p:cTn id="121" dur="300" fill="hold"/>
                                        <p:tgtEl>
                                          <p:spTgt spid="61"/>
                                        </p:tgtEl>
                                        <p:attrNameLst>
                                          <p:attrName>ppt_h</p:attrName>
                                        </p:attrNameLst>
                                      </p:cBhvr>
                                      <p:tavLst>
                                        <p:tav tm="0">
                                          <p:val>
                                            <p:fltVal val="0"/>
                                          </p:val>
                                        </p:tav>
                                        <p:tav tm="100000">
                                          <p:val>
                                            <p:strVal val="#ppt_h"/>
                                          </p:val>
                                        </p:tav>
                                      </p:tavLst>
                                    </p:anim>
                                    <p:animEffect transition="in" filter="fade">
                                      <p:cBhvr>
                                        <p:cTn id="122" dur="300"/>
                                        <p:tgtEl>
                                          <p:spTgt spid="61"/>
                                        </p:tgtEl>
                                      </p:cBhvr>
                                    </p:animEffect>
                                  </p:childTnLst>
                                </p:cTn>
                              </p:par>
                            </p:childTnLst>
                          </p:cTn>
                        </p:par>
                        <p:par>
                          <p:cTn id="123" fill="hold">
                            <p:stCondLst>
                              <p:cond delay="5600"/>
                            </p:stCondLst>
                            <p:childTnLst>
                              <p:par>
                                <p:cTn id="124" presetID="22" presetClass="entr" presetSubtype="4" fill="hold" grpId="0" nodeType="afterEffect">
                                  <p:stCondLst>
                                    <p:cond delay="0"/>
                                  </p:stCondLst>
                                  <p:childTnLst>
                                    <p:set>
                                      <p:cBhvr>
                                        <p:cTn id="125" dur="1" fill="hold">
                                          <p:stCondLst>
                                            <p:cond delay="0"/>
                                          </p:stCondLst>
                                        </p:cTn>
                                        <p:tgtEl>
                                          <p:spTgt spid="52"/>
                                        </p:tgtEl>
                                        <p:attrNameLst>
                                          <p:attrName>style.visibility</p:attrName>
                                        </p:attrNameLst>
                                      </p:cBhvr>
                                      <p:to>
                                        <p:strVal val="visible"/>
                                      </p:to>
                                    </p:set>
                                    <p:animEffect transition="in" filter="wipe(down)">
                                      <p:cBhvr>
                                        <p:cTn id="126" dur="500"/>
                                        <p:tgtEl>
                                          <p:spTgt spid="52"/>
                                        </p:tgtEl>
                                      </p:cBhvr>
                                    </p:animEffect>
                                  </p:childTnLst>
                                </p:cTn>
                              </p:par>
                            </p:childTnLst>
                          </p:cTn>
                        </p:par>
                        <p:par>
                          <p:cTn id="127" fill="hold">
                            <p:stCondLst>
                              <p:cond delay="6100"/>
                            </p:stCondLst>
                            <p:childTnLst>
                              <p:par>
                                <p:cTn id="128" presetID="53" presetClass="entr" presetSubtype="16" fill="hold" grpId="0" nodeType="afterEffect">
                                  <p:stCondLst>
                                    <p:cond delay="0"/>
                                  </p:stCondLst>
                                  <p:childTnLst>
                                    <p:set>
                                      <p:cBhvr>
                                        <p:cTn id="129" dur="1" fill="hold">
                                          <p:stCondLst>
                                            <p:cond delay="0"/>
                                          </p:stCondLst>
                                        </p:cTn>
                                        <p:tgtEl>
                                          <p:spTgt spid="67"/>
                                        </p:tgtEl>
                                        <p:attrNameLst>
                                          <p:attrName>style.visibility</p:attrName>
                                        </p:attrNameLst>
                                      </p:cBhvr>
                                      <p:to>
                                        <p:strVal val="visible"/>
                                      </p:to>
                                    </p:set>
                                    <p:anim calcmode="lin" valueType="num">
                                      <p:cBhvr>
                                        <p:cTn id="130" dur="300" fill="hold"/>
                                        <p:tgtEl>
                                          <p:spTgt spid="67"/>
                                        </p:tgtEl>
                                        <p:attrNameLst>
                                          <p:attrName>ppt_w</p:attrName>
                                        </p:attrNameLst>
                                      </p:cBhvr>
                                      <p:tavLst>
                                        <p:tav tm="0">
                                          <p:val>
                                            <p:fltVal val="0"/>
                                          </p:val>
                                        </p:tav>
                                        <p:tav tm="100000">
                                          <p:val>
                                            <p:strVal val="#ppt_w"/>
                                          </p:val>
                                        </p:tav>
                                      </p:tavLst>
                                    </p:anim>
                                    <p:anim calcmode="lin" valueType="num">
                                      <p:cBhvr>
                                        <p:cTn id="131" dur="300" fill="hold"/>
                                        <p:tgtEl>
                                          <p:spTgt spid="67"/>
                                        </p:tgtEl>
                                        <p:attrNameLst>
                                          <p:attrName>ppt_h</p:attrName>
                                        </p:attrNameLst>
                                      </p:cBhvr>
                                      <p:tavLst>
                                        <p:tav tm="0">
                                          <p:val>
                                            <p:fltVal val="0"/>
                                          </p:val>
                                        </p:tav>
                                        <p:tav tm="100000">
                                          <p:val>
                                            <p:strVal val="#ppt_h"/>
                                          </p:val>
                                        </p:tav>
                                      </p:tavLst>
                                    </p:anim>
                                    <p:animEffect transition="in" filter="fade">
                                      <p:cBhvr>
                                        <p:cTn id="132" dur="300"/>
                                        <p:tgtEl>
                                          <p:spTgt spid="67"/>
                                        </p:tgtEl>
                                      </p:cBhvr>
                                    </p:animEffect>
                                  </p:childTnLst>
                                </p:cTn>
                              </p:par>
                            </p:childTnLst>
                          </p:cTn>
                        </p:par>
                        <p:par>
                          <p:cTn id="133" fill="hold">
                            <p:stCondLst>
                              <p:cond delay="6400"/>
                            </p:stCondLst>
                            <p:childTnLst>
                              <p:par>
                                <p:cTn id="134" presetID="2" presetClass="entr" presetSubtype="8" fill="hold" grpId="0" nodeType="afterEffect">
                                  <p:stCondLst>
                                    <p:cond delay="0"/>
                                  </p:stCondLst>
                                  <p:childTnLst>
                                    <p:set>
                                      <p:cBhvr>
                                        <p:cTn id="135" dur="1" fill="hold">
                                          <p:stCondLst>
                                            <p:cond delay="0"/>
                                          </p:stCondLst>
                                        </p:cTn>
                                        <p:tgtEl>
                                          <p:spTgt spid="19"/>
                                        </p:tgtEl>
                                        <p:attrNameLst>
                                          <p:attrName>style.visibility</p:attrName>
                                        </p:attrNameLst>
                                      </p:cBhvr>
                                      <p:to>
                                        <p:strVal val="visible"/>
                                      </p:to>
                                    </p:set>
                                    <p:anim calcmode="lin" valueType="num">
                                      <p:cBhvr additive="base">
                                        <p:cTn id="136" dur="200" fill="hold"/>
                                        <p:tgtEl>
                                          <p:spTgt spid="19"/>
                                        </p:tgtEl>
                                        <p:attrNameLst>
                                          <p:attrName>ppt_x</p:attrName>
                                        </p:attrNameLst>
                                      </p:cBhvr>
                                      <p:tavLst>
                                        <p:tav tm="0">
                                          <p:val>
                                            <p:strVal val="0-#ppt_w/2"/>
                                          </p:val>
                                        </p:tav>
                                        <p:tav tm="100000">
                                          <p:val>
                                            <p:strVal val="#ppt_x"/>
                                          </p:val>
                                        </p:tav>
                                      </p:tavLst>
                                    </p:anim>
                                    <p:anim calcmode="lin" valueType="num">
                                      <p:cBhvr additive="base">
                                        <p:cTn id="137" dur="200" fill="hold"/>
                                        <p:tgtEl>
                                          <p:spTgt spid="19"/>
                                        </p:tgtEl>
                                        <p:attrNameLst>
                                          <p:attrName>ppt_y</p:attrName>
                                        </p:attrNameLst>
                                      </p:cBhvr>
                                      <p:tavLst>
                                        <p:tav tm="0">
                                          <p:val>
                                            <p:strVal val="#ppt_y"/>
                                          </p:val>
                                        </p:tav>
                                        <p:tav tm="100000">
                                          <p:val>
                                            <p:strVal val="#ppt_y"/>
                                          </p:val>
                                        </p:tav>
                                      </p:tavLst>
                                    </p:anim>
                                  </p:childTnLst>
                                </p:cTn>
                              </p:par>
                            </p:childTnLst>
                          </p:cTn>
                        </p:par>
                        <p:par>
                          <p:cTn id="138" fill="hold">
                            <p:stCondLst>
                              <p:cond delay="6600"/>
                            </p:stCondLst>
                            <p:childTnLst>
                              <p:par>
                                <p:cTn id="139" presetID="22" presetClass="entr" presetSubtype="4" fill="hold" grpId="0" nodeType="afterEffect">
                                  <p:stCondLst>
                                    <p:cond delay="0"/>
                                  </p:stCondLst>
                                  <p:childTnLst>
                                    <p:set>
                                      <p:cBhvr>
                                        <p:cTn id="140" dur="1" fill="hold">
                                          <p:stCondLst>
                                            <p:cond delay="0"/>
                                          </p:stCondLst>
                                        </p:cTn>
                                        <p:tgtEl>
                                          <p:spTgt spid="53"/>
                                        </p:tgtEl>
                                        <p:attrNameLst>
                                          <p:attrName>style.visibility</p:attrName>
                                        </p:attrNameLst>
                                      </p:cBhvr>
                                      <p:to>
                                        <p:strVal val="visible"/>
                                      </p:to>
                                    </p:set>
                                    <p:animEffect transition="in" filter="wipe(down)">
                                      <p:cBhvr>
                                        <p:cTn id="141" dur="300"/>
                                        <p:tgtEl>
                                          <p:spTgt spid="53"/>
                                        </p:tgtEl>
                                      </p:cBhvr>
                                    </p:animEffect>
                                  </p:childTnLst>
                                </p:cTn>
                              </p:par>
                            </p:childTnLst>
                          </p:cTn>
                        </p:par>
                        <p:par>
                          <p:cTn id="142" fill="hold">
                            <p:stCondLst>
                              <p:cond delay="6900"/>
                            </p:stCondLst>
                            <p:childTnLst>
                              <p:par>
                                <p:cTn id="143" presetID="53" presetClass="entr" presetSubtype="16" fill="hold" grpId="0" nodeType="afterEffect">
                                  <p:stCondLst>
                                    <p:cond delay="0"/>
                                  </p:stCondLst>
                                  <p:childTnLst>
                                    <p:set>
                                      <p:cBhvr>
                                        <p:cTn id="144" dur="1" fill="hold">
                                          <p:stCondLst>
                                            <p:cond delay="0"/>
                                          </p:stCondLst>
                                        </p:cTn>
                                        <p:tgtEl>
                                          <p:spTgt spid="63"/>
                                        </p:tgtEl>
                                        <p:attrNameLst>
                                          <p:attrName>style.visibility</p:attrName>
                                        </p:attrNameLst>
                                      </p:cBhvr>
                                      <p:to>
                                        <p:strVal val="visible"/>
                                      </p:to>
                                    </p:set>
                                    <p:anim calcmode="lin" valueType="num">
                                      <p:cBhvr>
                                        <p:cTn id="145" dur="300" fill="hold"/>
                                        <p:tgtEl>
                                          <p:spTgt spid="63"/>
                                        </p:tgtEl>
                                        <p:attrNameLst>
                                          <p:attrName>ppt_w</p:attrName>
                                        </p:attrNameLst>
                                      </p:cBhvr>
                                      <p:tavLst>
                                        <p:tav tm="0">
                                          <p:val>
                                            <p:fltVal val="0"/>
                                          </p:val>
                                        </p:tav>
                                        <p:tav tm="100000">
                                          <p:val>
                                            <p:strVal val="#ppt_w"/>
                                          </p:val>
                                        </p:tav>
                                      </p:tavLst>
                                    </p:anim>
                                    <p:anim calcmode="lin" valueType="num">
                                      <p:cBhvr>
                                        <p:cTn id="146" dur="300" fill="hold"/>
                                        <p:tgtEl>
                                          <p:spTgt spid="63"/>
                                        </p:tgtEl>
                                        <p:attrNameLst>
                                          <p:attrName>ppt_h</p:attrName>
                                        </p:attrNameLst>
                                      </p:cBhvr>
                                      <p:tavLst>
                                        <p:tav tm="0">
                                          <p:val>
                                            <p:fltVal val="0"/>
                                          </p:val>
                                        </p:tav>
                                        <p:tav tm="100000">
                                          <p:val>
                                            <p:strVal val="#ppt_h"/>
                                          </p:val>
                                        </p:tav>
                                      </p:tavLst>
                                    </p:anim>
                                    <p:animEffect transition="in" filter="fade">
                                      <p:cBhvr>
                                        <p:cTn id="147" dur="300"/>
                                        <p:tgtEl>
                                          <p:spTgt spid="63"/>
                                        </p:tgtEl>
                                      </p:cBhvr>
                                    </p:animEffect>
                                  </p:childTnLst>
                                </p:cTn>
                              </p:par>
                            </p:childTnLst>
                          </p:cTn>
                        </p:par>
                        <p:par>
                          <p:cTn id="148" fill="hold">
                            <p:stCondLst>
                              <p:cond delay="7200"/>
                            </p:stCondLst>
                            <p:childTnLst>
                              <p:par>
                                <p:cTn id="149" presetID="22" presetClass="entr" presetSubtype="4" fill="hold" grpId="0" nodeType="afterEffect">
                                  <p:stCondLst>
                                    <p:cond delay="0"/>
                                  </p:stCondLst>
                                  <p:childTnLst>
                                    <p:set>
                                      <p:cBhvr>
                                        <p:cTn id="150" dur="1" fill="hold">
                                          <p:stCondLst>
                                            <p:cond delay="0"/>
                                          </p:stCondLst>
                                        </p:cTn>
                                        <p:tgtEl>
                                          <p:spTgt spid="54"/>
                                        </p:tgtEl>
                                        <p:attrNameLst>
                                          <p:attrName>style.visibility</p:attrName>
                                        </p:attrNameLst>
                                      </p:cBhvr>
                                      <p:to>
                                        <p:strVal val="visible"/>
                                      </p:to>
                                    </p:set>
                                    <p:animEffect transition="in" filter="wipe(down)">
                                      <p:cBhvr>
                                        <p:cTn id="151" dur="500"/>
                                        <p:tgtEl>
                                          <p:spTgt spid="54"/>
                                        </p:tgtEl>
                                      </p:cBhvr>
                                    </p:animEffect>
                                  </p:childTnLst>
                                </p:cTn>
                              </p:par>
                            </p:childTnLst>
                          </p:cTn>
                        </p:par>
                        <p:par>
                          <p:cTn id="152" fill="hold">
                            <p:stCondLst>
                              <p:cond delay="7700"/>
                            </p:stCondLst>
                            <p:childTnLst>
                              <p:par>
                                <p:cTn id="153" presetID="53" presetClass="entr" presetSubtype="16" fill="hold" grpId="0" nodeType="afterEffect">
                                  <p:stCondLst>
                                    <p:cond delay="0"/>
                                  </p:stCondLst>
                                  <p:childTnLst>
                                    <p:set>
                                      <p:cBhvr>
                                        <p:cTn id="154" dur="1" fill="hold">
                                          <p:stCondLst>
                                            <p:cond delay="0"/>
                                          </p:stCondLst>
                                        </p:cTn>
                                        <p:tgtEl>
                                          <p:spTgt spid="68"/>
                                        </p:tgtEl>
                                        <p:attrNameLst>
                                          <p:attrName>style.visibility</p:attrName>
                                        </p:attrNameLst>
                                      </p:cBhvr>
                                      <p:to>
                                        <p:strVal val="visible"/>
                                      </p:to>
                                    </p:set>
                                    <p:anim calcmode="lin" valueType="num">
                                      <p:cBhvr>
                                        <p:cTn id="155" dur="300" fill="hold"/>
                                        <p:tgtEl>
                                          <p:spTgt spid="68"/>
                                        </p:tgtEl>
                                        <p:attrNameLst>
                                          <p:attrName>ppt_w</p:attrName>
                                        </p:attrNameLst>
                                      </p:cBhvr>
                                      <p:tavLst>
                                        <p:tav tm="0">
                                          <p:val>
                                            <p:fltVal val="0"/>
                                          </p:val>
                                        </p:tav>
                                        <p:tav tm="100000">
                                          <p:val>
                                            <p:strVal val="#ppt_w"/>
                                          </p:val>
                                        </p:tav>
                                      </p:tavLst>
                                    </p:anim>
                                    <p:anim calcmode="lin" valueType="num">
                                      <p:cBhvr>
                                        <p:cTn id="156" dur="300" fill="hold"/>
                                        <p:tgtEl>
                                          <p:spTgt spid="68"/>
                                        </p:tgtEl>
                                        <p:attrNameLst>
                                          <p:attrName>ppt_h</p:attrName>
                                        </p:attrNameLst>
                                      </p:cBhvr>
                                      <p:tavLst>
                                        <p:tav tm="0">
                                          <p:val>
                                            <p:fltVal val="0"/>
                                          </p:val>
                                        </p:tav>
                                        <p:tav tm="100000">
                                          <p:val>
                                            <p:strVal val="#ppt_h"/>
                                          </p:val>
                                        </p:tav>
                                      </p:tavLst>
                                    </p:anim>
                                    <p:animEffect transition="in" filter="fade">
                                      <p:cBhvr>
                                        <p:cTn id="157" dur="300"/>
                                        <p:tgtEl>
                                          <p:spTgt spid="68"/>
                                        </p:tgtEl>
                                      </p:cBhvr>
                                    </p:animEffect>
                                  </p:childTnLst>
                                </p:cTn>
                              </p:par>
                            </p:childTnLst>
                          </p:cTn>
                        </p:par>
                        <p:par>
                          <p:cTn id="158" fill="hold">
                            <p:stCondLst>
                              <p:cond delay="8000"/>
                            </p:stCondLst>
                            <p:childTnLst>
                              <p:par>
                                <p:cTn id="159" presetID="2" presetClass="entr" presetSubtype="2" fill="hold" grpId="0" nodeType="afterEffect">
                                  <p:stCondLst>
                                    <p:cond delay="0"/>
                                  </p:stCondLst>
                                  <p:childTnLst>
                                    <p:set>
                                      <p:cBhvr>
                                        <p:cTn id="160" dur="1" fill="hold">
                                          <p:stCondLst>
                                            <p:cond delay="0"/>
                                          </p:stCondLst>
                                        </p:cTn>
                                        <p:tgtEl>
                                          <p:spTgt spid="56"/>
                                        </p:tgtEl>
                                        <p:attrNameLst>
                                          <p:attrName>style.visibility</p:attrName>
                                        </p:attrNameLst>
                                      </p:cBhvr>
                                      <p:to>
                                        <p:strVal val="visible"/>
                                      </p:to>
                                    </p:set>
                                    <p:anim calcmode="lin" valueType="num">
                                      <p:cBhvr additive="base">
                                        <p:cTn id="161" dur="300" fill="hold"/>
                                        <p:tgtEl>
                                          <p:spTgt spid="56"/>
                                        </p:tgtEl>
                                        <p:attrNameLst>
                                          <p:attrName>ppt_x</p:attrName>
                                        </p:attrNameLst>
                                      </p:cBhvr>
                                      <p:tavLst>
                                        <p:tav tm="0">
                                          <p:val>
                                            <p:strVal val="1+#ppt_w/2"/>
                                          </p:val>
                                        </p:tav>
                                        <p:tav tm="100000">
                                          <p:val>
                                            <p:strVal val="#ppt_x"/>
                                          </p:val>
                                        </p:tav>
                                      </p:tavLst>
                                    </p:anim>
                                    <p:anim calcmode="lin" valueType="num">
                                      <p:cBhvr additive="base">
                                        <p:cTn id="162" dur="300" fill="hold"/>
                                        <p:tgtEl>
                                          <p:spTgt spid="56"/>
                                        </p:tgtEl>
                                        <p:attrNameLst>
                                          <p:attrName>ppt_y</p:attrName>
                                        </p:attrNameLst>
                                      </p:cBhvr>
                                      <p:tavLst>
                                        <p:tav tm="0">
                                          <p:val>
                                            <p:strVal val="#ppt_y"/>
                                          </p:val>
                                        </p:tav>
                                        <p:tav tm="100000">
                                          <p:val>
                                            <p:strVal val="#ppt_y"/>
                                          </p:val>
                                        </p:tav>
                                      </p:tavLst>
                                    </p:anim>
                                  </p:childTnLst>
                                </p:cTn>
                              </p:par>
                            </p:childTnLst>
                          </p:cTn>
                        </p:par>
                        <p:par>
                          <p:cTn id="163" fill="hold">
                            <p:stCondLst>
                              <p:cond delay="8300"/>
                            </p:stCondLst>
                            <p:childTnLst>
                              <p:par>
                                <p:cTn id="164" presetID="2" presetClass="entr" presetSubtype="2" fill="hold" grpId="0" nodeType="afterEffect">
                                  <p:stCondLst>
                                    <p:cond delay="0"/>
                                  </p:stCondLst>
                                  <p:childTnLst>
                                    <p:set>
                                      <p:cBhvr>
                                        <p:cTn id="165" dur="1" fill="hold">
                                          <p:stCondLst>
                                            <p:cond delay="0"/>
                                          </p:stCondLst>
                                        </p:cTn>
                                        <p:tgtEl>
                                          <p:spTgt spid="55"/>
                                        </p:tgtEl>
                                        <p:attrNameLst>
                                          <p:attrName>style.visibility</p:attrName>
                                        </p:attrNameLst>
                                      </p:cBhvr>
                                      <p:to>
                                        <p:strVal val="visible"/>
                                      </p:to>
                                    </p:set>
                                    <p:anim calcmode="lin" valueType="num">
                                      <p:cBhvr additive="base">
                                        <p:cTn id="166" dur="300" fill="hold"/>
                                        <p:tgtEl>
                                          <p:spTgt spid="55"/>
                                        </p:tgtEl>
                                        <p:attrNameLst>
                                          <p:attrName>ppt_x</p:attrName>
                                        </p:attrNameLst>
                                      </p:cBhvr>
                                      <p:tavLst>
                                        <p:tav tm="0">
                                          <p:val>
                                            <p:strVal val="1+#ppt_w/2"/>
                                          </p:val>
                                        </p:tav>
                                        <p:tav tm="100000">
                                          <p:val>
                                            <p:strVal val="#ppt_x"/>
                                          </p:val>
                                        </p:tav>
                                      </p:tavLst>
                                    </p:anim>
                                    <p:anim calcmode="lin" valueType="num">
                                      <p:cBhvr additive="base">
                                        <p:cTn id="167" dur="300" fill="hold"/>
                                        <p:tgtEl>
                                          <p:spTgt spid="55"/>
                                        </p:tgtEl>
                                        <p:attrNameLst>
                                          <p:attrName>ppt_y</p:attrName>
                                        </p:attrNameLst>
                                      </p:cBhvr>
                                      <p:tavLst>
                                        <p:tav tm="0">
                                          <p:val>
                                            <p:strVal val="#ppt_y"/>
                                          </p:val>
                                        </p:tav>
                                        <p:tav tm="100000">
                                          <p:val>
                                            <p:strVal val="#ppt_y"/>
                                          </p:val>
                                        </p:tav>
                                      </p:tavLst>
                                    </p:anim>
                                  </p:childTnLst>
                                </p:cTn>
                              </p:par>
                            </p:childTnLst>
                          </p:cTn>
                        </p:par>
                        <p:par>
                          <p:cTn id="168" fill="hold">
                            <p:stCondLst>
                              <p:cond delay="8600"/>
                            </p:stCondLst>
                            <p:childTnLst>
                              <p:par>
                                <p:cTn id="169" presetID="22" presetClass="entr" presetSubtype="8" fill="hold" grpId="0" nodeType="afterEffect">
                                  <p:stCondLst>
                                    <p:cond delay="0"/>
                                  </p:stCondLst>
                                  <p:childTnLst>
                                    <p:set>
                                      <p:cBhvr>
                                        <p:cTn id="170" dur="1" fill="hold">
                                          <p:stCondLst>
                                            <p:cond delay="0"/>
                                          </p:stCondLst>
                                        </p:cTn>
                                        <p:tgtEl>
                                          <p:spTgt spid="58"/>
                                        </p:tgtEl>
                                        <p:attrNameLst>
                                          <p:attrName>style.visibility</p:attrName>
                                        </p:attrNameLst>
                                      </p:cBhvr>
                                      <p:to>
                                        <p:strVal val="visible"/>
                                      </p:to>
                                    </p:set>
                                    <p:animEffect transition="in" filter="wipe(left)">
                                      <p:cBhvr>
                                        <p:cTn id="171" dur="500"/>
                                        <p:tgtEl>
                                          <p:spTgt spid="58"/>
                                        </p:tgtEl>
                                      </p:cBhvr>
                                    </p:animEffect>
                                  </p:childTnLst>
                                </p:cTn>
                              </p:par>
                            </p:childTnLst>
                          </p:cTn>
                        </p:par>
                        <p:par>
                          <p:cTn id="172" fill="hold">
                            <p:stCondLst>
                              <p:cond delay="9100"/>
                            </p:stCondLst>
                            <p:childTnLst>
                              <p:par>
                                <p:cTn id="173" presetID="22" presetClass="entr" presetSubtype="8" fill="hold" grpId="0" nodeType="afterEffect">
                                  <p:stCondLst>
                                    <p:cond delay="0"/>
                                  </p:stCondLst>
                                  <p:childTnLst>
                                    <p:set>
                                      <p:cBhvr>
                                        <p:cTn id="174" dur="1" fill="hold">
                                          <p:stCondLst>
                                            <p:cond delay="0"/>
                                          </p:stCondLst>
                                        </p:cTn>
                                        <p:tgtEl>
                                          <p:spTgt spid="57"/>
                                        </p:tgtEl>
                                        <p:attrNameLst>
                                          <p:attrName>style.visibility</p:attrName>
                                        </p:attrNameLst>
                                      </p:cBhvr>
                                      <p:to>
                                        <p:strVal val="visible"/>
                                      </p:to>
                                    </p:set>
                                    <p:animEffect transition="in" filter="wipe(left)">
                                      <p:cBhvr>
                                        <p:cTn id="175" dur="500"/>
                                        <p:tgtEl>
                                          <p:spTgt spid="57"/>
                                        </p:tgtEl>
                                      </p:cBhvr>
                                    </p:animEffect>
                                  </p:childTnLst>
                                </p:cTn>
                              </p:par>
                            </p:childTnLst>
                          </p:cTn>
                        </p:par>
                        <p:par>
                          <p:cTn id="176" fill="hold">
                            <p:stCondLst>
                              <p:cond delay="9600"/>
                            </p:stCondLst>
                            <p:childTnLst>
                              <p:par>
                                <p:cTn id="177" presetID="22" presetClass="entr" presetSubtype="8" fill="hold" grpId="0" nodeType="afterEffect">
                                  <p:stCondLst>
                                    <p:cond delay="0"/>
                                  </p:stCondLst>
                                  <p:childTnLst>
                                    <p:set>
                                      <p:cBhvr>
                                        <p:cTn id="178" dur="1" fill="hold">
                                          <p:stCondLst>
                                            <p:cond delay="0"/>
                                          </p:stCondLst>
                                        </p:cTn>
                                        <p:tgtEl>
                                          <p:spTgt spid="59"/>
                                        </p:tgtEl>
                                        <p:attrNameLst>
                                          <p:attrName>style.visibility</p:attrName>
                                        </p:attrNameLst>
                                      </p:cBhvr>
                                      <p:to>
                                        <p:strVal val="visible"/>
                                      </p:to>
                                    </p:set>
                                    <p:animEffect transition="in" filter="wipe(left)">
                                      <p:cBhvr>
                                        <p:cTn id="179" dur="500"/>
                                        <p:tgtEl>
                                          <p:spTgt spid="59"/>
                                        </p:tgtEl>
                                      </p:cBhvr>
                                    </p:animEffect>
                                  </p:childTnLst>
                                </p:cTn>
                              </p:par>
                            </p:childTnLst>
                          </p:cTn>
                        </p:par>
                        <p:par>
                          <p:cTn id="180" fill="hold">
                            <p:stCondLst>
                              <p:cond delay="10100"/>
                            </p:stCondLst>
                            <p:childTnLst>
                              <p:par>
                                <p:cTn id="181" presetID="22" presetClass="entr" presetSubtype="4" fill="hold" grpId="0" nodeType="afterEffect">
                                  <p:stCondLst>
                                    <p:cond delay="0"/>
                                  </p:stCondLst>
                                  <p:childTnLst>
                                    <p:set>
                                      <p:cBhvr>
                                        <p:cTn id="182" dur="1" fill="hold">
                                          <p:stCondLst>
                                            <p:cond delay="0"/>
                                          </p:stCondLst>
                                        </p:cTn>
                                        <p:tgtEl>
                                          <p:spTgt spid="69"/>
                                        </p:tgtEl>
                                        <p:attrNameLst>
                                          <p:attrName>style.visibility</p:attrName>
                                        </p:attrNameLst>
                                      </p:cBhvr>
                                      <p:to>
                                        <p:strVal val="visible"/>
                                      </p:to>
                                    </p:set>
                                    <p:animEffect transition="in" filter="wipe(down)">
                                      <p:cBhvr>
                                        <p:cTn id="183" dur="500"/>
                                        <p:tgtEl>
                                          <p:spTgt spid="69"/>
                                        </p:tgtEl>
                                      </p:cBhvr>
                                    </p:animEffect>
                                  </p:childTnLst>
                                </p:cTn>
                              </p:par>
                            </p:childTnLst>
                          </p:cTn>
                        </p:par>
                        <p:par>
                          <p:cTn id="184" fill="hold">
                            <p:stCondLst>
                              <p:cond delay="10600"/>
                            </p:stCondLst>
                            <p:childTnLst>
                              <p:par>
                                <p:cTn id="185" presetID="43" presetClass="entr" presetSubtype="0" fill="hold" grpId="0" nodeType="afterEffect">
                                  <p:stCondLst>
                                    <p:cond delay="0"/>
                                  </p:stCondLst>
                                  <p:childTnLst>
                                    <p:set>
                                      <p:cBhvr>
                                        <p:cTn id="186" dur="1" fill="hold">
                                          <p:stCondLst>
                                            <p:cond delay="0"/>
                                          </p:stCondLst>
                                        </p:cTn>
                                        <p:tgtEl>
                                          <p:spTgt spid="72"/>
                                        </p:tgtEl>
                                        <p:attrNameLst>
                                          <p:attrName>style.visibility</p:attrName>
                                        </p:attrNameLst>
                                      </p:cBhvr>
                                      <p:to>
                                        <p:strVal val="visible"/>
                                      </p:to>
                                    </p:set>
                                    <p:animEffect transition="in" filter="fade">
                                      <p:cBhvr>
                                        <p:cTn id="187" dur="100"/>
                                        <p:tgtEl>
                                          <p:spTgt spid="72"/>
                                        </p:tgtEl>
                                      </p:cBhvr>
                                    </p:animEffect>
                                    <p:anim calcmode="lin" valueType="num">
                                      <p:cBhvr>
                                        <p:cTn id="188" dur="400" fill="hold"/>
                                        <p:tgtEl>
                                          <p:spTgt spid="72"/>
                                        </p:tgtEl>
                                        <p:attrNameLst>
                                          <p:attrName>ppt_x</p:attrName>
                                        </p:attrNameLst>
                                      </p:cBhvr>
                                      <p:tavLst>
                                        <p:tav tm="0">
                                          <p:val>
                                            <p:strVal val="#ppt_x"/>
                                          </p:val>
                                        </p:tav>
                                        <p:tav tm="100000">
                                          <p:val>
                                            <p:strVal val="#ppt_x"/>
                                          </p:val>
                                        </p:tav>
                                      </p:tavLst>
                                    </p:anim>
                                    <p:anim calcmode="lin" valueType="num">
                                      <p:cBhvr>
                                        <p:cTn id="189" dur="400" fill="hold"/>
                                        <p:tgtEl>
                                          <p:spTgt spid="72"/>
                                        </p:tgtEl>
                                        <p:attrNameLst>
                                          <p:attrName>ppt_y</p:attrName>
                                        </p:attrNameLst>
                                      </p:cBhvr>
                                      <p:tavLst>
                                        <p:tav tm="0">
                                          <p:val>
                                            <p:strVal val="#ppt_y+0.31"/>
                                          </p:val>
                                        </p:tav>
                                        <p:tav tm="100000">
                                          <p:val>
                                            <p:strVal val="#ppt_y+0.31"/>
                                          </p:val>
                                        </p:tav>
                                      </p:tavLst>
                                    </p:anim>
                                    <p:anim calcmode="lin" valueType="num">
                                      <p:cBhvr>
                                        <p:cTn id="190" dur="600" decel="50000" fill="hold">
                                          <p:stCondLst>
                                            <p:cond delay="400"/>
                                          </p:stCondLst>
                                        </p:cTn>
                                        <p:tgtEl>
                                          <p:spTgt spid="72"/>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91" dur="600" decel="50000" fill="hold">
                                          <p:stCondLst>
                                            <p:cond delay="400"/>
                                          </p:stCondLst>
                                        </p:cTn>
                                        <p:tgtEl>
                                          <p:spTgt spid="72"/>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par>
                          <p:cTn id="192" fill="hold">
                            <p:stCondLst>
                              <p:cond delay="11600"/>
                            </p:stCondLst>
                            <p:childTnLst>
                              <p:par>
                                <p:cTn id="193" presetID="22" presetClass="entr" presetSubtype="8" fill="hold" grpId="0" nodeType="afterEffect">
                                  <p:stCondLst>
                                    <p:cond delay="0"/>
                                  </p:stCondLst>
                                  <p:childTnLst>
                                    <p:set>
                                      <p:cBhvr>
                                        <p:cTn id="194" dur="1" fill="hold">
                                          <p:stCondLst>
                                            <p:cond delay="0"/>
                                          </p:stCondLst>
                                        </p:cTn>
                                        <p:tgtEl>
                                          <p:spTgt spid="60"/>
                                        </p:tgtEl>
                                        <p:attrNameLst>
                                          <p:attrName>style.visibility</p:attrName>
                                        </p:attrNameLst>
                                      </p:cBhvr>
                                      <p:to>
                                        <p:strVal val="visible"/>
                                      </p:to>
                                    </p:set>
                                    <p:animEffect transition="in" filter="wipe(left)">
                                      <p:cBhvr>
                                        <p:cTn id="195" dur="500"/>
                                        <p:tgtEl>
                                          <p:spTgt spid="60"/>
                                        </p:tgtEl>
                                      </p:cBhvr>
                                    </p:animEffect>
                                  </p:childTnLst>
                                </p:cTn>
                              </p:par>
                            </p:childTnLst>
                          </p:cTn>
                        </p:par>
                        <p:par>
                          <p:cTn id="196" fill="hold">
                            <p:stCondLst>
                              <p:cond delay="12100"/>
                            </p:stCondLst>
                            <p:childTnLst>
                              <p:par>
                                <p:cTn id="197" presetID="22" presetClass="entr" presetSubtype="4" fill="hold" grpId="0" nodeType="afterEffect">
                                  <p:stCondLst>
                                    <p:cond delay="0"/>
                                  </p:stCondLst>
                                  <p:childTnLst>
                                    <p:set>
                                      <p:cBhvr>
                                        <p:cTn id="198" dur="1" fill="hold">
                                          <p:stCondLst>
                                            <p:cond delay="0"/>
                                          </p:stCondLst>
                                        </p:cTn>
                                        <p:tgtEl>
                                          <p:spTgt spid="70"/>
                                        </p:tgtEl>
                                        <p:attrNameLst>
                                          <p:attrName>style.visibility</p:attrName>
                                        </p:attrNameLst>
                                      </p:cBhvr>
                                      <p:to>
                                        <p:strVal val="visible"/>
                                      </p:to>
                                    </p:set>
                                    <p:animEffect transition="in" filter="wipe(down)">
                                      <p:cBhvr>
                                        <p:cTn id="199" dur="500"/>
                                        <p:tgtEl>
                                          <p:spTgt spid="70"/>
                                        </p:tgtEl>
                                      </p:cBhvr>
                                    </p:animEffect>
                                  </p:childTnLst>
                                </p:cTn>
                              </p:par>
                            </p:childTnLst>
                          </p:cTn>
                        </p:par>
                        <p:par>
                          <p:cTn id="200" fill="hold">
                            <p:stCondLst>
                              <p:cond delay="12600"/>
                            </p:stCondLst>
                            <p:childTnLst>
                              <p:par>
                                <p:cTn id="201" presetID="43" presetClass="entr" presetSubtype="0" fill="hold" grpId="0" nodeType="afterEffect">
                                  <p:stCondLst>
                                    <p:cond delay="0"/>
                                  </p:stCondLst>
                                  <p:childTnLst>
                                    <p:set>
                                      <p:cBhvr>
                                        <p:cTn id="202" dur="1" fill="hold">
                                          <p:stCondLst>
                                            <p:cond delay="0"/>
                                          </p:stCondLst>
                                        </p:cTn>
                                        <p:tgtEl>
                                          <p:spTgt spid="73"/>
                                        </p:tgtEl>
                                        <p:attrNameLst>
                                          <p:attrName>style.visibility</p:attrName>
                                        </p:attrNameLst>
                                      </p:cBhvr>
                                      <p:to>
                                        <p:strVal val="visible"/>
                                      </p:to>
                                    </p:set>
                                    <p:animEffect transition="in" filter="fade">
                                      <p:cBhvr>
                                        <p:cTn id="203" dur="100"/>
                                        <p:tgtEl>
                                          <p:spTgt spid="73"/>
                                        </p:tgtEl>
                                      </p:cBhvr>
                                    </p:animEffect>
                                    <p:anim calcmode="lin" valueType="num">
                                      <p:cBhvr>
                                        <p:cTn id="204" dur="400" fill="hold"/>
                                        <p:tgtEl>
                                          <p:spTgt spid="73"/>
                                        </p:tgtEl>
                                        <p:attrNameLst>
                                          <p:attrName>ppt_x</p:attrName>
                                        </p:attrNameLst>
                                      </p:cBhvr>
                                      <p:tavLst>
                                        <p:tav tm="0">
                                          <p:val>
                                            <p:strVal val="#ppt_x"/>
                                          </p:val>
                                        </p:tav>
                                        <p:tav tm="100000">
                                          <p:val>
                                            <p:strVal val="#ppt_x"/>
                                          </p:val>
                                        </p:tav>
                                      </p:tavLst>
                                    </p:anim>
                                    <p:anim calcmode="lin" valueType="num">
                                      <p:cBhvr>
                                        <p:cTn id="205" dur="400" fill="hold"/>
                                        <p:tgtEl>
                                          <p:spTgt spid="73"/>
                                        </p:tgtEl>
                                        <p:attrNameLst>
                                          <p:attrName>ppt_y</p:attrName>
                                        </p:attrNameLst>
                                      </p:cBhvr>
                                      <p:tavLst>
                                        <p:tav tm="0">
                                          <p:val>
                                            <p:strVal val="#ppt_y+0.31"/>
                                          </p:val>
                                        </p:tav>
                                        <p:tav tm="100000">
                                          <p:val>
                                            <p:strVal val="#ppt_y+0.31"/>
                                          </p:val>
                                        </p:tav>
                                      </p:tavLst>
                                    </p:anim>
                                    <p:anim calcmode="lin" valueType="num">
                                      <p:cBhvr>
                                        <p:cTn id="206" dur="600" decel="50000" fill="hold">
                                          <p:stCondLst>
                                            <p:cond delay="400"/>
                                          </p:stCondLst>
                                        </p:cTn>
                                        <p:tgtEl>
                                          <p:spTgt spid="73"/>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0"/>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207" dur="600" decel="50000" fill="hold">
                                          <p:stCondLst>
                                            <p:cond delay="400"/>
                                          </p:stCondLst>
                                        </p:cTn>
                                        <p:tgtEl>
                                          <p:spTgt spid="73"/>
                                        </p:tgtEl>
                                        <p:attrNameLst>
                                          <p:attrName>ppt_y</p:attrName>
                                        </p:attrNameLst>
                                      </p:cBhvr>
                                      <p:tavLst>
                                        <p:tav tm="0">
                                          <p:val>
                                            <p:strVal val="#ppt_y+0.31"/>
                                          </p:val>
                                        </p:tav>
                                        <p:tav tm="5000">
                                          <p:val>
                                            <p:strVal val="#ppt_y+0.308"/>
                                          </p:val>
                                        </p:tav>
                                        <p:tav tm="10000">
                                          <p:val>
                                            <p:strVal val="#ppt_y+0.3024"/>
                                          </p:val>
                                        </p:tav>
                                        <p:tav tm="15000">
                                          <p:val>
                                            <p:strVal val="#ppt_y+0.2931"/>
                                          </p:val>
                                        </p:tav>
                                        <p:tav tm="20000">
                                          <p:val>
                                            <p:strVal val="#ppt_y+0.2804"/>
                                          </p:val>
                                        </p:tav>
                                        <p:tav tm="25000">
                                          <p:val>
                                            <p:strVal val="#ppt_y+0.2646"/>
                                          </p:val>
                                        </p:tav>
                                        <p:tav tm="30000">
                                          <p:val>
                                            <p:strVal val="#ppt_y+0.2461"/>
                                          </p:val>
                                        </p:tav>
                                        <p:tav tm="35000">
                                          <p:val>
                                            <p:strVal val="#ppt_y+0.2253"/>
                                          </p:val>
                                        </p:tav>
                                        <p:tav tm="40000">
                                          <p:val>
                                            <p:strVal val="#ppt_y+0.2029"/>
                                          </p:val>
                                        </p:tav>
                                        <p:tav tm="45000">
                                          <p:val>
                                            <p:strVal val="#ppt_y+0.1792"/>
                                          </p:val>
                                        </p:tav>
                                        <p:tav tm="50000">
                                          <p:val>
                                            <p:strVal val="#ppt_y+0.155"/>
                                          </p:val>
                                        </p:tav>
                                        <p:tav tm="55000">
                                          <p:val>
                                            <p:strVal val="#ppt_y+0.1307"/>
                                          </p:val>
                                        </p:tav>
                                        <p:tav tm="60000">
                                          <p:val>
                                            <p:strVal val="#ppt_y+0.1071"/>
                                          </p:val>
                                        </p:tav>
                                        <p:tav tm="65000">
                                          <p:val>
                                            <p:strVal val="#ppt_y+0.0846"/>
                                          </p:val>
                                        </p:tav>
                                        <p:tav tm="70000">
                                          <p:val>
                                            <p:strVal val="#ppt_y+0.0639"/>
                                          </p:val>
                                        </p:tav>
                                        <p:tav tm="75000">
                                          <p:val>
                                            <p:strVal val="#ppt_y+0.0454"/>
                                          </p:val>
                                        </p:tav>
                                        <p:tav tm="80000">
                                          <p:val>
                                            <p:strVal val="#ppt_y+0.0296"/>
                                          </p:val>
                                        </p:tav>
                                        <p:tav tm="85000">
                                          <p:val>
                                            <p:strVal val="#ppt_y+0.0169"/>
                                          </p:val>
                                        </p:tav>
                                        <p:tav tm="90000">
                                          <p:val>
                                            <p:strVal val="#ppt_y+0.0076"/>
                                          </p:val>
                                        </p:tav>
                                        <p:tav tm="95000">
                                          <p:val>
                                            <p:strVal val="#ppt_y+0.0019"/>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p:bldP spid="17" grpId="0"/>
      <p:bldP spid="18" grpId="0"/>
      <p:bldP spid="19" grpId="0"/>
      <p:bldP spid="20" grpId="0"/>
      <p:bldP spid="23" grpId="0"/>
      <p:bldP spid="26" grpId="0"/>
      <p:bldP spid="31" grpId="0"/>
      <p:bldP spid="32" grpId="0"/>
      <p:bldP spid="33" grpId="0"/>
      <p:bldP spid="45" grpId="0"/>
      <p:bldP spid="46" grpId="0"/>
      <p:bldP spid="47" grpId="0" animBg="1"/>
      <p:bldP spid="48" grpId="0" animBg="1"/>
      <p:bldP spid="49" grpId="0" animBg="1"/>
      <p:bldP spid="50" grpId="0" animBg="1"/>
      <p:bldP spid="51" grpId="0" animBg="1"/>
      <p:bldP spid="52" grpId="0" animBg="1"/>
      <p:bldP spid="53" grpId="0" animBg="1"/>
      <p:bldP spid="54" grpId="0" animBg="1"/>
      <p:bldP spid="55" grpId="0"/>
      <p:bldP spid="56" grpId="0"/>
      <p:bldP spid="57" grpId="0"/>
      <p:bldP spid="58" grpId="0"/>
      <p:bldP spid="59" grpId="0"/>
      <p:bldP spid="60" grpId="0"/>
      <p:bldP spid="61" grpId="0"/>
      <p:bldP spid="62" grpId="0"/>
      <p:bldP spid="63" grpId="0"/>
      <p:bldP spid="64" grpId="0"/>
      <p:bldP spid="65" grpId="0"/>
      <p:bldP spid="66" grpId="0"/>
      <p:bldP spid="67" grpId="0"/>
      <p:bldP spid="68" grpId="0"/>
      <p:bldP spid="69" grpId="0" animBg="1"/>
      <p:bldP spid="70" grpId="0" animBg="1"/>
      <p:bldP spid="71" grpId="0"/>
      <p:bldP spid="72" grpId="0"/>
      <p:bldP spid="73"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矩形 71"/>
          <p:cNvSpPr/>
          <p:nvPr/>
        </p:nvSpPr>
        <p:spPr>
          <a:xfrm>
            <a:off x="0" y="2164017"/>
            <a:ext cx="10346258" cy="2933123"/>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73" name="TextBox 72"/>
          <p:cNvSpPr txBox="1"/>
          <p:nvPr/>
        </p:nvSpPr>
        <p:spPr>
          <a:xfrm>
            <a:off x="4358376" y="2571395"/>
            <a:ext cx="2905732" cy="1206612"/>
          </a:xfrm>
          <a:prstGeom prst="rect">
            <a:avLst/>
          </a:prstGeom>
          <a:noFill/>
        </p:spPr>
        <p:txBody>
          <a:bodyPr wrap="none" rtlCol="0">
            <a:spAutoFit/>
          </a:bodyPr>
          <a:lstStyle/>
          <a:p>
            <a:pPr marL="0" lvl="1"/>
            <a:r>
              <a:rPr lang="zh-CN" altLang="en-US" sz="1584" b="1" dirty="0">
                <a:solidFill>
                  <a:schemeClr val="bg1"/>
                </a:solidFill>
                <a:latin typeface="Arial" panose="020B0604020202020204" pitchFamily="34" charset="0"/>
                <a:ea typeface="微软雅黑" pitchFamily="34" charset="-122"/>
                <a:sym typeface="Arial" panose="020B0604020202020204" pitchFamily="34" charset="0"/>
              </a:rPr>
              <a:t> </a:t>
            </a:r>
            <a:r>
              <a:rPr lang="zh-CN" altLang="en-US" sz="3168" b="1" dirty="0">
                <a:solidFill>
                  <a:schemeClr val="bg1"/>
                </a:solidFill>
                <a:latin typeface="Arial" panose="020B0604020202020204" pitchFamily="34" charset="0"/>
                <a:ea typeface="微软雅黑" pitchFamily="34" charset="-122"/>
                <a:sym typeface="Arial" panose="020B0604020202020204" pitchFamily="34" charset="0"/>
              </a:rPr>
              <a:t>第</a:t>
            </a:r>
            <a:r>
              <a:rPr lang="en-US" altLang="zh-CN" sz="3168" b="1" dirty="0">
                <a:solidFill>
                  <a:schemeClr val="bg1"/>
                </a:solidFill>
                <a:latin typeface="Arial" panose="020B0604020202020204" pitchFamily="34" charset="0"/>
                <a:ea typeface="微软雅黑" pitchFamily="34" charset="-122"/>
                <a:sym typeface="Arial" panose="020B0604020202020204" pitchFamily="34" charset="0"/>
              </a:rPr>
              <a:t>4</a:t>
            </a:r>
            <a:r>
              <a:rPr lang="zh-CN" altLang="en-US" sz="3168" b="1" dirty="0">
                <a:solidFill>
                  <a:schemeClr val="bg1"/>
                </a:solidFill>
                <a:latin typeface="Arial" panose="020B0604020202020204" pitchFamily="34" charset="0"/>
                <a:ea typeface="微软雅黑" pitchFamily="34" charset="-122"/>
                <a:sym typeface="Arial" panose="020B0604020202020204" pitchFamily="34" charset="0"/>
              </a:rPr>
              <a:t>部分</a:t>
            </a:r>
            <a:endParaRPr lang="en-US" altLang="zh-CN" sz="3168" b="1" dirty="0">
              <a:solidFill>
                <a:schemeClr val="bg1"/>
              </a:solidFill>
              <a:latin typeface="Arial" panose="020B0604020202020204" pitchFamily="34" charset="0"/>
              <a:ea typeface="微软雅黑" pitchFamily="34" charset="-122"/>
              <a:sym typeface="Arial" panose="020B0604020202020204" pitchFamily="34" charset="0"/>
            </a:endParaRPr>
          </a:p>
          <a:p>
            <a:pPr marL="0" lvl="1" algn="ctr"/>
            <a:r>
              <a:rPr lang="zh-CN" altLang="en-US" sz="4073" b="1" dirty="0">
                <a:solidFill>
                  <a:schemeClr val="bg1"/>
                </a:solidFill>
                <a:latin typeface="Arial" panose="020B0604020202020204" pitchFamily="34" charset="0"/>
                <a:ea typeface="微软雅黑" pitchFamily="34" charset="-122"/>
                <a:sym typeface="Arial" panose="020B0604020202020204" pitchFamily="34" charset="0"/>
              </a:rPr>
              <a:t>工 作 不 足</a:t>
            </a:r>
            <a:endParaRPr lang="en-US" altLang="zh-CN" sz="4073" b="1" dirty="0">
              <a:solidFill>
                <a:schemeClr val="bg1"/>
              </a:solidFill>
              <a:latin typeface="Arial" panose="020B0604020202020204" pitchFamily="34" charset="0"/>
              <a:ea typeface="微软雅黑" pitchFamily="34" charset="-122"/>
              <a:sym typeface="Arial" panose="020B0604020202020204" pitchFamily="34" charset="0"/>
            </a:endParaRPr>
          </a:p>
        </p:txBody>
      </p:sp>
      <p:cxnSp>
        <p:nvCxnSpPr>
          <p:cNvPr id="74" name="直接连接符 73"/>
          <p:cNvCxnSpPr/>
          <p:nvPr/>
        </p:nvCxnSpPr>
        <p:spPr>
          <a:xfrm flipV="1">
            <a:off x="4113945" y="2489920"/>
            <a:ext cx="0" cy="217744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75" name="TextBox 74"/>
          <p:cNvSpPr txBox="1"/>
          <p:nvPr/>
        </p:nvSpPr>
        <p:spPr>
          <a:xfrm>
            <a:off x="2622655" y="4293597"/>
            <a:ext cx="1021553" cy="278538"/>
          </a:xfrm>
          <a:prstGeom prst="rect">
            <a:avLst/>
          </a:prstGeom>
          <a:noFill/>
        </p:spPr>
        <p:txBody>
          <a:bodyPr wrap="square" lIns="0" tIns="0" rIns="0" bIns="0" rtlCol="0">
            <a:spAutoFit/>
          </a:bodyPr>
          <a:lstStyle/>
          <a:p>
            <a:r>
              <a:rPr lang="en-US" altLang="zh-CN" sz="1810" dirty="0">
                <a:solidFill>
                  <a:schemeClr val="bg1"/>
                </a:solidFill>
                <a:latin typeface="Arial" panose="020B0604020202020204" pitchFamily="34" charset="0"/>
                <a:ea typeface="微软雅黑" pitchFamily="34" charset="-122"/>
                <a:sym typeface="Arial" panose="020B0604020202020204" pitchFamily="34" charset="0"/>
              </a:rPr>
              <a:t>PART 05</a:t>
            </a:r>
            <a:endParaRPr lang="zh-CN" altLang="en-US" sz="1810" dirty="0">
              <a:solidFill>
                <a:schemeClr val="bg1"/>
              </a:solidFill>
              <a:latin typeface="Arial" panose="020B0604020202020204" pitchFamily="34" charset="0"/>
              <a:ea typeface="微软雅黑" pitchFamily="34" charset="-122"/>
              <a:sym typeface="Arial" panose="020B0604020202020204" pitchFamily="34" charset="0"/>
            </a:endParaRPr>
          </a:p>
        </p:txBody>
      </p:sp>
      <p:grpSp>
        <p:nvGrpSpPr>
          <p:cNvPr id="76" name="组合 75"/>
          <p:cNvGrpSpPr/>
          <p:nvPr/>
        </p:nvGrpSpPr>
        <p:grpSpPr>
          <a:xfrm>
            <a:off x="2402961" y="2571400"/>
            <a:ext cx="1354580" cy="1354580"/>
            <a:chOff x="1068965" y="491752"/>
            <a:chExt cx="1197175" cy="1197175"/>
          </a:xfrm>
        </p:grpSpPr>
        <p:grpSp>
          <p:nvGrpSpPr>
            <p:cNvPr id="77"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79" name="同心圆 7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椭圆 7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78"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TextBox 80"/>
          <p:cNvSpPr txBox="1"/>
          <p:nvPr/>
        </p:nvSpPr>
        <p:spPr>
          <a:xfrm>
            <a:off x="4439848" y="3875007"/>
            <a:ext cx="1220112"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营业额提升</a:t>
            </a:r>
          </a:p>
        </p:txBody>
      </p:sp>
      <p:sp>
        <p:nvSpPr>
          <p:cNvPr id="82" name="TextBox 81"/>
          <p:cNvSpPr txBox="1"/>
          <p:nvPr/>
        </p:nvSpPr>
        <p:spPr>
          <a:xfrm>
            <a:off x="5659961" y="3875007"/>
            <a:ext cx="1114775"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团队扩大</a:t>
            </a:r>
          </a:p>
        </p:txBody>
      </p:sp>
      <p:sp>
        <p:nvSpPr>
          <p:cNvPr id="83" name="TextBox 82"/>
          <p:cNvSpPr txBox="1"/>
          <p:nvPr/>
        </p:nvSpPr>
        <p:spPr>
          <a:xfrm>
            <a:off x="6884118" y="3875007"/>
            <a:ext cx="1163028"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管理提高</a:t>
            </a:r>
          </a:p>
        </p:txBody>
      </p:sp>
      <p:sp>
        <p:nvSpPr>
          <p:cNvPr id="84" name="TextBox 83"/>
          <p:cNvSpPr txBox="1"/>
          <p:nvPr/>
        </p:nvSpPr>
        <p:spPr>
          <a:xfrm>
            <a:off x="4439848" y="4228941"/>
            <a:ext cx="1393497"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利益最大化</a:t>
            </a:r>
          </a:p>
        </p:txBody>
      </p:sp>
      <p:sp>
        <p:nvSpPr>
          <p:cNvPr id="85" name="TextBox 84"/>
          <p:cNvSpPr txBox="1"/>
          <p:nvPr/>
        </p:nvSpPr>
        <p:spPr>
          <a:xfrm>
            <a:off x="5662704" y="4228941"/>
            <a:ext cx="1393497"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72"/>
                                        </p:tgtEl>
                                        <p:attrNameLst>
                                          <p:attrName>style.visibility</p:attrName>
                                        </p:attrNameLst>
                                      </p:cBhvr>
                                      <p:to>
                                        <p:strVal val="visible"/>
                                      </p:to>
                                    </p:set>
                                    <p:animEffect transition="in" filter="barn(outHorizontal)">
                                      <p:cBhvr>
                                        <p:cTn id="7" dur="500"/>
                                        <p:tgtEl>
                                          <p:spTgt spid="72"/>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76"/>
                                        </p:tgtEl>
                                        <p:attrNameLst>
                                          <p:attrName>style.visibility</p:attrName>
                                        </p:attrNameLst>
                                      </p:cBhvr>
                                      <p:to>
                                        <p:strVal val="visible"/>
                                      </p:to>
                                    </p:set>
                                    <p:anim calcmode="lin" valueType="num">
                                      <p:cBhvr additive="base">
                                        <p:cTn id="10" dur="1500" fill="hold"/>
                                        <p:tgtEl>
                                          <p:spTgt spid="76"/>
                                        </p:tgtEl>
                                        <p:attrNameLst>
                                          <p:attrName>ppt_x</p:attrName>
                                        </p:attrNameLst>
                                      </p:cBhvr>
                                      <p:tavLst>
                                        <p:tav tm="0">
                                          <p:val>
                                            <p:strVal val="0-#ppt_w/2"/>
                                          </p:val>
                                        </p:tav>
                                        <p:tav tm="100000">
                                          <p:val>
                                            <p:strVal val="#ppt_x"/>
                                          </p:val>
                                        </p:tav>
                                      </p:tavLst>
                                    </p:anim>
                                    <p:anim calcmode="lin" valueType="num">
                                      <p:cBhvr additive="base">
                                        <p:cTn id="11" dur="1500" fill="hold"/>
                                        <p:tgtEl>
                                          <p:spTgt spid="76"/>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74"/>
                                        </p:tgtEl>
                                        <p:attrNameLst>
                                          <p:attrName>style.visibility</p:attrName>
                                        </p:attrNameLst>
                                      </p:cBhvr>
                                      <p:to>
                                        <p:strVal val="visible"/>
                                      </p:to>
                                    </p:set>
                                    <p:animEffect transition="in" filter="wipe(down)">
                                      <p:cBhvr>
                                        <p:cTn id="15" dur="500"/>
                                        <p:tgtEl>
                                          <p:spTgt spid="74"/>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p:tgtEl>
                                          <p:spTgt spid="73"/>
                                        </p:tgtEl>
                                        <p:attrNameLst>
                                          <p:attrName>ppt_x</p:attrName>
                                        </p:attrNameLst>
                                      </p:cBhvr>
                                      <p:tavLst>
                                        <p:tav tm="0">
                                          <p:val>
                                            <p:strVal val="#ppt_x-#ppt_w*1.125000"/>
                                          </p:val>
                                        </p:tav>
                                        <p:tav tm="100000">
                                          <p:val>
                                            <p:strVal val="#ppt_x"/>
                                          </p:val>
                                        </p:tav>
                                      </p:tavLst>
                                    </p:anim>
                                    <p:animEffect transition="in" filter="wipe(right)">
                                      <p:cBhvr>
                                        <p:cTn id="20" dur="500"/>
                                        <p:tgtEl>
                                          <p:spTgt spid="73"/>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75"/>
                                        </p:tgtEl>
                                        <p:attrNameLst>
                                          <p:attrName>style.visibility</p:attrName>
                                        </p:attrNameLst>
                                      </p:cBhvr>
                                      <p:to>
                                        <p:strVal val="visible"/>
                                      </p:to>
                                    </p:set>
                                    <p:animEffect transition="in" filter="fade">
                                      <p:cBhvr>
                                        <p:cTn id="24" dur="500"/>
                                        <p:tgtEl>
                                          <p:spTgt spid="75"/>
                                        </p:tgtEl>
                                      </p:cBhvr>
                                    </p:animEffect>
                                    <p:anim calcmode="lin" valueType="num">
                                      <p:cBhvr>
                                        <p:cTn id="25" dur="500" fill="hold"/>
                                        <p:tgtEl>
                                          <p:spTgt spid="75"/>
                                        </p:tgtEl>
                                        <p:attrNameLst>
                                          <p:attrName>ppt_x</p:attrName>
                                        </p:attrNameLst>
                                      </p:cBhvr>
                                      <p:tavLst>
                                        <p:tav tm="0">
                                          <p:val>
                                            <p:strVal val="#ppt_x"/>
                                          </p:val>
                                        </p:tav>
                                        <p:tav tm="100000">
                                          <p:val>
                                            <p:strVal val="#ppt_x"/>
                                          </p:val>
                                        </p:tav>
                                      </p:tavLst>
                                    </p:anim>
                                    <p:anim calcmode="lin" valueType="num">
                                      <p:cBhvr>
                                        <p:cTn id="26" dur="500" fill="hold"/>
                                        <p:tgtEl>
                                          <p:spTgt spid="75"/>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81"/>
                                        </p:tgtEl>
                                        <p:attrNameLst>
                                          <p:attrName>style.visibility</p:attrName>
                                        </p:attrNameLst>
                                      </p:cBhvr>
                                      <p:to>
                                        <p:strVal val="visible"/>
                                      </p:to>
                                    </p:set>
                                    <p:anim calcmode="lin" valueType="num">
                                      <p:cBhvr additive="base">
                                        <p:cTn id="30" dur="500" fill="hold"/>
                                        <p:tgtEl>
                                          <p:spTgt spid="81"/>
                                        </p:tgtEl>
                                        <p:attrNameLst>
                                          <p:attrName>ppt_x</p:attrName>
                                        </p:attrNameLst>
                                      </p:cBhvr>
                                      <p:tavLst>
                                        <p:tav tm="0">
                                          <p:val>
                                            <p:strVal val="#ppt_x"/>
                                          </p:val>
                                        </p:tav>
                                        <p:tav tm="100000">
                                          <p:val>
                                            <p:strVal val="#ppt_x"/>
                                          </p:val>
                                        </p:tav>
                                      </p:tavLst>
                                    </p:anim>
                                    <p:anim calcmode="lin" valueType="num">
                                      <p:cBhvr additive="base">
                                        <p:cTn id="31" dur="500" fill="hold"/>
                                        <p:tgtEl>
                                          <p:spTgt spid="8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82"/>
                                        </p:tgtEl>
                                        <p:attrNameLst>
                                          <p:attrName>style.visibility</p:attrName>
                                        </p:attrNameLst>
                                      </p:cBhvr>
                                      <p:to>
                                        <p:strVal val="visible"/>
                                      </p:to>
                                    </p:set>
                                    <p:anim calcmode="lin" valueType="num">
                                      <p:cBhvr additive="base">
                                        <p:cTn id="34" dur="500" fill="hold"/>
                                        <p:tgtEl>
                                          <p:spTgt spid="82"/>
                                        </p:tgtEl>
                                        <p:attrNameLst>
                                          <p:attrName>ppt_x</p:attrName>
                                        </p:attrNameLst>
                                      </p:cBhvr>
                                      <p:tavLst>
                                        <p:tav tm="0">
                                          <p:val>
                                            <p:strVal val="#ppt_x"/>
                                          </p:val>
                                        </p:tav>
                                        <p:tav tm="100000">
                                          <p:val>
                                            <p:strVal val="#ppt_x"/>
                                          </p:val>
                                        </p:tav>
                                      </p:tavLst>
                                    </p:anim>
                                    <p:anim calcmode="lin" valueType="num">
                                      <p:cBhvr additive="base">
                                        <p:cTn id="35" dur="500" fill="hold"/>
                                        <p:tgtEl>
                                          <p:spTgt spid="8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83"/>
                                        </p:tgtEl>
                                        <p:attrNameLst>
                                          <p:attrName>style.visibility</p:attrName>
                                        </p:attrNameLst>
                                      </p:cBhvr>
                                      <p:to>
                                        <p:strVal val="visible"/>
                                      </p:to>
                                    </p:set>
                                    <p:anim calcmode="lin" valueType="num">
                                      <p:cBhvr additive="base">
                                        <p:cTn id="38" dur="500" fill="hold"/>
                                        <p:tgtEl>
                                          <p:spTgt spid="83"/>
                                        </p:tgtEl>
                                        <p:attrNameLst>
                                          <p:attrName>ppt_x</p:attrName>
                                        </p:attrNameLst>
                                      </p:cBhvr>
                                      <p:tavLst>
                                        <p:tav tm="0">
                                          <p:val>
                                            <p:strVal val="#ppt_x"/>
                                          </p:val>
                                        </p:tav>
                                        <p:tav tm="100000">
                                          <p:val>
                                            <p:strVal val="#ppt_x"/>
                                          </p:val>
                                        </p:tav>
                                      </p:tavLst>
                                    </p:anim>
                                    <p:anim calcmode="lin" valueType="num">
                                      <p:cBhvr additive="base">
                                        <p:cTn id="39" dur="500" fill="hold"/>
                                        <p:tgtEl>
                                          <p:spTgt spid="8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84"/>
                                        </p:tgtEl>
                                        <p:attrNameLst>
                                          <p:attrName>style.visibility</p:attrName>
                                        </p:attrNameLst>
                                      </p:cBhvr>
                                      <p:to>
                                        <p:strVal val="visible"/>
                                      </p:to>
                                    </p:set>
                                    <p:anim calcmode="lin" valueType="num">
                                      <p:cBhvr additive="base">
                                        <p:cTn id="42" dur="500" fill="hold"/>
                                        <p:tgtEl>
                                          <p:spTgt spid="84"/>
                                        </p:tgtEl>
                                        <p:attrNameLst>
                                          <p:attrName>ppt_x</p:attrName>
                                        </p:attrNameLst>
                                      </p:cBhvr>
                                      <p:tavLst>
                                        <p:tav tm="0">
                                          <p:val>
                                            <p:strVal val="#ppt_x"/>
                                          </p:val>
                                        </p:tav>
                                        <p:tav tm="100000">
                                          <p:val>
                                            <p:strVal val="#ppt_x"/>
                                          </p:val>
                                        </p:tav>
                                      </p:tavLst>
                                    </p:anim>
                                    <p:anim calcmode="lin" valueType="num">
                                      <p:cBhvr additive="base">
                                        <p:cTn id="43" dur="500" fill="hold"/>
                                        <p:tgtEl>
                                          <p:spTgt spid="84"/>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85"/>
                                        </p:tgtEl>
                                        <p:attrNameLst>
                                          <p:attrName>style.visibility</p:attrName>
                                        </p:attrNameLst>
                                      </p:cBhvr>
                                      <p:to>
                                        <p:strVal val="visible"/>
                                      </p:to>
                                    </p:set>
                                    <p:anim calcmode="lin" valueType="num">
                                      <p:cBhvr additive="base">
                                        <p:cTn id="46" dur="500" fill="hold"/>
                                        <p:tgtEl>
                                          <p:spTgt spid="85"/>
                                        </p:tgtEl>
                                        <p:attrNameLst>
                                          <p:attrName>ppt_x</p:attrName>
                                        </p:attrNameLst>
                                      </p:cBhvr>
                                      <p:tavLst>
                                        <p:tav tm="0">
                                          <p:val>
                                            <p:strVal val="#ppt_x"/>
                                          </p:val>
                                        </p:tav>
                                        <p:tav tm="100000">
                                          <p:val>
                                            <p:strVal val="#ppt_x"/>
                                          </p:val>
                                        </p:tav>
                                      </p:tavLst>
                                    </p:anim>
                                    <p:anim calcmode="lin" valueType="num">
                                      <p:cBhvr additive="base">
                                        <p:cTn id="47" dur="500" fill="hold"/>
                                        <p:tgtEl>
                                          <p:spTgt spid="8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3" grpId="0"/>
      <p:bldP spid="75" grpId="0"/>
      <p:bldP spid="81" grpId="0"/>
      <p:bldP spid="82" grpId="0"/>
      <p:bldP spid="83" grpId="0"/>
      <p:bldP spid="84" grpId="0"/>
      <p:bldP spid="8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72" name="Flowchart: Decision 64"/>
          <p:cNvSpPr/>
          <p:nvPr/>
        </p:nvSpPr>
        <p:spPr>
          <a:xfrm flipV="1">
            <a:off x="7691444" y="2972324"/>
            <a:ext cx="2412022" cy="2412022"/>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73" name="组合 72"/>
          <p:cNvGrpSpPr/>
          <p:nvPr/>
        </p:nvGrpSpPr>
        <p:grpSpPr>
          <a:xfrm>
            <a:off x="7691444" y="2815227"/>
            <a:ext cx="2412022" cy="2412022"/>
            <a:chOff x="5428969" y="2181871"/>
            <a:chExt cx="1375279" cy="1375279"/>
          </a:xfrm>
        </p:grpSpPr>
        <p:sp>
          <p:nvSpPr>
            <p:cNvPr id="74"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75" name="Group 52"/>
            <p:cNvGrpSpPr/>
            <p:nvPr/>
          </p:nvGrpSpPr>
          <p:grpSpPr>
            <a:xfrm>
              <a:off x="5933033" y="2685621"/>
              <a:ext cx="367150" cy="367778"/>
              <a:chOff x="9145588" y="4435475"/>
              <a:chExt cx="464344" cy="465138"/>
            </a:xfrm>
            <a:solidFill>
              <a:schemeClr val="accent5"/>
            </a:solidFill>
          </p:grpSpPr>
          <p:sp>
            <p:nvSpPr>
              <p:cNvPr id="7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7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2"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3"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84"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85" name="Flowchart: Decision 71"/>
          <p:cNvSpPr/>
          <p:nvPr/>
        </p:nvSpPr>
        <p:spPr>
          <a:xfrm flipV="1">
            <a:off x="3866603" y="2972324"/>
            <a:ext cx="2412022" cy="2412022"/>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86" name="组合 4"/>
          <p:cNvGrpSpPr/>
          <p:nvPr/>
        </p:nvGrpSpPr>
        <p:grpSpPr>
          <a:xfrm>
            <a:off x="3866603" y="2810847"/>
            <a:ext cx="2412022" cy="2412022"/>
            <a:chOff x="2548649" y="2178000"/>
            <a:chExt cx="1375279" cy="1375279"/>
          </a:xfrm>
        </p:grpSpPr>
        <p:sp>
          <p:nvSpPr>
            <p:cNvPr id="87"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88" name="Group 68"/>
            <p:cNvGrpSpPr/>
            <p:nvPr/>
          </p:nvGrpSpPr>
          <p:grpSpPr>
            <a:xfrm>
              <a:off x="3097524" y="2681122"/>
              <a:ext cx="277529" cy="367778"/>
              <a:chOff x="3582988" y="3510757"/>
              <a:chExt cx="319088" cy="465138"/>
            </a:xfrm>
            <a:solidFill>
              <a:schemeClr val="accent2"/>
            </a:solidFill>
          </p:grpSpPr>
          <p:sp>
            <p:nvSpPr>
              <p:cNvPr id="89"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0"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91" name="Flowchart: Decision 78"/>
          <p:cNvSpPr/>
          <p:nvPr/>
        </p:nvSpPr>
        <p:spPr>
          <a:xfrm>
            <a:off x="2033294" y="2581069"/>
            <a:ext cx="2412022" cy="2412022"/>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92" name="组合 91"/>
          <p:cNvGrpSpPr/>
          <p:nvPr/>
        </p:nvGrpSpPr>
        <p:grpSpPr>
          <a:xfrm>
            <a:off x="2033294" y="2751087"/>
            <a:ext cx="2412022" cy="2412022"/>
            <a:chOff x="1120674" y="2125184"/>
            <a:chExt cx="1375279" cy="1375279"/>
          </a:xfrm>
        </p:grpSpPr>
        <p:sp>
          <p:nvSpPr>
            <p:cNvPr id="93"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94" name="Group 75"/>
            <p:cNvGrpSpPr/>
            <p:nvPr/>
          </p:nvGrpSpPr>
          <p:grpSpPr>
            <a:xfrm>
              <a:off x="1669549" y="2628305"/>
              <a:ext cx="275519" cy="367778"/>
              <a:chOff x="2639219" y="3510757"/>
              <a:chExt cx="348456" cy="465138"/>
            </a:xfrm>
            <a:solidFill>
              <a:schemeClr val="accent1"/>
            </a:solidFill>
          </p:grpSpPr>
          <p:sp>
            <p:nvSpPr>
              <p:cNvPr id="95" name="AutoShape 115"/>
              <p:cNvSpPr>
                <a:spLocks/>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96" name="AutoShape 116"/>
              <p:cNvSpPr>
                <a:spLocks/>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97" name="Flowchart: Decision 86"/>
          <p:cNvSpPr/>
          <p:nvPr/>
        </p:nvSpPr>
        <p:spPr>
          <a:xfrm>
            <a:off x="5743479" y="2568171"/>
            <a:ext cx="2412022" cy="2412022"/>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98" name="组合 97"/>
          <p:cNvGrpSpPr/>
          <p:nvPr/>
        </p:nvGrpSpPr>
        <p:grpSpPr>
          <a:xfrm>
            <a:off x="5743479" y="2748388"/>
            <a:ext cx="2412022" cy="2412022"/>
            <a:chOff x="3993114" y="2122799"/>
            <a:chExt cx="1375279" cy="1375279"/>
          </a:xfrm>
        </p:grpSpPr>
        <p:sp>
          <p:nvSpPr>
            <p:cNvPr id="99"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00" name="Group 82"/>
            <p:cNvGrpSpPr/>
            <p:nvPr/>
          </p:nvGrpSpPr>
          <p:grpSpPr>
            <a:xfrm>
              <a:off x="4497178" y="2626549"/>
              <a:ext cx="367150" cy="367150"/>
              <a:chOff x="4439444" y="2582069"/>
              <a:chExt cx="464344" cy="464344"/>
            </a:xfrm>
            <a:solidFill>
              <a:schemeClr val="accent4"/>
            </a:solidFill>
          </p:grpSpPr>
          <p:sp>
            <p:nvSpPr>
              <p:cNvPr id="101" name="AutoShape 123"/>
              <p:cNvSpPr>
                <a:spLocks/>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2" name="AutoShape 124"/>
              <p:cNvSpPr>
                <a:spLocks/>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3" name="AutoShape 125"/>
              <p:cNvSpPr>
                <a:spLocks/>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04" name="Flowchart: Decision 106"/>
          <p:cNvSpPr/>
          <p:nvPr/>
        </p:nvSpPr>
        <p:spPr>
          <a:xfrm>
            <a:off x="9550550" y="2568171"/>
            <a:ext cx="2412022" cy="2412022"/>
          </a:xfrm>
          <a:prstGeom prst="flowChartDecision">
            <a:avLst/>
          </a:prstGeom>
          <a:solidFill>
            <a:srgbClr val="0070C0"/>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组合 104"/>
          <p:cNvGrpSpPr/>
          <p:nvPr/>
        </p:nvGrpSpPr>
        <p:grpSpPr>
          <a:xfrm>
            <a:off x="9550550" y="2743056"/>
            <a:ext cx="2412022" cy="2412022"/>
            <a:chOff x="6869129" y="2118086"/>
            <a:chExt cx="1375279" cy="1375279"/>
          </a:xfrm>
        </p:grpSpPr>
        <p:sp>
          <p:nvSpPr>
            <p:cNvPr id="106"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07" name="Group 102"/>
            <p:cNvGrpSpPr/>
            <p:nvPr/>
          </p:nvGrpSpPr>
          <p:grpSpPr>
            <a:xfrm>
              <a:off x="7402716" y="2605605"/>
              <a:ext cx="303429" cy="333773"/>
              <a:chOff x="4439444" y="1652588"/>
              <a:chExt cx="464344" cy="464344"/>
            </a:xfrm>
            <a:solidFill>
              <a:schemeClr val="accent3"/>
            </a:solidFill>
          </p:grpSpPr>
          <p:sp>
            <p:nvSpPr>
              <p:cNvPr id="108"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09"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solidFill>
                <a:srgbClr val="0070C0"/>
              </a:solid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10"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13" name="TextBox 112"/>
          <p:cNvSpPr txBox="1"/>
          <p:nvPr/>
        </p:nvSpPr>
        <p:spPr>
          <a:xfrm>
            <a:off x="4215727" y="5639737"/>
            <a:ext cx="2213145" cy="283924"/>
          </a:xfrm>
          <a:prstGeom prst="rect">
            <a:avLst/>
          </a:prstGeom>
          <a:noFill/>
        </p:spPr>
        <p:txBody>
          <a:bodyPr wrap="square" rtlCol="0">
            <a:spAutoFit/>
          </a:bodyPr>
          <a:lstStyle/>
          <a:p>
            <a:r>
              <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4" name="TextBox 113"/>
          <p:cNvSpPr txBox="1"/>
          <p:nvPr/>
        </p:nvSpPr>
        <p:spPr>
          <a:xfrm>
            <a:off x="4176959" y="5987982"/>
            <a:ext cx="2544516" cy="667106"/>
          </a:xfrm>
          <a:prstGeom prst="rect">
            <a:avLst/>
          </a:prstGeom>
          <a:noFill/>
        </p:spPr>
        <p:txBody>
          <a:bodyPr wrap="square" rtlCol="0">
            <a:spAutoFit/>
          </a:bodyPr>
          <a:lstStyle/>
          <a:p>
            <a:r>
              <a:rPr lang="zh-CN" altLang="en-US"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endPar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63" name="TextBox 62"/>
          <p:cNvSpPr txBox="1"/>
          <p:nvPr/>
        </p:nvSpPr>
        <p:spPr>
          <a:xfrm>
            <a:off x="2152894" y="1460022"/>
            <a:ext cx="2213145" cy="283924"/>
          </a:xfrm>
          <a:prstGeom prst="rect">
            <a:avLst/>
          </a:prstGeom>
          <a:noFill/>
        </p:spPr>
        <p:txBody>
          <a:bodyPr wrap="square" rtlCol="0">
            <a:spAutoFit/>
          </a:bodyPr>
          <a:lstStyle/>
          <a:p>
            <a:r>
              <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TextBox 63"/>
          <p:cNvSpPr txBox="1"/>
          <p:nvPr/>
        </p:nvSpPr>
        <p:spPr>
          <a:xfrm>
            <a:off x="2114125" y="1808268"/>
            <a:ext cx="2667413" cy="475515"/>
          </a:xfrm>
          <a:prstGeom prst="rect">
            <a:avLst/>
          </a:prstGeom>
          <a:noFill/>
        </p:spPr>
        <p:txBody>
          <a:bodyPr wrap="square" rtlCol="0">
            <a:spAutoFit/>
          </a:bodyPr>
          <a:lstStyle/>
          <a:p>
            <a:r>
              <a:rPr lang="zh-CN" altLang="en-US"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endPar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65" name="TextBox 64"/>
          <p:cNvSpPr txBox="1"/>
          <p:nvPr/>
        </p:nvSpPr>
        <p:spPr>
          <a:xfrm>
            <a:off x="5913172" y="1410503"/>
            <a:ext cx="2213145" cy="283924"/>
          </a:xfrm>
          <a:prstGeom prst="rect">
            <a:avLst/>
          </a:prstGeom>
          <a:noFill/>
        </p:spPr>
        <p:txBody>
          <a:bodyPr wrap="square" rtlCol="0">
            <a:spAutoFit/>
          </a:bodyPr>
          <a:lstStyle/>
          <a:p>
            <a:r>
              <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TextBox 65"/>
          <p:cNvSpPr txBox="1"/>
          <p:nvPr/>
        </p:nvSpPr>
        <p:spPr>
          <a:xfrm>
            <a:off x="5874403" y="1727439"/>
            <a:ext cx="2625347" cy="475515"/>
          </a:xfrm>
          <a:prstGeom prst="rect">
            <a:avLst/>
          </a:prstGeom>
          <a:noFill/>
        </p:spPr>
        <p:txBody>
          <a:bodyPr wrap="square" rtlCol="0">
            <a:spAutoFit/>
          </a:bodyPr>
          <a:lstStyle/>
          <a:p>
            <a:r>
              <a:rPr lang="zh-CN" altLang="en-US"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endPar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67" name="TextBox 66"/>
          <p:cNvSpPr txBox="1"/>
          <p:nvPr/>
        </p:nvSpPr>
        <p:spPr>
          <a:xfrm>
            <a:off x="9929793" y="1379193"/>
            <a:ext cx="2213145" cy="283924"/>
          </a:xfrm>
          <a:prstGeom prst="rect">
            <a:avLst/>
          </a:prstGeom>
          <a:noFill/>
        </p:spPr>
        <p:txBody>
          <a:bodyPr wrap="square" rtlCol="0">
            <a:spAutoFit/>
          </a:bodyPr>
          <a:lstStyle/>
          <a:p>
            <a:r>
              <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8" name="TextBox 67"/>
          <p:cNvSpPr txBox="1"/>
          <p:nvPr/>
        </p:nvSpPr>
        <p:spPr>
          <a:xfrm>
            <a:off x="9891029" y="1727439"/>
            <a:ext cx="2650261" cy="475515"/>
          </a:xfrm>
          <a:prstGeom prst="rect">
            <a:avLst/>
          </a:prstGeom>
          <a:noFill/>
        </p:spPr>
        <p:txBody>
          <a:bodyPr wrap="square" rtlCol="0">
            <a:spAutoFit/>
          </a:bodyPr>
          <a:lstStyle/>
          <a:p>
            <a:r>
              <a:rPr lang="zh-CN" altLang="en-US"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endPar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
        <p:nvSpPr>
          <p:cNvPr id="69" name="TextBox 68"/>
          <p:cNvSpPr txBox="1"/>
          <p:nvPr/>
        </p:nvSpPr>
        <p:spPr>
          <a:xfrm>
            <a:off x="7903223" y="5572325"/>
            <a:ext cx="2213145" cy="283924"/>
          </a:xfrm>
          <a:prstGeom prst="rect">
            <a:avLst/>
          </a:prstGeom>
          <a:noFill/>
        </p:spPr>
        <p:txBody>
          <a:bodyPr wrap="square" rtlCol="0">
            <a:spAutoFit/>
          </a:bodyPr>
          <a:lstStyle/>
          <a:p>
            <a:r>
              <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245"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0" name="TextBox 69"/>
          <p:cNvSpPr txBox="1"/>
          <p:nvPr/>
        </p:nvSpPr>
        <p:spPr>
          <a:xfrm>
            <a:off x="7789430" y="5920571"/>
            <a:ext cx="2731092" cy="475515"/>
          </a:xfrm>
          <a:prstGeom prst="rect">
            <a:avLst/>
          </a:prstGeom>
          <a:noFill/>
        </p:spPr>
        <p:txBody>
          <a:bodyPr wrap="square" rtlCol="0">
            <a:spAutoFit/>
          </a:bodyPr>
          <a:lstStyle/>
          <a:p>
            <a:r>
              <a:rPr lang="zh-CN" altLang="en-US"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endParaRPr lang="en-US" altLang="zh-CN" sz="1245"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92"/>
                                        </p:tgtEl>
                                        <p:attrNameLst>
                                          <p:attrName>style.visibility</p:attrName>
                                        </p:attrNameLst>
                                      </p:cBhvr>
                                      <p:to>
                                        <p:strVal val="visible"/>
                                      </p:to>
                                    </p:set>
                                    <p:anim calcmode="lin" valueType="num">
                                      <p:cBhvr additive="base">
                                        <p:cTn id="7" dur="500" fill="hold"/>
                                        <p:tgtEl>
                                          <p:spTgt spid="92"/>
                                        </p:tgtEl>
                                        <p:attrNameLst>
                                          <p:attrName>ppt_x</p:attrName>
                                        </p:attrNameLst>
                                      </p:cBhvr>
                                      <p:tavLst>
                                        <p:tav tm="0">
                                          <p:val>
                                            <p:strVal val="#ppt_x"/>
                                          </p:val>
                                        </p:tav>
                                        <p:tav tm="100000">
                                          <p:val>
                                            <p:strVal val="#ppt_x"/>
                                          </p:val>
                                        </p:tav>
                                      </p:tavLst>
                                    </p:anim>
                                    <p:anim calcmode="lin" valueType="num">
                                      <p:cBhvr additive="base">
                                        <p:cTn id="8" dur="500" fill="hold"/>
                                        <p:tgtEl>
                                          <p:spTgt spid="92"/>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86"/>
                                        </p:tgtEl>
                                        <p:attrNameLst>
                                          <p:attrName>style.visibility</p:attrName>
                                        </p:attrNameLst>
                                      </p:cBhvr>
                                      <p:to>
                                        <p:strVal val="visible"/>
                                      </p:to>
                                    </p:set>
                                    <p:anim calcmode="lin" valueType="num">
                                      <p:cBhvr additive="base">
                                        <p:cTn id="11" dur="500" fill="hold"/>
                                        <p:tgtEl>
                                          <p:spTgt spid="86"/>
                                        </p:tgtEl>
                                        <p:attrNameLst>
                                          <p:attrName>ppt_x</p:attrName>
                                        </p:attrNameLst>
                                      </p:cBhvr>
                                      <p:tavLst>
                                        <p:tav tm="0">
                                          <p:val>
                                            <p:strVal val="#ppt_x"/>
                                          </p:val>
                                        </p:tav>
                                        <p:tav tm="100000">
                                          <p:val>
                                            <p:strVal val="#ppt_x"/>
                                          </p:val>
                                        </p:tav>
                                      </p:tavLst>
                                    </p:anim>
                                    <p:anim calcmode="lin" valueType="num">
                                      <p:cBhvr additive="base">
                                        <p:cTn id="12" dur="500" fill="hold"/>
                                        <p:tgtEl>
                                          <p:spTgt spid="86"/>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98"/>
                                        </p:tgtEl>
                                        <p:attrNameLst>
                                          <p:attrName>style.visibility</p:attrName>
                                        </p:attrNameLst>
                                      </p:cBhvr>
                                      <p:to>
                                        <p:strVal val="visible"/>
                                      </p:to>
                                    </p:set>
                                    <p:anim calcmode="lin" valueType="num">
                                      <p:cBhvr additive="base">
                                        <p:cTn id="15" dur="500" fill="hold"/>
                                        <p:tgtEl>
                                          <p:spTgt spid="98"/>
                                        </p:tgtEl>
                                        <p:attrNameLst>
                                          <p:attrName>ppt_x</p:attrName>
                                        </p:attrNameLst>
                                      </p:cBhvr>
                                      <p:tavLst>
                                        <p:tav tm="0">
                                          <p:val>
                                            <p:strVal val="#ppt_x"/>
                                          </p:val>
                                        </p:tav>
                                        <p:tav tm="100000">
                                          <p:val>
                                            <p:strVal val="#ppt_x"/>
                                          </p:val>
                                        </p:tav>
                                      </p:tavLst>
                                    </p:anim>
                                    <p:anim calcmode="lin" valueType="num">
                                      <p:cBhvr additive="base">
                                        <p:cTn id="16" dur="500" fill="hold"/>
                                        <p:tgtEl>
                                          <p:spTgt spid="98"/>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3"/>
                                        </p:tgtEl>
                                        <p:attrNameLst>
                                          <p:attrName>style.visibility</p:attrName>
                                        </p:attrNameLst>
                                      </p:cBhvr>
                                      <p:to>
                                        <p:strVal val="visible"/>
                                      </p:to>
                                    </p:set>
                                    <p:anim calcmode="lin" valueType="num">
                                      <p:cBhvr additive="base">
                                        <p:cTn id="19" dur="500" fill="hold"/>
                                        <p:tgtEl>
                                          <p:spTgt spid="73"/>
                                        </p:tgtEl>
                                        <p:attrNameLst>
                                          <p:attrName>ppt_x</p:attrName>
                                        </p:attrNameLst>
                                      </p:cBhvr>
                                      <p:tavLst>
                                        <p:tav tm="0">
                                          <p:val>
                                            <p:strVal val="#ppt_x"/>
                                          </p:val>
                                        </p:tav>
                                        <p:tav tm="100000">
                                          <p:val>
                                            <p:strVal val="#ppt_x"/>
                                          </p:val>
                                        </p:tav>
                                      </p:tavLst>
                                    </p:anim>
                                    <p:anim calcmode="lin" valueType="num">
                                      <p:cBhvr additive="base">
                                        <p:cTn id="20" dur="500" fill="hold"/>
                                        <p:tgtEl>
                                          <p:spTgt spid="73"/>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105"/>
                                        </p:tgtEl>
                                        <p:attrNameLst>
                                          <p:attrName>style.visibility</p:attrName>
                                        </p:attrNameLst>
                                      </p:cBhvr>
                                      <p:to>
                                        <p:strVal val="visible"/>
                                      </p:to>
                                    </p:set>
                                    <p:anim calcmode="lin" valueType="num">
                                      <p:cBhvr additive="base">
                                        <p:cTn id="23" dur="500" fill="hold"/>
                                        <p:tgtEl>
                                          <p:spTgt spid="105"/>
                                        </p:tgtEl>
                                        <p:attrNameLst>
                                          <p:attrName>ppt_x</p:attrName>
                                        </p:attrNameLst>
                                      </p:cBhvr>
                                      <p:tavLst>
                                        <p:tav tm="0">
                                          <p:val>
                                            <p:strVal val="#ppt_x"/>
                                          </p:val>
                                        </p:tav>
                                        <p:tav tm="100000">
                                          <p:val>
                                            <p:strVal val="#ppt_x"/>
                                          </p:val>
                                        </p:tav>
                                      </p:tavLst>
                                    </p:anim>
                                    <p:anim calcmode="lin" valueType="num">
                                      <p:cBhvr additive="base">
                                        <p:cTn id="24" dur="500" fill="hold"/>
                                        <p:tgtEl>
                                          <p:spTgt spid="105"/>
                                        </p:tgtEl>
                                        <p:attrNameLst>
                                          <p:attrName>ppt_y</p:attrName>
                                        </p:attrNameLst>
                                      </p:cBhvr>
                                      <p:tavLst>
                                        <p:tav tm="0">
                                          <p:val>
                                            <p:strVal val="0-#ppt_h/2"/>
                                          </p:val>
                                        </p:tav>
                                        <p:tav tm="100000">
                                          <p:val>
                                            <p:strVal val="#ppt_y"/>
                                          </p:val>
                                        </p:tav>
                                      </p:tavLst>
                                    </p:anim>
                                  </p:childTnLst>
                                </p:cTn>
                              </p:par>
                            </p:childTnLst>
                          </p:cTn>
                        </p:par>
                        <p:par>
                          <p:cTn id="25" fill="hold">
                            <p:stCondLst>
                              <p:cond delay="1500"/>
                            </p:stCondLst>
                            <p:childTnLst>
                              <p:par>
                                <p:cTn id="26" presetID="10" presetClass="entr" presetSubtype="0" fill="hold" grpId="1" nodeType="afterEffect">
                                  <p:stCondLst>
                                    <p:cond delay="0"/>
                                  </p:stCondLst>
                                  <p:childTnLst>
                                    <p:set>
                                      <p:cBhvr>
                                        <p:cTn id="27" dur="1" fill="hold">
                                          <p:stCondLst>
                                            <p:cond delay="0"/>
                                          </p:stCondLst>
                                        </p:cTn>
                                        <p:tgtEl>
                                          <p:spTgt spid="91"/>
                                        </p:tgtEl>
                                        <p:attrNameLst>
                                          <p:attrName>style.visibility</p:attrName>
                                        </p:attrNameLst>
                                      </p:cBhvr>
                                      <p:to>
                                        <p:strVal val="visible"/>
                                      </p:to>
                                    </p:set>
                                    <p:animEffect transition="in" filter="fade">
                                      <p:cBhvr>
                                        <p:cTn id="28" dur="500"/>
                                        <p:tgtEl>
                                          <p:spTgt spid="91"/>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91"/>
                                        </p:tgtEl>
                                        <p:attrNameLst>
                                          <p:attrName>ppt_x</p:attrName>
                                          <p:attrName>ppt_y</p:attrName>
                                        </p:attrNameLst>
                                      </p:cBhvr>
                                      <p:rCtr x="0" y="-1821"/>
                                    </p:animMotion>
                                  </p:childTnLst>
                                </p:cTn>
                              </p:par>
                            </p:childTnLst>
                          </p:cTn>
                        </p:par>
                        <p:par>
                          <p:cTn id="31" fill="hold">
                            <p:stCondLst>
                              <p:cond delay="2250"/>
                            </p:stCondLst>
                            <p:childTnLst>
                              <p:par>
                                <p:cTn id="32" presetID="10" presetClass="entr" presetSubtype="0" fill="hold" grpId="0" nodeType="afterEffect">
                                  <p:stCondLst>
                                    <p:cond delay="0"/>
                                  </p:stCondLst>
                                  <p:childTnLst>
                                    <p:set>
                                      <p:cBhvr>
                                        <p:cTn id="33" dur="1" fill="hold">
                                          <p:stCondLst>
                                            <p:cond delay="0"/>
                                          </p:stCondLst>
                                        </p:cTn>
                                        <p:tgtEl>
                                          <p:spTgt spid="63"/>
                                        </p:tgtEl>
                                        <p:attrNameLst>
                                          <p:attrName>style.visibility</p:attrName>
                                        </p:attrNameLst>
                                      </p:cBhvr>
                                      <p:to>
                                        <p:strVal val="visible"/>
                                      </p:to>
                                    </p:set>
                                    <p:animEffect transition="in" filter="fade">
                                      <p:cBhvr>
                                        <p:cTn id="34" dur="500"/>
                                        <p:tgtEl>
                                          <p:spTgt spid="6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64"/>
                                        </p:tgtEl>
                                        <p:attrNameLst>
                                          <p:attrName>style.visibility</p:attrName>
                                        </p:attrNameLst>
                                      </p:cBhvr>
                                      <p:to>
                                        <p:strVal val="visible"/>
                                      </p:to>
                                    </p:set>
                                    <p:animEffect transition="in" filter="fade">
                                      <p:cBhvr>
                                        <p:cTn id="37" dur="500"/>
                                        <p:tgtEl>
                                          <p:spTgt spid="64"/>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85"/>
                                        </p:tgtEl>
                                        <p:attrNameLst>
                                          <p:attrName>style.visibility</p:attrName>
                                        </p:attrNameLst>
                                      </p:cBhvr>
                                      <p:to>
                                        <p:strVal val="visible"/>
                                      </p:to>
                                    </p:set>
                                    <p:animEffect transition="in" filter="fade">
                                      <p:cBhvr>
                                        <p:cTn id="41" dur="500"/>
                                        <p:tgtEl>
                                          <p:spTgt spid="85"/>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85"/>
                                        </p:tgtEl>
                                        <p:attrNameLst>
                                          <p:attrName>ppt_x</p:attrName>
                                          <p:attrName>ppt_y</p:attrName>
                                        </p:attrNameLst>
                                      </p:cBhvr>
                                      <p:rCtr x="0" y="1389"/>
                                    </p:animMotion>
                                  </p:childTnLst>
                                </p:cTn>
                              </p:par>
                            </p:childTnLst>
                          </p:cTn>
                        </p:par>
                        <p:par>
                          <p:cTn id="44" fill="hold">
                            <p:stCondLst>
                              <p:cond delay="3500"/>
                            </p:stCondLst>
                            <p:childTnLst>
                              <p:par>
                                <p:cTn id="45" presetID="10" presetClass="entr" presetSubtype="0" fill="hold" grpId="0" nodeType="afterEffect">
                                  <p:stCondLst>
                                    <p:cond delay="0"/>
                                  </p:stCondLst>
                                  <p:childTnLst>
                                    <p:set>
                                      <p:cBhvr>
                                        <p:cTn id="46" dur="1" fill="hold">
                                          <p:stCondLst>
                                            <p:cond delay="0"/>
                                          </p:stCondLst>
                                        </p:cTn>
                                        <p:tgtEl>
                                          <p:spTgt spid="113"/>
                                        </p:tgtEl>
                                        <p:attrNameLst>
                                          <p:attrName>style.visibility</p:attrName>
                                        </p:attrNameLst>
                                      </p:cBhvr>
                                      <p:to>
                                        <p:strVal val="visible"/>
                                      </p:to>
                                    </p:set>
                                    <p:animEffect transition="in" filter="fade">
                                      <p:cBhvr>
                                        <p:cTn id="47" dur="500"/>
                                        <p:tgtEl>
                                          <p:spTgt spid="113"/>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114"/>
                                        </p:tgtEl>
                                        <p:attrNameLst>
                                          <p:attrName>style.visibility</p:attrName>
                                        </p:attrNameLst>
                                      </p:cBhvr>
                                      <p:to>
                                        <p:strVal val="visible"/>
                                      </p:to>
                                    </p:set>
                                    <p:animEffect transition="in" filter="fade">
                                      <p:cBhvr>
                                        <p:cTn id="50" dur="500"/>
                                        <p:tgtEl>
                                          <p:spTgt spid="114"/>
                                        </p:tgtEl>
                                      </p:cBhvr>
                                    </p:animEffect>
                                  </p:childTnLst>
                                </p:cTn>
                              </p:par>
                            </p:childTnLst>
                          </p:cTn>
                        </p:par>
                        <p:par>
                          <p:cTn id="51" fill="hold">
                            <p:stCondLst>
                              <p:cond delay="4000"/>
                            </p:stCondLst>
                            <p:childTnLst>
                              <p:par>
                                <p:cTn id="52" presetID="10" presetClass="entr" presetSubtype="0" fill="hold" grpId="0" nodeType="afterEffect">
                                  <p:stCondLst>
                                    <p:cond delay="0"/>
                                  </p:stCondLst>
                                  <p:childTnLst>
                                    <p:set>
                                      <p:cBhvr>
                                        <p:cTn id="53" dur="1" fill="hold">
                                          <p:stCondLst>
                                            <p:cond delay="0"/>
                                          </p:stCondLst>
                                        </p:cTn>
                                        <p:tgtEl>
                                          <p:spTgt spid="97"/>
                                        </p:tgtEl>
                                        <p:attrNameLst>
                                          <p:attrName>style.visibility</p:attrName>
                                        </p:attrNameLst>
                                      </p:cBhvr>
                                      <p:to>
                                        <p:strVal val="visible"/>
                                      </p:to>
                                    </p:set>
                                    <p:animEffect transition="in" filter="fade">
                                      <p:cBhvr>
                                        <p:cTn id="54" dur="500"/>
                                        <p:tgtEl>
                                          <p:spTgt spid="97"/>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97"/>
                                        </p:tgtEl>
                                        <p:attrNameLst>
                                          <p:attrName>ppt_x</p:attrName>
                                          <p:attrName>ppt_y</p:attrName>
                                        </p:attrNameLst>
                                      </p:cBhvr>
                                      <p:rCtr x="0" y="-1821"/>
                                    </p:animMotion>
                                  </p:childTnLst>
                                </p:cTn>
                              </p:par>
                            </p:childTnLst>
                          </p:cTn>
                        </p:par>
                        <p:par>
                          <p:cTn id="57" fill="hold">
                            <p:stCondLst>
                              <p:cond delay="4750"/>
                            </p:stCondLst>
                            <p:childTnLst>
                              <p:par>
                                <p:cTn id="58" presetID="10" presetClass="entr" presetSubtype="0" fill="hold" grpId="0" nodeType="afterEffect">
                                  <p:stCondLst>
                                    <p:cond delay="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66"/>
                                        </p:tgtEl>
                                        <p:attrNameLst>
                                          <p:attrName>style.visibility</p:attrName>
                                        </p:attrNameLst>
                                      </p:cBhvr>
                                      <p:to>
                                        <p:strVal val="visible"/>
                                      </p:to>
                                    </p:set>
                                    <p:animEffect transition="in" filter="fade">
                                      <p:cBhvr>
                                        <p:cTn id="63" dur="500"/>
                                        <p:tgtEl>
                                          <p:spTgt spid="66"/>
                                        </p:tgtEl>
                                      </p:cBhvr>
                                    </p:animEffect>
                                  </p:childTnLst>
                                </p:cTn>
                              </p:par>
                            </p:childTnLst>
                          </p:cTn>
                        </p:par>
                        <p:par>
                          <p:cTn id="64" fill="hold">
                            <p:stCondLst>
                              <p:cond delay="5250"/>
                            </p:stCondLst>
                            <p:childTnLst>
                              <p:par>
                                <p:cTn id="65" presetID="10" presetClass="entr" presetSubtype="0" fill="hold" grpId="0" nodeType="afterEffect">
                                  <p:stCondLst>
                                    <p:cond delay="0"/>
                                  </p:stCondLst>
                                  <p:childTnLst>
                                    <p:set>
                                      <p:cBhvr>
                                        <p:cTn id="66" dur="1" fill="hold">
                                          <p:stCondLst>
                                            <p:cond delay="0"/>
                                          </p:stCondLst>
                                        </p:cTn>
                                        <p:tgtEl>
                                          <p:spTgt spid="72"/>
                                        </p:tgtEl>
                                        <p:attrNameLst>
                                          <p:attrName>style.visibility</p:attrName>
                                        </p:attrNameLst>
                                      </p:cBhvr>
                                      <p:to>
                                        <p:strVal val="visible"/>
                                      </p:to>
                                    </p:set>
                                    <p:animEffect transition="in" filter="fade">
                                      <p:cBhvr>
                                        <p:cTn id="67" dur="500"/>
                                        <p:tgtEl>
                                          <p:spTgt spid="7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72"/>
                                        </p:tgtEl>
                                        <p:attrNameLst>
                                          <p:attrName>ppt_x</p:attrName>
                                          <p:attrName>ppt_y</p:attrName>
                                        </p:attrNameLst>
                                      </p:cBhvr>
                                      <p:rCtr x="0" y="1389"/>
                                    </p:animMotion>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69"/>
                                        </p:tgtEl>
                                        <p:attrNameLst>
                                          <p:attrName>style.visibility</p:attrName>
                                        </p:attrNameLst>
                                      </p:cBhvr>
                                      <p:to>
                                        <p:strVal val="visible"/>
                                      </p:to>
                                    </p:set>
                                    <p:animEffect transition="in" filter="fade">
                                      <p:cBhvr>
                                        <p:cTn id="73" dur="500"/>
                                        <p:tgtEl>
                                          <p:spTgt spid="6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70"/>
                                        </p:tgtEl>
                                        <p:attrNameLst>
                                          <p:attrName>style.visibility</p:attrName>
                                        </p:attrNameLst>
                                      </p:cBhvr>
                                      <p:to>
                                        <p:strVal val="visible"/>
                                      </p:to>
                                    </p:set>
                                    <p:animEffect transition="in" filter="fade">
                                      <p:cBhvr>
                                        <p:cTn id="76" dur="500"/>
                                        <p:tgtEl>
                                          <p:spTgt spid="70"/>
                                        </p:tgtEl>
                                      </p:cBhvr>
                                    </p:animEffect>
                                  </p:childTnLst>
                                </p:cTn>
                              </p:par>
                            </p:childTnLst>
                          </p:cTn>
                        </p:par>
                        <p:par>
                          <p:cTn id="77" fill="hold">
                            <p:stCondLst>
                              <p:cond delay="6500"/>
                            </p:stCondLst>
                            <p:childTnLst>
                              <p:par>
                                <p:cTn id="78" presetID="10" presetClass="entr" presetSubtype="0" fill="hold" grpId="0" nodeType="afterEffect">
                                  <p:stCondLst>
                                    <p:cond delay="0"/>
                                  </p:stCondLst>
                                  <p:childTnLst>
                                    <p:set>
                                      <p:cBhvr>
                                        <p:cTn id="79" dur="1" fill="hold">
                                          <p:stCondLst>
                                            <p:cond delay="0"/>
                                          </p:stCondLst>
                                        </p:cTn>
                                        <p:tgtEl>
                                          <p:spTgt spid="104"/>
                                        </p:tgtEl>
                                        <p:attrNameLst>
                                          <p:attrName>style.visibility</p:attrName>
                                        </p:attrNameLst>
                                      </p:cBhvr>
                                      <p:to>
                                        <p:strVal val="visible"/>
                                      </p:to>
                                    </p:set>
                                    <p:animEffect transition="in" filter="fade">
                                      <p:cBhvr>
                                        <p:cTn id="80" dur="500"/>
                                        <p:tgtEl>
                                          <p:spTgt spid="104"/>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4"/>
                                        </p:tgtEl>
                                        <p:attrNameLst>
                                          <p:attrName>ppt_x</p:attrName>
                                          <p:attrName>ppt_y</p:attrName>
                                        </p:attrNameLst>
                                      </p:cBhvr>
                                      <p:rCtr x="0" y="-1821"/>
                                    </p:animMotion>
                                  </p:childTnLst>
                                </p:cTn>
                              </p:par>
                            </p:childTnLst>
                          </p:cTn>
                        </p:par>
                        <p:par>
                          <p:cTn id="83" fill="hold">
                            <p:stCondLst>
                              <p:cond delay="7250"/>
                            </p:stCondLst>
                            <p:childTnLst>
                              <p:par>
                                <p:cTn id="84" presetID="10" presetClass="entr" presetSubtype="0" fill="hold" grpId="0" nodeType="afterEffect">
                                  <p:stCondLst>
                                    <p:cond delay="0"/>
                                  </p:stCondLst>
                                  <p:childTnLst>
                                    <p:set>
                                      <p:cBhvr>
                                        <p:cTn id="85" dur="1" fill="hold">
                                          <p:stCondLst>
                                            <p:cond delay="0"/>
                                          </p:stCondLst>
                                        </p:cTn>
                                        <p:tgtEl>
                                          <p:spTgt spid="67"/>
                                        </p:tgtEl>
                                        <p:attrNameLst>
                                          <p:attrName>style.visibility</p:attrName>
                                        </p:attrNameLst>
                                      </p:cBhvr>
                                      <p:to>
                                        <p:strVal val="visible"/>
                                      </p:to>
                                    </p:set>
                                    <p:animEffect transition="in" filter="fade">
                                      <p:cBhvr>
                                        <p:cTn id="86" dur="500"/>
                                        <p:tgtEl>
                                          <p:spTgt spid="67"/>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68"/>
                                        </p:tgtEl>
                                        <p:attrNameLst>
                                          <p:attrName>style.visibility</p:attrName>
                                        </p:attrNameLst>
                                      </p:cBhvr>
                                      <p:to>
                                        <p:strVal val="visible"/>
                                      </p:to>
                                    </p:set>
                                    <p:animEffect transition="in" filter="fade">
                                      <p:cBhvr>
                                        <p:cTn id="89"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animBg="1"/>
      <p:bldP spid="72" grpId="1" animBg="1"/>
      <p:bldP spid="85" grpId="0" animBg="1"/>
      <p:bldP spid="85" grpId="1" animBg="1"/>
      <p:bldP spid="91" grpId="0" animBg="1"/>
      <p:bldP spid="91" grpId="1" animBg="1"/>
      <p:bldP spid="97" grpId="0" animBg="1"/>
      <p:bldP spid="97" grpId="1" animBg="1"/>
      <p:bldP spid="104" grpId="0" animBg="1"/>
      <p:bldP spid="104" grpId="1" animBg="1"/>
      <p:bldP spid="113" grpId="0"/>
      <p:bldP spid="114" grpId="0"/>
      <p:bldP spid="63" grpId="0"/>
      <p:bldP spid="64" grpId="0"/>
      <p:bldP spid="65" grpId="0"/>
      <p:bldP spid="66" grpId="0"/>
      <p:bldP spid="67" grpId="0"/>
      <p:bldP spid="68" grpId="0"/>
      <p:bldP spid="69" grpId="0"/>
      <p:bldP spid="70"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3" name="Group 29"/>
          <p:cNvGrpSpPr/>
          <p:nvPr/>
        </p:nvGrpSpPr>
        <p:grpSpPr>
          <a:xfrm>
            <a:off x="2599112" y="3606022"/>
            <a:ext cx="1144580" cy="1144580"/>
            <a:chOff x="1253782" y="3281715"/>
            <a:chExt cx="914400" cy="914400"/>
          </a:xfrm>
        </p:grpSpPr>
        <p:sp>
          <p:nvSpPr>
            <p:cNvPr id="64"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65" name="Group 59"/>
            <p:cNvGrpSpPr/>
            <p:nvPr/>
          </p:nvGrpSpPr>
          <p:grpSpPr>
            <a:xfrm>
              <a:off x="1478810" y="3521030"/>
              <a:ext cx="464344" cy="465138"/>
              <a:chOff x="9145588" y="4435475"/>
              <a:chExt cx="464344" cy="465138"/>
            </a:xfrm>
            <a:solidFill>
              <a:schemeClr val="bg2"/>
            </a:solidFill>
          </p:grpSpPr>
          <p:sp>
            <p:nvSpPr>
              <p:cNvPr id="66" name="AutoShape 7"/>
              <p:cNvSpPr>
                <a:spLocks/>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7" name="AutoShape 8"/>
              <p:cNvSpPr>
                <a:spLocks/>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8" name="AutoShape 9"/>
              <p:cNvSpPr>
                <a:spLocks/>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9" name="AutoShape 10"/>
              <p:cNvSpPr>
                <a:spLocks/>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0" name="AutoShape 11"/>
              <p:cNvSpPr>
                <a:spLocks/>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1" name="AutoShape 12"/>
              <p:cNvSpPr>
                <a:spLocks/>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3" name="AutoShape 13"/>
              <p:cNvSpPr>
                <a:spLocks/>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5" name="AutoShape 14"/>
              <p:cNvSpPr>
                <a:spLocks/>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86" name="AutoShape 15"/>
              <p:cNvSpPr>
                <a:spLocks/>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88" name="Group 32"/>
          <p:cNvGrpSpPr/>
          <p:nvPr/>
        </p:nvGrpSpPr>
        <p:grpSpPr>
          <a:xfrm>
            <a:off x="7291588" y="3767685"/>
            <a:ext cx="1144580" cy="1144580"/>
            <a:chOff x="6528170" y="3281715"/>
            <a:chExt cx="914400" cy="914400"/>
          </a:xfrm>
        </p:grpSpPr>
        <p:sp>
          <p:nvSpPr>
            <p:cNvPr id="9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94" name="Group 69"/>
            <p:cNvGrpSpPr/>
            <p:nvPr/>
          </p:nvGrpSpPr>
          <p:grpSpPr>
            <a:xfrm>
              <a:off x="6759757" y="3506346"/>
              <a:ext cx="464344" cy="465138"/>
              <a:chOff x="7287419" y="3505994"/>
              <a:chExt cx="464344" cy="465138"/>
            </a:xfrm>
            <a:solidFill>
              <a:schemeClr val="bg2"/>
            </a:solidFill>
          </p:grpSpPr>
          <p:sp>
            <p:nvSpPr>
              <p:cNvPr id="98" name="AutoShape 37"/>
              <p:cNvSpPr>
                <a:spLocks/>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00" name="AutoShape 38"/>
              <p:cNvSpPr>
                <a:spLocks/>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05" name="AutoShape 39"/>
              <p:cNvSpPr>
                <a:spLocks/>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07" name="AutoShape 40"/>
              <p:cNvSpPr>
                <a:spLocks/>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21" name="AutoShape 41"/>
              <p:cNvSpPr>
                <a:spLocks/>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22" name="AutoShape 42"/>
              <p:cNvSpPr>
                <a:spLocks/>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3" name="Group 33"/>
          <p:cNvGrpSpPr/>
          <p:nvPr/>
        </p:nvGrpSpPr>
        <p:grpSpPr>
          <a:xfrm>
            <a:off x="7291588" y="5478078"/>
            <a:ext cx="1144580" cy="1144580"/>
            <a:chOff x="6528170" y="4684221"/>
            <a:chExt cx="914400" cy="914400"/>
          </a:xfrm>
        </p:grpSpPr>
        <p:sp>
          <p:nvSpPr>
            <p:cNvPr id="124"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25" name="Group 76"/>
            <p:cNvGrpSpPr/>
            <p:nvPr/>
          </p:nvGrpSpPr>
          <p:grpSpPr>
            <a:xfrm>
              <a:off x="6748385" y="4909249"/>
              <a:ext cx="464344" cy="464344"/>
              <a:chOff x="7287419" y="2577307"/>
              <a:chExt cx="464344" cy="464344"/>
            </a:xfrm>
            <a:solidFill>
              <a:schemeClr val="bg2"/>
            </a:solidFill>
          </p:grpSpPr>
          <p:sp>
            <p:nvSpPr>
              <p:cNvPr id="126" name="AutoShape 56"/>
              <p:cNvSpPr>
                <a:spLocks/>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7" name="AutoShape 57"/>
              <p:cNvSpPr>
                <a:spLocks/>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28" name="AutoShape 58"/>
              <p:cNvSpPr>
                <a:spLocks/>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29" name="Group 28"/>
          <p:cNvGrpSpPr/>
          <p:nvPr/>
        </p:nvGrpSpPr>
        <p:grpSpPr>
          <a:xfrm>
            <a:off x="2599112" y="1759866"/>
            <a:ext cx="1144580" cy="1144580"/>
            <a:chOff x="1253782" y="1885071"/>
            <a:chExt cx="914400" cy="914400"/>
          </a:xfrm>
        </p:grpSpPr>
        <p:sp>
          <p:nvSpPr>
            <p:cNvPr id="130"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31" name="Group 80"/>
            <p:cNvGrpSpPr/>
            <p:nvPr/>
          </p:nvGrpSpPr>
          <p:grpSpPr>
            <a:xfrm>
              <a:off x="1551438" y="2110099"/>
              <a:ext cx="319088" cy="465138"/>
              <a:chOff x="3582988" y="3510757"/>
              <a:chExt cx="319088" cy="465138"/>
            </a:xfrm>
            <a:solidFill>
              <a:schemeClr val="bg2"/>
            </a:solidFill>
          </p:grpSpPr>
          <p:sp>
            <p:nvSpPr>
              <p:cNvPr id="132" name="AutoShape 113"/>
              <p:cNvSpPr>
                <a:spLocks/>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33" name="AutoShape 114"/>
              <p:cNvSpPr>
                <a:spLocks/>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4" name="Group 31"/>
          <p:cNvGrpSpPr/>
          <p:nvPr/>
        </p:nvGrpSpPr>
        <p:grpSpPr>
          <a:xfrm>
            <a:off x="7291588" y="1679035"/>
            <a:ext cx="1144580" cy="1144580"/>
            <a:chOff x="6528170" y="1885071"/>
            <a:chExt cx="914400" cy="914400"/>
          </a:xfrm>
        </p:grpSpPr>
        <p:sp>
          <p:nvSpPr>
            <p:cNvPr id="135"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36" name="Group 83"/>
            <p:cNvGrpSpPr/>
            <p:nvPr/>
          </p:nvGrpSpPr>
          <p:grpSpPr>
            <a:xfrm>
              <a:off x="6758963" y="2110099"/>
              <a:ext cx="465138" cy="464344"/>
              <a:chOff x="2581275" y="2582069"/>
              <a:chExt cx="465138" cy="464344"/>
            </a:xfrm>
            <a:solidFill>
              <a:schemeClr val="bg2"/>
            </a:solidFill>
          </p:grpSpPr>
          <p:sp>
            <p:nvSpPr>
              <p:cNvPr id="137" name="AutoShape 128"/>
              <p:cNvSpPr>
                <a:spLocks/>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sp>
            <p:nvSpPr>
              <p:cNvPr id="138" name="AutoShape 129"/>
              <p:cNvSpPr>
                <a:spLocks/>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1245">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sym typeface="Arial" panose="020B0604020202020204" pitchFamily="34" charset="0"/>
                </a:endParaRPr>
              </a:p>
            </p:txBody>
          </p:sp>
        </p:grpSp>
      </p:grpSp>
      <p:grpSp>
        <p:nvGrpSpPr>
          <p:cNvPr id="139" name="Group 30"/>
          <p:cNvGrpSpPr/>
          <p:nvPr/>
        </p:nvGrpSpPr>
        <p:grpSpPr>
          <a:xfrm>
            <a:off x="2599112" y="5465130"/>
            <a:ext cx="1144580" cy="1144580"/>
            <a:chOff x="1253782" y="4684221"/>
            <a:chExt cx="914400" cy="914400"/>
          </a:xfrm>
        </p:grpSpPr>
        <p:sp>
          <p:nvSpPr>
            <p:cNvPr id="140"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41" name="Group 86"/>
            <p:cNvGrpSpPr/>
            <p:nvPr/>
          </p:nvGrpSpPr>
          <p:grpSpPr>
            <a:xfrm>
              <a:off x="1485953" y="4909249"/>
              <a:ext cx="464344" cy="464344"/>
              <a:chOff x="4439444" y="1652588"/>
              <a:chExt cx="464344" cy="464344"/>
            </a:xfrm>
            <a:solidFill>
              <a:schemeClr val="bg2"/>
            </a:solidFill>
          </p:grpSpPr>
          <p:sp>
            <p:nvSpPr>
              <p:cNvPr id="142" name="AutoShape 136"/>
              <p:cNvSpPr>
                <a:spLocks/>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3" name="AutoShape 137"/>
              <p:cNvSpPr>
                <a:spLocks/>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44" name="AutoShape 138"/>
              <p:cNvSpPr>
                <a:spLocks/>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1555" tIns="21555" rIns="21555" bIns="21555" anchor="ctr"/>
              <a:lstStyle/>
              <a:p>
                <a:pPr algn="ctr" defTabSz="194000" fontAlgn="base" hangingPunct="0">
                  <a:spcBef>
                    <a:spcPct val="0"/>
                  </a:spcBef>
                  <a:spcAft>
                    <a:spcPct val="0"/>
                  </a:spcAft>
                </a:pPr>
                <a:endParaRPr lang="en-US" sz="2489">
                  <a:latin typeface="Arial" panose="020B0604020202020204" pitchFamily="34" charset="0"/>
                  <a:ea typeface="微软雅黑" panose="020B0503020204020204" pitchFamily="34" charset="-122"/>
                  <a:sym typeface="Arial" panose="020B0604020202020204" pitchFamily="34" charset="0"/>
                </a:endParaRPr>
              </a:p>
            </p:txBody>
          </p:sp>
        </p:grpSp>
      </p:grpSp>
      <p:sp>
        <p:nvSpPr>
          <p:cNvPr id="145" name="TextBox 144"/>
          <p:cNvSpPr txBox="1"/>
          <p:nvPr/>
        </p:nvSpPr>
        <p:spPr>
          <a:xfrm>
            <a:off x="3727084" y="1759867"/>
            <a:ext cx="1849210" cy="336118"/>
          </a:xfrm>
          <a:prstGeom prst="rect">
            <a:avLst/>
          </a:prstGeom>
          <a:noFill/>
        </p:spPr>
        <p:txBody>
          <a:bodyPr wrap="squar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6" name="TextBox 145"/>
          <p:cNvSpPr txBox="1"/>
          <p:nvPr/>
        </p:nvSpPr>
        <p:spPr>
          <a:xfrm>
            <a:off x="3727084" y="2026340"/>
            <a:ext cx="3479375" cy="579902"/>
          </a:xfrm>
          <a:prstGeom prst="rect">
            <a:avLst/>
          </a:prstGeom>
          <a:noFill/>
        </p:spPr>
        <p:txBody>
          <a:bodyPr wrap="square" rtlCol="0">
            <a:spAutoFit/>
          </a:bodyPr>
          <a:lstStyle/>
          <a:p>
            <a:r>
              <a:rPr lang="zh-CN" altLang="en-US"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p>
        </p:txBody>
      </p:sp>
      <p:sp>
        <p:nvSpPr>
          <p:cNvPr id="147" name="TextBox 146"/>
          <p:cNvSpPr txBox="1"/>
          <p:nvPr/>
        </p:nvSpPr>
        <p:spPr>
          <a:xfrm>
            <a:off x="3730739" y="3648343"/>
            <a:ext cx="1849210" cy="336118"/>
          </a:xfrm>
          <a:prstGeom prst="rect">
            <a:avLst/>
          </a:prstGeom>
          <a:noFill/>
        </p:spPr>
        <p:txBody>
          <a:bodyPr wrap="squar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48" name="TextBox 147"/>
          <p:cNvSpPr txBox="1"/>
          <p:nvPr/>
        </p:nvSpPr>
        <p:spPr>
          <a:xfrm>
            <a:off x="3730739" y="3914816"/>
            <a:ext cx="3479375" cy="579902"/>
          </a:xfrm>
          <a:prstGeom prst="rect">
            <a:avLst/>
          </a:prstGeom>
          <a:noFill/>
        </p:spPr>
        <p:txBody>
          <a:bodyPr wrap="square" rtlCol="0">
            <a:spAutoFit/>
          </a:bodyPr>
          <a:lstStyle/>
          <a:p>
            <a:r>
              <a:rPr lang="zh-CN" altLang="en-US"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p>
        </p:txBody>
      </p:sp>
      <p:sp>
        <p:nvSpPr>
          <p:cNvPr id="149" name="TextBox 148"/>
          <p:cNvSpPr txBox="1"/>
          <p:nvPr/>
        </p:nvSpPr>
        <p:spPr>
          <a:xfrm>
            <a:off x="3727084" y="5478078"/>
            <a:ext cx="1849210" cy="336118"/>
          </a:xfrm>
          <a:prstGeom prst="rect">
            <a:avLst/>
          </a:prstGeom>
          <a:noFill/>
        </p:spPr>
        <p:txBody>
          <a:bodyPr wrap="squar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0" name="TextBox 149"/>
          <p:cNvSpPr txBox="1"/>
          <p:nvPr/>
        </p:nvSpPr>
        <p:spPr>
          <a:xfrm>
            <a:off x="3727084" y="5744552"/>
            <a:ext cx="3479375" cy="579902"/>
          </a:xfrm>
          <a:prstGeom prst="rect">
            <a:avLst/>
          </a:prstGeom>
          <a:noFill/>
        </p:spPr>
        <p:txBody>
          <a:bodyPr wrap="square" rtlCol="0">
            <a:spAutoFit/>
          </a:bodyPr>
          <a:lstStyle/>
          <a:p>
            <a:r>
              <a:rPr lang="zh-CN" altLang="en-US"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p>
        </p:txBody>
      </p:sp>
      <p:sp>
        <p:nvSpPr>
          <p:cNvPr id="151" name="TextBox 150"/>
          <p:cNvSpPr txBox="1"/>
          <p:nvPr/>
        </p:nvSpPr>
        <p:spPr>
          <a:xfrm>
            <a:off x="8415265" y="1679035"/>
            <a:ext cx="1849210" cy="336118"/>
          </a:xfrm>
          <a:prstGeom prst="rect">
            <a:avLst/>
          </a:prstGeom>
          <a:noFill/>
        </p:spPr>
        <p:txBody>
          <a:bodyPr wrap="squar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2" name="TextBox 151"/>
          <p:cNvSpPr txBox="1"/>
          <p:nvPr/>
        </p:nvSpPr>
        <p:spPr>
          <a:xfrm>
            <a:off x="8415265" y="1945509"/>
            <a:ext cx="3479375" cy="579902"/>
          </a:xfrm>
          <a:prstGeom prst="rect">
            <a:avLst/>
          </a:prstGeom>
          <a:noFill/>
        </p:spPr>
        <p:txBody>
          <a:bodyPr wrap="square" rtlCol="0">
            <a:spAutoFit/>
          </a:bodyPr>
          <a:lstStyle/>
          <a:p>
            <a:r>
              <a:rPr lang="zh-CN" altLang="en-US"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p>
        </p:txBody>
      </p:sp>
      <p:sp>
        <p:nvSpPr>
          <p:cNvPr id="153" name="TextBox 152"/>
          <p:cNvSpPr txBox="1"/>
          <p:nvPr/>
        </p:nvSpPr>
        <p:spPr>
          <a:xfrm>
            <a:off x="8415265" y="3729172"/>
            <a:ext cx="1849210" cy="336118"/>
          </a:xfrm>
          <a:prstGeom prst="rect">
            <a:avLst/>
          </a:prstGeom>
          <a:noFill/>
        </p:spPr>
        <p:txBody>
          <a:bodyPr wrap="squar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 name="TextBox 153"/>
          <p:cNvSpPr txBox="1"/>
          <p:nvPr/>
        </p:nvSpPr>
        <p:spPr>
          <a:xfrm>
            <a:off x="8415265" y="3995648"/>
            <a:ext cx="3479375" cy="579902"/>
          </a:xfrm>
          <a:prstGeom prst="rect">
            <a:avLst/>
          </a:prstGeom>
          <a:noFill/>
        </p:spPr>
        <p:txBody>
          <a:bodyPr wrap="square" rtlCol="0">
            <a:spAutoFit/>
          </a:bodyPr>
          <a:lstStyle/>
          <a:p>
            <a:r>
              <a:rPr lang="zh-CN" altLang="en-US"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p>
        </p:txBody>
      </p:sp>
      <p:sp>
        <p:nvSpPr>
          <p:cNvPr id="155" name="TextBox 154"/>
          <p:cNvSpPr txBox="1"/>
          <p:nvPr/>
        </p:nvSpPr>
        <p:spPr>
          <a:xfrm>
            <a:off x="8415265" y="5478078"/>
            <a:ext cx="1849210" cy="336118"/>
          </a:xfrm>
          <a:prstGeom prst="rect">
            <a:avLst/>
          </a:prstGeom>
          <a:noFill/>
        </p:spPr>
        <p:txBody>
          <a:bodyPr wrap="squar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点击添加文本</a:t>
            </a:r>
            <a:endPar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56" name="TextBox 155"/>
          <p:cNvSpPr txBox="1"/>
          <p:nvPr/>
        </p:nvSpPr>
        <p:spPr>
          <a:xfrm>
            <a:off x="8415265" y="5744552"/>
            <a:ext cx="3479375" cy="579902"/>
          </a:xfrm>
          <a:prstGeom prst="rect">
            <a:avLst/>
          </a:prstGeom>
          <a:noFill/>
        </p:spPr>
        <p:txBody>
          <a:bodyPr wrap="square" rtlCol="0">
            <a:spAutoFit/>
          </a:bodyPr>
          <a:lstStyle/>
          <a:p>
            <a:r>
              <a:rPr lang="zh-CN" altLang="en-US"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点击输入简要文本内容，文字内容需概况精炼的说明该分项内容</a:t>
            </a:r>
            <a:r>
              <a:rPr lang="en-US" altLang="zh-CN" sz="1584" dirty="0">
                <a:solidFill>
                  <a:schemeClr val="tx1">
                    <a:lumMod val="65000"/>
                    <a:lumOff val="35000"/>
                  </a:schemeClr>
                </a:solidFill>
                <a:latin typeface="Arial" panose="020B0604020202020204" pitchFamily="34" charset="0"/>
                <a:ea typeface="微软雅黑" pitchFamily="34" charset="-122"/>
                <a:sym typeface="Arial" panose="020B0604020202020204" pitchFamily="34" charset="0"/>
              </a:rPr>
              <a: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29"/>
                                        </p:tgtEl>
                                        <p:attrNameLst>
                                          <p:attrName>style.visibility</p:attrName>
                                        </p:attrNameLst>
                                      </p:cBhvr>
                                      <p:to>
                                        <p:strVal val="visible"/>
                                      </p:to>
                                    </p:set>
                                    <p:animEffect transition="in" filter="fade">
                                      <p:cBhvr>
                                        <p:cTn id="7" dur="500"/>
                                        <p:tgtEl>
                                          <p:spTgt spid="129"/>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29"/>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63"/>
                                        </p:tgtEl>
                                        <p:attrNameLst>
                                          <p:attrName>style.visibility</p:attrName>
                                        </p:attrNameLst>
                                      </p:cBhvr>
                                      <p:to>
                                        <p:strVal val="visible"/>
                                      </p:to>
                                    </p:set>
                                    <p:animEffect transition="in" filter="fade">
                                      <p:cBhvr>
                                        <p:cTn id="12" dur="500"/>
                                        <p:tgtEl>
                                          <p:spTgt spid="63"/>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63"/>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39"/>
                                        </p:tgtEl>
                                        <p:attrNameLst>
                                          <p:attrName>style.visibility</p:attrName>
                                        </p:attrNameLst>
                                      </p:cBhvr>
                                      <p:to>
                                        <p:strVal val="visible"/>
                                      </p:to>
                                    </p:set>
                                    <p:animEffect transition="in" filter="fade">
                                      <p:cBhvr>
                                        <p:cTn id="17" dur="500"/>
                                        <p:tgtEl>
                                          <p:spTgt spid="139"/>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39"/>
                                        </p:tgtEl>
                                        <p:attrNameLst>
                                          <p:attrName>ppt_x</p:attrName>
                                          <p:attrName>ppt_y</p:attrName>
                                        </p:attrNameLst>
                                      </p:cBhvr>
                                      <p:rCtr x="5069" y="-10710"/>
                                    </p:animMotion>
                                  </p:childTnLst>
                                </p:cTn>
                              </p:par>
                            </p:childTnLst>
                          </p:cTn>
                        </p:par>
                        <p:par>
                          <p:cTn id="20" fill="hold">
                            <p:stCondLst>
                              <p:cond delay="1250"/>
                            </p:stCondLst>
                            <p:childTnLst>
                              <p:par>
                                <p:cTn id="21" presetID="22" presetClass="entr" presetSubtype="8" fill="hold" grpId="0" nodeType="afterEffect">
                                  <p:stCondLst>
                                    <p:cond delay="0"/>
                                  </p:stCondLst>
                                  <p:childTnLst>
                                    <p:set>
                                      <p:cBhvr>
                                        <p:cTn id="22" dur="1" fill="hold">
                                          <p:stCondLst>
                                            <p:cond delay="0"/>
                                          </p:stCondLst>
                                        </p:cTn>
                                        <p:tgtEl>
                                          <p:spTgt spid="145"/>
                                        </p:tgtEl>
                                        <p:attrNameLst>
                                          <p:attrName>style.visibility</p:attrName>
                                        </p:attrNameLst>
                                      </p:cBhvr>
                                      <p:to>
                                        <p:strVal val="visible"/>
                                      </p:to>
                                    </p:set>
                                    <p:animEffect transition="in" filter="wipe(left)">
                                      <p:cBhvr>
                                        <p:cTn id="23" dur="500"/>
                                        <p:tgtEl>
                                          <p:spTgt spid="145"/>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146"/>
                                        </p:tgtEl>
                                        <p:attrNameLst>
                                          <p:attrName>style.visibility</p:attrName>
                                        </p:attrNameLst>
                                      </p:cBhvr>
                                      <p:to>
                                        <p:strVal val="visible"/>
                                      </p:to>
                                    </p:set>
                                    <p:animEffect transition="in" filter="wipe(left)">
                                      <p:cBhvr>
                                        <p:cTn id="26" dur="500"/>
                                        <p:tgtEl>
                                          <p:spTgt spid="146"/>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147"/>
                                        </p:tgtEl>
                                        <p:attrNameLst>
                                          <p:attrName>style.visibility</p:attrName>
                                        </p:attrNameLst>
                                      </p:cBhvr>
                                      <p:to>
                                        <p:strVal val="visible"/>
                                      </p:to>
                                    </p:set>
                                    <p:animEffect transition="in" filter="wipe(left)">
                                      <p:cBhvr>
                                        <p:cTn id="29" dur="500"/>
                                        <p:tgtEl>
                                          <p:spTgt spid="147"/>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48"/>
                                        </p:tgtEl>
                                        <p:attrNameLst>
                                          <p:attrName>style.visibility</p:attrName>
                                        </p:attrNameLst>
                                      </p:cBhvr>
                                      <p:to>
                                        <p:strVal val="visible"/>
                                      </p:to>
                                    </p:set>
                                    <p:animEffect transition="in" filter="wipe(left)">
                                      <p:cBhvr>
                                        <p:cTn id="32" dur="500"/>
                                        <p:tgtEl>
                                          <p:spTgt spid="148"/>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149"/>
                                        </p:tgtEl>
                                        <p:attrNameLst>
                                          <p:attrName>style.visibility</p:attrName>
                                        </p:attrNameLst>
                                      </p:cBhvr>
                                      <p:to>
                                        <p:strVal val="visible"/>
                                      </p:to>
                                    </p:set>
                                    <p:animEffect transition="in" filter="wipe(left)">
                                      <p:cBhvr>
                                        <p:cTn id="35" dur="500"/>
                                        <p:tgtEl>
                                          <p:spTgt spid="149"/>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150"/>
                                        </p:tgtEl>
                                        <p:attrNameLst>
                                          <p:attrName>style.visibility</p:attrName>
                                        </p:attrNameLst>
                                      </p:cBhvr>
                                      <p:to>
                                        <p:strVal val="visible"/>
                                      </p:to>
                                    </p:set>
                                    <p:animEffect transition="in" filter="wipe(left)">
                                      <p:cBhvr>
                                        <p:cTn id="38" dur="500"/>
                                        <p:tgtEl>
                                          <p:spTgt spid="150"/>
                                        </p:tgtEl>
                                      </p:cBhvr>
                                    </p:animEffect>
                                  </p:childTnLst>
                                </p:cTn>
                              </p:par>
                            </p:childTnLst>
                          </p:cTn>
                        </p:par>
                        <p:par>
                          <p:cTn id="39" fill="hold">
                            <p:stCondLst>
                              <p:cond delay="1750"/>
                            </p:stCondLst>
                            <p:childTnLst>
                              <p:par>
                                <p:cTn id="40" presetID="10" presetClass="entr" presetSubtype="0" fill="hold" nodeType="afterEffect">
                                  <p:stCondLst>
                                    <p:cond delay="0"/>
                                  </p:stCondLst>
                                  <p:childTnLst>
                                    <p:set>
                                      <p:cBhvr>
                                        <p:cTn id="41" dur="1" fill="hold">
                                          <p:stCondLst>
                                            <p:cond delay="0"/>
                                          </p:stCondLst>
                                        </p:cTn>
                                        <p:tgtEl>
                                          <p:spTgt spid="134"/>
                                        </p:tgtEl>
                                        <p:attrNameLst>
                                          <p:attrName>style.visibility</p:attrName>
                                        </p:attrNameLst>
                                      </p:cBhvr>
                                      <p:to>
                                        <p:strVal val="visible"/>
                                      </p:to>
                                    </p:set>
                                    <p:animEffect transition="in" filter="fade">
                                      <p:cBhvr>
                                        <p:cTn id="42" dur="500"/>
                                        <p:tgtEl>
                                          <p:spTgt spid="134"/>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34"/>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88"/>
                                        </p:tgtEl>
                                        <p:attrNameLst>
                                          <p:attrName>style.visibility</p:attrName>
                                        </p:attrNameLst>
                                      </p:cBhvr>
                                      <p:to>
                                        <p:strVal val="visible"/>
                                      </p:to>
                                    </p:set>
                                    <p:animEffect transition="in" filter="fade">
                                      <p:cBhvr>
                                        <p:cTn id="47" dur="500"/>
                                        <p:tgtEl>
                                          <p:spTgt spid="88"/>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88"/>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23"/>
                                        </p:tgtEl>
                                        <p:attrNameLst>
                                          <p:attrName>style.visibility</p:attrName>
                                        </p:attrNameLst>
                                      </p:cBhvr>
                                      <p:to>
                                        <p:strVal val="visible"/>
                                      </p:to>
                                    </p:set>
                                    <p:animEffect transition="in" filter="fade">
                                      <p:cBhvr>
                                        <p:cTn id="52" dur="500"/>
                                        <p:tgtEl>
                                          <p:spTgt spid="123"/>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23"/>
                                        </p:tgtEl>
                                        <p:attrNameLst>
                                          <p:attrName>ppt_x</p:attrName>
                                          <p:attrName>ppt_y</p:attrName>
                                        </p:attrNameLst>
                                      </p:cBhvr>
                                      <p:rCtr x="5069" y="-10710"/>
                                    </p:animMotion>
                                  </p:childTnLst>
                                </p:cTn>
                              </p:par>
                            </p:childTnLst>
                          </p:cTn>
                        </p:par>
                        <p:par>
                          <p:cTn id="55" fill="hold">
                            <p:stCondLst>
                              <p:cond delay="3000"/>
                            </p:stCondLst>
                            <p:childTnLst>
                              <p:par>
                                <p:cTn id="56" presetID="22" presetClass="entr" presetSubtype="8" fill="hold" grpId="0" nodeType="afterEffect">
                                  <p:stCondLst>
                                    <p:cond delay="0"/>
                                  </p:stCondLst>
                                  <p:childTnLst>
                                    <p:set>
                                      <p:cBhvr>
                                        <p:cTn id="57" dur="1" fill="hold">
                                          <p:stCondLst>
                                            <p:cond delay="0"/>
                                          </p:stCondLst>
                                        </p:cTn>
                                        <p:tgtEl>
                                          <p:spTgt spid="151"/>
                                        </p:tgtEl>
                                        <p:attrNameLst>
                                          <p:attrName>style.visibility</p:attrName>
                                        </p:attrNameLst>
                                      </p:cBhvr>
                                      <p:to>
                                        <p:strVal val="visible"/>
                                      </p:to>
                                    </p:set>
                                    <p:animEffect transition="in" filter="wipe(left)">
                                      <p:cBhvr>
                                        <p:cTn id="58" dur="500"/>
                                        <p:tgtEl>
                                          <p:spTgt spid="151"/>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152"/>
                                        </p:tgtEl>
                                        <p:attrNameLst>
                                          <p:attrName>style.visibility</p:attrName>
                                        </p:attrNameLst>
                                      </p:cBhvr>
                                      <p:to>
                                        <p:strVal val="visible"/>
                                      </p:to>
                                    </p:set>
                                    <p:animEffect transition="in" filter="wipe(left)">
                                      <p:cBhvr>
                                        <p:cTn id="61" dur="500"/>
                                        <p:tgtEl>
                                          <p:spTgt spid="152"/>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3"/>
                                        </p:tgtEl>
                                        <p:attrNameLst>
                                          <p:attrName>style.visibility</p:attrName>
                                        </p:attrNameLst>
                                      </p:cBhvr>
                                      <p:to>
                                        <p:strVal val="visible"/>
                                      </p:to>
                                    </p:set>
                                    <p:animEffect transition="in" filter="wipe(left)">
                                      <p:cBhvr>
                                        <p:cTn id="64" dur="500"/>
                                        <p:tgtEl>
                                          <p:spTgt spid="15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4"/>
                                        </p:tgtEl>
                                        <p:attrNameLst>
                                          <p:attrName>style.visibility</p:attrName>
                                        </p:attrNameLst>
                                      </p:cBhvr>
                                      <p:to>
                                        <p:strVal val="visible"/>
                                      </p:to>
                                    </p:set>
                                    <p:animEffect transition="in" filter="wipe(left)">
                                      <p:cBhvr>
                                        <p:cTn id="67" dur="500"/>
                                        <p:tgtEl>
                                          <p:spTgt spid="154"/>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55"/>
                                        </p:tgtEl>
                                        <p:attrNameLst>
                                          <p:attrName>style.visibility</p:attrName>
                                        </p:attrNameLst>
                                      </p:cBhvr>
                                      <p:to>
                                        <p:strVal val="visible"/>
                                      </p:to>
                                    </p:set>
                                    <p:animEffect transition="in" filter="wipe(left)">
                                      <p:cBhvr>
                                        <p:cTn id="70" dur="500"/>
                                        <p:tgtEl>
                                          <p:spTgt spid="155"/>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156"/>
                                        </p:tgtEl>
                                        <p:attrNameLst>
                                          <p:attrName>style.visibility</p:attrName>
                                        </p:attrNameLst>
                                      </p:cBhvr>
                                      <p:to>
                                        <p:strVal val="visible"/>
                                      </p:to>
                                    </p:set>
                                    <p:animEffect transition="in" filter="wipe(left)">
                                      <p:cBhvr>
                                        <p:cTn id="73" dur="500"/>
                                        <p:tgtEl>
                                          <p:spTgt spid="1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p:bldP spid="146" grpId="0"/>
      <p:bldP spid="147" grpId="0"/>
      <p:bldP spid="148" grpId="0"/>
      <p:bldP spid="149" grpId="0"/>
      <p:bldP spid="150" grpId="0"/>
      <p:bldP spid="151" grpId="0"/>
      <p:bldP spid="152" grpId="0"/>
      <p:bldP spid="153" grpId="0"/>
      <p:bldP spid="154" grpId="0"/>
      <p:bldP spid="155" grpId="0"/>
      <p:bldP spid="156"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1" name="TextBox 150"/>
          <p:cNvSpPr txBox="1"/>
          <p:nvPr/>
        </p:nvSpPr>
        <p:spPr>
          <a:xfrm>
            <a:off x="2194958" y="416564"/>
            <a:ext cx="1806905" cy="579839"/>
          </a:xfrm>
          <a:prstGeom prst="rect">
            <a:avLst/>
          </a:prstGeom>
          <a:noFill/>
        </p:spPr>
        <p:txBody>
          <a:bodyPr wrap="none" rtlCol="0">
            <a:spAutoFit/>
          </a:bodyPr>
          <a:lstStyle/>
          <a:p>
            <a:r>
              <a:rPr lang="zh-CN" altLang="en-US" sz="3168"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rPr>
              <a:t>团队能力</a:t>
            </a:r>
            <a:endParaRPr lang="zh-CN" altLang="en-US" sz="3168" b="1" dirty="0">
              <a:solidFill>
                <a:schemeClr val="accent1">
                  <a:lumMod val="75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72" name="组合 71"/>
          <p:cNvGrpSpPr/>
          <p:nvPr/>
        </p:nvGrpSpPr>
        <p:grpSpPr>
          <a:xfrm>
            <a:off x="9793042" y="1517371"/>
            <a:ext cx="1859106" cy="4747208"/>
            <a:chOff x="6518260" y="1252165"/>
            <a:chExt cx="1023937" cy="2614612"/>
          </a:xfrm>
          <a:solidFill>
            <a:srgbClr val="4F81BD"/>
          </a:solidFill>
        </p:grpSpPr>
        <p:sp>
          <p:nvSpPr>
            <p:cNvPr id="74"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81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6" name="Oval 6"/>
            <p:cNvSpPr>
              <a:spLocks noChangeArrowheads="1"/>
            </p:cNvSpPr>
            <p:nvPr/>
          </p:nvSpPr>
          <p:spPr bwMode="auto">
            <a:xfrm>
              <a:off x="6826235" y="1252165"/>
              <a:ext cx="407987" cy="412750"/>
            </a:xfrm>
            <a:prstGeom prst="ellipse">
              <a:avLst/>
            </a:prstGeom>
            <a:grp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81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4700708" y="1517371"/>
            <a:ext cx="1859106" cy="4747208"/>
            <a:chOff x="3435335" y="1252165"/>
            <a:chExt cx="1023937" cy="2614612"/>
          </a:xfrm>
        </p:grpSpPr>
        <p:sp>
          <p:nvSpPr>
            <p:cNvPr id="78"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79"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81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0"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1"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组合 82"/>
          <p:cNvGrpSpPr/>
          <p:nvPr/>
        </p:nvGrpSpPr>
        <p:grpSpPr>
          <a:xfrm>
            <a:off x="7287290" y="1517374"/>
            <a:ext cx="1859108" cy="4747209"/>
            <a:chOff x="4976797" y="1252165"/>
            <a:chExt cx="1023938" cy="2614612"/>
          </a:xfrm>
        </p:grpSpPr>
        <p:sp>
          <p:nvSpPr>
            <p:cNvPr id="84"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0070C0"/>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81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7"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8" name="组合 87"/>
          <p:cNvGrpSpPr/>
          <p:nvPr/>
        </p:nvGrpSpPr>
        <p:grpSpPr>
          <a:xfrm>
            <a:off x="2114125" y="1517374"/>
            <a:ext cx="1859108" cy="4747209"/>
            <a:chOff x="1893872" y="1252165"/>
            <a:chExt cx="1023938" cy="2614612"/>
          </a:xfrm>
        </p:grpSpPr>
        <p:sp>
          <p:nvSpPr>
            <p:cNvPr id="89"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0"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81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1"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810">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9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cmpd="sng">
                  <a:solidFill>
                    <a:srgbClr val="000000"/>
                  </a:solidFill>
                  <a:bevel/>
                  <a:headEnd/>
                  <a:tailEnd/>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2489">
                <a:solidFill>
                  <a:srgbClr val="00000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95" name="TextBox 94"/>
          <p:cNvSpPr txBox="1"/>
          <p:nvPr/>
        </p:nvSpPr>
        <p:spPr>
          <a:xfrm>
            <a:off x="2277825" y="6448046"/>
            <a:ext cx="1452914" cy="336118"/>
          </a:xfrm>
          <a:prstGeom prst="rect">
            <a:avLst/>
          </a:prstGeom>
          <a:noFill/>
        </p:spPr>
        <p:txBody>
          <a:bodyPr wrap="square"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协调能力</a:t>
            </a:r>
            <a:endPar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6" name="TextBox 15"/>
          <p:cNvSpPr>
            <a:spLocks noChangeArrowheads="1"/>
          </p:cNvSpPr>
          <p:nvPr/>
        </p:nvSpPr>
        <p:spPr bwMode="auto">
          <a:xfrm>
            <a:off x="1714590" y="6771367"/>
            <a:ext cx="2743625" cy="82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这里输入简单的文字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概述请在这里</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输入简单字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a:t>
            </a:r>
            <a:endParaRPr lang="zh-CN" altLang="en-US" sz="1584" dirty="0">
              <a:latin typeface="Arial" panose="020B0604020202020204" pitchFamily="34" charset="0"/>
              <a:ea typeface="微软雅黑" panose="020B0503020204020204" pitchFamily="34" charset="-122"/>
              <a:sym typeface="Arial" panose="020B0604020202020204" pitchFamily="34" charset="0"/>
            </a:endParaRPr>
          </a:p>
        </p:txBody>
      </p:sp>
      <p:sp>
        <p:nvSpPr>
          <p:cNvPr id="97" name="TextBox 96"/>
          <p:cNvSpPr txBox="1"/>
          <p:nvPr/>
        </p:nvSpPr>
        <p:spPr>
          <a:xfrm>
            <a:off x="4945238" y="6503956"/>
            <a:ext cx="1452914" cy="336118"/>
          </a:xfrm>
          <a:prstGeom prst="rect">
            <a:avLst/>
          </a:prstGeom>
          <a:noFill/>
        </p:spPr>
        <p:txBody>
          <a:bodyPr wrap="square"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管理能力</a:t>
            </a:r>
            <a:endPar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9" name="TextBox 15"/>
          <p:cNvSpPr>
            <a:spLocks noChangeArrowheads="1"/>
          </p:cNvSpPr>
          <p:nvPr/>
        </p:nvSpPr>
        <p:spPr bwMode="auto">
          <a:xfrm>
            <a:off x="4377386" y="6824721"/>
            <a:ext cx="2743625" cy="82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这里输入简单的文字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概述请在这里</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输入简单字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a:t>
            </a:r>
            <a:endParaRPr lang="zh-CN" altLang="en-US" sz="1584" dirty="0">
              <a:latin typeface="Arial" panose="020B0604020202020204" pitchFamily="34" charset="0"/>
              <a:ea typeface="微软雅黑" panose="020B0503020204020204" pitchFamily="34" charset="-122"/>
              <a:sym typeface="Arial" panose="020B0604020202020204" pitchFamily="34" charset="0"/>
            </a:endParaRPr>
          </a:p>
        </p:txBody>
      </p:sp>
      <p:sp>
        <p:nvSpPr>
          <p:cNvPr id="101" name="TextBox 100"/>
          <p:cNvSpPr txBox="1"/>
          <p:nvPr/>
        </p:nvSpPr>
        <p:spPr>
          <a:xfrm>
            <a:off x="7531821" y="6503956"/>
            <a:ext cx="1452914" cy="336118"/>
          </a:xfrm>
          <a:prstGeom prst="rect">
            <a:avLst/>
          </a:prstGeom>
          <a:noFill/>
        </p:spPr>
        <p:txBody>
          <a:bodyPr wrap="square"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执行能力</a:t>
            </a:r>
            <a:endPar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2" name="TextBox 15"/>
          <p:cNvSpPr>
            <a:spLocks noChangeArrowheads="1"/>
          </p:cNvSpPr>
          <p:nvPr/>
        </p:nvSpPr>
        <p:spPr bwMode="auto">
          <a:xfrm>
            <a:off x="6887755" y="6771367"/>
            <a:ext cx="2743625" cy="82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这里输入简单的文字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概述请在这里</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输入简单字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a:t>
            </a:r>
            <a:endParaRPr lang="zh-CN" altLang="en-US" sz="1584" dirty="0">
              <a:latin typeface="Arial" panose="020B0604020202020204" pitchFamily="34" charset="0"/>
              <a:ea typeface="微软雅黑" panose="020B0503020204020204" pitchFamily="34" charset="-122"/>
              <a:sym typeface="Arial" panose="020B0604020202020204" pitchFamily="34" charset="0"/>
            </a:endParaRPr>
          </a:p>
        </p:txBody>
      </p:sp>
      <p:sp>
        <p:nvSpPr>
          <p:cNvPr id="103" name="TextBox 102"/>
          <p:cNvSpPr txBox="1"/>
          <p:nvPr/>
        </p:nvSpPr>
        <p:spPr>
          <a:xfrm>
            <a:off x="10037573" y="6503956"/>
            <a:ext cx="1452914" cy="336118"/>
          </a:xfrm>
          <a:prstGeom prst="rect">
            <a:avLst/>
          </a:prstGeom>
          <a:noFill/>
        </p:spPr>
        <p:txBody>
          <a:bodyPr wrap="square" rtlCol="0">
            <a:spAutoFit/>
          </a:bodyPr>
          <a:lstStyle/>
          <a:p>
            <a:pPr algn="ctr"/>
            <a:r>
              <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合作能力</a:t>
            </a:r>
            <a:endParaRPr lang="zh-CN" altLang="en-US" sz="1584" b="1"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4" name="TextBox 15"/>
          <p:cNvSpPr>
            <a:spLocks noChangeArrowheads="1"/>
          </p:cNvSpPr>
          <p:nvPr/>
        </p:nvSpPr>
        <p:spPr bwMode="auto">
          <a:xfrm>
            <a:off x="9393507" y="6771367"/>
            <a:ext cx="2743625" cy="8236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这里输入简单的文字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概述请在这里</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输入简单字</a:t>
            </a:r>
            <a:r>
              <a:rPr lang="zh-CN" altLang="en-US" sz="1584" dirty="0">
                <a:solidFill>
                  <a:srgbClr val="595959"/>
                </a:solidFill>
                <a:latin typeface="Arial" panose="020B0604020202020204" pitchFamily="34" charset="0"/>
                <a:ea typeface="微软雅黑" panose="020B0503020204020204" pitchFamily="34" charset="-122"/>
                <a:sym typeface="Arial" panose="020B0604020202020204" pitchFamily="34" charset="0"/>
              </a:rPr>
              <a:t>概述</a:t>
            </a:r>
            <a:endParaRPr lang="zh-CN" altLang="en-US" sz="1584" dirty="0">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51"/>
                                        </p:tgtEl>
                                        <p:attrNameLst>
                                          <p:attrName>style.visibility</p:attrName>
                                        </p:attrNameLst>
                                      </p:cBhvr>
                                      <p:to>
                                        <p:strVal val="visible"/>
                                      </p:to>
                                    </p:set>
                                    <p:animEffect transition="in" filter="wipe(left)">
                                      <p:cBhvr>
                                        <p:cTn id="7" dur="500"/>
                                        <p:tgtEl>
                                          <p:spTgt spid="151"/>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88"/>
                                        </p:tgtEl>
                                        <p:attrNameLst>
                                          <p:attrName>style.visibility</p:attrName>
                                        </p:attrNameLst>
                                      </p:cBhvr>
                                      <p:to>
                                        <p:strVal val="visible"/>
                                      </p:to>
                                    </p:set>
                                    <p:anim calcmode="lin" valueType="num">
                                      <p:cBhvr additive="base">
                                        <p:cTn id="11" dur="500" fill="hold"/>
                                        <p:tgtEl>
                                          <p:spTgt spid="88"/>
                                        </p:tgtEl>
                                        <p:attrNameLst>
                                          <p:attrName>ppt_x</p:attrName>
                                        </p:attrNameLst>
                                      </p:cBhvr>
                                      <p:tavLst>
                                        <p:tav tm="0">
                                          <p:val>
                                            <p:strVal val="0-#ppt_w/2"/>
                                          </p:val>
                                        </p:tav>
                                        <p:tav tm="100000">
                                          <p:val>
                                            <p:strVal val="#ppt_x"/>
                                          </p:val>
                                        </p:tav>
                                      </p:tavLst>
                                    </p:anim>
                                    <p:anim calcmode="lin" valueType="num">
                                      <p:cBhvr additive="base">
                                        <p:cTn id="12" dur="500" fill="hold"/>
                                        <p:tgtEl>
                                          <p:spTgt spid="88"/>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 presetClass="entr" presetSubtype="0" fill="hold" nodeType="afterEffect">
                                  <p:stCondLst>
                                    <p:cond delay="250"/>
                                  </p:stCondLst>
                                  <p:childTnLst>
                                    <p:set>
                                      <p:cBhvr>
                                        <p:cTn id="15" dur="1" fill="hold">
                                          <p:stCondLst>
                                            <p:cond delay="0"/>
                                          </p:stCondLst>
                                        </p:cTn>
                                        <p:tgtEl>
                                          <p:spTgt spid="77"/>
                                        </p:tgtEl>
                                        <p:attrNameLst>
                                          <p:attrName>style.visibility</p:attrName>
                                        </p:attrNameLst>
                                      </p:cBhvr>
                                      <p:to>
                                        <p:strVal val="visible"/>
                                      </p:to>
                                    </p:set>
                                  </p:childTnLst>
                                </p:cTn>
                              </p:par>
                              <p:par>
                                <p:cTn id="16" presetID="1" presetClass="entr" presetSubtype="0" fill="hold" nodeType="withEffect">
                                  <p:stCondLst>
                                    <p:cond delay="250"/>
                                  </p:stCondLst>
                                  <p:childTnLst>
                                    <p:set>
                                      <p:cBhvr>
                                        <p:cTn id="17" dur="1" fill="hold">
                                          <p:stCondLst>
                                            <p:cond delay="0"/>
                                          </p:stCondLst>
                                        </p:cTn>
                                        <p:tgtEl>
                                          <p:spTgt spid="83"/>
                                        </p:tgtEl>
                                        <p:attrNameLst>
                                          <p:attrName>style.visibility</p:attrName>
                                        </p:attrNameLst>
                                      </p:cBhvr>
                                      <p:to>
                                        <p:strVal val="visible"/>
                                      </p:to>
                                    </p:set>
                                  </p:childTnLst>
                                </p:cTn>
                              </p:par>
                              <p:par>
                                <p:cTn id="18" presetID="1" presetClass="entr" presetSubtype="0" fill="hold" nodeType="withEffect">
                                  <p:stCondLst>
                                    <p:cond delay="250"/>
                                  </p:stCondLst>
                                  <p:childTnLst>
                                    <p:set>
                                      <p:cBhvr>
                                        <p:cTn id="19" dur="1" fill="hold">
                                          <p:stCondLst>
                                            <p:cond delay="0"/>
                                          </p:stCondLst>
                                        </p:cTn>
                                        <p:tgtEl>
                                          <p:spTgt spid="72"/>
                                        </p:tgtEl>
                                        <p:attrNameLst>
                                          <p:attrName>style.visibility</p:attrName>
                                        </p:attrNameLst>
                                      </p:cBhvr>
                                      <p:to>
                                        <p:strVal val="visible"/>
                                      </p:to>
                                    </p:set>
                                  </p:childTnLst>
                                </p:cTn>
                              </p:par>
                            </p:childTnLst>
                          </p:cTn>
                        </p:par>
                        <p:par>
                          <p:cTn id="20" fill="hold">
                            <p:stCondLst>
                              <p:cond delay="1250"/>
                            </p:stCondLst>
                            <p:childTnLst>
                              <p:par>
                                <p:cTn id="21" presetID="63" presetClass="path" presetSubtype="0" fill="hold" nodeType="afterEffect">
                                  <p:stCondLst>
                                    <p:cond delay="0"/>
                                  </p:stCondLst>
                                  <p:childTnLst>
                                    <p:animMotion origin="layout" path="M -0.16788 -8.64198E-7 L 2.77778E-6 -8.64198E-7 " pathEditMode="relative" rAng="0" ptsTypes="AA">
                                      <p:cBhvr>
                                        <p:cTn id="22" dur="500" fill="hold"/>
                                        <p:tgtEl>
                                          <p:spTgt spid="77"/>
                                        </p:tgtEl>
                                        <p:attrNameLst>
                                          <p:attrName>ppt_x</p:attrName>
                                          <p:attrName>ppt_y</p:attrName>
                                        </p:attrNameLst>
                                      </p:cBhvr>
                                      <p:rCtr x="8385" y="0"/>
                                    </p:animMotion>
                                  </p:childTnLst>
                                </p:cTn>
                              </p:par>
                              <p:par>
                                <p:cTn id="23" presetID="63" presetClass="path" presetSubtype="0" fill="hold" nodeType="withEffect">
                                  <p:stCondLst>
                                    <p:cond delay="0"/>
                                  </p:stCondLst>
                                  <p:childTnLst>
                                    <p:animMotion origin="layout" path="M -0.33645 -8.64198E-7 L -3.61111E-6 -8.64198E-7 " pathEditMode="relative" rAng="0" ptsTypes="AA">
                                      <p:cBhvr>
                                        <p:cTn id="24" dur="500" fill="hold"/>
                                        <p:tgtEl>
                                          <p:spTgt spid="83"/>
                                        </p:tgtEl>
                                        <p:attrNameLst>
                                          <p:attrName>ppt_x</p:attrName>
                                          <p:attrName>ppt_y</p:attrName>
                                        </p:attrNameLst>
                                      </p:cBhvr>
                                      <p:rCtr x="16823" y="0"/>
                                    </p:animMotion>
                                  </p:childTnLst>
                                </p:cTn>
                              </p:par>
                              <p:par>
                                <p:cTn id="25" presetID="63" presetClass="path" presetSubtype="0" fill="hold" nodeType="withEffect">
                                  <p:stCondLst>
                                    <p:cond delay="0"/>
                                  </p:stCondLst>
                                  <p:childTnLst>
                                    <p:animMotion origin="layout" path="M -0.50503 -8.64198E-7 L 1.11022E-16 -8.64198E-7 " pathEditMode="relative" rAng="0" ptsTypes="AA">
                                      <p:cBhvr>
                                        <p:cTn id="26" dur="500" fill="hold"/>
                                        <p:tgtEl>
                                          <p:spTgt spid="72"/>
                                        </p:tgtEl>
                                        <p:attrNameLst>
                                          <p:attrName>ppt_x</p:attrName>
                                          <p:attrName>ppt_y</p:attrName>
                                        </p:attrNameLst>
                                      </p:cBhvr>
                                      <p:rCtr x="25243" y="0"/>
                                    </p:animMotion>
                                  </p:childTnLst>
                                </p:cTn>
                              </p:par>
                            </p:childTnLst>
                          </p:cTn>
                        </p:par>
                        <p:par>
                          <p:cTn id="27" fill="hold">
                            <p:stCondLst>
                              <p:cond delay="1750"/>
                            </p:stCondLst>
                            <p:childTnLst>
                              <p:par>
                                <p:cTn id="28" presetID="2" presetClass="entr" presetSubtype="4" fill="hold" grpId="0" nodeType="afterEffect">
                                  <p:stCondLst>
                                    <p:cond delay="0"/>
                                  </p:stCondLst>
                                  <p:childTnLst>
                                    <p:set>
                                      <p:cBhvr>
                                        <p:cTn id="29" dur="1" fill="hold">
                                          <p:stCondLst>
                                            <p:cond delay="0"/>
                                          </p:stCondLst>
                                        </p:cTn>
                                        <p:tgtEl>
                                          <p:spTgt spid="95"/>
                                        </p:tgtEl>
                                        <p:attrNameLst>
                                          <p:attrName>style.visibility</p:attrName>
                                        </p:attrNameLst>
                                      </p:cBhvr>
                                      <p:to>
                                        <p:strVal val="visible"/>
                                      </p:to>
                                    </p:set>
                                    <p:anim calcmode="lin" valueType="num">
                                      <p:cBhvr additive="base">
                                        <p:cTn id="30" dur="250" fill="hold"/>
                                        <p:tgtEl>
                                          <p:spTgt spid="95"/>
                                        </p:tgtEl>
                                        <p:attrNameLst>
                                          <p:attrName>ppt_x</p:attrName>
                                        </p:attrNameLst>
                                      </p:cBhvr>
                                      <p:tavLst>
                                        <p:tav tm="0">
                                          <p:val>
                                            <p:strVal val="#ppt_x"/>
                                          </p:val>
                                        </p:tav>
                                        <p:tav tm="100000">
                                          <p:val>
                                            <p:strVal val="#ppt_x"/>
                                          </p:val>
                                        </p:tav>
                                      </p:tavLst>
                                    </p:anim>
                                    <p:anim calcmode="lin" valueType="num">
                                      <p:cBhvr additive="base">
                                        <p:cTn id="31" dur="250" fill="hold"/>
                                        <p:tgtEl>
                                          <p:spTgt spid="95"/>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97"/>
                                        </p:tgtEl>
                                        <p:attrNameLst>
                                          <p:attrName>style.visibility</p:attrName>
                                        </p:attrNameLst>
                                      </p:cBhvr>
                                      <p:to>
                                        <p:strVal val="visible"/>
                                      </p:to>
                                    </p:set>
                                    <p:anim calcmode="lin" valueType="num">
                                      <p:cBhvr additive="base">
                                        <p:cTn id="34" dur="250" fill="hold"/>
                                        <p:tgtEl>
                                          <p:spTgt spid="97"/>
                                        </p:tgtEl>
                                        <p:attrNameLst>
                                          <p:attrName>ppt_x</p:attrName>
                                        </p:attrNameLst>
                                      </p:cBhvr>
                                      <p:tavLst>
                                        <p:tav tm="0">
                                          <p:val>
                                            <p:strVal val="#ppt_x"/>
                                          </p:val>
                                        </p:tav>
                                        <p:tav tm="100000">
                                          <p:val>
                                            <p:strVal val="#ppt_x"/>
                                          </p:val>
                                        </p:tav>
                                      </p:tavLst>
                                    </p:anim>
                                    <p:anim calcmode="lin" valueType="num">
                                      <p:cBhvr additive="base">
                                        <p:cTn id="35" dur="250" fill="hold"/>
                                        <p:tgtEl>
                                          <p:spTgt spid="97"/>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01"/>
                                        </p:tgtEl>
                                        <p:attrNameLst>
                                          <p:attrName>style.visibility</p:attrName>
                                        </p:attrNameLst>
                                      </p:cBhvr>
                                      <p:to>
                                        <p:strVal val="visible"/>
                                      </p:to>
                                    </p:set>
                                    <p:anim calcmode="lin" valueType="num">
                                      <p:cBhvr additive="base">
                                        <p:cTn id="38" dur="250" fill="hold"/>
                                        <p:tgtEl>
                                          <p:spTgt spid="101"/>
                                        </p:tgtEl>
                                        <p:attrNameLst>
                                          <p:attrName>ppt_x</p:attrName>
                                        </p:attrNameLst>
                                      </p:cBhvr>
                                      <p:tavLst>
                                        <p:tav tm="0">
                                          <p:val>
                                            <p:strVal val="#ppt_x"/>
                                          </p:val>
                                        </p:tav>
                                        <p:tav tm="100000">
                                          <p:val>
                                            <p:strVal val="#ppt_x"/>
                                          </p:val>
                                        </p:tav>
                                      </p:tavLst>
                                    </p:anim>
                                    <p:anim calcmode="lin" valueType="num">
                                      <p:cBhvr additive="base">
                                        <p:cTn id="39" dur="250" fill="hold"/>
                                        <p:tgtEl>
                                          <p:spTgt spid="101"/>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0"/>
                                  </p:stCondLst>
                                  <p:childTnLst>
                                    <p:set>
                                      <p:cBhvr>
                                        <p:cTn id="41" dur="1" fill="hold">
                                          <p:stCondLst>
                                            <p:cond delay="0"/>
                                          </p:stCondLst>
                                        </p:cTn>
                                        <p:tgtEl>
                                          <p:spTgt spid="103"/>
                                        </p:tgtEl>
                                        <p:attrNameLst>
                                          <p:attrName>style.visibility</p:attrName>
                                        </p:attrNameLst>
                                      </p:cBhvr>
                                      <p:to>
                                        <p:strVal val="visible"/>
                                      </p:to>
                                    </p:set>
                                    <p:anim calcmode="lin" valueType="num">
                                      <p:cBhvr additive="base">
                                        <p:cTn id="42" dur="250" fill="hold"/>
                                        <p:tgtEl>
                                          <p:spTgt spid="103"/>
                                        </p:tgtEl>
                                        <p:attrNameLst>
                                          <p:attrName>ppt_x</p:attrName>
                                        </p:attrNameLst>
                                      </p:cBhvr>
                                      <p:tavLst>
                                        <p:tav tm="0">
                                          <p:val>
                                            <p:strVal val="#ppt_x"/>
                                          </p:val>
                                        </p:tav>
                                        <p:tav tm="100000">
                                          <p:val>
                                            <p:strVal val="#ppt_x"/>
                                          </p:val>
                                        </p:tav>
                                      </p:tavLst>
                                    </p:anim>
                                    <p:anim calcmode="lin" valueType="num">
                                      <p:cBhvr additive="base">
                                        <p:cTn id="43" dur="250" fill="hold"/>
                                        <p:tgtEl>
                                          <p:spTgt spid="103"/>
                                        </p:tgtEl>
                                        <p:attrNameLst>
                                          <p:attrName>ppt_y</p:attrName>
                                        </p:attrNameLst>
                                      </p:cBhvr>
                                      <p:tavLst>
                                        <p:tav tm="0">
                                          <p:val>
                                            <p:strVal val="1+#ppt_h/2"/>
                                          </p:val>
                                        </p:tav>
                                        <p:tav tm="100000">
                                          <p:val>
                                            <p:strVal val="#ppt_y"/>
                                          </p:val>
                                        </p:tav>
                                      </p:tavLst>
                                    </p:anim>
                                  </p:childTnLst>
                                </p:cTn>
                              </p:par>
                            </p:childTnLst>
                          </p:cTn>
                        </p:par>
                        <p:par>
                          <p:cTn id="44" fill="hold">
                            <p:stCondLst>
                              <p:cond delay="2000"/>
                            </p:stCondLst>
                            <p:childTnLst>
                              <p:par>
                                <p:cTn id="45" presetID="2" presetClass="entr" presetSubtype="4" fill="hold" grpId="0" nodeType="afterEffect">
                                  <p:stCondLst>
                                    <p:cond delay="0"/>
                                  </p:stCondLst>
                                  <p:childTnLst>
                                    <p:set>
                                      <p:cBhvr>
                                        <p:cTn id="46" dur="1" fill="hold">
                                          <p:stCondLst>
                                            <p:cond delay="0"/>
                                          </p:stCondLst>
                                        </p:cTn>
                                        <p:tgtEl>
                                          <p:spTgt spid="96"/>
                                        </p:tgtEl>
                                        <p:attrNameLst>
                                          <p:attrName>style.visibility</p:attrName>
                                        </p:attrNameLst>
                                      </p:cBhvr>
                                      <p:to>
                                        <p:strVal val="visible"/>
                                      </p:to>
                                    </p:set>
                                    <p:anim calcmode="lin" valueType="num">
                                      <p:cBhvr>
                                        <p:cTn id="47" dur="500" fill="hold"/>
                                        <p:tgtEl>
                                          <p:spTgt spid="96"/>
                                        </p:tgtEl>
                                        <p:attrNameLst>
                                          <p:attrName>ppt_x</p:attrName>
                                        </p:attrNameLst>
                                      </p:cBhvr>
                                      <p:tavLst>
                                        <p:tav tm="0">
                                          <p:val>
                                            <p:strVal val="#ppt_x"/>
                                          </p:val>
                                        </p:tav>
                                        <p:tav tm="100000">
                                          <p:val>
                                            <p:strVal val="#ppt_x"/>
                                          </p:val>
                                        </p:tav>
                                      </p:tavLst>
                                    </p:anim>
                                    <p:anim calcmode="lin" valueType="num">
                                      <p:cBhvr>
                                        <p:cTn id="48" dur="500" fill="hold"/>
                                        <p:tgtEl>
                                          <p:spTgt spid="96"/>
                                        </p:tgtEl>
                                        <p:attrNameLst>
                                          <p:attrName>ppt_y</p:attrName>
                                        </p:attrNameLst>
                                      </p:cBhvr>
                                      <p:tavLst>
                                        <p:tav tm="0">
                                          <p:val>
                                            <p:strVal val="1+#ppt_h/2"/>
                                          </p:val>
                                        </p:tav>
                                        <p:tav tm="100000">
                                          <p:val>
                                            <p:strVal val="#ppt_y"/>
                                          </p:val>
                                        </p:tav>
                                      </p:tavLst>
                                    </p:anim>
                                  </p:childTnLst>
                                </p:cTn>
                              </p:par>
                            </p:childTnLst>
                          </p:cTn>
                        </p:par>
                        <p:par>
                          <p:cTn id="49" fill="hold">
                            <p:stCondLst>
                              <p:cond delay="2500"/>
                            </p:stCondLst>
                            <p:childTnLst>
                              <p:par>
                                <p:cTn id="50" presetID="2" presetClass="entr" presetSubtype="4" fill="hold" grpId="0" nodeType="afterEffect">
                                  <p:stCondLst>
                                    <p:cond delay="0"/>
                                  </p:stCondLst>
                                  <p:childTnLst>
                                    <p:set>
                                      <p:cBhvr>
                                        <p:cTn id="51" dur="1" fill="hold">
                                          <p:stCondLst>
                                            <p:cond delay="0"/>
                                          </p:stCondLst>
                                        </p:cTn>
                                        <p:tgtEl>
                                          <p:spTgt spid="99"/>
                                        </p:tgtEl>
                                        <p:attrNameLst>
                                          <p:attrName>style.visibility</p:attrName>
                                        </p:attrNameLst>
                                      </p:cBhvr>
                                      <p:to>
                                        <p:strVal val="visible"/>
                                      </p:to>
                                    </p:set>
                                    <p:anim calcmode="lin" valueType="num">
                                      <p:cBhvr>
                                        <p:cTn id="52" dur="500" fill="hold"/>
                                        <p:tgtEl>
                                          <p:spTgt spid="99"/>
                                        </p:tgtEl>
                                        <p:attrNameLst>
                                          <p:attrName>ppt_x</p:attrName>
                                        </p:attrNameLst>
                                      </p:cBhvr>
                                      <p:tavLst>
                                        <p:tav tm="0">
                                          <p:val>
                                            <p:strVal val="#ppt_x"/>
                                          </p:val>
                                        </p:tav>
                                        <p:tav tm="100000">
                                          <p:val>
                                            <p:strVal val="#ppt_x"/>
                                          </p:val>
                                        </p:tav>
                                      </p:tavLst>
                                    </p:anim>
                                    <p:anim calcmode="lin" valueType="num">
                                      <p:cBhvr>
                                        <p:cTn id="53" dur="500" fill="hold"/>
                                        <p:tgtEl>
                                          <p:spTgt spid="99"/>
                                        </p:tgtEl>
                                        <p:attrNameLst>
                                          <p:attrName>ppt_y</p:attrName>
                                        </p:attrNameLst>
                                      </p:cBhvr>
                                      <p:tavLst>
                                        <p:tav tm="0">
                                          <p:val>
                                            <p:strVal val="1+#ppt_h/2"/>
                                          </p:val>
                                        </p:tav>
                                        <p:tav tm="100000">
                                          <p:val>
                                            <p:strVal val="#ppt_y"/>
                                          </p:val>
                                        </p:tav>
                                      </p:tavLst>
                                    </p:anim>
                                  </p:childTnLst>
                                </p:cTn>
                              </p:par>
                            </p:childTnLst>
                          </p:cTn>
                        </p:par>
                        <p:par>
                          <p:cTn id="54" fill="hold">
                            <p:stCondLst>
                              <p:cond delay="3000"/>
                            </p:stCondLst>
                            <p:childTnLst>
                              <p:par>
                                <p:cTn id="55" presetID="2" presetClass="entr" presetSubtype="4" fill="hold" grpId="0" nodeType="afterEffect">
                                  <p:stCondLst>
                                    <p:cond delay="0"/>
                                  </p:stCondLst>
                                  <p:childTnLst>
                                    <p:set>
                                      <p:cBhvr>
                                        <p:cTn id="56" dur="1" fill="hold">
                                          <p:stCondLst>
                                            <p:cond delay="0"/>
                                          </p:stCondLst>
                                        </p:cTn>
                                        <p:tgtEl>
                                          <p:spTgt spid="102"/>
                                        </p:tgtEl>
                                        <p:attrNameLst>
                                          <p:attrName>style.visibility</p:attrName>
                                        </p:attrNameLst>
                                      </p:cBhvr>
                                      <p:to>
                                        <p:strVal val="visible"/>
                                      </p:to>
                                    </p:set>
                                    <p:anim calcmode="lin" valueType="num">
                                      <p:cBhvr>
                                        <p:cTn id="57" dur="500" fill="hold"/>
                                        <p:tgtEl>
                                          <p:spTgt spid="102"/>
                                        </p:tgtEl>
                                        <p:attrNameLst>
                                          <p:attrName>ppt_x</p:attrName>
                                        </p:attrNameLst>
                                      </p:cBhvr>
                                      <p:tavLst>
                                        <p:tav tm="0">
                                          <p:val>
                                            <p:strVal val="#ppt_x"/>
                                          </p:val>
                                        </p:tav>
                                        <p:tav tm="100000">
                                          <p:val>
                                            <p:strVal val="#ppt_x"/>
                                          </p:val>
                                        </p:tav>
                                      </p:tavLst>
                                    </p:anim>
                                    <p:anim calcmode="lin" valueType="num">
                                      <p:cBhvr>
                                        <p:cTn id="58" dur="500" fill="hold"/>
                                        <p:tgtEl>
                                          <p:spTgt spid="102"/>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2" presetClass="entr" presetSubtype="4" fill="hold" grpId="0" nodeType="afterEffect">
                                  <p:stCondLst>
                                    <p:cond delay="0"/>
                                  </p:stCondLst>
                                  <p:childTnLst>
                                    <p:set>
                                      <p:cBhvr>
                                        <p:cTn id="61" dur="1" fill="hold">
                                          <p:stCondLst>
                                            <p:cond delay="0"/>
                                          </p:stCondLst>
                                        </p:cTn>
                                        <p:tgtEl>
                                          <p:spTgt spid="104"/>
                                        </p:tgtEl>
                                        <p:attrNameLst>
                                          <p:attrName>style.visibility</p:attrName>
                                        </p:attrNameLst>
                                      </p:cBhvr>
                                      <p:to>
                                        <p:strVal val="visible"/>
                                      </p:to>
                                    </p:set>
                                    <p:anim calcmode="lin" valueType="num">
                                      <p:cBhvr>
                                        <p:cTn id="62" dur="500" fill="hold"/>
                                        <p:tgtEl>
                                          <p:spTgt spid="104"/>
                                        </p:tgtEl>
                                        <p:attrNameLst>
                                          <p:attrName>ppt_x</p:attrName>
                                        </p:attrNameLst>
                                      </p:cBhvr>
                                      <p:tavLst>
                                        <p:tav tm="0">
                                          <p:val>
                                            <p:strVal val="#ppt_x"/>
                                          </p:val>
                                        </p:tav>
                                        <p:tav tm="100000">
                                          <p:val>
                                            <p:strVal val="#ppt_x"/>
                                          </p:val>
                                        </p:tav>
                                      </p:tavLst>
                                    </p:anim>
                                    <p:anim calcmode="lin" valueType="num">
                                      <p:cBhvr>
                                        <p:cTn id="63" dur="500" fill="hold"/>
                                        <p:tgtEl>
                                          <p:spTgt spid="10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1" grpId="0"/>
      <p:bldP spid="95" grpId="0"/>
      <p:bldP spid="96" grpId="0" bldLvl="0" autoUpdateAnimBg="0"/>
      <p:bldP spid="97" grpId="0"/>
      <p:bldP spid="99" grpId="0" bldLvl="0" autoUpdateAnimBg="0"/>
      <p:bldP spid="101" grpId="0"/>
      <p:bldP spid="102" grpId="0" bldLvl="0" autoUpdateAnimBg="0"/>
      <p:bldP spid="103" grpId="0"/>
      <p:bldP spid="104"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矩形 13"/>
          <p:cNvSpPr/>
          <p:nvPr/>
        </p:nvSpPr>
        <p:spPr>
          <a:xfrm>
            <a:off x="0" y="2164017"/>
            <a:ext cx="10346258" cy="2933123"/>
          </a:xfrm>
          <a:prstGeom prst="rect">
            <a:avLst/>
          </a:prstGeom>
          <a:solidFill>
            <a:srgbClr val="0070C0">
              <a:alpha val="77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 name="TextBox 14"/>
          <p:cNvSpPr txBox="1"/>
          <p:nvPr/>
        </p:nvSpPr>
        <p:spPr>
          <a:xfrm>
            <a:off x="4358378" y="2571395"/>
            <a:ext cx="3556551" cy="1206612"/>
          </a:xfrm>
          <a:prstGeom prst="rect">
            <a:avLst/>
          </a:prstGeom>
          <a:noFill/>
        </p:spPr>
        <p:txBody>
          <a:bodyPr wrap="none" rtlCol="0">
            <a:spAutoFit/>
          </a:bodyPr>
          <a:lstStyle/>
          <a:p>
            <a:pPr marL="0" lvl="1"/>
            <a:r>
              <a:rPr lang="zh-CN" altLang="en-US" sz="1584" b="1" dirty="0">
                <a:solidFill>
                  <a:schemeClr val="bg1"/>
                </a:solidFill>
                <a:latin typeface="Arial" panose="020B0604020202020204" pitchFamily="34" charset="0"/>
                <a:ea typeface="微软雅黑" pitchFamily="34" charset="-122"/>
                <a:sym typeface="Arial" panose="020B0604020202020204" pitchFamily="34" charset="0"/>
              </a:rPr>
              <a:t> </a:t>
            </a:r>
            <a:r>
              <a:rPr lang="zh-CN" altLang="en-US" sz="3168" b="1" dirty="0">
                <a:solidFill>
                  <a:schemeClr val="bg1"/>
                </a:solidFill>
                <a:latin typeface="Arial" panose="020B0604020202020204" pitchFamily="34" charset="0"/>
                <a:ea typeface="微软雅黑" pitchFamily="34" charset="-122"/>
                <a:sym typeface="Arial" panose="020B0604020202020204" pitchFamily="34" charset="0"/>
              </a:rPr>
              <a:t>第五部分</a:t>
            </a:r>
            <a:endParaRPr lang="en-US" altLang="zh-CN" sz="3168" b="1" dirty="0">
              <a:solidFill>
                <a:schemeClr val="bg1"/>
              </a:solidFill>
              <a:latin typeface="Arial" panose="020B0604020202020204" pitchFamily="34" charset="0"/>
              <a:ea typeface="微软雅黑" pitchFamily="34" charset="-122"/>
              <a:sym typeface="Arial" panose="020B0604020202020204" pitchFamily="34" charset="0"/>
            </a:endParaRPr>
          </a:p>
          <a:p>
            <a:pPr marL="0" lvl="1" algn="ctr"/>
            <a:r>
              <a:rPr lang="zh-CN" altLang="en-US" sz="4073" b="1" dirty="0">
                <a:solidFill>
                  <a:schemeClr val="bg1"/>
                </a:solidFill>
                <a:latin typeface="Arial" panose="020B0604020202020204" pitchFamily="34" charset="0"/>
                <a:ea typeface="微软雅黑" pitchFamily="34" charset="-122"/>
                <a:sym typeface="Arial" panose="020B0604020202020204" pitchFamily="34" charset="0"/>
              </a:rPr>
              <a:t>明年工作计划</a:t>
            </a:r>
            <a:endParaRPr lang="en-US" altLang="zh-CN" sz="4073" b="1" dirty="0">
              <a:solidFill>
                <a:schemeClr val="bg1"/>
              </a:solidFill>
              <a:latin typeface="Arial" panose="020B0604020202020204" pitchFamily="34" charset="0"/>
              <a:ea typeface="微软雅黑" pitchFamily="34" charset="-122"/>
              <a:sym typeface="Arial" panose="020B0604020202020204" pitchFamily="34" charset="0"/>
            </a:endParaRPr>
          </a:p>
        </p:txBody>
      </p:sp>
      <p:cxnSp>
        <p:nvCxnSpPr>
          <p:cNvPr id="16" name="直接连接符 15"/>
          <p:cNvCxnSpPr/>
          <p:nvPr/>
        </p:nvCxnSpPr>
        <p:spPr>
          <a:xfrm flipV="1">
            <a:off x="4113945" y="2489920"/>
            <a:ext cx="0" cy="2177448"/>
          </a:xfrm>
          <a:prstGeom prst="line">
            <a:avLst/>
          </a:prstGeom>
          <a:ln w="12700">
            <a:solidFill>
              <a:schemeClr val="bg1"/>
            </a:solidFill>
            <a:prstDash val="dash"/>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2622655" y="4293597"/>
            <a:ext cx="1021553" cy="278538"/>
          </a:xfrm>
          <a:prstGeom prst="rect">
            <a:avLst/>
          </a:prstGeom>
          <a:noFill/>
        </p:spPr>
        <p:txBody>
          <a:bodyPr wrap="square" lIns="0" tIns="0" rIns="0" bIns="0" rtlCol="0">
            <a:spAutoFit/>
          </a:bodyPr>
          <a:lstStyle/>
          <a:p>
            <a:r>
              <a:rPr lang="en-US" altLang="zh-CN" sz="1810" dirty="0">
                <a:solidFill>
                  <a:schemeClr val="bg1"/>
                </a:solidFill>
                <a:latin typeface="Arial" panose="020B0604020202020204" pitchFamily="34" charset="0"/>
                <a:ea typeface="微软雅黑" pitchFamily="34" charset="-122"/>
                <a:sym typeface="Arial" panose="020B0604020202020204" pitchFamily="34" charset="0"/>
              </a:rPr>
              <a:t>PART 05</a:t>
            </a:r>
            <a:endParaRPr lang="zh-CN" altLang="en-US" sz="1810" dirty="0">
              <a:solidFill>
                <a:schemeClr val="bg1"/>
              </a:solidFill>
              <a:latin typeface="Arial" panose="020B0604020202020204" pitchFamily="34" charset="0"/>
              <a:ea typeface="微软雅黑" pitchFamily="34" charset="-122"/>
              <a:sym typeface="Arial" panose="020B0604020202020204" pitchFamily="34" charset="0"/>
            </a:endParaRPr>
          </a:p>
        </p:txBody>
      </p:sp>
      <p:grpSp>
        <p:nvGrpSpPr>
          <p:cNvPr id="18" name="组合 17"/>
          <p:cNvGrpSpPr/>
          <p:nvPr/>
        </p:nvGrpSpPr>
        <p:grpSpPr>
          <a:xfrm>
            <a:off x="2402961" y="2571400"/>
            <a:ext cx="1354580" cy="1354580"/>
            <a:chOff x="1068965" y="491752"/>
            <a:chExt cx="1197175" cy="1197175"/>
          </a:xfrm>
        </p:grpSpPr>
        <p:grpSp>
          <p:nvGrpSpPr>
            <p:cNvPr id="19" name="组合 15"/>
            <p:cNvGrpSpPr/>
            <p:nvPr/>
          </p:nvGrpSpPr>
          <p:grpSpPr>
            <a:xfrm>
              <a:off x="1068965" y="491752"/>
              <a:ext cx="1197175" cy="1197175"/>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KSO_Shape"/>
            <p:cNvSpPr>
              <a:spLocks/>
            </p:cNvSpPr>
            <p:nvPr/>
          </p:nvSpPr>
          <p:spPr bwMode="auto">
            <a:xfrm>
              <a:off x="1288029" y="829734"/>
              <a:ext cx="759046" cy="521208"/>
            </a:xfrm>
            <a:custGeom>
              <a:avLst/>
              <a:gdLst>
                <a:gd name="T0" fmla="*/ 2147483646 w 112"/>
                <a:gd name="T1" fmla="*/ 2147483646 h 77"/>
                <a:gd name="T2" fmla="*/ 2147483646 w 112"/>
                <a:gd name="T3" fmla="*/ 2147483646 h 77"/>
                <a:gd name="T4" fmla="*/ 2147483646 w 112"/>
                <a:gd name="T5" fmla="*/ 2147483646 h 77"/>
                <a:gd name="T6" fmla="*/ 2147483646 w 112"/>
                <a:gd name="T7" fmla="*/ 2147483646 h 77"/>
                <a:gd name="T8" fmla="*/ 2147483646 w 112"/>
                <a:gd name="T9" fmla="*/ 2147483646 h 77"/>
                <a:gd name="T10" fmla="*/ 0 w 112"/>
                <a:gd name="T11" fmla="*/ 2147483646 h 77"/>
                <a:gd name="T12" fmla="*/ 2147483646 w 112"/>
                <a:gd name="T13" fmla="*/ 2147483646 h 77"/>
                <a:gd name="T14" fmla="*/ 2147483646 w 112"/>
                <a:gd name="T15" fmla="*/ 2147483646 h 77"/>
                <a:gd name="T16" fmla="*/ 2147483646 w 112"/>
                <a:gd name="T17" fmla="*/ 2147483646 h 77"/>
                <a:gd name="T18" fmla="*/ 2147483646 w 112"/>
                <a:gd name="T19" fmla="*/ 2147483646 h 77"/>
                <a:gd name="T20" fmla="*/ 2147483646 w 112"/>
                <a:gd name="T21" fmla="*/ 2147483646 h 77"/>
                <a:gd name="T22" fmla="*/ 2147483646 w 112"/>
                <a:gd name="T23" fmla="*/ 2147483646 h 77"/>
                <a:gd name="T24" fmla="*/ 2147483646 w 112"/>
                <a:gd name="T25" fmla="*/ 2147483646 h 77"/>
                <a:gd name="T26" fmla="*/ 2147483646 w 112"/>
                <a:gd name="T27" fmla="*/ 2147483646 h 77"/>
                <a:gd name="T28" fmla="*/ 2147483646 w 112"/>
                <a:gd name="T29" fmla="*/ 2147483646 h 77"/>
                <a:gd name="T30" fmla="*/ 2147483646 w 112"/>
                <a:gd name="T31" fmla="*/ 2147483646 h 77"/>
                <a:gd name="T32" fmla="*/ 2147483646 w 112"/>
                <a:gd name="T33" fmla="*/ 2147483646 h 77"/>
                <a:gd name="T34" fmla="*/ 2147483646 w 112"/>
                <a:gd name="T35" fmla="*/ 2147483646 h 77"/>
                <a:gd name="T36" fmla="*/ 2147483646 w 112"/>
                <a:gd name="T37" fmla="*/ 2147483646 h 77"/>
                <a:gd name="T38" fmla="*/ 2147483646 w 112"/>
                <a:gd name="T39" fmla="*/ 2147483646 h 77"/>
                <a:gd name="T40" fmla="*/ 2147483646 w 112"/>
                <a:gd name="T41" fmla="*/ 2147483646 h 77"/>
                <a:gd name="T42" fmla="*/ 2147483646 w 112"/>
                <a:gd name="T43" fmla="*/ 2147483646 h 77"/>
                <a:gd name="T44" fmla="*/ 2147483646 w 112"/>
                <a:gd name="T45" fmla="*/ 2147483646 h 77"/>
                <a:gd name="T46" fmla="*/ 2147483646 w 112"/>
                <a:gd name="T47" fmla="*/ 2147483646 h 77"/>
                <a:gd name="T48" fmla="*/ 2147483646 w 112"/>
                <a:gd name="T49" fmla="*/ 2147483646 h 77"/>
                <a:gd name="T50" fmla="*/ 2147483646 w 112"/>
                <a:gd name="T51" fmla="*/ 2147483646 h 77"/>
                <a:gd name="T52" fmla="*/ 2147483646 w 112"/>
                <a:gd name="T53" fmla="*/ 2147483646 h 77"/>
                <a:gd name="T54" fmla="*/ 2147483646 w 112"/>
                <a:gd name="T55" fmla="*/ 2147483646 h 77"/>
                <a:gd name="T56" fmla="*/ 2147483646 w 112"/>
                <a:gd name="T57" fmla="*/ 2147483646 h 77"/>
                <a:gd name="T58" fmla="*/ 2147483646 w 112"/>
                <a:gd name="T59" fmla="*/ 2147483646 h 77"/>
                <a:gd name="T60" fmla="*/ 2147483646 w 112"/>
                <a:gd name="T61" fmla="*/ 2147483646 h 77"/>
                <a:gd name="T62" fmla="*/ 2147483646 w 112"/>
                <a:gd name="T63" fmla="*/ 2147483646 h 77"/>
                <a:gd name="T64" fmla="*/ 2147483646 w 112"/>
                <a:gd name="T65" fmla="*/ 2147483646 h 77"/>
                <a:gd name="T66" fmla="*/ 2147483646 w 112"/>
                <a:gd name="T67" fmla="*/ 2147483646 h 77"/>
                <a:gd name="T68" fmla="*/ 2147483646 w 112"/>
                <a:gd name="T69" fmla="*/ 2147483646 h 77"/>
                <a:gd name="T70" fmla="*/ 2147483646 w 112"/>
                <a:gd name="T71" fmla="*/ 2147483646 h 77"/>
                <a:gd name="T72" fmla="*/ 2147483646 w 112"/>
                <a:gd name="T73" fmla="*/ 2147483646 h 77"/>
                <a:gd name="T74" fmla="*/ 2147483646 w 112"/>
                <a:gd name="T75" fmla="*/ 2147483646 h 77"/>
                <a:gd name="T76" fmla="*/ 2147483646 w 112"/>
                <a:gd name="T77" fmla="*/ 2147483646 h 77"/>
                <a:gd name="T78" fmla="*/ 2147483646 w 112"/>
                <a:gd name="T79" fmla="*/ 2147483646 h 77"/>
                <a:gd name="T80" fmla="*/ 2147483646 w 112"/>
                <a:gd name="T81" fmla="*/ 2147483646 h 77"/>
                <a:gd name="T82" fmla="*/ 2147483646 w 112"/>
                <a:gd name="T83" fmla="*/ 2147483646 h 77"/>
                <a:gd name="T84" fmla="*/ 2147483646 w 112"/>
                <a:gd name="T85" fmla="*/ 2147483646 h 77"/>
                <a:gd name="T86" fmla="*/ 2147483646 w 112"/>
                <a:gd name="T87" fmla="*/ 2147483646 h 77"/>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112" h="77">
                  <a:moveTo>
                    <a:pt x="56" y="0"/>
                  </a:moveTo>
                  <a:cubicBezTo>
                    <a:pt x="62" y="0"/>
                    <a:pt x="66" y="4"/>
                    <a:pt x="66" y="10"/>
                  </a:cubicBezTo>
                  <a:cubicBezTo>
                    <a:pt x="66" y="15"/>
                    <a:pt x="62" y="20"/>
                    <a:pt x="56" y="20"/>
                  </a:cubicBezTo>
                  <a:cubicBezTo>
                    <a:pt x="51" y="20"/>
                    <a:pt x="46" y="15"/>
                    <a:pt x="46" y="10"/>
                  </a:cubicBezTo>
                  <a:cubicBezTo>
                    <a:pt x="46" y="4"/>
                    <a:pt x="51" y="0"/>
                    <a:pt x="56" y="0"/>
                  </a:cubicBezTo>
                  <a:close/>
                  <a:moveTo>
                    <a:pt x="15" y="49"/>
                  </a:moveTo>
                  <a:cubicBezTo>
                    <a:pt x="15" y="66"/>
                    <a:pt x="15" y="66"/>
                    <a:pt x="15" y="66"/>
                  </a:cubicBezTo>
                  <a:cubicBezTo>
                    <a:pt x="10" y="66"/>
                    <a:pt x="10" y="66"/>
                    <a:pt x="10" y="66"/>
                  </a:cubicBezTo>
                  <a:cubicBezTo>
                    <a:pt x="10" y="52"/>
                    <a:pt x="10" y="52"/>
                    <a:pt x="10" y="52"/>
                  </a:cubicBezTo>
                  <a:cubicBezTo>
                    <a:pt x="9" y="52"/>
                    <a:pt x="9" y="52"/>
                    <a:pt x="9" y="52"/>
                  </a:cubicBezTo>
                  <a:cubicBezTo>
                    <a:pt x="9" y="66"/>
                    <a:pt x="9" y="66"/>
                    <a:pt x="9" y="66"/>
                  </a:cubicBezTo>
                  <a:cubicBezTo>
                    <a:pt x="4" y="66"/>
                    <a:pt x="4" y="66"/>
                    <a:pt x="4" y="66"/>
                  </a:cubicBezTo>
                  <a:cubicBezTo>
                    <a:pt x="4" y="49"/>
                    <a:pt x="4" y="49"/>
                    <a:pt x="4" y="49"/>
                  </a:cubicBezTo>
                  <a:cubicBezTo>
                    <a:pt x="4" y="46"/>
                    <a:pt x="4" y="46"/>
                    <a:pt x="4" y="46"/>
                  </a:cubicBezTo>
                  <a:cubicBezTo>
                    <a:pt x="4" y="37"/>
                    <a:pt x="4" y="37"/>
                    <a:pt x="4" y="37"/>
                  </a:cubicBezTo>
                  <a:cubicBezTo>
                    <a:pt x="4" y="37"/>
                    <a:pt x="4" y="37"/>
                    <a:pt x="4" y="37"/>
                  </a:cubicBezTo>
                  <a:cubicBezTo>
                    <a:pt x="4" y="46"/>
                    <a:pt x="4" y="46"/>
                    <a:pt x="4" y="46"/>
                  </a:cubicBezTo>
                  <a:cubicBezTo>
                    <a:pt x="0" y="46"/>
                    <a:pt x="0" y="46"/>
                    <a:pt x="0" y="46"/>
                  </a:cubicBezTo>
                  <a:cubicBezTo>
                    <a:pt x="0" y="33"/>
                    <a:pt x="0" y="33"/>
                    <a:pt x="0" y="33"/>
                  </a:cubicBezTo>
                  <a:cubicBezTo>
                    <a:pt x="0" y="31"/>
                    <a:pt x="1" y="29"/>
                    <a:pt x="4" y="29"/>
                  </a:cubicBezTo>
                  <a:cubicBezTo>
                    <a:pt x="13" y="29"/>
                    <a:pt x="13" y="29"/>
                    <a:pt x="13" y="29"/>
                  </a:cubicBezTo>
                  <a:cubicBezTo>
                    <a:pt x="13" y="30"/>
                    <a:pt x="13" y="30"/>
                    <a:pt x="13" y="31"/>
                  </a:cubicBezTo>
                  <a:cubicBezTo>
                    <a:pt x="13" y="49"/>
                    <a:pt x="13" y="49"/>
                    <a:pt x="13" y="49"/>
                  </a:cubicBezTo>
                  <a:cubicBezTo>
                    <a:pt x="15" y="49"/>
                    <a:pt x="15" y="49"/>
                    <a:pt x="15" y="49"/>
                  </a:cubicBezTo>
                  <a:close/>
                  <a:moveTo>
                    <a:pt x="10" y="15"/>
                  </a:moveTo>
                  <a:cubicBezTo>
                    <a:pt x="13" y="15"/>
                    <a:pt x="16" y="18"/>
                    <a:pt x="16" y="22"/>
                  </a:cubicBezTo>
                  <a:cubicBezTo>
                    <a:pt x="16" y="23"/>
                    <a:pt x="16" y="24"/>
                    <a:pt x="15" y="25"/>
                  </a:cubicBezTo>
                  <a:cubicBezTo>
                    <a:pt x="15" y="26"/>
                    <a:pt x="15" y="26"/>
                    <a:pt x="14" y="26"/>
                  </a:cubicBezTo>
                  <a:cubicBezTo>
                    <a:pt x="13" y="27"/>
                    <a:pt x="12" y="28"/>
                    <a:pt x="10" y="28"/>
                  </a:cubicBezTo>
                  <a:cubicBezTo>
                    <a:pt x="6" y="28"/>
                    <a:pt x="3" y="25"/>
                    <a:pt x="3" y="22"/>
                  </a:cubicBezTo>
                  <a:cubicBezTo>
                    <a:pt x="3" y="18"/>
                    <a:pt x="6" y="15"/>
                    <a:pt x="10" y="15"/>
                  </a:cubicBezTo>
                  <a:close/>
                  <a:moveTo>
                    <a:pt x="96" y="49"/>
                  </a:moveTo>
                  <a:cubicBezTo>
                    <a:pt x="96" y="66"/>
                    <a:pt x="96" y="66"/>
                    <a:pt x="96" y="66"/>
                  </a:cubicBezTo>
                  <a:cubicBezTo>
                    <a:pt x="101" y="66"/>
                    <a:pt x="101" y="66"/>
                    <a:pt x="101" y="66"/>
                  </a:cubicBezTo>
                  <a:cubicBezTo>
                    <a:pt x="101" y="52"/>
                    <a:pt x="101" y="52"/>
                    <a:pt x="101" y="52"/>
                  </a:cubicBezTo>
                  <a:cubicBezTo>
                    <a:pt x="102" y="52"/>
                    <a:pt x="102" y="52"/>
                    <a:pt x="102" y="52"/>
                  </a:cubicBezTo>
                  <a:cubicBezTo>
                    <a:pt x="102" y="66"/>
                    <a:pt x="102" y="66"/>
                    <a:pt x="102" y="66"/>
                  </a:cubicBezTo>
                  <a:cubicBezTo>
                    <a:pt x="107" y="66"/>
                    <a:pt x="107" y="66"/>
                    <a:pt x="107" y="66"/>
                  </a:cubicBezTo>
                  <a:cubicBezTo>
                    <a:pt x="107" y="49"/>
                    <a:pt x="107" y="49"/>
                    <a:pt x="107" y="49"/>
                  </a:cubicBezTo>
                  <a:cubicBezTo>
                    <a:pt x="107" y="46"/>
                    <a:pt x="107" y="46"/>
                    <a:pt x="107" y="46"/>
                  </a:cubicBezTo>
                  <a:cubicBezTo>
                    <a:pt x="107" y="37"/>
                    <a:pt x="107" y="37"/>
                    <a:pt x="107" y="37"/>
                  </a:cubicBezTo>
                  <a:cubicBezTo>
                    <a:pt x="107" y="37"/>
                    <a:pt x="107" y="37"/>
                    <a:pt x="107" y="37"/>
                  </a:cubicBezTo>
                  <a:cubicBezTo>
                    <a:pt x="107" y="46"/>
                    <a:pt x="107" y="46"/>
                    <a:pt x="107" y="46"/>
                  </a:cubicBezTo>
                  <a:cubicBezTo>
                    <a:pt x="112" y="46"/>
                    <a:pt x="112" y="46"/>
                    <a:pt x="112" y="46"/>
                  </a:cubicBezTo>
                  <a:cubicBezTo>
                    <a:pt x="112" y="33"/>
                    <a:pt x="112" y="33"/>
                    <a:pt x="112" y="33"/>
                  </a:cubicBezTo>
                  <a:cubicBezTo>
                    <a:pt x="112" y="31"/>
                    <a:pt x="110" y="29"/>
                    <a:pt x="107" y="29"/>
                  </a:cubicBezTo>
                  <a:cubicBezTo>
                    <a:pt x="98" y="29"/>
                    <a:pt x="98" y="29"/>
                    <a:pt x="98" y="29"/>
                  </a:cubicBezTo>
                  <a:cubicBezTo>
                    <a:pt x="98" y="30"/>
                    <a:pt x="98" y="30"/>
                    <a:pt x="98" y="31"/>
                  </a:cubicBezTo>
                  <a:cubicBezTo>
                    <a:pt x="98" y="49"/>
                    <a:pt x="98" y="49"/>
                    <a:pt x="98" y="49"/>
                  </a:cubicBezTo>
                  <a:cubicBezTo>
                    <a:pt x="96" y="49"/>
                    <a:pt x="96" y="49"/>
                    <a:pt x="96" y="49"/>
                  </a:cubicBezTo>
                  <a:close/>
                  <a:moveTo>
                    <a:pt x="101" y="15"/>
                  </a:moveTo>
                  <a:cubicBezTo>
                    <a:pt x="98" y="15"/>
                    <a:pt x="95" y="18"/>
                    <a:pt x="95" y="22"/>
                  </a:cubicBezTo>
                  <a:cubicBezTo>
                    <a:pt x="95" y="23"/>
                    <a:pt x="95" y="24"/>
                    <a:pt x="96" y="25"/>
                  </a:cubicBezTo>
                  <a:cubicBezTo>
                    <a:pt x="96" y="26"/>
                    <a:pt x="97" y="26"/>
                    <a:pt x="97" y="26"/>
                  </a:cubicBezTo>
                  <a:cubicBezTo>
                    <a:pt x="98" y="27"/>
                    <a:pt x="100" y="28"/>
                    <a:pt x="101" y="28"/>
                  </a:cubicBezTo>
                  <a:cubicBezTo>
                    <a:pt x="105" y="28"/>
                    <a:pt x="108" y="25"/>
                    <a:pt x="108" y="22"/>
                  </a:cubicBezTo>
                  <a:cubicBezTo>
                    <a:pt x="108" y="18"/>
                    <a:pt x="105" y="15"/>
                    <a:pt x="101" y="15"/>
                  </a:cubicBezTo>
                  <a:close/>
                  <a:moveTo>
                    <a:pt x="75" y="51"/>
                  </a:moveTo>
                  <a:cubicBezTo>
                    <a:pt x="75" y="72"/>
                    <a:pt x="75" y="72"/>
                    <a:pt x="75" y="72"/>
                  </a:cubicBezTo>
                  <a:cubicBezTo>
                    <a:pt x="80" y="72"/>
                    <a:pt x="80" y="72"/>
                    <a:pt x="80" y="72"/>
                  </a:cubicBezTo>
                  <a:cubicBezTo>
                    <a:pt x="80" y="54"/>
                    <a:pt x="80" y="54"/>
                    <a:pt x="80" y="54"/>
                  </a:cubicBezTo>
                  <a:cubicBezTo>
                    <a:pt x="82" y="54"/>
                    <a:pt x="82" y="54"/>
                    <a:pt x="82" y="54"/>
                  </a:cubicBezTo>
                  <a:cubicBezTo>
                    <a:pt x="82" y="72"/>
                    <a:pt x="82" y="72"/>
                    <a:pt x="82" y="72"/>
                  </a:cubicBezTo>
                  <a:cubicBezTo>
                    <a:pt x="87" y="72"/>
                    <a:pt x="87" y="72"/>
                    <a:pt x="87" y="72"/>
                  </a:cubicBezTo>
                  <a:cubicBezTo>
                    <a:pt x="87" y="51"/>
                    <a:pt x="87" y="51"/>
                    <a:pt x="87" y="51"/>
                  </a:cubicBezTo>
                  <a:cubicBezTo>
                    <a:pt x="87" y="47"/>
                    <a:pt x="87" y="47"/>
                    <a:pt x="87" y="47"/>
                  </a:cubicBezTo>
                  <a:cubicBezTo>
                    <a:pt x="87" y="36"/>
                    <a:pt x="87" y="36"/>
                    <a:pt x="87" y="36"/>
                  </a:cubicBezTo>
                  <a:cubicBezTo>
                    <a:pt x="88" y="36"/>
                    <a:pt x="88" y="36"/>
                    <a:pt x="88" y="36"/>
                  </a:cubicBezTo>
                  <a:cubicBezTo>
                    <a:pt x="88" y="47"/>
                    <a:pt x="88" y="47"/>
                    <a:pt x="88" y="47"/>
                  </a:cubicBezTo>
                  <a:cubicBezTo>
                    <a:pt x="94" y="47"/>
                    <a:pt x="94" y="47"/>
                    <a:pt x="94" y="47"/>
                  </a:cubicBezTo>
                  <a:cubicBezTo>
                    <a:pt x="94" y="31"/>
                    <a:pt x="94" y="31"/>
                    <a:pt x="94" y="31"/>
                  </a:cubicBezTo>
                  <a:cubicBezTo>
                    <a:pt x="94" y="28"/>
                    <a:pt x="91" y="26"/>
                    <a:pt x="88" y="26"/>
                  </a:cubicBezTo>
                  <a:cubicBezTo>
                    <a:pt x="77" y="26"/>
                    <a:pt x="77" y="26"/>
                    <a:pt x="77" y="26"/>
                  </a:cubicBezTo>
                  <a:cubicBezTo>
                    <a:pt x="77" y="27"/>
                    <a:pt x="77" y="28"/>
                    <a:pt x="77" y="28"/>
                  </a:cubicBezTo>
                  <a:cubicBezTo>
                    <a:pt x="77" y="51"/>
                    <a:pt x="77" y="51"/>
                    <a:pt x="77" y="51"/>
                  </a:cubicBezTo>
                  <a:cubicBezTo>
                    <a:pt x="75" y="51"/>
                    <a:pt x="75" y="51"/>
                    <a:pt x="75" y="51"/>
                  </a:cubicBezTo>
                  <a:close/>
                  <a:moveTo>
                    <a:pt x="65" y="47"/>
                  </a:moveTo>
                  <a:cubicBezTo>
                    <a:pt x="65" y="32"/>
                    <a:pt x="65" y="32"/>
                    <a:pt x="65" y="32"/>
                  </a:cubicBezTo>
                  <a:cubicBezTo>
                    <a:pt x="64" y="32"/>
                    <a:pt x="64" y="32"/>
                    <a:pt x="64" y="32"/>
                  </a:cubicBezTo>
                  <a:cubicBezTo>
                    <a:pt x="64" y="47"/>
                    <a:pt x="64" y="47"/>
                    <a:pt x="64" y="47"/>
                  </a:cubicBezTo>
                  <a:cubicBezTo>
                    <a:pt x="64" y="50"/>
                    <a:pt x="64" y="50"/>
                    <a:pt x="64" y="50"/>
                  </a:cubicBezTo>
                  <a:cubicBezTo>
                    <a:pt x="64" y="77"/>
                    <a:pt x="64" y="77"/>
                    <a:pt x="64" y="77"/>
                  </a:cubicBezTo>
                  <a:cubicBezTo>
                    <a:pt x="57" y="77"/>
                    <a:pt x="57" y="77"/>
                    <a:pt x="57" y="77"/>
                  </a:cubicBezTo>
                  <a:cubicBezTo>
                    <a:pt x="57" y="55"/>
                    <a:pt x="57" y="55"/>
                    <a:pt x="57" y="55"/>
                  </a:cubicBezTo>
                  <a:cubicBezTo>
                    <a:pt x="55" y="55"/>
                    <a:pt x="55" y="55"/>
                    <a:pt x="55" y="55"/>
                  </a:cubicBezTo>
                  <a:cubicBezTo>
                    <a:pt x="55" y="77"/>
                    <a:pt x="55" y="77"/>
                    <a:pt x="55" y="77"/>
                  </a:cubicBezTo>
                  <a:cubicBezTo>
                    <a:pt x="48" y="77"/>
                    <a:pt x="48" y="77"/>
                    <a:pt x="48" y="77"/>
                  </a:cubicBezTo>
                  <a:cubicBezTo>
                    <a:pt x="48" y="50"/>
                    <a:pt x="48" y="50"/>
                    <a:pt x="48" y="50"/>
                  </a:cubicBezTo>
                  <a:cubicBezTo>
                    <a:pt x="48" y="47"/>
                    <a:pt x="48" y="47"/>
                    <a:pt x="48" y="47"/>
                  </a:cubicBezTo>
                  <a:cubicBezTo>
                    <a:pt x="48" y="32"/>
                    <a:pt x="48" y="32"/>
                    <a:pt x="48" y="32"/>
                  </a:cubicBezTo>
                  <a:cubicBezTo>
                    <a:pt x="47" y="32"/>
                    <a:pt x="47" y="32"/>
                    <a:pt x="47" y="32"/>
                  </a:cubicBezTo>
                  <a:cubicBezTo>
                    <a:pt x="47" y="47"/>
                    <a:pt x="47" y="47"/>
                    <a:pt x="47" y="47"/>
                  </a:cubicBezTo>
                  <a:cubicBezTo>
                    <a:pt x="41" y="47"/>
                    <a:pt x="41" y="47"/>
                    <a:pt x="41" y="47"/>
                  </a:cubicBezTo>
                  <a:cubicBezTo>
                    <a:pt x="41" y="27"/>
                    <a:pt x="41" y="27"/>
                    <a:pt x="41" y="27"/>
                  </a:cubicBezTo>
                  <a:cubicBezTo>
                    <a:pt x="41" y="24"/>
                    <a:pt x="44" y="21"/>
                    <a:pt x="47" y="21"/>
                  </a:cubicBezTo>
                  <a:cubicBezTo>
                    <a:pt x="66" y="21"/>
                    <a:pt x="46" y="21"/>
                    <a:pt x="65" y="21"/>
                  </a:cubicBezTo>
                  <a:cubicBezTo>
                    <a:pt x="69" y="21"/>
                    <a:pt x="71" y="24"/>
                    <a:pt x="71" y="27"/>
                  </a:cubicBezTo>
                  <a:cubicBezTo>
                    <a:pt x="71" y="47"/>
                    <a:pt x="71" y="47"/>
                    <a:pt x="71" y="47"/>
                  </a:cubicBezTo>
                  <a:cubicBezTo>
                    <a:pt x="70" y="47"/>
                    <a:pt x="68" y="47"/>
                    <a:pt x="65" y="47"/>
                  </a:cubicBezTo>
                  <a:close/>
                  <a:moveTo>
                    <a:pt x="37" y="51"/>
                  </a:moveTo>
                  <a:cubicBezTo>
                    <a:pt x="37" y="72"/>
                    <a:pt x="37" y="72"/>
                    <a:pt x="37" y="72"/>
                  </a:cubicBezTo>
                  <a:cubicBezTo>
                    <a:pt x="31" y="72"/>
                    <a:pt x="31" y="72"/>
                    <a:pt x="31" y="72"/>
                  </a:cubicBezTo>
                  <a:cubicBezTo>
                    <a:pt x="31" y="54"/>
                    <a:pt x="31" y="54"/>
                    <a:pt x="31" y="54"/>
                  </a:cubicBezTo>
                  <a:cubicBezTo>
                    <a:pt x="30" y="54"/>
                    <a:pt x="30" y="54"/>
                    <a:pt x="30" y="54"/>
                  </a:cubicBezTo>
                  <a:cubicBezTo>
                    <a:pt x="30" y="72"/>
                    <a:pt x="30" y="72"/>
                    <a:pt x="30" y="72"/>
                  </a:cubicBezTo>
                  <a:cubicBezTo>
                    <a:pt x="24" y="72"/>
                    <a:pt x="24" y="72"/>
                    <a:pt x="24" y="72"/>
                  </a:cubicBezTo>
                  <a:cubicBezTo>
                    <a:pt x="24" y="51"/>
                    <a:pt x="24" y="51"/>
                    <a:pt x="24" y="51"/>
                  </a:cubicBezTo>
                  <a:cubicBezTo>
                    <a:pt x="24" y="47"/>
                    <a:pt x="24" y="47"/>
                    <a:pt x="24" y="47"/>
                  </a:cubicBezTo>
                  <a:cubicBezTo>
                    <a:pt x="24" y="36"/>
                    <a:pt x="24" y="36"/>
                    <a:pt x="24" y="36"/>
                  </a:cubicBezTo>
                  <a:cubicBezTo>
                    <a:pt x="23" y="36"/>
                    <a:pt x="23" y="36"/>
                    <a:pt x="23" y="36"/>
                  </a:cubicBezTo>
                  <a:cubicBezTo>
                    <a:pt x="23" y="47"/>
                    <a:pt x="23" y="47"/>
                    <a:pt x="23" y="47"/>
                  </a:cubicBezTo>
                  <a:cubicBezTo>
                    <a:pt x="18" y="47"/>
                    <a:pt x="18" y="47"/>
                    <a:pt x="18" y="47"/>
                  </a:cubicBezTo>
                  <a:cubicBezTo>
                    <a:pt x="18" y="31"/>
                    <a:pt x="18" y="31"/>
                    <a:pt x="18" y="31"/>
                  </a:cubicBezTo>
                  <a:cubicBezTo>
                    <a:pt x="18" y="28"/>
                    <a:pt x="20" y="26"/>
                    <a:pt x="23" y="26"/>
                  </a:cubicBezTo>
                  <a:cubicBezTo>
                    <a:pt x="35" y="26"/>
                    <a:pt x="35" y="26"/>
                    <a:pt x="35" y="26"/>
                  </a:cubicBezTo>
                  <a:cubicBezTo>
                    <a:pt x="35" y="27"/>
                    <a:pt x="35" y="28"/>
                    <a:pt x="35" y="28"/>
                  </a:cubicBezTo>
                  <a:cubicBezTo>
                    <a:pt x="35" y="51"/>
                    <a:pt x="35" y="51"/>
                    <a:pt x="35" y="51"/>
                  </a:cubicBezTo>
                  <a:cubicBezTo>
                    <a:pt x="37" y="51"/>
                    <a:pt x="37" y="51"/>
                    <a:pt x="37" y="51"/>
                  </a:cubicBezTo>
                  <a:close/>
                  <a:moveTo>
                    <a:pt x="31" y="9"/>
                  </a:moveTo>
                  <a:cubicBezTo>
                    <a:pt x="35" y="9"/>
                    <a:pt x="39" y="12"/>
                    <a:pt x="39" y="17"/>
                  </a:cubicBezTo>
                  <a:cubicBezTo>
                    <a:pt x="39" y="19"/>
                    <a:pt x="38" y="20"/>
                    <a:pt x="37" y="22"/>
                  </a:cubicBezTo>
                  <a:cubicBezTo>
                    <a:pt x="37" y="22"/>
                    <a:pt x="37" y="22"/>
                    <a:pt x="37" y="23"/>
                  </a:cubicBezTo>
                  <a:cubicBezTo>
                    <a:pt x="35" y="24"/>
                    <a:pt x="33" y="25"/>
                    <a:pt x="31" y="25"/>
                  </a:cubicBezTo>
                  <a:cubicBezTo>
                    <a:pt x="26" y="25"/>
                    <a:pt x="22" y="21"/>
                    <a:pt x="22" y="17"/>
                  </a:cubicBezTo>
                  <a:cubicBezTo>
                    <a:pt x="22" y="12"/>
                    <a:pt x="26" y="9"/>
                    <a:pt x="31" y="9"/>
                  </a:cubicBezTo>
                  <a:close/>
                  <a:moveTo>
                    <a:pt x="81" y="9"/>
                  </a:moveTo>
                  <a:cubicBezTo>
                    <a:pt x="76" y="9"/>
                    <a:pt x="73" y="12"/>
                    <a:pt x="73" y="17"/>
                  </a:cubicBezTo>
                  <a:cubicBezTo>
                    <a:pt x="73" y="19"/>
                    <a:pt x="73" y="20"/>
                    <a:pt x="74" y="22"/>
                  </a:cubicBezTo>
                  <a:cubicBezTo>
                    <a:pt x="75" y="22"/>
                    <a:pt x="75" y="22"/>
                    <a:pt x="75" y="23"/>
                  </a:cubicBezTo>
                  <a:cubicBezTo>
                    <a:pt x="77" y="24"/>
                    <a:pt x="79" y="25"/>
                    <a:pt x="81" y="25"/>
                  </a:cubicBezTo>
                  <a:cubicBezTo>
                    <a:pt x="85" y="25"/>
                    <a:pt x="89" y="21"/>
                    <a:pt x="89" y="17"/>
                  </a:cubicBezTo>
                  <a:cubicBezTo>
                    <a:pt x="89" y="12"/>
                    <a:pt x="85" y="9"/>
                    <a:pt x="81" y="9"/>
                  </a:cubicBezTo>
                  <a:close/>
                </a:path>
              </a:pathLst>
            </a:custGeom>
            <a:solidFill>
              <a:srgbClr val="0070C0"/>
            </a:solidFill>
            <a:ln>
              <a:noFill/>
            </a:ln>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1" name="TextBox 30"/>
          <p:cNvSpPr txBox="1"/>
          <p:nvPr/>
        </p:nvSpPr>
        <p:spPr>
          <a:xfrm>
            <a:off x="4439848" y="3875007"/>
            <a:ext cx="1220112"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营业额提升</a:t>
            </a:r>
          </a:p>
        </p:txBody>
      </p:sp>
      <p:sp>
        <p:nvSpPr>
          <p:cNvPr id="32" name="TextBox 31"/>
          <p:cNvSpPr txBox="1"/>
          <p:nvPr/>
        </p:nvSpPr>
        <p:spPr>
          <a:xfrm>
            <a:off x="5659961" y="3875007"/>
            <a:ext cx="1114775"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团队扩大</a:t>
            </a:r>
          </a:p>
        </p:txBody>
      </p:sp>
      <p:sp>
        <p:nvSpPr>
          <p:cNvPr id="33" name="TextBox 32"/>
          <p:cNvSpPr txBox="1"/>
          <p:nvPr/>
        </p:nvSpPr>
        <p:spPr>
          <a:xfrm>
            <a:off x="6884118" y="3875007"/>
            <a:ext cx="1163028"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管理提高</a:t>
            </a:r>
          </a:p>
        </p:txBody>
      </p:sp>
      <p:sp>
        <p:nvSpPr>
          <p:cNvPr id="35" name="TextBox 34"/>
          <p:cNvSpPr txBox="1"/>
          <p:nvPr/>
        </p:nvSpPr>
        <p:spPr>
          <a:xfrm>
            <a:off x="4439848" y="4228941"/>
            <a:ext cx="1393497"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利益最大化</a:t>
            </a:r>
          </a:p>
        </p:txBody>
      </p:sp>
      <p:sp>
        <p:nvSpPr>
          <p:cNvPr id="36" name="TextBox 35"/>
          <p:cNvSpPr txBox="1"/>
          <p:nvPr/>
        </p:nvSpPr>
        <p:spPr>
          <a:xfrm>
            <a:off x="5662704" y="4228941"/>
            <a:ext cx="1393497" cy="278056"/>
          </a:xfrm>
          <a:prstGeom prst="rect">
            <a:avLst/>
          </a:prstGeom>
          <a:noFill/>
        </p:spPr>
        <p:txBody>
          <a:bodyPr wrap="square" lIns="68419" tIns="34210" rIns="68419" bIns="34210" rtlCol="0">
            <a:spAutoFit/>
          </a:bodyPr>
          <a:lstStyle/>
          <a:p>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结束语</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42"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barn(outHorizontal)">
                                      <p:cBhvr>
                                        <p:cTn id="7" dur="500"/>
                                        <p:tgtEl>
                                          <p:spTgt spid="14"/>
                                        </p:tgtEl>
                                      </p:cBhvr>
                                    </p:animEffect>
                                  </p:childTnLst>
                                </p:cTn>
                              </p:par>
                              <p:par>
                                <p:cTn id="8" presetID="2" presetClass="entr" presetSubtype="8" accel="35000" fill="hold" nodeType="withEffect">
                                  <p:stCondLst>
                                    <p:cond delay="0"/>
                                  </p:stCondLst>
                                  <p:childTnLst>
                                    <p:set>
                                      <p:cBhvr>
                                        <p:cTn id="9" dur="1" fill="hold">
                                          <p:stCondLst>
                                            <p:cond delay="0"/>
                                          </p:stCondLst>
                                        </p:cTn>
                                        <p:tgtEl>
                                          <p:spTgt spid="18"/>
                                        </p:tgtEl>
                                        <p:attrNameLst>
                                          <p:attrName>style.visibility</p:attrName>
                                        </p:attrNameLst>
                                      </p:cBhvr>
                                      <p:to>
                                        <p:strVal val="visible"/>
                                      </p:to>
                                    </p:set>
                                    <p:anim calcmode="lin" valueType="num">
                                      <p:cBhvr additive="base">
                                        <p:cTn id="10" dur="1500" fill="hold"/>
                                        <p:tgtEl>
                                          <p:spTgt spid="18"/>
                                        </p:tgtEl>
                                        <p:attrNameLst>
                                          <p:attrName>ppt_x</p:attrName>
                                        </p:attrNameLst>
                                      </p:cBhvr>
                                      <p:tavLst>
                                        <p:tav tm="0">
                                          <p:val>
                                            <p:strVal val="0-#ppt_w/2"/>
                                          </p:val>
                                        </p:tav>
                                        <p:tav tm="100000">
                                          <p:val>
                                            <p:strVal val="#ppt_x"/>
                                          </p:val>
                                        </p:tav>
                                      </p:tavLst>
                                    </p:anim>
                                    <p:anim calcmode="lin" valueType="num">
                                      <p:cBhvr additive="base">
                                        <p:cTn id="11" dur="1500" fill="hold"/>
                                        <p:tgtEl>
                                          <p:spTgt spid="18"/>
                                        </p:tgtEl>
                                        <p:attrNameLst>
                                          <p:attrName>ppt_y</p:attrName>
                                        </p:attrNameLst>
                                      </p:cBhvr>
                                      <p:tavLst>
                                        <p:tav tm="0">
                                          <p:val>
                                            <p:strVal val="#ppt_y"/>
                                          </p:val>
                                        </p:tav>
                                        <p:tav tm="100000">
                                          <p:val>
                                            <p:strVal val="#ppt_y"/>
                                          </p:val>
                                        </p:tav>
                                      </p:tavLst>
                                    </p:anim>
                                  </p:childTnLst>
                                </p:cTn>
                              </p:par>
                            </p:childTnLst>
                          </p:cTn>
                        </p:par>
                        <p:par>
                          <p:cTn id="12" fill="hold">
                            <p:stCondLst>
                              <p:cond delay="1500"/>
                            </p:stCondLst>
                            <p:childTnLst>
                              <p:par>
                                <p:cTn id="13" presetID="22" presetClass="entr" presetSubtype="4"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wipe(down)">
                                      <p:cBhvr>
                                        <p:cTn id="15" dur="500"/>
                                        <p:tgtEl>
                                          <p:spTgt spid="16"/>
                                        </p:tgtEl>
                                      </p:cBhvr>
                                    </p:animEffect>
                                  </p:childTnLst>
                                </p:cTn>
                              </p:par>
                            </p:childTnLst>
                          </p:cTn>
                        </p:par>
                        <p:par>
                          <p:cTn id="16" fill="hold">
                            <p:stCondLst>
                              <p:cond delay="2000"/>
                            </p:stCondLst>
                            <p:childTnLst>
                              <p:par>
                                <p:cTn id="17" presetID="12" presetClass="entr" presetSubtype="8" fill="hold" grpId="0" nodeType="after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p:tgtEl>
                                          <p:spTgt spid="15"/>
                                        </p:tgtEl>
                                        <p:attrNameLst>
                                          <p:attrName>ppt_x</p:attrName>
                                        </p:attrNameLst>
                                      </p:cBhvr>
                                      <p:tavLst>
                                        <p:tav tm="0">
                                          <p:val>
                                            <p:strVal val="#ppt_x-#ppt_w*1.125000"/>
                                          </p:val>
                                        </p:tav>
                                        <p:tav tm="100000">
                                          <p:val>
                                            <p:strVal val="#ppt_x"/>
                                          </p:val>
                                        </p:tav>
                                      </p:tavLst>
                                    </p:anim>
                                    <p:animEffect transition="in" filter="wipe(right)">
                                      <p:cBhvr>
                                        <p:cTn id="20" dur="500"/>
                                        <p:tgtEl>
                                          <p:spTgt spid="15"/>
                                        </p:tgtEl>
                                      </p:cBhvr>
                                    </p:animEffect>
                                  </p:childTnLst>
                                </p:cTn>
                              </p:par>
                            </p:childTnLst>
                          </p:cTn>
                        </p:par>
                        <p:par>
                          <p:cTn id="21" fill="hold">
                            <p:stCondLst>
                              <p:cond delay="2500"/>
                            </p:stCondLst>
                            <p:childTnLst>
                              <p:par>
                                <p:cTn id="22" presetID="47" presetClass="entr" presetSubtype="0" fill="hold" grpId="0" nodeType="after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fade">
                                      <p:cBhvr>
                                        <p:cTn id="24" dur="500"/>
                                        <p:tgtEl>
                                          <p:spTgt spid="17"/>
                                        </p:tgtEl>
                                      </p:cBhvr>
                                    </p:animEffect>
                                    <p:anim calcmode="lin" valueType="num">
                                      <p:cBhvr>
                                        <p:cTn id="25" dur="500" fill="hold"/>
                                        <p:tgtEl>
                                          <p:spTgt spid="17"/>
                                        </p:tgtEl>
                                        <p:attrNameLst>
                                          <p:attrName>ppt_x</p:attrName>
                                        </p:attrNameLst>
                                      </p:cBhvr>
                                      <p:tavLst>
                                        <p:tav tm="0">
                                          <p:val>
                                            <p:strVal val="#ppt_x"/>
                                          </p:val>
                                        </p:tav>
                                        <p:tav tm="100000">
                                          <p:val>
                                            <p:strVal val="#ppt_x"/>
                                          </p:val>
                                        </p:tav>
                                      </p:tavLst>
                                    </p:anim>
                                    <p:anim calcmode="lin" valueType="num">
                                      <p:cBhvr>
                                        <p:cTn id="26" dur="500" fill="hold"/>
                                        <p:tgtEl>
                                          <p:spTgt spid="17"/>
                                        </p:tgtEl>
                                        <p:attrNameLst>
                                          <p:attrName>ppt_y</p:attrName>
                                        </p:attrNameLst>
                                      </p:cBhvr>
                                      <p:tavLst>
                                        <p:tav tm="0">
                                          <p:val>
                                            <p:strVal val="#ppt_y-.1"/>
                                          </p:val>
                                        </p:tav>
                                        <p:tav tm="100000">
                                          <p:val>
                                            <p:strVal val="#ppt_y"/>
                                          </p:val>
                                        </p:tav>
                                      </p:tavLst>
                                    </p:anim>
                                  </p:childTnLst>
                                </p:cTn>
                              </p:par>
                            </p:childTnLst>
                          </p:cTn>
                        </p:par>
                        <p:par>
                          <p:cTn id="27" fill="hold">
                            <p:stCondLst>
                              <p:cond delay="3000"/>
                            </p:stCondLst>
                            <p:childTnLst>
                              <p:par>
                                <p:cTn id="28" presetID="2" presetClass="entr" presetSubtype="4" fill="hold" grpId="0" nodeType="afterEffect">
                                  <p:stCondLst>
                                    <p:cond delay="0"/>
                                  </p:stCondLst>
                                  <p:childTnLst>
                                    <p:set>
                                      <p:cBhvr>
                                        <p:cTn id="29" dur="1" fill="hold">
                                          <p:stCondLst>
                                            <p:cond delay="0"/>
                                          </p:stCondLst>
                                        </p:cTn>
                                        <p:tgtEl>
                                          <p:spTgt spid="31"/>
                                        </p:tgtEl>
                                        <p:attrNameLst>
                                          <p:attrName>style.visibility</p:attrName>
                                        </p:attrNameLst>
                                      </p:cBhvr>
                                      <p:to>
                                        <p:strVal val="visible"/>
                                      </p:to>
                                    </p:set>
                                    <p:anim calcmode="lin" valueType="num">
                                      <p:cBhvr additive="base">
                                        <p:cTn id="30" dur="500" fill="hold"/>
                                        <p:tgtEl>
                                          <p:spTgt spid="31"/>
                                        </p:tgtEl>
                                        <p:attrNameLst>
                                          <p:attrName>ppt_x</p:attrName>
                                        </p:attrNameLst>
                                      </p:cBhvr>
                                      <p:tavLst>
                                        <p:tav tm="0">
                                          <p:val>
                                            <p:strVal val="#ppt_x"/>
                                          </p:val>
                                        </p:tav>
                                        <p:tav tm="100000">
                                          <p:val>
                                            <p:strVal val="#ppt_x"/>
                                          </p:val>
                                        </p:tav>
                                      </p:tavLst>
                                    </p:anim>
                                    <p:anim calcmode="lin" valueType="num">
                                      <p:cBhvr additive="base">
                                        <p:cTn id="31" dur="500" fill="hold"/>
                                        <p:tgtEl>
                                          <p:spTgt spid="31"/>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200"/>
                                  </p:stCondLst>
                                  <p:childTnLst>
                                    <p:set>
                                      <p:cBhvr>
                                        <p:cTn id="33" dur="1" fill="hold">
                                          <p:stCondLst>
                                            <p:cond delay="0"/>
                                          </p:stCondLst>
                                        </p:cTn>
                                        <p:tgtEl>
                                          <p:spTgt spid="32"/>
                                        </p:tgtEl>
                                        <p:attrNameLst>
                                          <p:attrName>style.visibility</p:attrName>
                                        </p:attrNameLst>
                                      </p:cBhvr>
                                      <p:to>
                                        <p:strVal val="visible"/>
                                      </p:to>
                                    </p:set>
                                    <p:anim calcmode="lin" valueType="num">
                                      <p:cBhvr additive="base">
                                        <p:cTn id="34" dur="500" fill="hold"/>
                                        <p:tgtEl>
                                          <p:spTgt spid="32"/>
                                        </p:tgtEl>
                                        <p:attrNameLst>
                                          <p:attrName>ppt_x</p:attrName>
                                        </p:attrNameLst>
                                      </p:cBhvr>
                                      <p:tavLst>
                                        <p:tav tm="0">
                                          <p:val>
                                            <p:strVal val="#ppt_x"/>
                                          </p:val>
                                        </p:tav>
                                        <p:tav tm="100000">
                                          <p:val>
                                            <p:strVal val="#ppt_x"/>
                                          </p:val>
                                        </p:tav>
                                      </p:tavLst>
                                    </p:anim>
                                    <p:anim calcmode="lin" valueType="num">
                                      <p:cBhvr additive="base">
                                        <p:cTn id="35" dur="500" fill="hold"/>
                                        <p:tgtEl>
                                          <p:spTgt spid="32"/>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400"/>
                                  </p:stCondLst>
                                  <p:childTnLst>
                                    <p:set>
                                      <p:cBhvr>
                                        <p:cTn id="37" dur="1" fill="hold">
                                          <p:stCondLst>
                                            <p:cond delay="0"/>
                                          </p:stCondLst>
                                        </p:cTn>
                                        <p:tgtEl>
                                          <p:spTgt spid="33"/>
                                        </p:tgtEl>
                                        <p:attrNameLst>
                                          <p:attrName>style.visibility</p:attrName>
                                        </p:attrNameLst>
                                      </p:cBhvr>
                                      <p:to>
                                        <p:strVal val="visible"/>
                                      </p:to>
                                    </p:set>
                                    <p:anim calcmode="lin" valueType="num">
                                      <p:cBhvr additive="base">
                                        <p:cTn id="38" dur="500" fill="hold"/>
                                        <p:tgtEl>
                                          <p:spTgt spid="33"/>
                                        </p:tgtEl>
                                        <p:attrNameLst>
                                          <p:attrName>ppt_x</p:attrName>
                                        </p:attrNameLst>
                                      </p:cBhvr>
                                      <p:tavLst>
                                        <p:tav tm="0">
                                          <p:val>
                                            <p:strVal val="#ppt_x"/>
                                          </p:val>
                                        </p:tav>
                                        <p:tav tm="100000">
                                          <p:val>
                                            <p:strVal val="#ppt_x"/>
                                          </p:val>
                                        </p:tav>
                                      </p:tavLst>
                                    </p:anim>
                                    <p:anim calcmode="lin" valueType="num">
                                      <p:cBhvr additive="base">
                                        <p:cTn id="39" dur="500" fill="hold"/>
                                        <p:tgtEl>
                                          <p:spTgt spid="33"/>
                                        </p:tgtEl>
                                        <p:attrNameLst>
                                          <p:attrName>ppt_y</p:attrName>
                                        </p:attrNameLst>
                                      </p:cBhvr>
                                      <p:tavLst>
                                        <p:tav tm="0">
                                          <p:val>
                                            <p:strVal val="1+#ppt_h/2"/>
                                          </p:val>
                                        </p:tav>
                                        <p:tav tm="100000">
                                          <p:val>
                                            <p:strVal val="#ppt_y"/>
                                          </p:val>
                                        </p:tav>
                                      </p:tavLst>
                                    </p:anim>
                                  </p:childTnLst>
                                </p:cTn>
                              </p:par>
                              <p:par>
                                <p:cTn id="40" presetID="2" presetClass="entr" presetSubtype="4" fill="hold" grpId="0" nodeType="withEffect">
                                  <p:stCondLst>
                                    <p:cond delay="600"/>
                                  </p:stCondLst>
                                  <p:childTnLst>
                                    <p:set>
                                      <p:cBhvr>
                                        <p:cTn id="41" dur="1" fill="hold">
                                          <p:stCondLst>
                                            <p:cond delay="0"/>
                                          </p:stCondLst>
                                        </p:cTn>
                                        <p:tgtEl>
                                          <p:spTgt spid="35"/>
                                        </p:tgtEl>
                                        <p:attrNameLst>
                                          <p:attrName>style.visibility</p:attrName>
                                        </p:attrNameLst>
                                      </p:cBhvr>
                                      <p:to>
                                        <p:strVal val="visible"/>
                                      </p:to>
                                    </p:set>
                                    <p:anim calcmode="lin" valueType="num">
                                      <p:cBhvr additive="base">
                                        <p:cTn id="42" dur="500" fill="hold"/>
                                        <p:tgtEl>
                                          <p:spTgt spid="35"/>
                                        </p:tgtEl>
                                        <p:attrNameLst>
                                          <p:attrName>ppt_x</p:attrName>
                                        </p:attrNameLst>
                                      </p:cBhvr>
                                      <p:tavLst>
                                        <p:tav tm="0">
                                          <p:val>
                                            <p:strVal val="#ppt_x"/>
                                          </p:val>
                                        </p:tav>
                                        <p:tav tm="100000">
                                          <p:val>
                                            <p:strVal val="#ppt_x"/>
                                          </p:val>
                                        </p:tav>
                                      </p:tavLst>
                                    </p:anim>
                                    <p:anim calcmode="lin" valueType="num">
                                      <p:cBhvr additive="base">
                                        <p:cTn id="43" dur="500" fill="hold"/>
                                        <p:tgtEl>
                                          <p:spTgt spid="35"/>
                                        </p:tgtEl>
                                        <p:attrNameLst>
                                          <p:attrName>ppt_y</p:attrName>
                                        </p:attrNameLst>
                                      </p:cBhvr>
                                      <p:tavLst>
                                        <p:tav tm="0">
                                          <p:val>
                                            <p:strVal val="1+#ppt_h/2"/>
                                          </p:val>
                                        </p:tav>
                                        <p:tav tm="100000">
                                          <p:val>
                                            <p:strVal val="#ppt_y"/>
                                          </p:val>
                                        </p:tav>
                                      </p:tavLst>
                                    </p:anim>
                                  </p:childTnLst>
                                </p:cTn>
                              </p:par>
                              <p:par>
                                <p:cTn id="44" presetID="2" presetClass="entr" presetSubtype="4" fill="hold" grpId="0" nodeType="withEffect">
                                  <p:stCondLst>
                                    <p:cond delay="800"/>
                                  </p:stCondLst>
                                  <p:childTnLst>
                                    <p:set>
                                      <p:cBhvr>
                                        <p:cTn id="45" dur="1" fill="hold">
                                          <p:stCondLst>
                                            <p:cond delay="0"/>
                                          </p:stCondLst>
                                        </p:cTn>
                                        <p:tgtEl>
                                          <p:spTgt spid="36"/>
                                        </p:tgtEl>
                                        <p:attrNameLst>
                                          <p:attrName>style.visibility</p:attrName>
                                        </p:attrNameLst>
                                      </p:cBhvr>
                                      <p:to>
                                        <p:strVal val="visible"/>
                                      </p:to>
                                    </p:set>
                                    <p:anim calcmode="lin" valueType="num">
                                      <p:cBhvr additive="base">
                                        <p:cTn id="46" dur="500" fill="hold"/>
                                        <p:tgtEl>
                                          <p:spTgt spid="36"/>
                                        </p:tgtEl>
                                        <p:attrNameLst>
                                          <p:attrName>ppt_x</p:attrName>
                                        </p:attrNameLst>
                                      </p:cBhvr>
                                      <p:tavLst>
                                        <p:tav tm="0">
                                          <p:val>
                                            <p:strVal val="#ppt_x"/>
                                          </p:val>
                                        </p:tav>
                                        <p:tav tm="100000">
                                          <p:val>
                                            <p:strVal val="#ppt_x"/>
                                          </p:val>
                                        </p:tav>
                                      </p:tavLst>
                                    </p:anim>
                                    <p:anim calcmode="lin" valueType="num">
                                      <p:cBhvr additive="base">
                                        <p:cTn id="47"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p:bldP spid="17" grpId="0"/>
      <p:bldP spid="31" grpId="0"/>
      <p:bldP spid="32" grpId="0"/>
      <p:bldP spid="33" grpId="0"/>
      <p:bldP spid="35" grpId="0"/>
      <p:bldP spid="36"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标题 1"/>
          <p:cNvSpPr txBox="1">
            <a:spLocks/>
          </p:cNvSpPr>
          <p:nvPr/>
        </p:nvSpPr>
        <p:spPr>
          <a:xfrm>
            <a:off x="1952463" y="303275"/>
            <a:ext cx="3314059" cy="64664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营业额提升方法</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38" name="组合 37"/>
          <p:cNvGrpSpPr/>
          <p:nvPr/>
        </p:nvGrpSpPr>
        <p:grpSpPr>
          <a:xfrm>
            <a:off x="1952465" y="1679034"/>
            <a:ext cx="2178627" cy="2178627"/>
            <a:chOff x="3481448" y="2338049"/>
            <a:chExt cx="2181104" cy="2181104"/>
          </a:xfrm>
        </p:grpSpPr>
        <p:grpSp>
          <p:nvGrpSpPr>
            <p:cNvPr id="39" name="组合 4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41" name="同心圆 4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0" name="TextBox 39"/>
            <p:cNvSpPr txBox="1"/>
            <p:nvPr/>
          </p:nvSpPr>
          <p:spPr>
            <a:xfrm>
              <a:off x="3958974" y="3215490"/>
              <a:ext cx="1089998" cy="441071"/>
            </a:xfrm>
            <a:prstGeom prst="rect">
              <a:avLst/>
            </a:prstGeom>
            <a:noFill/>
          </p:spPr>
          <p:txBody>
            <a:bodyPr wrap="none" rtlCol="0">
              <a:spAutoFit/>
            </a:bodyPr>
            <a:lstStyle/>
            <a:p>
              <a:pPr defTabSz="1034664">
                <a:defRPr/>
              </a:pPr>
              <a:r>
                <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方案</a:t>
              </a:r>
              <a:r>
                <a:rPr lang="en-US" altLang="zh-CN"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01</a:t>
              </a:r>
              <a:endPar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矩形 42"/>
          <p:cNvSpPr/>
          <p:nvPr/>
        </p:nvSpPr>
        <p:spPr>
          <a:xfrm>
            <a:off x="2197886" y="4184786"/>
            <a:ext cx="1773266" cy="1645760"/>
          </a:xfrm>
          <a:prstGeom prst="rect">
            <a:avLst/>
          </a:prstGeom>
          <a:noFill/>
          <a:ln>
            <a:noFill/>
          </a:ln>
        </p:spPr>
        <p:txBody>
          <a:bodyPr wrap="square" lIns="77587" tIns="38793" rIns="77587" bIns="38793">
            <a:spAutoFit/>
          </a:bodyPr>
          <a:lstStyle/>
          <a:p>
            <a:pPr algn="just" defTabSz="1034664">
              <a:lnSpc>
                <a:spcPct val="150000"/>
              </a:lnSpc>
              <a:defRPr/>
            </a:pP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4" name="组合 43"/>
          <p:cNvGrpSpPr/>
          <p:nvPr/>
        </p:nvGrpSpPr>
        <p:grpSpPr>
          <a:xfrm>
            <a:off x="4046637" y="4277583"/>
            <a:ext cx="536057" cy="540382"/>
            <a:chOff x="3041651" y="3326606"/>
            <a:chExt cx="631825" cy="636588"/>
          </a:xfrm>
        </p:grpSpPr>
        <p:sp>
          <p:nvSpPr>
            <p:cNvPr id="45" name="Oval 9"/>
            <p:cNvSpPr>
              <a:spLocks noChangeArrowheads="1"/>
            </p:cNvSpPr>
            <p:nvPr/>
          </p:nvSpPr>
          <p:spPr bwMode="auto">
            <a:xfrm>
              <a:off x="3041651" y="3326606"/>
              <a:ext cx="631825" cy="636588"/>
            </a:xfrm>
            <a:prstGeom prst="ellipse">
              <a:avLst/>
            </a:prstGeom>
            <a:solidFill>
              <a:schemeClr val="accent2"/>
            </a:solidFill>
            <a:ln>
              <a:solidFill>
                <a:srgbClr val="FFFFFF"/>
              </a:solidFill>
            </a:ln>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8" name="组合 47"/>
          <p:cNvGrpSpPr/>
          <p:nvPr/>
        </p:nvGrpSpPr>
        <p:grpSpPr>
          <a:xfrm>
            <a:off x="4484863" y="1679034"/>
            <a:ext cx="2178627" cy="2178627"/>
            <a:chOff x="3481448" y="2338049"/>
            <a:chExt cx="2181104" cy="2181104"/>
          </a:xfrm>
        </p:grpSpPr>
        <p:grpSp>
          <p:nvGrpSpPr>
            <p:cNvPr id="49" name="组合 5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51" name="同心圆 5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0" name="TextBox 49"/>
            <p:cNvSpPr txBox="1"/>
            <p:nvPr/>
          </p:nvSpPr>
          <p:spPr>
            <a:xfrm>
              <a:off x="3940307" y="3215490"/>
              <a:ext cx="1089998" cy="441071"/>
            </a:xfrm>
            <a:prstGeom prst="rect">
              <a:avLst/>
            </a:prstGeom>
            <a:noFill/>
          </p:spPr>
          <p:txBody>
            <a:bodyPr wrap="none" rtlCol="0">
              <a:spAutoFit/>
            </a:bodyPr>
            <a:lstStyle/>
            <a:p>
              <a:pPr defTabSz="1034664">
                <a:defRPr/>
              </a:pPr>
              <a:r>
                <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方案</a:t>
              </a:r>
              <a:r>
                <a:rPr lang="en-US" altLang="zh-CN"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02</a:t>
              </a:r>
              <a:endPar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矩形 52"/>
          <p:cNvSpPr/>
          <p:nvPr/>
        </p:nvSpPr>
        <p:spPr>
          <a:xfrm>
            <a:off x="4696103" y="4184786"/>
            <a:ext cx="1773266" cy="1645760"/>
          </a:xfrm>
          <a:prstGeom prst="rect">
            <a:avLst/>
          </a:prstGeom>
          <a:noFill/>
          <a:ln>
            <a:noFill/>
          </a:ln>
        </p:spPr>
        <p:txBody>
          <a:bodyPr wrap="square" lIns="77587" tIns="38793" rIns="77587" bIns="38793">
            <a:spAutoFit/>
          </a:bodyPr>
          <a:lstStyle/>
          <a:p>
            <a:pPr algn="just" defTabSz="1034664">
              <a:lnSpc>
                <a:spcPct val="150000"/>
              </a:lnSpc>
              <a:defRPr/>
            </a:pP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54" name="组合 53"/>
          <p:cNvGrpSpPr/>
          <p:nvPr/>
        </p:nvGrpSpPr>
        <p:grpSpPr>
          <a:xfrm>
            <a:off x="6575722" y="4277583"/>
            <a:ext cx="536057" cy="540382"/>
            <a:chOff x="3041651" y="3326606"/>
            <a:chExt cx="631825" cy="636588"/>
          </a:xfrm>
        </p:grpSpPr>
        <p:sp>
          <p:nvSpPr>
            <p:cNvPr id="55" name="Oval 9"/>
            <p:cNvSpPr>
              <a:spLocks noChangeArrowheads="1"/>
            </p:cNvSpPr>
            <p:nvPr/>
          </p:nvSpPr>
          <p:spPr bwMode="auto">
            <a:xfrm>
              <a:off x="3041651" y="3326606"/>
              <a:ext cx="631825" cy="636588"/>
            </a:xfrm>
            <a:prstGeom prst="ellipse">
              <a:avLst/>
            </a:prstGeom>
            <a:solidFill>
              <a:schemeClr val="accent1"/>
            </a:solidFill>
            <a:ln>
              <a:solidFill>
                <a:srgbClr val="FFFFFF"/>
              </a:solidFill>
            </a:ln>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6965738" y="1679034"/>
            <a:ext cx="2178627" cy="2178627"/>
            <a:chOff x="3481448" y="2338049"/>
            <a:chExt cx="2181104" cy="2181104"/>
          </a:xfrm>
        </p:grpSpPr>
        <p:grpSp>
          <p:nvGrpSpPr>
            <p:cNvPr id="59" name="组合 6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61" name="同心圆 6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椭圆 6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59"/>
            <p:cNvSpPr txBox="1"/>
            <p:nvPr/>
          </p:nvSpPr>
          <p:spPr>
            <a:xfrm>
              <a:off x="4007479" y="3215490"/>
              <a:ext cx="1089998" cy="441071"/>
            </a:xfrm>
            <a:prstGeom prst="rect">
              <a:avLst/>
            </a:prstGeom>
            <a:noFill/>
          </p:spPr>
          <p:txBody>
            <a:bodyPr wrap="none" rtlCol="0">
              <a:spAutoFit/>
            </a:bodyPr>
            <a:lstStyle/>
            <a:p>
              <a:pPr defTabSz="1034664">
                <a:defRPr/>
              </a:pPr>
              <a:r>
                <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方案</a:t>
              </a:r>
              <a:r>
                <a:rPr lang="en-US" altLang="zh-CN"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03</a:t>
              </a:r>
              <a:endPar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63" name="矩形 62"/>
          <p:cNvSpPr/>
          <p:nvPr/>
        </p:nvSpPr>
        <p:spPr>
          <a:xfrm>
            <a:off x="7159120" y="4184786"/>
            <a:ext cx="1773266" cy="1645760"/>
          </a:xfrm>
          <a:prstGeom prst="rect">
            <a:avLst/>
          </a:prstGeom>
          <a:noFill/>
          <a:ln>
            <a:noFill/>
          </a:ln>
        </p:spPr>
        <p:txBody>
          <a:bodyPr wrap="square" lIns="77587" tIns="38793" rIns="77587" bIns="38793">
            <a:spAutoFit/>
          </a:bodyPr>
          <a:lstStyle/>
          <a:p>
            <a:pPr algn="just" defTabSz="1034664">
              <a:lnSpc>
                <a:spcPct val="150000"/>
              </a:lnSpc>
              <a:defRPr/>
            </a:pP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64" name="组合 63"/>
          <p:cNvGrpSpPr/>
          <p:nvPr/>
        </p:nvGrpSpPr>
        <p:grpSpPr>
          <a:xfrm>
            <a:off x="9023851" y="4277583"/>
            <a:ext cx="536057" cy="540382"/>
            <a:chOff x="3041651" y="3326606"/>
            <a:chExt cx="631825" cy="636588"/>
          </a:xfrm>
        </p:grpSpPr>
        <p:sp>
          <p:nvSpPr>
            <p:cNvPr id="65" name="Oval 9"/>
            <p:cNvSpPr>
              <a:spLocks noChangeArrowheads="1"/>
            </p:cNvSpPr>
            <p:nvPr/>
          </p:nvSpPr>
          <p:spPr bwMode="auto">
            <a:xfrm>
              <a:off x="3041651" y="3326606"/>
              <a:ext cx="631825" cy="636588"/>
            </a:xfrm>
            <a:prstGeom prst="ellipse">
              <a:avLst/>
            </a:prstGeom>
            <a:solidFill>
              <a:schemeClr val="accent4"/>
            </a:solidFill>
            <a:ln>
              <a:solidFill>
                <a:srgbClr val="FFFFFF"/>
              </a:solidFill>
            </a:ln>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10"/>
            <p:cNvSpPr>
              <a:spLocks/>
            </p:cNvSpPr>
            <p:nvPr/>
          </p:nvSpPr>
          <p:spPr bwMode="auto">
            <a:xfrm>
              <a:off x="3378201" y="3469481"/>
              <a:ext cx="206375" cy="342900"/>
            </a:xfrm>
            <a:custGeom>
              <a:avLst/>
              <a:gdLst>
                <a:gd name="T0" fmla="*/ 216 w 252"/>
                <a:gd name="T1" fmla="*/ 252 h 418"/>
                <a:gd name="T2" fmla="*/ 136 w 252"/>
                <a:gd name="T3" fmla="*/ 321 h 418"/>
                <a:gd name="T4" fmla="*/ 58 w 252"/>
                <a:gd name="T5" fmla="*/ 388 h 418"/>
                <a:gd name="T6" fmla="*/ 0 w 252"/>
                <a:gd name="T7" fmla="*/ 350 h 418"/>
                <a:gd name="T8" fmla="*/ 34 w 252"/>
                <a:gd name="T9" fmla="*/ 321 h 418"/>
                <a:gd name="T10" fmla="*/ 115 w 252"/>
                <a:gd name="T11" fmla="*/ 252 h 418"/>
                <a:gd name="T12" fmla="*/ 112 w 252"/>
                <a:gd name="T13" fmla="*/ 154 h 418"/>
                <a:gd name="T14" fmla="*/ 34 w 252"/>
                <a:gd name="T15" fmla="*/ 88 h 418"/>
                <a:gd name="T16" fmla="*/ 0 w 252"/>
                <a:gd name="T17" fmla="*/ 58 h 418"/>
                <a:gd name="T18" fmla="*/ 55 w 252"/>
                <a:gd name="T19" fmla="*/ 19 h 418"/>
                <a:gd name="T20" fmla="*/ 136 w 252"/>
                <a:gd name="T21" fmla="*/ 88 h 418"/>
                <a:gd name="T22" fmla="*/ 213 w 252"/>
                <a:gd name="T23" fmla="*/ 154 h 418"/>
                <a:gd name="T24" fmla="*/ 216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6" y="252"/>
                  </a:moveTo>
                  <a:lnTo>
                    <a:pt x="136" y="321"/>
                  </a:lnTo>
                  <a:cubicBezTo>
                    <a:pt x="110" y="343"/>
                    <a:pt x="84" y="365"/>
                    <a:pt x="58" y="388"/>
                  </a:cubicBezTo>
                  <a:cubicBezTo>
                    <a:pt x="21" y="418"/>
                    <a:pt x="5" y="397"/>
                    <a:pt x="0" y="350"/>
                  </a:cubicBezTo>
                  <a:lnTo>
                    <a:pt x="34" y="321"/>
                  </a:lnTo>
                  <a:lnTo>
                    <a:pt x="115" y="252"/>
                  </a:lnTo>
                  <a:cubicBezTo>
                    <a:pt x="143" y="221"/>
                    <a:pt x="150" y="189"/>
                    <a:pt x="112" y="154"/>
                  </a:cubicBezTo>
                  <a:cubicBezTo>
                    <a:pt x="86" y="132"/>
                    <a:pt x="60" y="110"/>
                    <a:pt x="34" y="88"/>
                  </a:cubicBezTo>
                  <a:lnTo>
                    <a:pt x="0" y="58"/>
                  </a:lnTo>
                  <a:cubicBezTo>
                    <a:pt x="4" y="4"/>
                    <a:pt x="25" y="0"/>
                    <a:pt x="55" y="19"/>
                  </a:cubicBezTo>
                  <a:lnTo>
                    <a:pt x="136" y="88"/>
                  </a:lnTo>
                  <a:cubicBezTo>
                    <a:pt x="162" y="110"/>
                    <a:pt x="188" y="132"/>
                    <a:pt x="213" y="154"/>
                  </a:cubicBezTo>
                  <a:cubicBezTo>
                    <a:pt x="252" y="189"/>
                    <a:pt x="244" y="221"/>
                    <a:pt x="216"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7" name="Freeform 11"/>
            <p:cNvSpPr>
              <a:spLocks/>
            </p:cNvSpPr>
            <p:nvPr/>
          </p:nvSpPr>
          <p:spPr bwMode="auto">
            <a:xfrm>
              <a:off x="3182938" y="3469481"/>
              <a:ext cx="206375" cy="342900"/>
            </a:xfrm>
            <a:custGeom>
              <a:avLst/>
              <a:gdLst>
                <a:gd name="T0" fmla="*/ 217 w 252"/>
                <a:gd name="T1" fmla="*/ 252 h 418"/>
                <a:gd name="T2" fmla="*/ 136 w 252"/>
                <a:gd name="T3" fmla="*/ 321 h 418"/>
                <a:gd name="T4" fmla="*/ 59 w 252"/>
                <a:gd name="T5" fmla="*/ 388 h 418"/>
                <a:gd name="T6" fmla="*/ 0 w 252"/>
                <a:gd name="T7" fmla="*/ 350 h 418"/>
                <a:gd name="T8" fmla="*/ 35 w 252"/>
                <a:gd name="T9" fmla="*/ 321 h 418"/>
                <a:gd name="T10" fmla="*/ 115 w 252"/>
                <a:gd name="T11" fmla="*/ 252 h 418"/>
                <a:gd name="T12" fmla="*/ 112 w 252"/>
                <a:gd name="T13" fmla="*/ 154 h 418"/>
                <a:gd name="T14" fmla="*/ 35 w 252"/>
                <a:gd name="T15" fmla="*/ 88 h 418"/>
                <a:gd name="T16" fmla="*/ 0 w 252"/>
                <a:gd name="T17" fmla="*/ 58 h 418"/>
                <a:gd name="T18" fmla="*/ 56 w 252"/>
                <a:gd name="T19" fmla="*/ 19 h 418"/>
                <a:gd name="T20" fmla="*/ 136 w 252"/>
                <a:gd name="T21" fmla="*/ 88 h 418"/>
                <a:gd name="T22" fmla="*/ 214 w 252"/>
                <a:gd name="T23" fmla="*/ 154 h 418"/>
                <a:gd name="T24" fmla="*/ 217 w 252"/>
                <a:gd name="T25" fmla="*/ 25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2" h="418">
                  <a:moveTo>
                    <a:pt x="217" y="252"/>
                  </a:moveTo>
                  <a:lnTo>
                    <a:pt x="136" y="321"/>
                  </a:lnTo>
                  <a:cubicBezTo>
                    <a:pt x="110" y="343"/>
                    <a:pt x="84" y="365"/>
                    <a:pt x="59" y="388"/>
                  </a:cubicBezTo>
                  <a:cubicBezTo>
                    <a:pt x="21" y="418"/>
                    <a:pt x="6" y="397"/>
                    <a:pt x="0" y="350"/>
                  </a:cubicBezTo>
                  <a:lnTo>
                    <a:pt x="35" y="321"/>
                  </a:lnTo>
                  <a:lnTo>
                    <a:pt x="115" y="252"/>
                  </a:lnTo>
                  <a:cubicBezTo>
                    <a:pt x="143" y="221"/>
                    <a:pt x="150" y="189"/>
                    <a:pt x="112" y="154"/>
                  </a:cubicBezTo>
                  <a:cubicBezTo>
                    <a:pt x="86" y="132"/>
                    <a:pt x="60" y="110"/>
                    <a:pt x="35" y="88"/>
                  </a:cubicBezTo>
                  <a:lnTo>
                    <a:pt x="0" y="58"/>
                  </a:lnTo>
                  <a:cubicBezTo>
                    <a:pt x="4" y="4"/>
                    <a:pt x="26" y="0"/>
                    <a:pt x="56" y="19"/>
                  </a:cubicBezTo>
                  <a:lnTo>
                    <a:pt x="136" y="88"/>
                  </a:lnTo>
                  <a:cubicBezTo>
                    <a:pt x="162" y="110"/>
                    <a:pt x="188" y="132"/>
                    <a:pt x="214" y="154"/>
                  </a:cubicBezTo>
                  <a:cubicBezTo>
                    <a:pt x="252" y="189"/>
                    <a:pt x="245" y="221"/>
                    <a:pt x="217" y="25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8" name="组合 67"/>
          <p:cNvGrpSpPr/>
          <p:nvPr/>
        </p:nvGrpSpPr>
        <p:grpSpPr>
          <a:xfrm>
            <a:off x="9392690" y="1679034"/>
            <a:ext cx="2178627" cy="2178627"/>
            <a:chOff x="3481448" y="2338049"/>
            <a:chExt cx="2181104" cy="2181104"/>
          </a:xfrm>
        </p:grpSpPr>
        <p:grpSp>
          <p:nvGrpSpPr>
            <p:cNvPr id="69" name="组合 70"/>
            <p:cNvGrpSpPr/>
            <p:nvPr/>
          </p:nvGrpSpPr>
          <p:grpSpPr>
            <a:xfrm>
              <a:off x="3481448" y="2338049"/>
              <a:ext cx="2181104" cy="2181104"/>
              <a:chOff x="304800" y="673100"/>
              <a:chExt cx="4000500" cy="4000500"/>
            </a:xfrm>
            <a:effectLst>
              <a:outerShdw blurRad="444500" dist="254000" dir="8100000" algn="tr" rotWithShape="0">
                <a:prstClr val="black">
                  <a:alpha val="50000"/>
                </a:prstClr>
              </a:outerShdw>
            </a:effectLst>
          </p:grpSpPr>
          <p:sp>
            <p:nvSpPr>
              <p:cNvPr id="71" name="同心圆 70"/>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72" name="椭圆 71"/>
              <p:cNvSpPr/>
              <p:nvPr/>
            </p:nvSpPr>
            <p:spPr>
              <a:xfrm>
                <a:off x="392112" y="760412"/>
                <a:ext cx="3825873" cy="3825873"/>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0" name="TextBox 69"/>
            <p:cNvSpPr txBox="1"/>
            <p:nvPr/>
          </p:nvSpPr>
          <p:spPr>
            <a:xfrm>
              <a:off x="3976390" y="3179579"/>
              <a:ext cx="1089998" cy="441071"/>
            </a:xfrm>
            <a:prstGeom prst="rect">
              <a:avLst/>
            </a:prstGeom>
            <a:noFill/>
          </p:spPr>
          <p:txBody>
            <a:bodyPr wrap="none" rtlCol="0">
              <a:spAutoFit/>
            </a:bodyPr>
            <a:lstStyle/>
            <a:p>
              <a:pPr defTabSz="1034664">
                <a:defRPr/>
              </a:pPr>
              <a:r>
                <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方案</a:t>
              </a:r>
              <a:r>
                <a:rPr lang="en-US" altLang="zh-CN"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rPr>
                <a:t>04</a:t>
              </a:r>
              <a:endParaRPr lang="zh-CN" altLang="en-US" sz="2263" kern="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73" name="矩形 72"/>
          <p:cNvSpPr/>
          <p:nvPr/>
        </p:nvSpPr>
        <p:spPr>
          <a:xfrm>
            <a:off x="9636392" y="4184786"/>
            <a:ext cx="1773266" cy="1645760"/>
          </a:xfrm>
          <a:prstGeom prst="rect">
            <a:avLst/>
          </a:prstGeom>
          <a:noFill/>
          <a:ln>
            <a:noFill/>
          </a:ln>
        </p:spPr>
        <p:txBody>
          <a:bodyPr wrap="square" lIns="77587" tIns="38793" rIns="77587" bIns="38793">
            <a:spAutoFit/>
          </a:bodyPr>
          <a:lstStyle/>
          <a:p>
            <a:pPr algn="just" defTabSz="1034664">
              <a:lnSpc>
                <a:spcPct val="150000"/>
              </a:lnSpc>
              <a:defRPr/>
            </a:pP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请在这里输入您的文字</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在这里输入您的</a:t>
            </a:r>
            <a:r>
              <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rPr>
              <a:t>文字。</a:t>
            </a:r>
            <a:endParaRPr lang="zh-CN" altLang="en-US" sz="1358" kern="0" dirty="0">
              <a:solidFill>
                <a:schemeClr val="accent3">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accel="52000" fill="hold"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1300" fill="hold"/>
                                        <p:tgtEl>
                                          <p:spTgt spid="38"/>
                                        </p:tgtEl>
                                        <p:attrNameLst>
                                          <p:attrName>ppt_x</p:attrName>
                                        </p:attrNameLst>
                                      </p:cBhvr>
                                      <p:tavLst>
                                        <p:tav tm="0">
                                          <p:val>
                                            <p:strVal val="#ppt_x"/>
                                          </p:val>
                                        </p:tav>
                                        <p:tav tm="100000">
                                          <p:val>
                                            <p:strVal val="#ppt_x"/>
                                          </p:val>
                                        </p:tav>
                                      </p:tavLst>
                                    </p:anim>
                                    <p:anim calcmode="lin" valueType="num">
                                      <p:cBhvr additive="base">
                                        <p:cTn id="8" dur="1300" fill="hold"/>
                                        <p:tgtEl>
                                          <p:spTgt spid="38"/>
                                        </p:tgtEl>
                                        <p:attrNameLst>
                                          <p:attrName>ppt_y</p:attrName>
                                        </p:attrNameLst>
                                      </p:cBhvr>
                                      <p:tavLst>
                                        <p:tav tm="0">
                                          <p:val>
                                            <p:strVal val="0-#ppt_h/2"/>
                                          </p:val>
                                        </p:tav>
                                        <p:tav tm="100000">
                                          <p:val>
                                            <p:strVal val="#ppt_y"/>
                                          </p:val>
                                        </p:tav>
                                      </p:tavLst>
                                    </p:anim>
                                  </p:childTnLst>
                                </p:cTn>
                              </p:par>
                            </p:childTnLst>
                          </p:cTn>
                        </p:par>
                        <p:par>
                          <p:cTn id="9" fill="hold">
                            <p:stCondLst>
                              <p:cond delay="1300"/>
                            </p:stCondLst>
                            <p:childTnLst>
                              <p:par>
                                <p:cTn id="10" presetID="22" presetClass="entr" presetSubtype="1" fill="hold" grpId="0" nodeType="after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up)">
                                      <p:cBhvr>
                                        <p:cTn id="12" dur="500"/>
                                        <p:tgtEl>
                                          <p:spTgt spid="43"/>
                                        </p:tgtEl>
                                      </p:cBhvr>
                                    </p:animEffect>
                                  </p:childTnLst>
                                </p:cTn>
                              </p:par>
                            </p:childTnLst>
                          </p:cTn>
                        </p:par>
                        <p:par>
                          <p:cTn id="13" fill="hold">
                            <p:stCondLst>
                              <p:cond delay="1800"/>
                            </p:stCondLst>
                            <p:childTnLst>
                              <p:par>
                                <p:cTn id="14" presetID="2" presetClass="entr" presetSubtype="8" fill="hold" nodeType="afterEffect">
                                  <p:stCondLst>
                                    <p:cond delay="0"/>
                                  </p:stCondLst>
                                  <p:childTnLst>
                                    <p:set>
                                      <p:cBhvr>
                                        <p:cTn id="15" dur="1" fill="hold">
                                          <p:stCondLst>
                                            <p:cond delay="0"/>
                                          </p:stCondLst>
                                        </p:cTn>
                                        <p:tgtEl>
                                          <p:spTgt spid="44"/>
                                        </p:tgtEl>
                                        <p:attrNameLst>
                                          <p:attrName>style.visibility</p:attrName>
                                        </p:attrNameLst>
                                      </p:cBhvr>
                                      <p:to>
                                        <p:strVal val="visible"/>
                                      </p:to>
                                    </p:set>
                                    <p:anim calcmode="lin" valueType="num">
                                      <p:cBhvr additive="base">
                                        <p:cTn id="16" dur="500" fill="hold"/>
                                        <p:tgtEl>
                                          <p:spTgt spid="44"/>
                                        </p:tgtEl>
                                        <p:attrNameLst>
                                          <p:attrName>ppt_x</p:attrName>
                                        </p:attrNameLst>
                                      </p:cBhvr>
                                      <p:tavLst>
                                        <p:tav tm="0">
                                          <p:val>
                                            <p:strVal val="0-#ppt_w/2"/>
                                          </p:val>
                                        </p:tav>
                                        <p:tav tm="100000">
                                          <p:val>
                                            <p:strVal val="#ppt_x"/>
                                          </p:val>
                                        </p:tav>
                                      </p:tavLst>
                                    </p:anim>
                                    <p:anim calcmode="lin" valueType="num">
                                      <p:cBhvr additive="base">
                                        <p:cTn id="17" dur="500" fill="hold"/>
                                        <p:tgtEl>
                                          <p:spTgt spid="44"/>
                                        </p:tgtEl>
                                        <p:attrNameLst>
                                          <p:attrName>ppt_y</p:attrName>
                                        </p:attrNameLst>
                                      </p:cBhvr>
                                      <p:tavLst>
                                        <p:tav tm="0">
                                          <p:val>
                                            <p:strVal val="#ppt_y"/>
                                          </p:val>
                                        </p:tav>
                                        <p:tav tm="100000">
                                          <p:val>
                                            <p:strVal val="#ppt_y"/>
                                          </p:val>
                                        </p:tav>
                                      </p:tavLst>
                                    </p:anim>
                                  </p:childTnLst>
                                </p:cTn>
                              </p:par>
                            </p:childTnLst>
                          </p:cTn>
                        </p:par>
                        <p:par>
                          <p:cTn id="18" fill="hold">
                            <p:stCondLst>
                              <p:cond delay="2300"/>
                            </p:stCondLst>
                            <p:childTnLst>
                              <p:par>
                                <p:cTn id="19" presetID="2" presetClass="entr" presetSubtype="1" accel="52000" fill="hold" nodeType="afterEffect">
                                  <p:stCondLst>
                                    <p:cond delay="0"/>
                                  </p:stCondLst>
                                  <p:childTnLst>
                                    <p:set>
                                      <p:cBhvr>
                                        <p:cTn id="20" dur="1" fill="hold">
                                          <p:stCondLst>
                                            <p:cond delay="0"/>
                                          </p:stCondLst>
                                        </p:cTn>
                                        <p:tgtEl>
                                          <p:spTgt spid="48"/>
                                        </p:tgtEl>
                                        <p:attrNameLst>
                                          <p:attrName>style.visibility</p:attrName>
                                        </p:attrNameLst>
                                      </p:cBhvr>
                                      <p:to>
                                        <p:strVal val="visible"/>
                                      </p:to>
                                    </p:set>
                                    <p:anim calcmode="lin" valueType="num">
                                      <p:cBhvr additive="base">
                                        <p:cTn id="21" dur="1300" fill="hold"/>
                                        <p:tgtEl>
                                          <p:spTgt spid="48"/>
                                        </p:tgtEl>
                                        <p:attrNameLst>
                                          <p:attrName>ppt_x</p:attrName>
                                        </p:attrNameLst>
                                      </p:cBhvr>
                                      <p:tavLst>
                                        <p:tav tm="0">
                                          <p:val>
                                            <p:strVal val="#ppt_x"/>
                                          </p:val>
                                        </p:tav>
                                        <p:tav tm="100000">
                                          <p:val>
                                            <p:strVal val="#ppt_x"/>
                                          </p:val>
                                        </p:tav>
                                      </p:tavLst>
                                    </p:anim>
                                    <p:anim calcmode="lin" valueType="num">
                                      <p:cBhvr additive="base">
                                        <p:cTn id="22" dur="1300" fill="hold"/>
                                        <p:tgtEl>
                                          <p:spTgt spid="48"/>
                                        </p:tgtEl>
                                        <p:attrNameLst>
                                          <p:attrName>ppt_y</p:attrName>
                                        </p:attrNameLst>
                                      </p:cBhvr>
                                      <p:tavLst>
                                        <p:tav tm="0">
                                          <p:val>
                                            <p:strVal val="0-#ppt_h/2"/>
                                          </p:val>
                                        </p:tav>
                                        <p:tav tm="100000">
                                          <p:val>
                                            <p:strVal val="#ppt_y"/>
                                          </p:val>
                                        </p:tav>
                                      </p:tavLst>
                                    </p:anim>
                                  </p:childTnLst>
                                </p:cTn>
                              </p:par>
                            </p:childTnLst>
                          </p:cTn>
                        </p:par>
                        <p:par>
                          <p:cTn id="23" fill="hold">
                            <p:stCondLst>
                              <p:cond delay="3600"/>
                            </p:stCondLst>
                            <p:childTnLst>
                              <p:par>
                                <p:cTn id="24" presetID="22" presetClass="entr" presetSubtype="1" fill="hold" grpId="0" nodeType="afterEffect">
                                  <p:stCondLst>
                                    <p:cond delay="0"/>
                                  </p:stCondLst>
                                  <p:childTnLst>
                                    <p:set>
                                      <p:cBhvr>
                                        <p:cTn id="25" dur="1" fill="hold">
                                          <p:stCondLst>
                                            <p:cond delay="0"/>
                                          </p:stCondLst>
                                        </p:cTn>
                                        <p:tgtEl>
                                          <p:spTgt spid="53"/>
                                        </p:tgtEl>
                                        <p:attrNameLst>
                                          <p:attrName>style.visibility</p:attrName>
                                        </p:attrNameLst>
                                      </p:cBhvr>
                                      <p:to>
                                        <p:strVal val="visible"/>
                                      </p:to>
                                    </p:set>
                                    <p:animEffect transition="in" filter="wipe(up)">
                                      <p:cBhvr>
                                        <p:cTn id="26" dur="500"/>
                                        <p:tgtEl>
                                          <p:spTgt spid="53"/>
                                        </p:tgtEl>
                                      </p:cBhvr>
                                    </p:animEffect>
                                  </p:childTnLst>
                                </p:cTn>
                              </p:par>
                            </p:childTnLst>
                          </p:cTn>
                        </p:par>
                        <p:par>
                          <p:cTn id="27" fill="hold">
                            <p:stCondLst>
                              <p:cond delay="4100"/>
                            </p:stCondLst>
                            <p:childTnLst>
                              <p:par>
                                <p:cTn id="28" presetID="2" presetClass="entr" presetSubtype="8" fill="hold" nodeType="afterEffect">
                                  <p:stCondLst>
                                    <p:cond delay="0"/>
                                  </p:stCondLst>
                                  <p:childTnLst>
                                    <p:set>
                                      <p:cBhvr>
                                        <p:cTn id="29" dur="1" fill="hold">
                                          <p:stCondLst>
                                            <p:cond delay="0"/>
                                          </p:stCondLst>
                                        </p:cTn>
                                        <p:tgtEl>
                                          <p:spTgt spid="54"/>
                                        </p:tgtEl>
                                        <p:attrNameLst>
                                          <p:attrName>style.visibility</p:attrName>
                                        </p:attrNameLst>
                                      </p:cBhvr>
                                      <p:to>
                                        <p:strVal val="visible"/>
                                      </p:to>
                                    </p:set>
                                    <p:anim calcmode="lin" valueType="num">
                                      <p:cBhvr additive="base">
                                        <p:cTn id="30" dur="500" fill="hold"/>
                                        <p:tgtEl>
                                          <p:spTgt spid="54"/>
                                        </p:tgtEl>
                                        <p:attrNameLst>
                                          <p:attrName>ppt_x</p:attrName>
                                        </p:attrNameLst>
                                      </p:cBhvr>
                                      <p:tavLst>
                                        <p:tav tm="0">
                                          <p:val>
                                            <p:strVal val="0-#ppt_w/2"/>
                                          </p:val>
                                        </p:tav>
                                        <p:tav tm="100000">
                                          <p:val>
                                            <p:strVal val="#ppt_x"/>
                                          </p:val>
                                        </p:tav>
                                      </p:tavLst>
                                    </p:anim>
                                    <p:anim calcmode="lin" valueType="num">
                                      <p:cBhvr additive="base">
                                        <p:cTn id="31" dur="500" fill="hold"/>
                                        <p:tgtEl>
                                          <p:spTgt spid="54"/>
                                        </p:tgtEl>
                                        <p:attrNameLst>
                                          <p:attrName>ppt_y</p:attrName>
                                        </p:attrNameLst>
                                      </p:cBhvr>
                                      <p:tavLst>
                                        <p:tav tm="0">
                                          <p:val>
                                            <p:strVal val="#ppt_y"/>
                                          </p:val>
                                        </p:tav>
                                        <p:tav tm="100000">
                                          <p:val>
                                            <p:strVal val="#ppt_y"/>
                                          </p:val>
                                        </p:tav>
                                      </p:tavLst>
                                    </p:anim>
                                  </p:childTnLst>
                                </p:cTn>
                              </p:par>
                            </p:childTnLst>
                          </p:cTn>
                        </p:par>
                        <p:par>
                          <p:cTn id="32" fill="hold">
                            <p:stCondLst>
                              <p:cond delay="4600"/>
                            </p:stCondLst>
                            <p:childTnLst>
                              <p:par>
                                <p:cTn id="33" presetID="2" presetClass="entr" presetSubtype="1" accel="52000" fill="hold" nodeType="after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additive="base">
                                        <p:cTn id="35" dur="1300" fill="hold"/>
                                        <p:tgtEl>
                                          <p:spTgt spid="58"/>
                                        </p:tgtEl>
                                        <p:attrNameLst>
                                          <p:attrName>ppt_x</p:attrName>
                                        </p:attrNameLst>
                                      </p:cBhvr>
                                      <p:tavLst>
                                        <p:tav tm="0">
                                          <p:val>
                                            <p:strVal val="#ppt_x"/>
                                          </p:val>
                                        </p:tav>
                                        <p:tav tm="100000">
                                          <p:val>
                                            <p:strVal val="#ppt_x"/>
                                          </p:val>
                                        </p:tav>
                                      </p:tavLst>
                                    </p:anim>
                                    <p:anim calcmode="lin" valueType="num">
                                      <p:cBhvr additive="base">
                                        <p:cTn id="36" dur="1300" fill="hold"/>
                                        <p:tgtEl>
                                          <p:spTgt spid="58"/>
                                        </p:tgtEl>
                                        <p:attrNameLst>
                                          <p:attrName>ppt_y</p:attrName>
                                        </p:attrNameLst>
                                      </p:cBhvr>
                                      <p:tavLst>
                                        <p:tav tm="0">
                                          <p:val>
                                            <p:strVal val="0-#ppt_h/2"/>
                                          </p:val>
                                        </p:tav>
                                        <p:tav tm="100000">
                                          <p:val>
                                            <p:strVal val="#ppt_y"/>
                                          </p:val>
                                        </p:tav>
                                      </p:tavLst>
                                    </p:anim>
                                  </p:childTnLst>
                                </p:cTn>
                              </p:par>
                            </p:childTnLst>
                          </p:cTn>
                        </p:par>
                        <p:par>
                          <p:cTn id="37" fill="hold">
                            <p:stCondLst>
                              <p:cond delay="5900"/>
                            </p:stCondLst>
                            <p:childTnLst>
                              <p:par>
                                <p:cTn id="38" presetID="22" presetClass="entr" presetSubtype="1" fill="hold" grpId="0" nodeType="afterEffect">
                                  <p:stCondLst>
                                    <p:cond delay="0"/>
                                  </p:stCondLst>
                                  <p:childTnLst>
                                    <p:set>
                                      <p:cBhvr>
                                        <p:cTn id="39" dur="1" fill="hold">
                                          <p:stCondLst>
                                            <p:cond delay="0"/>
                                          </p:stCondLst>
                                        </p:cTn>
                                        <p:tgtEl>
                                          <p:spTgt spid="63"/>
                                        </p:tgtEl>
                                        <p:attrNameLst>
                                          <p:attrName>style.visibility</p:attrName>
                                        </p:attrNameLst>
                                      </p:cBhvr>
                                      <p:to>
                                        <p:strVal val="visible"/>
                                      </p:to>
                                    </p:set>
                                    <p:animEffect transition="in" filter="wipe(up)">
                                      <p:cBhvr>
                                        <p:cTn id="40" dur="500"/>
                                        <p:tgtEl>
                                          <p:spTgt spid="63"/>
                                        </p:tgtEl>
                                      </p:cBhvr>
                                    </p:animEffect>
                                  </p:childTnLst>
                                </p:cTn>
                              </p:par>
                            </p:childTnLst>
                          </p:cTn>
                        </p:par>
                        <p:par>
                          <p:cTn id="41" fill="hold">
                            <p:stCondLst>
                              <p:cond delay="6400"/>
                            </p:stCondLst>
                            <p:childTnLst>
                              <p:par>
                                <p:cTn id="42" presetID="2" presetClass="entr" presetSubtype="8" fill="hold" nodeType="afterEffect">
                                  <p:stCondLst>
                                    <p:cond delay="0"/>
                                  </p:stCondLst>
                                  <p:childTnLst>
                                    <p:set>
                                      <p:cBhvr>
                                        <p:cTn id="43" dur="1" fill="hold">
                                          <p:stCondLst>
                                            <p:cond delay="0"/>
                                          </p:stCondLst>
                                        </p:cTn>
                                        <p:tgtEl>
                                          <p:spTgt spid="64"/>
                                        </p:tgtEl>
                                        <p:attrNameLst>
                                          <p:attrName>style.visibility</p:attrName>
                                        </p:attrNameLst>
                                      </p:cBhvr>
                                      <p:to>
                                        <p:strVal val="visible"/>
                                      </p:to>
                                    </p:set>
                                    <p:anim calcmode="lin" valueType="num">
                                      <p:cBhvr additive="base">
                                        <p:cTn id="44" dur="500" fill="hold"/>
                                        <p:tgtEl>
                                          <p:spTgt spid="64"/>
                                        </p:tgtEl>
                                        <p:attrNameLst>
                                          <p:attrName>ppt_x</p:attrName>
                                        </p:attrNameLst>
                                      </p:cBhvr>
                                      <p:tavLst>
                                        <p:tav tm="0">
                                          <p:val>
                                            <p:strVal val="0-#ppt_w/2"/>
                                          </p:val>
                                        </p:tav>
                                        <p:tav tm="100000">
                                          <p:val>
                                            <p:strVal val="#ppt_x"/>
                                          </p:val>
                                        </p:tav>
                                      </p:tavLst>
                                    </p:anim>
                                    <p:anim calcmode="lin" valueType="num">
                                      <p:cBhvr additive="base">
                                        <p:cTn id="45" dur="500" fill="hold"/>
                                        <p:tgtEl>
                                          <p:spTgt spid="64"/>
                                        </p:tgtEl>
                                        <p:attrNameLst>
                                          <p:attrName>ppt_y</p:attrName>
                                        </p:attrNameLst>
                                      </p:cBhvr>
                                      <p:tavLst>
                                        <p:tav tm="0">
                                          <p:val>
                                            <p:strVal val="#ppt_y"/>
                                          </p:val>
                                        </p:tav>
                                        <p:tav tm="100000">
                                          <p:val>
                                            <p:strVal val="#ppt_y"/>
                                          </p:val>
                                        </p:tav>
                                      </p:tavLst>
                                    </p:anim>
                                  </p:childTnLst>
                                </p:cTn>
                              </p:par>
                            </p:childTnLst>
                          </p:cTn>
                        </p:par>
                        <p:par>
                          <p:cTn id="46" fill="hold">
                            <p:stCondLst>
                              <p:cond delay="6900"/>
                            </p:stCondLst>
                            <p:childTnLst>
                              <p:par>
                                <p:cTn id="47" presetID="2" presetClass="entr" presetSubtype="1" accel="52000" fill="hold" nodeType="afterEffect">
                                  <p:stCondLst>
                                    <p:cond delay="0"/>
                                  </p:stCondLst>
                                  <p:childTnLst>
                                    <p:set>
                                      <p:cBhvr>
                                        <p:cTn id="48" dur="1" fill="hold">
                                          <p:stCondLst>
                                            <p:cond delay="0"/>
                                          </p:stCondLst>
                                        </p:cTn>
                                        <p:tgtEl>
                                          <p:spTgt spid="68"/>
                                        </p:tgtEl>
                                        <p:attrNameLst>
                                          <p:attrName>style.visibility</p:attrName>
                                        </p:attrNameLst>
                                      </p:cBhvr>
                                      <p:to>
                                        <p:strVal val="visible"/>
                                      </p:to>
                                    </p:set>
                                    <p:anim calcmode="lin" valueType="num">
                                      <p:cBhvr additive="base">
                                        <p:cTn id="49" dur="1300" fill="hold"/>
                                        <p:tgtEl>
                                          <p:spTgt spid="68"/>
                                        </p:tgtEl>
                                        <p:attrNameLst>
                                          <p:attrName>ppt_x</p:attrName>
                                        </p:attrNameLst>
                                      </p:cBhvr>
                                      <p:tavLst>
                                        <p:tav tm="0">
                                          <p:val>
                                            <p:strVal val="#ppt_x"/>
                                          </p:val>
                                        </p:tav>
                                        <p:tav tm="100000">
                                          <p:val>
                                            <p:strVal val="#ppt_x"/>
                                          </p:val>
                                        </p:tav>
                                      </p:tavLst>
                                    </p:anim>
                                    <p:anim calcmode="lin" valueType="num">
                                      <p:cBhvr additive="base">
                                        <p:cTn id="50" dur="1300" fill="hold"/>
                                        <p:tgtEl>
                                          <p:spTgt spid="68"/>
                                        </p:tgtEl>
                                        <p:attrNameLst>
                                          <p:attrName>ppt_y</p:attrName>
                                        </p:attrNameLst>
                                      </p:cBhvr>
                                      <p:tavLst>
                                        <p:tav tm="0">
                                          <p:val>
                                            <p:strVal val="0-#ppt_h/2"/>
                                          </p:val>
                                        </p:tav>
                                        <p:tav tm="100000">
                                          <p:val>
                                            <p:strVal val="#ppt_y"/>
                                          </p:val>
                                        </p:tav>
                                      </p:tavLst>
                                    </p:anim>
                                  </p:childTnLst>
                                </p:cTn>
                              </p:par>
                            </p:childTnLst>
                          </p:cTn>
                        </p:par>
                        <p:par>
                          <p:cTn id="51" fill="hold">
                            <p:stCondLst>
                              <p:cond delay="8200"/>
                            </p:stCondLst>
                            <p:childTnLst>
                              <p:par>
                                <p:cTn id="52" presetID="22" presetClass="entr" presetSubtype="1" fill="hold" grpId="0" nodeType="afterEffect">
                                  <p:stCondLst>
                                    <p:cond delay="0"/>
                                  </p:stCondLst>
                                  <p:childTnLst>
                                    <p:set>
                                      <p:cBhvr>
                                        <p:cTn id="53" dur="1" fill="hold">
                                          <p:stCondLst>
                                            <p:cond delay="0"/>
                                          </p:stCondLst>
                                        </p:cTn>
                                        <p:tgtEl>
                                          <p:spTgt spid="73"/>
                                        </p:tgtEl>
                                        <p:attrNameLst>
                                          <p:attrName>style.visibility</p:attrName>
                                        </p:attrNameLst>
                                      </p:cBhvr>
                                      <p:to>
                                        <p:strVal val="visible"/>
                                      </p:to>
                                    </p:set>
                                    <p:animEffect transition="in" filter="wipe(up)">
                                      <p:cBhvr>
                                        <p:cTn id="54" dur="500"/>
                                        <p:tgtEl>
                                          <p:spTgt spid="7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53" grpId="0"/>
      <p:bldP spid="63" grpId="0"/>
      <p:bldP spid="73"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
          <p:cNvSpPr txBox="1">
            <a:spLocks/>
          </p:cNvSpPr>
          <p:nvPr/>
        </p:nvSpPr>
        <p:spPr>
          <a:xfrm>
            <a:off x="2033294" y="320640"/>
            <a:ext cx="2819751" cy="576083"/>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管理提升方针</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5" name="组合 14"/>
          <p:cNvGrpSpPr/>
          <p:nvPr/>
        </p:nvGrpSpPr>
        <p:grpSpPr>
          <a:xfrm>
            <a:off x="3000366" y="4223528"/>
            <a:ext cx="4361242" cy="2164455"/>
            <a:chOff x="1591195" y="3531392"/>
            <a:chExt cx="1721136" cy="774463"/>
          </a:xfrm>
          <a:effectLst>
            <a:outerShdw blurRad="444500" dist="254000" dir="8100000" algn="tr" rotWithShape="0">
              <a:prstClr val="black">
                <a:alpha val="50000"/>
              </a:prstClr>
            </a:outerShdw>
          </a:effectLst>
        </p:grpSpPr>
        <p:sp>
          <p:nvSpPr>
            <p:cNvPr id="16"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7"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8" name="组合 17"/>
          <p:cNvGrpSpPr/>
          <p:nvPr/>
        </p:nvGrpSpPr>
        <p:grpSpPr>
          <a:xfrm>
            <a:off x="1709971" y="1517375"/>
            <a:ext cx="4361242" cy="2164455"/>
            <a:chOff x="1591195" y="3531392"/>
            <a:chExt cx="1721136" cy="774463"/>
          </a:xfrm>
          <a:effectLst>
            <a:outerShdw blurRad="444500" dist="254000" dir="8100000" algn="tr" rotWithShape="0">
              <a:prstClr val="black">
                <a:alpha val="50000"/>
              </a:prstClr>
            </a:outerShdw>
          </a:effectLst>
        </p:grpSpPr>
        <p:sp>
          <p:nvSpPr>
            <p:cNvPr id="19"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0"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23" name="Freeform 9"/>
          <p:cNvSpPr>
            <a:spLocks noEditPoints="1"/>
          </p:cNvSpPr>
          <p:nvPr/>
        </p:nvSpPr>
        <p:spPr bwMode="auto">
          <a:xfrm>
            <a:off x="2116285" y="2382742"/>
            <a:ext cx="832299" cy="829264"/>
          </a:xfrm>
          <a:custGeom>
            <a:avLst/>
            <a:gdLst>
              <a:gd name="T0" fmla="*/ 86 w 116"/>
              <a:gd name="T1" fmla="*/ 17 h 116"/>
              <a:gd name="T2" fmla="*/ 8 w 116"/>
              <a:gd name="T3" fmla="*/ 45 h 116"/>
              <a:gd name="T4" fmla="*/ 11 w 116"/>
              <a:gd name="T5" fmla="*/ 50 h 116"/>
              <a:gd name="T6" fmla="*/ 12 w 116"/>
              <a:gd name="T7" fmla="*/ 59 h 116"/>
              <a:gd name="T8" fmla="*/ 16 w 116"/>
              <a:gd name="T9" fmla="*/ 69 h 116"/>
              <a:gd name="T10" fmla="*/ 20 w 116"/>
              <a:gd name="T11" fmla="*/ 77 h 116"/>
              <a:gd name="T12" fmla="*/ 24 w 116"/>
              <a:gd name="T13" fmla="*/ 83 h 116"/>
              <a:gd name="T14" fmla="*/ 27 w 116"/>
              <a:gd name="T15" fmla="*/ 98 h 116"/>
              <a:gd name="T16" fmla="*/ 33 w 116"/>
              <a:gd name="T17" fmla="*/ 105 h 116"/>
              <a:gd name="T18" fmla="*/ 34 w 116"/>
              <a:gd name="T19" fmla="*/ 101 h 116"/>
              <a:gd name="T20" fmla="*/ 37 w 116"/>
              <a:gd name="T21" fmla="*/ 93 h 116"/>
              <a:gd name="T22" fmla="*/ 41 w 116"/>
              <a:gd name="T23" fmla="*/ 83 h 116"/>
              <a:gd name="T24" fmla="*/ 49 w 116"/>
              <a:gd name="T25" fmla="*/ 73 h 116"/>
              <a:gd name="T26" fmla="*/ 53 w 116"/>
              <a:gd name="T27" fmla="*/ 66 h 116"/>
              <a:gd name="T28" fmla="*/ 45 w 116"/>
              <a:gd name="T29" fmla="*/ 61 h 116"/>
              <a:gd name="T30" fmla="*/ 38 w 116"/>
              <a:gd name="T31" fmla="*/ 58 h 116"/>
              <a:gd name="T32" fmla="*/ 33 w 116"/>
              <a:gd name="T33" fmla="*/ 51 h 116"/>
              <a:gd name="T34" fmla="*/ 25 w 116"/>
              <a:gd name="T35" fmla="*/ 47 h 116"/>
              <a:gd name="T36" fmla="*/ 17 w 116"/>
              <a:gd name="T37" fmla="*/ 49 h 116"/>
              <a:gd name="T38" fmla="*/ 13 w 116"/>
              <a:gd name="T39" fmla="*/ 44 h 116"/>
              <a:gd name="T40" fmla="*/ 12 w 116"/>
              <a:gd name="T41" fmla="*/ 37 h 116"/>
              <a:gd name="T42" fmla="*/ 8 w 116"/>
              <a:gd name="T43" fmla="*/ 37 h 116"/>
              <a:gd name="T44" fmla="*/ 12 w 116"/>
              <a:gd name="T45" fmla="*/ 30 h 116"/>
              <a:gd name="T46" fmla="*/ 18 w 116"/>
              <a:gd name="T47" fmla="*/ 30 h 116"/>
              <a:gd name="T48" fmla="*/ 24 w 116"/>
              <a:gd name="T49" fmla="*/ 25 h 116"/>
              <a:gd name="T50" fmla="*/ 30 w 116"/>
              <a:gd name="T51" fmla="*/ 18 h 116"/>
              <a:gd name="T52" fmla="*/ 32 w 116"/>
              <a:gd name="T53" fmla="*/ 15 h 116"/>
              <a:gd name="T54" fmla="*/ 42 w 116"/>
              <a:gd name="T55" fmla="*/ 12 h 116"/>
              <a:gd name="T56" fmla="*/ 34 w 116"/>
              <a:gd name="T57" fmla="*/ 8 h 116"/>
              <a:gd name="T58" fmla="*/ 32 w 116"/>
              <a:gd name="T59" fmla="*/ 8 h 116"/>
              <a:gd name="T60" fmla="*/ 49 w 116"/>
              <a:gd name="T61" fmla="*/ 2 h 116"/>
              <a:gd name="T62" fmla="*/ 56 w 116"/>
              <a:gd name="T63" fmla="*/ 5 h 116"/>
              <a:gd name="T64" fmla="*/ 82 w 116"/>
              <a:gd name="T65" fmla="*/ 6 h 116"/>
              <a:gd name="T66" fmla="*/ 79 w 116"/>
              <a:gd name="T67" fmla="*/ 11 h 116"/>
              <a:gd name="T68" fmla="*/ 85 w 116"/>
              <a:gd name="T69" fmla="*/ 19 h 116"/>
              <a:gd name="T70" fmla="*/ 89 w 116"/>
              <a:gd name="T71" fmla="*/ 19 h 116"/>
              <a:gd name="T72" fmla="*/ 93 w 116"/>
              <a:gd name="T73" fmla="*/ 17 h 116"/>
              <a:gd name="T74" fmla="*/ 97 w 116"/>
              <a:gd name="T75" fmla="*/ 23 h 116"/>
              <a:gd name="T76" fmla="*/ 101 w 116"/>
              <a:gd name="T77" fmla="*/ 27 h 116"/>
              <a:gd name="T78" fmla="*/ 95 w 116"/>
              <a:gd name="T79" fmla="*/ 27 h 116"/>
              <a:gd name="T80" fmla="*/ 89 w 116"/>
              <a:gd name="T81" fmla="*/ 25 h 116"/>
              <a:gd name="T82" fmla="*/ 81 w 116"/>
              <a:gd name="T83" fmla="*/ 24 h 116"/>
              <a:gd name="T84" fmla="*/ 74 w 116"/>
              <a:gd name="T85" fmla="*/ 30 h 116"/>
              <a:gd name="T86" fmla="*/ 70 w 116"/>
              <a:gd name="T87" fmla="*/ 39 h 116"/>
              <a:gd name="T88" fmla="*/ 73 w 116"/>
              <a:gd name="T89" fmla="*/ 50 h 116"/>
              <a:gd name="T90" fmla="*/ 82 w 116"/>
              <a:gd name="T91" fmla="*/ 53 h 116"/>
              <a:gd name="T92" fmla="*/ 91 w 116"/>
              <a:gd name="T93" fmla="*/ 53 h 116"/>
              <a:gd name="T94" fmla="*/ 95 w 116"/>
              <a:gd name="T95" fmla="*/ 61 h 116"/>
              <a:gd name="T96" fmla="*/ 96 w 116"/>
              <a:gd name="T97" fmla="*/ 71 h 116"/>
              <a:gd name="T98" fmla="*/ 95 w 116"/>
              <a:gd name="T99" fmla="*/ 81 h 116"/>
              <a:gd name="T100" fmla="*/ 100 w 116"/>
              <a:gd name="T101" fmla="*/ 90 h 116"/>
              <a:gd name="T102" fmla="*/ 107 w 116"/>
              <a:gd name="T103" fmla="*/ 82 h 116"/>
              <a:gd name="T104" fmla="*/ 112 w 116"/>
              <a:gd name="T105" fmla="*/ 69 h 116"/>
              <a:gd name="T106" fmla="*/ 114 w 116"/>
              <a:gd name="T107" fmla="*/ 53 h 116"/>
              <a:gd name="T108" fmla="*/ 109 w 116"/>
              <a:gd name="T109" fmla="*/ 39 h 116"/>
              <a:gd name="T110" fmla="*/ 105 w 116"/>
              <a:gd name="T111" fmla="*/ 32 h 116"/>
              <a:gd name="T112" fmla="*/ 111 w 116"/>
              <a:gd name="T113" fmla="*/ 41 h 116"/>
              <a:gd name="T114" fmla="*/ 79 w 116"/>
              <a:gd name="T115" fmla="*/ 10 h 116"/>
              <a:gd name="T116" fmla="*/ 75 w 116"/>
              <a:gd name="T117" fmla="*/ 5 h 116"/>
              <a:gd name="T118" fmla="*/ 76 w 116"/>
              <a:gd name="T119" fmla="*/ 9 h 116"/>
              <a:gd name="T120" fmla="*/ 73 w 116"/>
              <a:gd name="T121" fmla="*/ 4 h 116"/>
              <a:gd name="T122" fmla="*/ 109 w 116"/>
              <a:gd name="T123"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6" h="116">
                <a:moveTo>
                  <a:pt x="6" y="33"/>
                </a:moveTo>
                <a:cubicBezTo>
                  <a:pt x="6" y="33"/>
                  <a:pt x="6" y="33"/>
                  <a:pt x="6" y="33"/>
                </a:cubicBezTo>
                <a:cubicBezTo>
                  <a:pt x="6" y="33"/>
                  <a:pt x="6" y="33"/>
                  <a:pt x="5" y="34"/>
                </a:cubicBezTo>
                <a:cubicBezTo>
                  <a:pt x="6" y="34"/>
                  <a:pt x="6" y="34"/>
                  <a:pt x="6" y="34"/>
                </a:cubicBezTo>
                <a:cubicBezTo>
                  <a:pt x="6" y="34"/>
                  <a:pt x="6" y="34"/>
                  <a:pt x="6" y="34"/>
                </a:cubicBezTo>
                <a:cubicBezTo>
                  <a:pt x="6" y="34"/>
                  <a:pt x="6" y="34"/>
                  <a:pt x="6" y="33"/>
                </a:cubicBezTo>
                <a:close/>
                <a:moveTo>
                  <a:pt x="5" y="35"/>
                </a:moveTo>
                <a:cubicBezTo>
                  <a:pt x="5" y="35"/>
                  <a:pt x="5" y="35"/>
                  <a:pt x="5" y="35"/>
                </a:cubicBezTo>
                <a:cubicBezTo>
                  <a:pt x="5" y="35"/>
                  <a:pt x="5" y="34"/>
                  <a:pt x="5" y="34"/>
                </a:cubicBezTo>
                <a:cubicBezTo>
                  <a:pt x="5" y="34"/>
                  <a:pt x="5" y="34"/>
                  <a:pt x="5" y="34"/>
                </a:cubicBezTo>
                <a:cubicBezTo>
                  <a:pt x="5" y="34"/>
                  <a:pt x="5" y="34"/>
                  <a:pt x="5" y="35"/>
                </a:cubicBezTo>
                <a:cubicBezTo>
                  <a:pt x="5" y="35"/>
                  <a:pt x="5" y="35"/>
                  <a:pt x="5" y="35"/>
                </a:cubicBezTo>
                <a:close/>
                <a:moveTo>
                  <a:pt x="88" y="18"/>
                </a:moveTo>
                <a:cubicBezTo>
                  <a:pt x="88" y="18"/>
                  <a:pt x="88" y="18"/>
                  <a:pt x="88" y="18"/>
                </a:cubicBezTo>
                <a:cubicBezTo>
                  <a:pt x="88" y="18"/>
                  <a:pt x="88" y="18"/>
                  <a:pt x="88" y="18"/>
                </a:cubicBezTo>
                <a:cubicBezTo>
                  <a:pt x="88" y="18"/>
                  <a:pt x="88" y="18"/>
                  <a:pt x="88" y="18"/>
                </a:cubicBezTo>
                <a:cubicBezTo>
                  <a:pt x="88" y="18"/>
                  <a:pt x="88" y="18"/>
                  <a:pt x="88" y="18"/>
                </a:cubicBezTo>
                <a:cubicBezTo>
                  <a:pt x="88" y="17"/>
                  <a:pt x="87" y="17"/>
                  <a:pt x="87" y="17"/>
                </a:cubicBezTo>
                <a:cubicBezTo>
                  <a:pt x="87" y="17"/>
                  <a:pt x="87" y="17"/>
                  <a:pt x="87" y="17"/>
                </a:cubicBezTo>
                <a:cubicBezTo>
                  <a:pt x="87" y="17"/>
                  <a:pt x="87" y="17"/>
                  <a:pt x="87" y="17"/>
                </a:cubicBezTo>
                <a:cubicBezTo>
                  <a:pt x="86" y="17"/>
                  <a:pt x="86" y="17"/>
                  <a:pt x="86" y="17"/>
                </a:cubicBezTo>
                <a:cubicBezTo>
                  <a:pt x="86" y="17"/>
                  <a:pt x="86" y="17"/>
                  <a:pt x="86" y="17"/>
                </a:cubicBezTo>
                <a:cubicBezTo>
                  <a:pt x="86" y="16"/>
                  <a:pt x="86" y="16"/>
                  <a:pt x="86" y="16"/>
                </a:cubicBezTo>
                <a:cubicBezTo>
                  <a:pt x="86" y="16"/>
                  <a:pt x="86" y="16"/>
                  <a:pt x="86" y="16"/>
                </a:cubicBezTo>
                <a:cubicBezTo>
                  <a:pt x="86" y="16"/>
                  <a:pt x="86" y="16"/>
                  <a:pt x="85" y="16"/>
                </a:cubicBezTo>
                <a:cubicBezTo>
                  <a:pt x="85" y="16"/>
                  <a:pt x="85" y="16"/>
                  <a:pt x="85" y="16"/>
                </a:cubicBezTo>
                <a:cubicBezTo>
                  <a:pt x="85" y="16"/>
                  <a:pt x="85" y="16"/>
                  <a:pt x="85" y="16"/>
                </a:cubicBezTo>
                <a:cubicBezTo>
                  <a:pt x="86" y="17"/>
                  <a:pt x="86" y="17"/>
                  <a:pt x="86" y="17"/>
                </a:cubicBezTo>
                <a:cubicBezTo>
                  <a:pt x="87" y="17"/>
                  <a:pt x="87" y="17"/>
                  <a:pt x="87" y="17"/>
                </a:cubicBezTo>
                <a:cubicBezTo>
                  <a:pt x="87" y="18"/>
                  <a:pt x="87" y="18"/>
                  <a:pt x="87" y="18"/>
                </a:cubicBezTo>
                <a:cubicBezTo>
                  <a:pt x="86" y="18"/>
                  <a:pt x="87" y="18"/>
                  <a:pt x="87" y="18"/>
                </a:cubicBezTo>
                <a:cubicBezTo>
                  <a:pt x="87" y="18"/>
                  <a:pt x="87" y="18"/>
                  <a:pt x="87" y="18"/>
                </a:cubicBezTo>
                <a:cubicBezTo>
                  <a:pt x="87" y="18"/>
                  <a:pt x="87" y="18"/>
                  <a:pt x="87" y="18"/>
                </a:cubicBezTo>
                <a:cubicBezTo>
                  <a:pt x="87" y="18"/>
                  <a:pt x="87" y="18"/>
                  <a:pt x="87" y="18"/>
                </a:cubicBezTo>
                <a:cubicBezTo>
                  <a:pt x="88" y="18"/>
                  <a:pt x="88" y="18"/>
                  <a:pt x="88" y="18"/>
                </a:cubicBezTo>
                <a:cubicBezTo>
                  <a:pt x="88" y="18"/>
                  <a:pt x="88" y="18"/>
                  <a:pt x="88" y="18"/>
                </a:cubicBezTo>
                <a:cubicBezTo>
                  <a:pt x="88" y="18"/>
                  <a:pt x="88" y="18"/>
                  <a:pt x="88" y="18"/>
                </a:cubicBezTo>
                <a:close/>
                <a:moveTo>
                  <a:pt x="112" y="37"/>
                </a:moveTo>
                <a:cubicBezTo>
                  <a:pt x="114" y="44"/>
                  <a:pt x="116" y="51"/>
                  <a:pt x="116" y="58"/>
                </a:cubicBezTo>
                <a:cubicBezTo>
                  <a:pt x="116" y="90"/>
                  <a:pt x="90" y="116"/>
                  <a:pt x="58" y="116"/>
                </a:cubicBezTo>
                <a:cubicBezTo>
                  <a:pt x="26" y="116"/>
                  <a:pt x="0" y="90"/>
                  <a:pt x="0" y="58"/>
                </a:cubicBezTo>
                <a:cubicBezTo>
                  <a:pt x="0" y="50"/>
                  <a:pt x="2" y="42"/>
                  <a:pt x="5" y="35"/>
                </a:cubicBezTo>
                <a:cubicBezTo>
                  <a:pt x="5" y="42"/>
                  <a:pt x="5" y="42"/>
                  <a:pt x="5" y="42"/>
                </a:cubicBezTo>
                <a:cubicBezTo>
                  <a:pt x="5" y="42"/>
                  <a:pt x="5" y="42"/>
                  <a:pt x="5" y="42"/>
                </a:cubicBezTo>
                <a:cubicBezTo>
                  <a:pt x="5" y="42"/>
                  <a:pt x="5" y="42"/>
                  <a:pt x="5" y="42"/>
                </a:cubicBezTo>
                <a:cubicBezTo>
                  <a:pt x="5" y="42"/>
                  <a:pt x="5" y="42"/>
                  <a:pt x="5" y="42"/>
                </a:cubicBezTo>
                <a:cubicBezTo>
                  <a:pt x="6" y="42"/>
                  <a:pt x="6" y="42"/>
                  <a:pt x="6" y="42"/>
                </a:cubicBezTo>
                <a:cubicBezTo>
                  <a:pt x="6" y="43"/>
                  <a:pt x="6" y="43"/>
                  <a:pt x="6" y="43"/>
                </a:cubicBezTo>
                <a:cubicBezTo>
                  <a:pt x="6" y="43"/>
                  <a:pt x="7" y="43"/>
                  <a:pt x="7" y="43"/>
                </a:cubicBezTo>
                <a:cubicBezTo>
                  <a:pt x="7" y="43"/>
                  <a:pt x="7" y="43"/>
                  <a:pt x="7" y="43"/>
                </a:cubicBezTo>
                <a:cubicBezTo>
                  <a:pt x="7" y="43"/>
                  <a:pt x="7" y="43"/>
                  <a:pt x="7" y="43"/>
                </a:cubicBezTo>
                <a:cubicBezTo>
                  <a:pt x="7" y="43"/>
                  <a:pt x="7" y="43"/>
                  <a:pt x="7" y="43"/>
                </a:cubicBezTo>
                <a:cubicBezTo>
                  <a:pt x="7" y="43"/>
                  <a:pt x="7" y="44"/>
                  <a:pt x="7" y="44"/>
                </a:cubicBezTo>
                <a:cubicBezTo>
                  <a:pt x="7" y="44"/>
                  <a:pt x="7" y="44"/>
                  <a:pt x="7" y="44"/>
                </a:cubicBezTo>
                <a:cubicBezTo>
                  <a:pt x="8" y="44"/>
                  <a:pt x="8" y="44"/>
                  <a:pt x="8" y="45"/>
                </a:cubicBezTo>
                <a:cubicBezTo>
                  <a:pt x="8" y="45"/>
                  <a:pt x="8" y="45"/>
                  <a:pt x="8" y="45"/>
                </a:cubicBezTo>
                <a:cubicBezTo>
                  <a:pt x="8" y="45"/>
                  <a:pt x="8" y="45"/>
                  <a:pt x="8" y="45"/>
                </a:cubicBezTo>
                <a:cubicBezTo>
                  <a:pt x="8" y="45"/>
                  <a:pt x="8" y="45"/>
                  <a:pt x="8" y="45"/>
                </a:cubicBezTo>
                <a:cubicBezTo>
                  <a:pt x="8" y="45"/>
                  <a:pt x="8"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5"/>
                  <a:pt x="9" y="45"/>
                  <a:pt x="9" y="45"/>
                </a:cubicBezTo>
                <a:cubicBezTo>
                  <a:pt x="9" y="46"/>
                  <a:pt x="9" y="46"/>
                  <a:pt x="9" y="46"/>
                </a:cubicBezTo>
                <a:cubicBezTo>
                  <a:pt x="10" y="46"/>
                  <a:pt x="10" y="46"/>
                  <a:pt x="10" y="46"/>
                </a:cubicBezTo>
                <a:cubicBezTo>
                  <a:pt x="10" y="46"/>
                  <a:pt x="10" y="46"/>
                  <a:pt x="10" y="46"/>
                </a:cubicBezTo>
                <a:cubicBezTo>
                  <a:pt x="10" y="46"/>
                  <a:pt x="10" y="46"/>
                  <a:pt x="10" y="46"/>
                </a:cubicBezTo>
                <a:cubicBezTo>
                  <a:pt x="10" y="46"/>
                  <a:pt x="10" y="46"/>
                  <a:pt x="10" y="47"/>
                </a:cubicBezTo>
                <a:cubicBezTo>
                  <a:pt x="10" y="47"/>
                  <a:pt x="10" y="47"/>
                  <a:pt x="10" y="47"/>
                </a:cubicBezTo>
                <a:cubicBezTo>
                  <a:pt x="10" y="47"/>
                  <a:pt x="10" y="47"/>
                  <a:pt x="10" y="47"/>
                </a:cubicBezTo>
                <a:cubicBezTo>
                  <a:pt x="10" y="47"/>
                  <a:pt x="10" y="47"/>
                  <a:pt x="10" y="47"/>
                </a:cubicBezTo>
                <a:cubicBezTo>
                  <a:pt x="11" y="47"/>
                  <a:pt x="11" y="47"/>
                  <a:pt x="11" y="47"/>
                </a:cubicBezTo>
                <a:cubicBezTo>
                  <a:pt x="11" y="47"/>
                  <a:pt x="11" y="47"/>
                  <a:pt x="11" y="47"/>
                </a:cubicBezTo>
                <a:cubicBezTo>
                  <a:pt x="11" y="48"/>
                  <a:pt x="11" y="48"/>
                  <a:pt x="11" y="48"/>
                </a:cubicBezTo>
                <a:cubicBezTo>
                  <a:pt x="11" y="48"/>
                  <a:pt x="11" y="49"/>
                  <a:pt x="11" y="49"/>
                </a:cubicBezTo>
                <a:cubicBezTo>
                  <a:pt x="11" y="49"/>
                  <a:pt x="11" y="49"/>
                  <a:pt x="11" y="49"/>
                </a:cubicBezTo>
                <a:cubicBezTo>
                  <a:pt x="11" y="49"/>
                  <a:pt x="11" y="49"/>
                  <a:pt x="11" y="49"/>
                </a:cubicBezTo>
                <a:cubicBezTo>
                  <a:pt x="11" y="49"/>
                  <a:pt x="11" y="49"/>
                  <a:pt x="11" y="49"/>
                </a:cubicBezTo>
                <a:cubicBezTo>
                  <a:pt x="11" y="50"/>
                  <a:pt x="11" y="50"/>
                  <a:pt x="11" y="50"/>
                </a:cubicBezTo>
                <a:cubicBezTo>
                  <a:pt x="11" y="50"/>
                  <a:pt x="11" y="50"/>
                  <a:pt x="11" y="50"/>
                </a:cubicBezTo>
                <a:cubicBezTo>
                  <a:pt x="11" y="50"/>
                  <a:pt x="11" y="50"/>
                  <a:pt x="11" y="50"/>
                </a:cubicBezTo>
                <a:cubicBezTo>
                  <a:pt x="11" y="50"/>
                  <a:pt x="11" y="50"/>
                  <a:pt x="11" y="50"/>
                </a:cubicBezTo>
                <a:cubicBezTo>
                  <a:pt x="11" y="50"/>
                  <a:pt x="11" y="50"/>
                  <a:pt x="11" y="50"/>
                </a:cubicBezTo>
                <a:cubicBezTo>
                  <a:pt x="13" y="50"/>
                  <a:pt x="13" y="50"/>
                  <a:pt x="13" y="50"/>
                </a:cubicBezTo>
                <a:cubicBezTo>
                  <a:pt x="13" y="50"/>
                  <a:pt x="13" y="50"/>
                  <a:pt x="13" y="50"/>
                </a:cubicBezTo>
                <a:cubicBezTo>
                  <a:pt x="13" y="50"/>
                  <a:pt x="13" y="50"/>
                  <a:pt x="13" y="50"/>
                </a:cubicBezTo>
                <a:cubicBezTo>
                  <a:pt x="13" y="50"/>
                  <a:pt x="13" y="50"/>
                  <a:pt x="13" y="50"/>
                </a:cubicBezTo>
                <a:cubicBezTo>
                  <a:pt x="13" y="51"/>
                  <a:pt x="13" y="51"/>
                  <a:pt x="13" y="51"/>
                </a:cubicBezTo>
                <a:cubicBezTo>
                  <a:pt x="13" y="51"/>
                  <a:pt x="14" y="51"/>
                  <a:pt x="14" y="51"/>
                </a:cubicBezTo>
                <a:cubicBezTo>
                  <a:pt x="14" y="51"/>
                  <a:pt x="14" y="52"/>
                  <a:pt x="14" y="52"/>
                </a:cubicBezTo>
                <a:cubicBezTo>
                  <a:pt x="14" y="52"/>
                  <a:pt x="14" y="52"/>
                  <a:pt x="14" y="52"/>
                </a:cubicBezTo>
                <a:cubicBezTo>
                  <a:pt x="14" y="52"/>
                  <a:pt x="14" y="53"/>
                  <a:pt x="14" y="53"/>
                </a:cubicBezTo>
                <a:cubicBezTo>
                  <a:pt x="14" y="53"/>
                  <a:pt x="14" y="53"/>
                  <a:pt x="14" y="53"/>
                </a:cubicBezTo>
                <a:cubicBezTo>
                  <a:pt x="14" y="53"/>
                  <a:pt x="14" y="53"/>
                  <a:pt x="14" y="53"/>
                </a:cubicBezTo>
                <a:cubicBezTo>
                  <a:pt x="15" y="53"/>
                  <a:pt x="15" y="53"/>
                  <a:pt x="15" y="54"/>
                </a:cubicBezTo>
                <a:cubicBezTo>
                  <a:pt x="15" y="54"/>
                  <a:pt x="15" y="54"/>
                  <a:pt x="14" y="54"/>
                </a:cubicBezTo>
                <a:cubicBezTo>
                  <a:pt x="14" y="54"/>
                  <a:pt x="14" y="54"/>
                  <a:pt x="14" y="54"/>
                </a:cubicBezTo>
                <a:cubicBezTo>
                  <a:pt x="14" y="56"/>
                  <a:pt x="14" y="56"/>
                  <a:pt x="14" y="56"/>
                </a:cubicBezTo>
                <a:cubicBezTo>
                  <a:pt x="14" y="56"/>
                  <a:pt x="14" y="56"/>
                  <a:pt x="14" y="56"/>
                </a:cubicBezTo>
                <a:cubicBezTo>
                  <a:pt x="14" y="56"/>
                  <a:pt x="14" y="56"/>
                  <a:pt x="14" y="56"/>
                </a:cubicBezTo>
                <a:cubicBezTo>
                  <a:pt x="13" y="56"/>
                  <a:pt x="13" y="56"/>
                  <a:pt x="13" y="56"/>
                </a:cubicBezTo>
                <a:cubicBezTo>
                  <a:pt x="13" y="57"/>
                  <a:pt x="13" y="57"/>
                  <a:pt x="13" y="57"/>
                </a:cubicBezTo>
                <a:cubicBezTo>
                  <a:pt x="13" y="57"/>
                  <a:pt x="13" y="57"/>
                  <a:pt x="13" y="57"/>
                </a:cubicBezTo>
                <a:cubicBezTo>
                  <a:pt x="13" y="57"/>
                  <a:pt x="13" y="57"/>
                  <a:pt x="13" y="57"/>
                </a:cubicBezTo>
                <a:cubicBezTo>
                  <a:pt x="13" y="58"/>
                  <a:pt x="13" y="58"/>
                  <a:pt x="13" y="58"/>
                </a:cubicBezTo>
                <a:cubicBezTo>
                  <a:pt x="13" y="58"/>
                  <a:pt x="13" y="58"/>
                  <a:pt x="13" y="58"/>
                </a:cubicBezTo>
                <a:cubicBezTo>
                  <a:pt x="13" y="58"/>
                  <a:pt x="13" y="58"/>
                  <a:pt x="13" y="58"/>
                </a:cubicBezTo>
                <a:cubicBezTo>
                  <a:pt x="12" y="58"/>
                  <a:pt x="12" y="58"/>
                  <a:pt x="12" y="58"/>
                </a:cubicBezTo>
                <a:cubicBezTo>
                  <a:pt x="12" y="59"/>
                  <a:pt x="12" y="59"/>
                  <a:pt x="12" y="59"/>
                </a:cubicBezTo>
                <a:cubicBezTo>
                  <a:pt x="12" y="59"/>
                  <a:pt x="12" y="59"/>
                  <a:pt x="12" y="59"/>
                </a:cubicBezTo>
                <a:cubicBezTo>
                  <a:pt x="12" y="60"/>
                  <a:pt x="12" y="60"/>
                  <a:pt x="13" y="60"/>
                </a:cubicBezTo>
                <a:cubicBezTo>
                  <a:pt x="13" y="60"/>
                  <a:pt x="13" y="60"/>
                  <a:pt x="13" y="60"/>
                </a:cubicBezTo>
                <a:cubicBezTo>
                  <a:pt x="13" y="60"/>
                  <a:pt x="13" y="60"/>
                  <a:pt x="13" y="60"/>
                </a:cubicBezTo>
                <a:cubicBezTo>
                  <a:pt x="13" y="61"/>
                  <a:pt x="13" y="61"/>
                  <a:pt x="13" y="61"/>
                </a:cubicBezTo>
                <a:cubicBezTo>
                  <a:pt x="12" y="61"/>
                  <a:pt x="12" y="61"/>
                  <a:pt x="12" y="61"/>
                </a:cubicBezTo>
                <a:cubicBezTo>
                  <a:pt x="12" y="61"/>
                  <a:pt x="12" y="61"/>
                  <a:pt x="12" y="61"/>
                </a:cubicBezTo>
                <a:cubicBezTo>
                  <a:pt x="12" y="61"/>
                  <a:pt x="12" y="62"/>
                  <a:pt x="12" y="62"/>
                </a:cubicBezTo>
                <a:cubicBezTo>
                  <a:pt x="12" y="62"/>
                  <a:pt x="12" y="62"/>
                  <a:pt x="12" y="62"/>
                </a:cubicBezTo>
                <a:cubicBezTo>
                  <a:pt x="12" y="62"/>
                  <a:pt x="12" y="62"/>
                  <a:pt x="12" y="62"/>
                </a:cubicBezTo>
                <a:cubicBezTo>
                  <a:pt x="12" y="63"/>
                  <a:pt x="12" y="63"/>
                  <a:pt x="12" y="63"/>
                </a:cubicBezTo>
                <a:cubicBezTo>
                  <a:pt x="12" y="63"/>
                  <a:pt x="12" y="63"/>
                  <a:pt x="12" y="63"/>
                </a:cubicBezTo>
                <a:cubicBezTo>
                  <a:pt x="12" y="64"/>
                  <a:pt x="12" y="64"/>
                  <a:pt x="12" y="64"/>
                </a:cubicBezTo>
                <a:cubicBezTo>
                  <a:pt x="12" y="64"/>
                  <a:pt x="13" y="64"/>
                  <a:pt x="13" y="65"/>
                </a:cubicBezTo>
                <a:cubicBezTo>
                  <a:pt x="13" y="65"/>
                  <a:pt x="13" y="65"/>
                  <a:pt x="14" y="66"/>
                </a:cubicBezTo>
                <a:cubicBezTo>
                  <a:pt x="14" y="66"/>
                  <a:pt x="14" y="66"/>
                  <a:pt x="14" y="66"/>
                </a:cubicBezTo>
                <a:cubicBezTo>
                  <a:pt x="14" y="66"/>
                  <a:pt x="14" y="67"/>
                  <a:pt x="14" y="67"/>
                </a:cubicBezTo>
                <a:cubicBezTo>
                  <a:pt x="14" y="67"/>
                  <a:pt x="14" y="67"/>
                  <a:pt x="14" y="67"/>
                </a:cubicBezTo>
                <a:cubicBezTo>
                  <a:pt x="14" y="67"/>
                  <a:pt x="14"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8"/>
                  <a:pt x="15" y="68"/>
                  <a:pt x="15" y="68"/>
                </a:cubicBezTo>
                <a:cubicBezTo>
                  <a:pt x="15" y="69"/>
                  <a:pt x="15" y="69"/>
                  <a:pt x="15" y="69"/>
                </a:cubicBezTo>
                <a:cubicBezTo>
                  <a:pt x="15" y="69"/>
                  <a:pt x="15" y="69"/>
                  <a:pt x="15" y="69"/>
                </a:cubicBezTo>
                <a:cubicBezTo>
                  <a:pt x="15" y="69"/>
                  <a:pt x="16" y="69"/>
                  <a:pt x="16" y="69"/>
                </a:cubicBezTo>
                <a:cubicBezTo>
                  <a:pt x="16" y="69"/>
                  <a:pt x="16" y="69"/>
                  <a:pt x="16" y="69"/>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0"/>
                  <a:pt x="16" y="70"/>
                </a:cubicBezTo>
                <a:cubicBezTo>
                  <a:pt x="16" y="70"/>
                  <a:pt x="16" y="71"/>
                  <a:pt x="16" y="71"/>
                </a:cubicBezTo>
                <a:cubicBezTo>
                  <a:pt x="16" y="72"/>
                  <a:pt x="16" y="72"/>
                  <a:pt x="16" y="72"/>
                </a:cubicBezTo>
                <a:cubicBezTo>
                  <a:pt x="16" y="72"/>
                  <a:pt x="16" y="72"/>
                  <a:pt x="16" y="72"/>
                </a:cubicBezTo>
                <a:cubicBezTo>
                  <a:pt x="16" y="72"/>
                  <a:pt x="16" y="72"/>
                  <a:pt x="16" y="72"/>
                </a:cubicBezTo>
                <a:cubicBezTo>
                  <a:pt x="16" y="73"/>
                  <a:pt x="16" y="73"/>
                  <a:pt x="16" y="73"/>
                </a:cubicBezTo>
                <a:cubicBezTo>
                  <a:pt x="16" y="73"/>
                  <a:pt x="16" y="73"/>
                  <a:pt x="16" y="73"/>
                </a:cubicBezTo>
                <a:cubicBezTo>
                  <a:pt x="16" y="73"/>
                  <a:pt x="16" y="73"/>
                  <a:pt x="17" y="73"/>
                </a:cubicBezTo>
                <a:cubicBezTo>
                  <a:pt x="17" y="73"/>
                  <a:pt x="17" y="73"/>
                  <a:pt x="17" y="74"/>
                </a:cubicBezTo>
                <a:cubicBezTo>
                  <a:pt x="17" y="74"/>
                  <a:pt x="17" y="74"/>
                  <a:pt x="17" y="74"/>
                </a:cubicBezTo>
                <a:cubicBezTo>
                  <a:pt x="17" y="74"/>
                  <a:pt x="17" y="74"/>
                  <a:pt x="17" y="74"/>
                </a:cubicBezTo>
                <a:cubicBezTo>
                  <a:pt x="17" y="74"/>
                  <a:pt x="17" y="75"/>
                  <a:pt x="17" y="75"/>
                </a:cubicBezTo>
                <a:cubicBezTo>
                  <a:pt x="17" y="75"/>
                  <a:pt x="17" y="75"/>
                  <a:pt x="18" y="75"/>
                </a:cubicBezTo>
                <a:cubicBezTo>
                  <a:pt x="18" y="75"/>
                  <a:pt x="18" y="75"/>
                  <a:pt x="18" y="75"/>
                </a:cubicBezTo>
                <a:cubicBezTo>
                  <a:pt x="18" y="76"/>
                  <a:pt x="18" y="76"/>
                  <a:pt x="18" y="76"/>
                </a:cubicBezTo>
                <a:cubicBezTo>
                  <a:pt x="19" y="76"/>
                  <a:pt x="19" y="76"/>
                  <a:pt x="19" y="76"/>
                </a:cubicBezTo>
                <a:cubicBezTo>
                  <a:pt x="20" y="76"/>
                  <a:pt x="20" y="76"/>
                  <a:pt x="20" y="76"/>
                </a:cubicBezTo>
                <a:cubicBezTo>
                  <a:pt x="20" y="76"/>
                  <a:pt x="20" y="76"/>
                  <a:pt x="20" y="76"/>
                </a:cubicBezTo>
                <a:cubicBezTo>
                  <a:pt x="20" y="76"/>
                  <a:pt x="20" y="76"/>
                  <a:pt x="20" y="76"/>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0" y="77"/>
                  <a:pt x="20" y="77"/>
                </a:cubicBezTo>
                <a:cubicBezTo>
                  <a:pt x="20" y="77"/>
                  <a:pt x="21" y="77"/>
                  <a:pt x="21" y="77"/>
                </a:cubicBezTo>
                <a:cubicBezTo>
                  <a:pt x="21" y="77"/>
                  <a:pt x="21" y="77"/>
                  <a:pt x="21" y="77"/>
                </a:cubicBezTo>
                <a:cubicBezTo>
                  <a:pt x="21" y="77"/>
                  <a:pt x="21" y="77"/>
                  <a:pt x="21" y="77"/>
                </a:cubicBezTo>
                <a:cubicBezTo>
                  <a:pt x="21" y="78"/>
                  <a:pt x="21"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8"/>
                  <a:pt x="22" y="78"/>
                </a:cubicBezTo>
                <a:cubicBezTo>
                  <a:pt x="22" y="78"/>
                  <a:pt x="22" y="79"/>
                  <a:pt x="22" y="79"/>
                </a:cubicBezTo>
                <a:cubicBezTo>
                  <a:pt x="22" y="79"/>
                  <a:pt x="22" y="79"/>
                  <a:pt x="22" y="80"/>
                </a:cubicBezTo>
                <a:cubicBezTo>
                  <a:pt x="22" y="80"/>
                  <a:pt x="22" y="80"/>
                  <a:pt x="22" y="80"/>
                </a:cubicBezTo>
                <a:cubicBezTo>
                  <a:pt x="22" y="80"/>
                  <a:pt x="22" y="80"/>
                  <a:pt x="22" y="80"/>
                </a:cubicBezTo>
                <a:cubicBezTo>
                  <a:pt x="22" y="80"/>
                  <a:pt x="22" y="81"/>
                  <a:pt x="23" y="81"/>
                </a:cubicBezTo>
                <a:cubicBezTo>
                  <a:pt x="23" y="81"/>
                  <a:pt x="23" y="81"/>
                  <a:pt x="23" y="81"/>
                </a:cubicBezTo>
                <a:cubicBezTo>
                  <a:pt x="23" y="81"/>
                  <a:pt x="23" y="81"/>
                  <a:pt x="23" y="81"/>
                </a:cubicBezTo>
                <a:cubicBezTo>
                  <a:pt x="23" y="81"/>
                  <a:pt x="23" y="81"/>
                  <a:pt x="23" y="81"/>
                </a:cubicBezTo>
                <a:cubicBezTo>
                  <a:pt x="23" y="81"/>
                  <a:pt x="23" y="81"/>
                  <a:pt x="23" y="81"/>
                </a:cubicBezTo>
                <a:cubicBezTo>
                  <a:pt x="23" y="81"/>
                  <a:pt x="23" y="82"/>
                  <a:pt x="23" y="82"/>
                </a:cubicBezTo>
                <a:cubicBezTo>
                  <a:pt x="23" y="82"/>
                  <a:pt x="23" y="82"/>
                  <a:pt x="23" y="82"/>
                </a:cubicBezTo>
                <a:cubicBezTo>
                  <a:pt x="23" y="82"/>
                  <a:pt x="23" y="82"/>
                  <a:pt x="23" y="82"/>
                </a:cubicBezTo>
                <a:cubicBezTo>
                  <a:pt x="23" y="82"/>
                  <a:pt x="23" y="82"/>
                  <a:pt x="23" y="82"/>
                </a:cubicBezTo>
                <a:cubicBezTo>
                  <a:pt x="23" y="82"/>
                  <a:pt x="23" y="82"/>
                  <a:pt x="23" y="82"/>
                </a:cubicBezTo>
                <a:cubicBezTo>
                  <a:pt x="23" y="82"/>
                  <a:pt x="23" y="83"/>
                  <a:pt x="23" y="83"/>
                </a:cubicBezTo>
                <a:cubicBezTo>
                  <a:pt x="23" y="83"/>
                  <a:pt x="23" y="83"/>
                  <a:pt x="23" y="83"/>
                </a:cubicBezTo>
                <a:cubicBezTo>
                  <a:pt x="24" y="83"/>
                  <a:pt x="24" y="83"/>
                  <a:pt x="24" y="83"/>
                </a:cubicBezTo>
                <a:cubicBezTo>
                  <a:pt x="24" y="83"/>
                  <a:pt x="24" y="83"/>
                  <a:pt x="24" y="83"/>
                </a:cubicBezTo>
                <a:cubicBezTo>
                  <a:pt x="24" y="83"/>
                  <a:pt x="24" y="83"/>
                  <a:pt x="24" y="84"/>
                </a:cubicBezTo>
                <a:cubicBezTo>
                  <a:pt x="24" y="84"/>
                  <a:pt x="24" y="84"/>
                  <a:pt x="24" y="84"/>
                </a:cubicBezTo>
                <a:cubicBezTo>
                  <a:pt x="24" y="84"/>
                  <a:pt x="24" y="85"/>
                  <a:pt x="24" y="85"/>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89"/>
                  <a:pt x="24" y="89"/>
                  <a:pt x="24" y="89"/>
                </a:cubicBezTo>
                <a:cubicBezTo>
                  <a:pt x="24" y="90"/>
                  <a:pt x="24" y="90"/>
                  <a:pt x="24" y="90"/>
                </a:cubicBezTo>
                <a:cubicBezTo>
                  <a:pt x="24" y="90"/>
                  <a:pt x="24" y="90"/>
                  <a:pt x="25" y="90"/>
                </a:cubicBezTo>
                <a:cubicBezTo>
                  <a:pt x="25" y="90"/>
                  <a:pt x="25" y="90"/>
                  <a:pt x="25" y="90"/>
                </a:cubicBezTo>
                <a:cubicBezTo>
                  <a:pt x="25" y="90"/>
                  <a:pt x="25" y="91"/>
                  <a:pt x="25" y="91"/>
                </a:cubicBezTo>
                <a:cubicBezTo>
                  <a:pt x="25" y="91"/>
                  <a:pt x="25" y="92"/>
                  <a:pt x="25" y="92"/>
                </a:cubicBezTo>
                <a:cubicBezTo>
                  <a:pt x="25" y="92"/>
                  <a:pt x="25" y="92"/>
                  <a:pt x="25" y="92"/>
                </a:cubicBezTo>
                <a:cubicBezTo>
                  <a:pt x="25" y="93"/>
                  <a:pt x="25" y="93"/>
                  <a:pt x="25" y="93"/>
                </a:cubicBezTo>
                <a:cubicBezTo>
                  <a:pt x="25" y="93"/>
                  <a:pt x="25" y="93"/>
                  <a:pt x="25" y="93"/>
                </a:cubicBezTo>
                <a:cubicBezTo>
                  <a:pt x="25" y="93"/>
                  <a:pt x="25" y="93"/>
                  <a:pt x="25" y="93"/>
                </a:cubicBezTo>
                <a:cubicBezTo>
                  <a:pt x="25" y="93"/>
                  <a:pt x="25" y="93"/>
                  <a:pt x="25" y="93"/>
                </a:cubicBezTo>
                <a:cubicBezTo>
                  <a:pt x="25" y="93"/>
                  <a:pt x="25" y="93"/>
                  <a:pt x="25" y="93"/>
                </a:cubicBezTo>
                <a:cubicBezTo>
                  <a:pt x="25" y="94"/>
                  <a:pt x="25" y="94"/>
                  <a:pt x="25" y="94"/>
                </a:cubicBezTo>
                <a:cubicBezTo>
                  <a:pt x="25" y="94"/>
                  <a:pt x="25" y="94"/>
                  <a:pt x="25" y="94"/>
                </a:cubicBezTo>
                <a:cubicBezTo>
                  <a:pt x="25" y="94"/>
                  <a:pt x="25" y="95"/>
                  <a:pt x="25" y="95"/>
                </a:cubicBezTo>
                <a:cubicBezTo>
                  <a:pt x="25" y="95"/>
                  <a:pt x="25" y="95"/>
                  <a:pt x="25" y="95"/>
                </a:cubicBezTo>
                <a:cubicBezTo>
                  <a:pt x="25" y="96"/>
                  <a:pt x="26" y="96"/>
                  <a:pt x="26" y="97"/>
                </a:cubicBezTo>
                <a:cubicBezTo>
                  <a:pt x="26" y="97"/>
                  <a:pt x="26" y="97"/>
                  <a:pt x="26" y="97"/>
                </a:cubicBezTo>
                <a:cubicBezTo>
                  <a:pt x="27" y="97"/>
                  <a:pt x="27" y="97"/>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7" y="98"/>
                  <a:pt x="27" y="98"/>
                  <a:pt x="27" y="98"/>
                </a:cubicBezTo>
                <a:cubicBezTo>
                  <a:pt x="28" y="98"/>
                  <a:pt x="28" y="99"/>
                  <a:pt x="28" y="99"/>
                </a:cubicBezTo>
                <a:cubicBezTo>
                  <a:pt x="28" y="99"/>
                  <a:pt x="28" y="99"/>
                  <a:pt x="28" y="99"/>
                </a:cubicBezTo>
                <a:cubicBezTo>
                  <a:pt x="28" y="99"/>
                  <a:pt x="28" y="99"/>
                  <a:pt x="28" y="99"/>
                </a:cubicBezTo>
                <a:cubicBezTo>
                  <a:pt x="28" y="99"/>
                  <a:pt x="28" y="99"/>
                  <a:pt x="28" y="99"/>
                </a:cubicBezTo>
                <a:cubicBezTo>
                  <a:pt x="28" y="99"/>
                  <a:pt x="28" y="99"/>
                  <a:pt x="29" y="99"/>
                </a:cubicBezTo>
                <a:cubicBezTo>
                  <a:pt x="29" y="100"/>
                  <a:pt x="29" y="100"/>
                  <a:pt x="29" y="101"/>
                </a:cubicBezTo>
                <a:cubicBezTo>
                  <a:pt x="29" y="101"/>
                  <a:pt x="29" y="101"/>
                  <a:pt x="29" y="101"/>
                </a:cubicBezTo>
                <a:cubicBezTo>
                  <a:pt x="30" y="101"/>
                  <a:pt x="30" y="101"/>
                  <a:pt x="30" y="102"/>
                </a:cubicBezTo>
                <a:cubicBezTo>
                  <a:pt x="30" y="102"/>
                  <a:pt x="30" y="102"/>
                  <a:pt x="30" y="102"/>
                </a:cubicBezTo>
                <a:cubicBezTo>
                  <a:pt x="30" y="102"/>
                  <a:pt x="30" y="102"/>
                  <a:pt x="30" y="102"/>
                </a:cubicBezTo>
                <a:cubicBezTo>
                  <a:pt x="30" y="102"/>
                  <a:pt x="30" y="102"/>
                  <a:pt x="30" y="102"/>
                </a:cubicBezTo>
                <a:cubicBezTo>
                  <a:pt x="30" y="102"/>
                  <a:pt x="30" y="102"/>
                  <a:pt x="30" y="102"/>
                </a:cubicBezTo>
                <a:cubicBezTo>
                  <a:pt x="30" y="103"/>
                  <a:pt x="30" y="103"/>
                  <a:pt x="30" y="103"/>
                </a:cubicBezTo>
                <a:cubicBezTo>
                  <a:pt x="30" y="103"/>
                  <a:pt x="30" y="103"/>
                  <a:pt x="30" y="103"/>
                </a:cubicBezTo>
                <a:cubicBezTo>
                  <a:pt x="30" y="103"/>
                  <a:pt x="30" y="103"/>
                  <a:pt x="31" y="103"/>
                </a:cubicBezTo>
                <a:cubicBezTo>
                  <a:pt x="31" y="103"/>
                  <a:pt x="31" y="104"/>
                  <a:pt x="31" y="104"/>
                </a:cubicBezTo>
                <a:cubicBezTo>
                  <a:pt x="31" y="104"/>
                  <a:pt x="31" y="104"/>
                  <a:pt x="31" y="104"/>
                </a:cubicBezTo>
                <a:cubicBezTo>
                  <a:pt x="31" y="104"/>
                  <a:pt x="31" y="104"/>
                  <a:pt x="31" y="104"/>
                </a:cubicBezTo>
                <a:cubicBezTo>
                  <a:pt x="31" y="104"/>
                  <a:pt x="32" y="104"/>
                  <a:pt x="32" y="104"/>
                </a:cubicBezTo>
                <a:cubicBezTo>
                  <a:pt x="32" y="105"/>
                  <a:pt x="32" y="105"/>
                  <a:pt x="32"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3" y="105"/>
                  <a:pt x="33" y="105"/>
                  <a:pt x="33" y="105"/>
                </a:cubicBezTo>
                <a:cubicBezTo>
                  <a:pt x="34" y="105"/>
                  <a:pt x="34" y="105"/>
                  <a:pt x="34" y="105"/>
                </a:cubicBezTo>
                <a:cubicBezTo>
                  <a:pt x="34" y="105"/>
                  <a:pt x="34" y="105"/>
                  <a:pt x="34" y="105"/>
                </a:cubicBezTo>
                <a:cubicBezTo>
                  <a:pt x="34" y="106"/>
                  <a:pt x="34" y="106"/>
                  <a:pt x="34" y="106"/>
                </a:cubicBezTo>
                <a:cubicBezTo>
                  <a:pt x="34" y="106"/>
                  <a:pt x="34" y="106"/>
                  <a:pt x="34" y="106"/>
                </a:cubicBezTo>
                <a:cubicBezTo>
                  <a:pt x="34" y="106"/>
                  <a:pt x="34" y="106"/>
                  <a:pt x="34" y="106"/>
                </a:cubicBezTo>
                <a:cubicBezTo>
                  <a:pt x="34" y="106"/>
                  <a:pt x="34" y="106"/>
                  <a:pt x="35" y="106"/>
                </a:cubicBezTo>
                <a:cubicBezTo>
                  <a:pt x="35" y="106"/>
                  <a:pt x="35" y="106"/>
                  <a:pt x="35" y="105"/>
                </a:cubicBezTo>
                <a:cubicBezTo>
                  <a:pt x="35" y="105"/>
                  <a:pt x="35" y="105"/>
                  <a:pt x="35" y="105"/>
                </a:cubicBezTo>
                <a:cubicBezTo>
                  <a:pt x="35" y="105"/>
                  <a:pt x="35" y="105"/>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4"/>
                </a:cubicBezTo>
                <a:cubicBezTo>
                  <a:pt x="35" y="104"/>
                  <a:pt x="35" y="104"/>
                  <a:pt x="35" y="103"/>
                </a:cubicBezTo>
                <a:cubicBezTo>
                  <a:pt x="35" y="103"/>
                  <a:pt x="35" y="103"/>
                  <a:pt x="35" y="103"/>
                </a:cubicBezTo>
                <a:cubicBezTo>
                  <a:pt x="35" y="103"/>
                  <a:pt x="35" y="102"/>
                  <a:pt x="35" y="102"/>
                </a:cubicBezTo>
                <a:cubicBezTo>
                  <a:pt x="34" y="102"/>
                  <a:pt x="34" y="102"/>
                  <a:pt x="34" y="102"/>
                </a:cubicBezTo>
                <a:cubicBezTo>
                  <a:pt x="34" y="102"/>
                  <a:pt x="34" y="102"/>
                  <a:pt x="34" y="102"/>
                </a:cubicBezTo>
                <a:cubicBezTo>
                  <a:pt x="34" y="102"/>
                  <a:pt x="34" y="102"/>
                  <a:pt x="34" y="102"/>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1"/>
                  <a:pt x="34" y="101"/>
                  <a:pt x="34" y="101"/>
                </a:cubicBezTo>
                <a:cubicBezTo>
                  <a:pt x="34" y="100"/>
                  <a:pt x="34" y="100"/>
                  <a:pt x="34" y="100"/>
                </a:cubicBezTo>
                <a:cubicBezTo>
                  <a:pt x="34" y="100"/>
                  <a:pt x="34" y="99"/>
                  <a:pt x="34" y="99"/>
                </a:cubicBezTo>
                <a:cubicBezTo>
                  <a:pt x="34" y="99"/>
                  <a:pt x="34" y="99"/>
                  <a:pt x="33" y="99"/>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8"/>
                  <a:pt x="33" y="98"/>
                </a:cubicBezTo>
                <a:cubicBezTo>
                  <a:pt x="33" y="98"/>
                  <a:pt x="33" y="97"/>
                  <a:pt x="33" y="97"/>
                </a:cubicBezTo>
                <a:cubicBezTo>
                  <a:pt x="33" y="97"/>
                  <a:pt x="33" y="97"/>
                  <a:pt x="33" y="97"/>
                </a:cubicBezTo>
                <a:cubicBezTo>
                  <a:pt x="33" y="97"/>
                  <a:pt x="33" y="97"/>
                  <a:pt x="33" y="97"/>
                </a:cubicBezTo>
                <a:cubicBezTo>
                  <a:pt x="34" y="97"/>
                  <a:pt x="34" y="97"/>
                  <a:pt x="34" y="96"/>
                </a:cubicBezTo>
                <a:cubicBezTo>
                  <a:pt x="34" y="96"/>
                  <a:pt x="34" y="96"/>
                  <a:pt x="34" y="96"/>
                </a:cubicBezTo>
                <a:cubicBezTo>
                  <a:pt x="34" y="96"/>
                  <a:pt x="34" y="96"/>
                  <a:pt x="34" y="96"/>
                </a:cubicBezTo>
                <a:cubicBezTo>
                  <a:pt x="34" y="96"/>
                  <a:pt x="34" y="96"/>
                  <a:pt x="34" y="96"/>
                </a:cubicBezTo>
                <a:cubicBezTo>
                  <a:pt x="34" y="96"/>
                  <a:pt x="35" y="96"/>
                  <a:pt x="35" y="96"/>
                </a:cubicBezTo>
                <a:cubicBezTo>
                  <a:pt x="35" y="96"/>
                  <a:pt x="35" y="96"/>
                  <a:pt x="35" y="96"/>
                </a:cubicBezTo>
                <a:cubicBezTo>
                  <a:pt x="35" y="96"/>
                  <a:pt x="35" y="96"/>
                  <a:pt x="35" y="96"/>
                </a:cubicBezTo>
                <a:cubicBezTo>
                  <a:pt x="35" y="95"/>
                  <a:pt x="35" y="95"/>
                  <a:pt x="35" y="95"/>
                </a:cubicBezTo>
                <a:cubicBezTo>
                  <a:pt x="35" y="95"/>
                  <a:pt x="35" y="95"/>
                  <a:pt x="35" y="95"/>
                </a:cubicBezTo>
                <a:cubicBezTo>
                  <a:pt x="36" y="95"/>
                  <a:pt x="36" y="95"/>
                  <a:pt x="36" y="95"/>
                </a:cubicBezTo>
                <a:cubicBezTo>
                  <a:pt x="36" y="95"/>
                  <a:pt x="36" y="95"/>
                  <a:pt x="36" y="95"/>
                </a:cubicBezTo>
                <a:cubicBezTo>
                  <a:pt x="36" y="95"/>
                  <a:pt x="37" y="95"/>
                  <a:pt x="37" y="95"/>
                </a:cubicBezTo>
                <a:cubicBezTo>
                  <a:pt x="37" y="94"/>
                  <a:pt x="37" y="94"/>
                  <a:pt x="37" y="93"/>
                </a:cubicBezTo>
                <a:cubicBezTo>
                  <a:pt x="37" y="93"/>
                  <a:pt x="36" y="93"/>
                  <a:pt x="36" y="93"/>
                </a:cubicBezTo>
                <a:cubicBezTo>
                  <a:pt x="36" y="93"/>
                  <a:pt x="36" y="93"/>
                  <a:pt x="36" y="93"/>
                </a:cubicBezTo>
                <a:cubicBezTo>
                  <a:pt x="36" y="93"/>
                  <a:pt x="36" y="93"/>
                  <a:pt x="36" y="93"/>
                </a:cubicBezTo>
                <a:cubicBezTo>
                  <a:pt x="36" y="93"/>
                  <a:pt x="36" y="93"/>
                  <a:pt x="36" y="93"/>
                </a:cubicBezTo>
                <a:cubicBezTo>
                  <a:pt x="36" y="93"/>
                  <a:pt x="35" y="93"/>
                  <a:pt x="35" y="92"/>
                </a:cubicBezTo>
                <a:cubicBezTo>
                  <a:pt x="35" y="92"/>
                  <a:pt x="35" y="92"/>
                  <a:pt x="35" y="92"/>
                </a:cubicBezTo>
                <a:cubicBezTo>
                  <a:pt x="37" y="92"/>
                  <a:pt x="37" y="92"/>
                  <a:pt x="37" y="92"/>
                </a:cubicBezTo>
                <a:cubicBezTo>
                  <a:pt x="37" y="92"/>
                  <a:pt x="37" y="92"/>
                  <a:pt x="37" y="92"/>
                </a:cubicBezTo>
                <a:cubicBezTo>
                  <a:pt x="37" y="92"/>
                  <a:pt x="37" y="92"/>
                  <a:pt x="37" y="92"/>
                </a:cubicBezTo>
                <a:cubicBezTo>
                  <a:pt x="37" y="92"/>
                  <a:pt x="37" y="92"/>
                  <a:pt x="38" y="92"/>
                </a:cubicBezTo>
                <a:cubicBezTo>
                  <a:pt x="38" y="92"/>
                  <a:pt x="38" y="92"/>
                  <a:pt x="38" y="92"/>
                </a:cubicBezTo>
                <a:cubicBezTo>
                  <a:pt x="38" y="91"/>
                  <a:pt x="38" y="91"/>
                  <a:pt x="38" y="91"/>
                </a:cubicBezTo>
                <a:cubicBezTo>
                  <a:pt x="38" y="91"/>
                  <a:pt x="38" y="91"/>
                  <a:pt x="38" y="91"/>
                </a:cubicBezTo>
                <a:cubicBezTo>
                  <a:pt x="38" y="91"/>
                  <a:pt x="38" y="90"/>
                  <a:pt x="38" y="90"/>
                </a:cubicBezTo>
                <a:cubicBezTo>
                  <a:pt x="38" y="90"/>
                  <a:pt x="38" y="90"/>
                  <a:pt x="38" y="90"/>
                </a:cubicBezTo>
                <a:cubicBezTo>
                  <a:pt x="38" y="90"/>
                  <a:pt x="38" y="90"/>
                  <a:pt x="38" y="90"/>
                </a:cubicBezTo>
                <a:cubicBezTo>
                  <a:pt x="38" y="90"/>
                  <a:pt x="38" y="90"/>
                  <a:pt x="38" y="90"/>
                </a:cubicBezTo>
                <a:cubicBezTo>
                  <a:pt x="39" y="90"/>
                  <a:pt x="39" y="90"/>
                  <a:pt x="39" y="90"/>
                </a:cubicBezTo>
                <a:cubicBezTo>
                  <a:pt x="39" y="90"/>
                  <a:pt x="40" y="89"/>
                  <a:pt x="40" y="89"/>
                </a:cubicBezTo>
                <a:cubicBezTo>
                  <a:pt x="40" y="88"/>
                  <a:pt x="40" y="88"/>
                  <a:pt x="40" y="88"/>
                </a:cubicBezTo>
                <a:cubicBezTo>
                  <a:pt x="40" y="85"/>
                  <a:pt x="40" y="85"/>
                  <a:pt x="40" y="85"/>
                </a:cubicBezTo>
                <a:cubicBezTo>
                  <a:pt x="40" y="85"/>
                  <a:pt x="40" y="84"/>
                  <a:pt x="40" y="84"/>
                </a:cubicBezTo>
                <a:cubicBezTo>
                  <a:pt x="40" y="84"/>
                  <a:pt x="40" y="84"/>
                  <a:pt x="40" y="84"/>
                </a:cubicBezTo>
                <a:cubicBezTo>
                  <a:pt x="41" y="85"/>
                  <a:pt x="41" y="85"/>
                  <a:pt x="41" y="85"/>
                </a:cubicBezTo>
                <a:cubicBezTo>
                  <a:pt x="41" y="84"/>
                  <a:pt x="41" y="84"/>
                  <a:pt x="41" y="84"/>
                </a:cubicBezTo>
                <a:cubicBezTo>
                  <a:pt x="41" y="84"/>
                  <a:pt x="41" y="84"/>
                  <a:pt x="41" y="84"/>
                </a:cubicBezTo>
                <a:cubicBezTo>
                  <a:pt x="41" y="84"/>
                  <a:pt x="41" y="83"/>
                  <a:pt x="41" y="83"/>
                </a:cubicBezTo>
                <a:cubicBezTo>
                  <a:pt x="41" y="83"/>
                  <a:pt x="41" y="83"/>
                  <a:pt x="41" y="83"/>
                </a:cubicBezTo>
                <a:cubicBezTo>
                  <a:pt x="41" y="83"/>
                  <a:pt x="41" y="83"/>
                  <a:pt x="42" y="82"/>
                </a:cubicBezTo>
                <a:cubicBezTo>
                  <a:pt x="42" y="82"/>
                  <a:pt x="42" y="82"/>
                  <a:pt x="43" y="82"/>
                </a:cubicBezTo>
                <a:cubicBezTo>
                  <a:pt x="43" y="82"/>
                  <a:pt x="43" y="82"/>
                  <a:pt x="43" y="82"/>
                </a:cubicBezTo>
                <a:cubicBezTo>
                  <a:pt x="43" y="82"/>
                  <a:pt x="44" y="82"/>
                  <a:pt x="44" y="82"/>
                </a:cubicBezTo>
                <a:cubicBezTo>
                  <a:pt x="44" y="82"/>
                  <a:pt x="44" y="82"/>
                  <a:pt x="44" y="82"/>
                </a:cubicBezTo>
                <a:cubicBezTo>
                  <a:pt x="44"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2"/>
                  <a:pt x="45" y="82"/>
                  <a:pt x="45" y="82"/>
                </a:cubicBezTo>
                <a:cubicBezTo>
                  <a:pt x="45" y="81"/>
                  <a:pt x="45" y="81"/>
                  <a:pt x="45" y="81"/>
                </a:cubicBezTo>
                <a:cubicBezTo>
                  <a:pt x="45" y="81"/>
                  <a:pt x="45" y="81"/>
                  <a:pt x="45" y="81"/>
                </a:cubicBezTo>
                <a:cubicBezTo>
                  <a:pt x="45" y="81"/>
                  <a:pt x="45" y="81"/>
                  <a:pt x="45" y="81"/>
                </a:cubicBezTo>
                <a:cubicBezTo>
                  <a:pt x="46" y="81"/>
                  <a:pt x="46" y="81"/>
                  <a:pt x="46" y="81"/>
                </a:cubicBezTo>
                <a:cubicBezTo>
                  <a:pt x="46" y="81"/>
                  <a:pt x="46" y="81"/>
                  <a:pt x="46" y="81"/>
                </a:cubicBezTo>
                <a:cubicBezTo>
                  <a:pt x="46" y="80"/>
                  <a:pt x="46" y="80"/>
                  <a:pt x="46" y="80"/>
                </a:cubicBezTo>
                <a:cubicBezTo>
                  <a:pt x="46" y="80"/>
                  <a:pt x="47" y="80"/>
                  <a:pt x="47" y="80"/>
                </a:cubicBezTo>
                <a:cubicBezTo>
                  <a:pt x="47" y="80"/>
                  <a:pt x="47" y="80"/>
                  <a:pt x="47" y="80"/>
                </a:cubicBezTo>
                <a:cubicBezTo>
                  <a:pt x="47" y="80"/>
                  <a:pt x="47" y="80"/>
                  <a:pt x="47" y="80"/>
                </a:cubicBezTo>
                <a:cubicBezTo>
                  <a:pt x="47" y="80"/>
                  <a:pt x="48" y="80"/>
                  <a:pt x="48" y="79"/>
                </a:cubicBezTo>
                <a:cubicBezTo>
                  <a:pt x="48" y="79"/>
                  <a:pt x="48" y="79"/>
                  <a:pt x="48" y="79"/>
                </a:cubicBezTo>
                <a:cubicBezTo>
                  <a:pt x="48" y="78"/>
                  <a:pt x="48" y="78"/>
                  <a:pt x="48" y="78"/>
                </a:cubicBezTo>
                <a:cubicBezTo>
                  <a:pt x="49" y="78"/>
                  <a:pt x="49" y="78"/>
                  <a:pt x="49" y="78"/>
                </a:cubicBezTo>
                <a:cubicBezTo>
                  <a:pt x="49" y="77"/>
                  <a:pt x="49" y="76"/>
                  <a:pt x="49" y="76"/>
                </a:cubicBezTo>
                <a:cubicBezTo>
                  <a:pt x="49" y="75"/>
                  <a:pt x="49" y="75"/>
                  <a:pt x="49" y="75"/>
                </a:cubicBezTo>
                <a:cubicBezTo>
                  <a:pt x="49" y="73"/>
                  <a:pt x="49" y="73"/>
                  <a:pt x="49" y="73"/>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49" y="72"/>
                  <a:pt x="49" y="72"/>
                  <a:pt x="49" y="72"/>
                </a:cubicBezTo>
                <a:cubicBezTo>
                  <a:pt x="50" y="72"/>
                  <a:pt x="50" y="72"/>
                  <a:pt x="50" y="72"/>
                </a:cubicBezTo>
                <a:cubicBezTo>
                  <a:pt x="50" y="72"/>
                  <a:pt x="50" y="72"/>
                  <a:pt x="50" y="72"/>
                </a:cubicBezTo>
                <a:cubicBezTo>
                  <a:pt x="50" y="72"/>
                  <a:pt x="50" y="71"/>
                  <a:pt x="50" y="71"/>
                </a:cubicBezTo>
                <a:cubicBezTo>
                  <a:pt x="50" y="71"/>
                  <a:pt x="50" y="71"/>
                  <a:pt x="50" y="71"/>
                </a:cubicBezTo>
                <a:cubicBezTo>
                  <a:pt x="50" y="71"/>
                  <a:pt x="50" y="71"/>
                  <a:pt x="50" y="71"/>
                </a:cubicBezTo>
                <a:cubicBezTo>
                  <a:pt x="50" y="71"/>
                  <a:pt x="51" y="71"/>
                  <a:pt x="51" y="71"/>
                </a:cubicBezTo>
                <a:cubicBezTo>
                  <a:pt x="51" y="71"/>
                  <a:pt x="51" y="71"/>
                  <a:pt x="51" y="71"/>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1" y="70"/>
                  <a:pt x="51" y="70"/>
                </a:cubicBezTo>
                <a:cubicBezTo>
                  <a:pt x="51" y="70"/>
                  <a:pt x="52" y="69"/>
                  <a:pt x="52" y="69"/>
                </a:cubicBezTo>
                <a:cubicBezTo>
                  <a:pt x="52" y="69"/>
                  <a:pt x="52" y="68"/>
                  <a:pt x="53" y="68"/>
                </a:cubicBezTo>
                <a:cubicBezTo>
                  <a:pt x="53" y="68"/>
                  <a:pt x="53" y="68"/>
                  <a:pt x="53" y="68"/>
                </a:cubicBezTo>
                <a:cubicBezTo>
                  <a:pt x="54" y="68"/>
                  <a:pt x="53" y="67"/>
                  <a:pt x="53" y="67"/>
                </a:cubicBezTo>
                <a:cubicBezTo>
                  <a:pt x="53" y="67"/>
                  <a:pt x="53" y="67"/>
                  <a:pt x="53" y="67"/>
                </a:cubicBezTo>
                <a:cubicBezTo>
                  <a:pt x="53" y="67"/>
                  <a:pt x="53" y="67"/>
                  <a:pt x="53" y="67"/>
                </a:cubicBezTo>
                <a:cubicBezTo>
                  <a:pt x="53" y="67"/>
                  <a:pt x="53" y="67"/>
                  <a:pt x="53" y="67"/>
                </a:cubicBezTo>
                <a:cubicBezTo>
                  <a:pt x="53" y="67"/>
                  <a:pt x="53" y="67"/>
                  <a:pt x="53" y="67"/>
                </a:cubicBezTo>
                <a:cubicBezTo>
                  <a:pt x="53" y="67"/>
                  <a:pt x="53" y="66"/>
                  <a:pt x="53" y="66"/>
                </a:cubicBezTo>
                <a:cubicBezTo>
                  <a:pt x="53" y="66"/>
                  <a:pt x="53" y="66"/>
                  <a:pt x="53" y="66"/>
                </a:cubicBezTo>
                <a:cubicBezTo>
                  <a:pt x="53" y="66"/>
                  <a:pt x="53" y="66"/>
                  <a:pt x="53" y="66"/>
                </a:cubicBezTo>
                <a:cubicBezTo>
                  <a:pt x="53" y="66"/>
                  <a:pt x="53" y="66"/>
                  <a:pt x="53" y="66"/>
                </a:cubicBezTo>
                <a:cubicBezTo>
                  <a:pt x="53" y="64"/>
                  <a:pt x="53" y="64"/>
                  <a:pt x="53" y="64"/>
                </a:cubicBezTo>
                <a:cubicBezTo>
                  <a:pt x="53" y="64"/>
                  <a:pt x="53" y="64"/>
                  <a:pt x="53" y="64"/>
                </a:cubicBezTo>
                <a:cubicBezTo>
                  <a:pt x="53" y="64"/>
                  <a:pt x="53" y="64"/>
                  <a:pt x="53" y="64"/>
                </a:cubicBezTo>
                <a:cubicBezTo>
                  <a:pt x="53" y="64"/>
                  <a:pt x="53" y="64"/>
                  <a:pt x="53" y="64"/>
                </a:cubicBezTo>
                <a:cubicBezTo>
                  <a:pt x="53" y="63"/>
                  <a:pt x="53" y="63"/>
                  <a:pt x="53" y="63"/>
                </a:cubicBezTo>
                <a:cubicBezTo>
                  <a:pt x="53" y="63"/>
                  <a:pt x="53" y="63"/>
                  <a:pt x="53" y="63"/>
                </a:cubicBezTo>
                <a:cubicBezTo>
                  <a:pt x="52" y="63"/>
                  <a:pt x="52" y="63"/>
                  <a:pt x="52" y="63"/>
                </a:cubicBezTo>
                <a:cubicBezTo>
                  <a:pt x="52" y="63"/>
                  <a:pt x="52" y="63"/>
                  <a:pt x="52" y="63"/>
                </a:cubicBezTo>
                <a:cubicBezTo>
                  <a:pt x="51" y="63"/>
                  <a:pt x="51" y="63"/>
                  <a:pt x="51" y="63"/>
                </a:cubicBezTo>
                <a:cubicBezTo>
                  <a:pt x="50" y="63"/>
                  <a:pt x="50" y="63"/>
                  <a:pt x="50" y="62"/>
                </a:cubicBezTo>
                <a:cubicBezTo>
                  <a:pt x="50" y="62"/>
                  <a:pt x="50" y="62"/>
                  <a:pt x="50" y="62"/>
                </a:cubicBezTo>
                <a:cubicBezTo>
                  <a:pt x="50" y="62"/>
                  <a:pt x="50" y="62"/>
                  <a:pt x="50" y="62"/>
                </a:cubicBezTo>
                <a:cubicBezTo>
                  <a:pt x="50" y="62"/>
                  <a:pt x="50" y="62"/>
                  <a:pt x="50" y="62"/>
                </a:cubicBezTo>
                <a:cubicBezTo>
                  <a:pt x="49" y="62"/>
                  <a:pt x="49" y="62"/>
                  <a:pt x="49" y="62"/>
                </a:cubicBezTo>
                <a:cubicBezTo>
                  <a:pt x="49" y="62"/>
                  <a:pt x="49" y="61"/>
                  <a:pt x="49" y="61"/>
                </a:cubicBezTo>
                <a:cubicBezTo>
                  <a:pt x="49" y="61"/>
                  <a:pt x="49"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8" y="61"/>
                  <a:pt x="48" y="61"/>
                  <a:pt x="48" y="61"/>
                </a:cubicBezTo>
                <a:cubicBezTo>
                  <a:pt x="47" y="61"/>
                  <a:pt x="47" y="61"/>
                  <a:pt x="47" y="61"/>
                </a:cubicBezTo>
                <a:cubicBezTo>
                  <a:pt x="47" y="61"/>
                  <a:pt x="47" y="61"/>
                  <a:pt x="47" y="61"/>
                </a:cubicBezTo>
                <a:cubicBezTo>
                  <a:pt x="46" y="61"/>
                  <a:pt x="46" y="61"/>
                  <a:pt x="46" y="61"/>
                </a:cubicBezTo>
                <a:cubicBezTo>
                  <a:pt x="46" y="61"/>
                  <a:pt x="46" y="61"/>
                  <a:pt x="45" y="61"/>
                </a:cubicBezTo>
                <a:cubicBezTo>
                  <a:pt x="45" y="61"/>
                  <a:pt x="45" y="61"/>
                  <a:pt x="45" y="61"/>
                </a:cubicBezTo>
                <a:cubicBezTo>
                  <a:pt x="44" y="61"/>
                  <a:pt x="44" y="61"/>
                  <a:pt x="44" y="61"/>
                </a:cubicBezTo>
                <a:cubicBezTo>
                  <a:pt x="44" y="61"/>
                  <a:pt x="44" y="61"/>
                  <a:pt x="44" y="61"/>
                </a:cubicBezTo>
                <a:cubicBezTo>
                  <a:pt x="44" y="61"/>
                  <a:pt x="44" y="61"/>
                  <a:pt x="44" y="61"/>
                </a:cubicBezTo>
                <a:cubicBezTo>
                  <a:pt x="44" y="60"/>
                  <a:pt x="44" y="60"/>
                  <a:pt x="43" y="60"/>
                </a:cubicBezTo>
                <a:cubicBezTo>
                  <a:pt x="43" y="60"/>
                  <a:pt x="43" y="60"/>
                  <a:pt x="43" y="60"/>
                </a:cubicBezTo>
                <a:cubicBezTo>
                  <a:pt x="43"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60"/>
                  <a:pt x="42" y="60"/>
                  <a:pt x="42" y="60"/>
                </a:cubicBezTo>
                <a:cubicBezTo>
                  <a:pt x="42" y="59"/>
                  <a:pt x="42" y="59"/>
                  <a:pt x="42" y="59"/>
                </a:cubicBezTo>
                <a:cubicBezTo>
                  <a:pt x="42" y="59"/>
                  <a:pt x="41" y="59"/>
                  <a:pt x="41" y="59"/>
                </a:cubicBezTo>
                <a:cubicBezTo>
                  <a:pt x="41" y="59"/>
                  <a:pt x="41" y="59"/>
                  <a:pt x="41" y="59"/>
                </a:cubicBezTo>
                <a:cubicBezTo>
                  <a:pt x="41" y="59"/>
                  <a:pt x="41" y="59"/>
                  <a:pt x="41" y="59"/>
                </a:cubicBezTo>
                <a:cubicBezTo>
                  <a:pt x="39" y="59"/>
                  <a:pt x="39" y="59"/>
                  <a:pt x="39" y="59"/>
                </a:cubicBezTo>
                <a:cubicBezTo>
                  <a:pt x="39" y="59"/>
                  <a:pt x="39" y="59"/>
                  <a:pt x="39" y="59"/>
                </a:cubicBezTo>
                <a:cubicBezTo>
                  <a:pt x="38" y="59"/>
                  <a:pt x="38" y="59"/>
                  <a:pt x="38" y="59"/>
                </a:cubicBezTo>
                <a:cubicBezTo>
                  <a:pt x="38" y="59"/>
                  <a:pt x="38" y="59"/>
                  <a:pt x="38" y="59"/>
                </a:cubicBezTo>
                <a:cubicBezTo>
                  <a:pt x="38" y="59"/>
                  <a:pt x="38" y="59"/>
                  <a:pt x="38"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7" y="59"/>
                  <a:pt x="37" y="59"/>
                </a:cubicBezTo>
                <a:cubicBezTo>
                  <a:pt x="37" y="59"/>
                  <a:pt x="38" y="59"/>
                  <a:pt x="38" y="58"/>
                </a:cubicBezTo>
                <a:cubicBezTo>
                  <a:pt x="38" y="58"/>
                  <a:pt x="38" y="58"/>
                  <a:pt x="38" y="58"/>
                </a:cubicBezTo>
                <a:cubicBezTo>
                  <a:pt x="39" y="58"/>
                  <a:pt x="39" y="58"/>
                  <a:pt x="39" y="58"/>
                </a:cubicBezTo>
                <a:cubicBezTo>
                  <a:pt x="39" y="58"/>
                  <a:pt x="39" y="58"/>
                  <a:pt x="39" y="58"/>
                </a:cubicBezTo>
                <a:cubicBezTo>
                  <a:pt x="39" y="58"/>
                  <a:pt x="39" y="58"/>
                  <a:pt x="39" y="58"/>
                </a:cubicBezTo>
                <a:cubicBezTo>
                  <a:pt x="39" y="58"/>
                  <a:pt x="40" y="58"/>
                  <a:pt x="40" y="58"/>
                </a:cubicBezTo>
                <a:cubicBezTo>
                  <a:pt x="40" y="58"/>
                  <a:pt x="39" y="57"/>
                  <a:pt x="39" y="57"/>
                </a:cubicBezTo>
                <a:cubicBezTo>
                  <a:pt x="39" y="57"/>
                  <a:pt x="39" y="57"/>
                  <a:pt x="39" y="56"/>
                </a:cubicBezTo>
                <a:cubicBezTo>
                  <a:pt x="39" y="56"/>
                  <a:pt x="38" y="56"/>
                  <a:pt x="38" y="56"/>
                </a:cubicBezTo>
                <a:cubicBezTo>
                  <a:pt x="38" y="56"/>
                  <a:pt x="38" y="55"/>
                  <a:pt x="38" y="55"/>
                </a:cubicBezTo>
                <a:cubicBezTo>
                  <a:pt x="38" y="55"/>
                  <a:pt x="38" y="55"/>
                  <a:pt x="38" y="55"/>
                </a:cubicBezTo>
                <a:cubicBezTo>
                  <a:pt x="38" y="55"/>
                  <a:pt x="38" y="55"/>
                  <a:pt x="38" y="55"/>
                </a:cubicBezTo>
                <a:cubicBezTo>
                  <a:pt x="38" y="55"/>
                  <a:pt x="37" y="55"/>
                  <a:pt x="37" y="55"/>
                </a:cubicBezTo>
                <a:cubicBezTo>
                  <a:pt x="37" y="55"/>
                  <a:pt x="37" y="55"/>
                  <a:pt x="37" y="55"/>
                </a:cubicBezTo>
                <a:cubicBezTo>
                  <a:pt x="37" y="55"/>
                  <a:pt x="37" y="55"/>
                  <a:pt x="37" y="55"/>
                </a:cubicBezTo>
                <a:cubicBezTo>
                  <a:pt x="37" y="55"/>
                  <a:pt x="37" y="55"/>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4"/>
                  <a:pt x="36" y="54"/>
                  <a:pt x="36" y="54"/>
                </a:cubicBezTo>
                <a:cubicBezTo>
                  <a:pt x="36" y="53"/>
                  <a:pt x="36" y="53"/>
                  <a:pt x="35" y="53"/>
                </a:cubicBezTo>
                <a:cubicBezTo>
                  <a:pt x="35" y="53"/>
                  <a:pt x="35" y="53"/>
                  <a:pt x="35" y="53"/>
                </a:cubicBezTo>
                <a:cubicBezTo>
                  <a:pt x="35" y="53"/>
                  <a:pt x="35" y="53"/>
                  <a:pt x="35" y="52"/>
                </a:cubicBezTo>
                <a:cubicBezTo>
                  <a:pt x="35" y="52"/>
                  <a:pt x="35" y="52"/>
                  <a:pt x="35" y="52"/>
                </a:cubicBezTo>
                <a:cubicBezTo>
                  <a:pt x="34" y="52"/>
                  <a:pt x="34" y="52"/>
                  <a:pt x="34" y="52"/>
                </a:cubicBezTo>
                <a:cubicBezTo>
                  <a:pt x="34" y="52"/>
                  <a:pt x="34" y="52"/>
                  <a:pt x="34" y="52"/>
                </a:cubicBezTo>
                <a:cubicBezTo>
                  <a:pt x="33" y="52"/>
                  <a:pt x="33" y="52"/>
                  <a:pt x="33" y="52"/>
                </a:cubicBezTo>
                <a:cubicBezTo>
                  <a:pt x="33" y="51"/>
                  <a:pt x="33" y="51"/>
                  <a:pt x="33" y="51"/>
                </a:cubicBezTo>
                <a:cubicBezTo>
                  <a:pt x="32" y="51"/>
                  <a:pt x="32" y="51"/>
                  <a:pt x="32" y="51"/>
                </a:cubicBezTo>
                <a:cubicBezTo>
                  <a:pt x="32" y="51"/>
                  <a:pt x="32" y="51"/>
                  <a:pt x="32" y="51"/>
                </a:cubicBezTo>
                <a:cubicBezTo>
                  <a:pt x="32" y="51"/>
                  <a:pt x="31" y="51"/>
                  <a:pt x="31" y="51"/>
                </a:cubicBezTo>
                <a:cubicBezTo>
                  <a:pt x="31" y="51"/>
                  <a:pt x="31" y="51"/>
                  <a:pt x="31" y="51"/>
                </a:cubicBezTo>
                <a:cubicBezTo>
                  <a:pt x="31" y="51"/>
                  <a:pt x="31" y="51"/>
                  <a:pt x="31" y="51"/>
                </a:cubicBezTo>
                <a:cubicBezTo>
                  <a:pt x="31" y="51"/>
                  <a:pt x="31" y="50"/>
                  <a:pt x="30" y="50"/>
                </a:cubicBezTo>
                <a:cubicBezTo>
                  <a:pt x="30" y="50"/>
                  <a:pt x="30" y="50"/>
                  <a:pt x="30" y="50"/>
                </a:cubicBezTo>
                <a:cubicBezTo>
                  <a:pt x="30" y="50"/>
                  <a:pt x="30" y="50"/>
                  <a:pt x="30" y="50"/>
                </a:cubicBezTo>
                <a:cubicBezTo>
                  <a:pt x="30" y="50"/>
                  <a:pt x="30" y="50"/>
                  <a:pt x="30" y="50"/>
                </a:cubicBezTo>
                <a:cubicBezTo>
                  <a:pt x="30" y="49"/>
                  <a:pt x="29" y="49"/>
                  <a:pt x="29" y="49"/>
                </a:cubicBezTo>
                <a:cubicBezTo>
                  <a:pt x="29" y="49"/>
                  <a:pt x="29" y="49"/>
                  <a:pt x="29" y="49"/>
                </a:cubicBezTo>
                <a:cubicBezTo>
                  <a:pt x="28" y="49"/>
                  <a:pt x="28" y="49"/>
                  <a:pt x="28" y="49"/>
                </a:cubicBezTo>
                <a:cubicBezTo>
                  <a:pt x="28" y="49"/>
                  <a:pt x="28" y="49"/>
                  <a:pt x="28" y="49"/>
                </a:cubicBezTo>
                <a:cubicBezTo>
                  <a:pt x="28" y="49"/>
                  <a:pt x="28" y="49"/>
                  <a:pt x="28" y="49"/>
                </a:cubicBezTo>
                <a:cubicBezTo>
                  <a:pt x="29" y="48"/>
                  <a:pt x="29" y="48"/>
                  <a:pt x="29" y="48"/>
                </a:cubicBezTo>
                <a:cubicBezTo>
                  <a:pt x="28" y="48"/>
                  <a:pt x="28" y="48"/>
                  <a:pt x="28" y="48"/>
                </a:cubicBezTo>
                <a:cubicBezTo>
                  <a:pt x="28" y="48"/>
                  <a:pt x="28" y="48"/>
                  <a:pt x="28" y="48"/>
                </a:cubicBezTo>
                <a:cubicBezTo>
                  <a:pt x="28" y="48"/>
                  <a:pt x="28" y="48"/>
                  <a:pt x="28" y="48"/>
                </a:cubicBezTo>
                <a:cubicBezTo>
                  <a:pt x="28" y="48"/>
                  <a:pt x="28" y="48"/>
                  <a:pt x="28" y="48"/>
                </a:cubicBezTo>
                <a:cubicBezTo>
                  <a:pt x="27" y="48"/>
                  <a:pt x="27" y="48"/>
                  <a:pt x="27" y="48"/>
                </a:cubicBezTo>
                <a:cubicBezTo>
                  <a:pt x="27" y="48"/>
                  <a:pt x="26" y="48"/>
                  <a:pt x="26" y="48"/>
                </a:cubicBezTo>
                <a:cubicBezTo>
                  <a:pt x="26" y="48"/>
                  <a:pt x="26" y="48"/>
                  <a:pt x="26" y="48"/>
                </a:cubicBezTo>
                <a:cubicBezTo>
                  <a:pt x="26" y="48"/>
                  <a:pt x="26" y="48"/>
                  <a:pt x="26" y="48"/>
                </a:cubicBezTo>
                <a:cubicBezTo>
                  <a:pt x="26" y="48"/>
                  <a:pt x="26" y="48"/>
                  <a:pt x="26" y="48"/>
                </a:cubicBezTo>
                <a:cubicBezTo>
                  <a:pt x="26" y="48"/>
                  <a:pt x="26" y="48"/>
                  <a:pt x="26" y="48"/>
                </a:cubicBezTo>
                <a:cubicBezTo>
                  <a:pt x="26" y="48"/>
                  <a:pt x="25" y="48"/>
                  <a:pt x="26" y="48"/>
                </a:cubicBezTo>
                <a:cubicBezTo>
                  <a:pt x="26" y="47"/>
                  <a:pt x="26" y="47"/>
                  <a:pt x="26" y="47"/>
                </a:cubicBezTo>
                <a:cubicBezTo>
                  <a:pt x="25" y="47"/>
                  <a:pt x="25" y="47"/>
                  <a:pt x="25" y="47"/>
                </a:cubicBezTo>
                <a:cubicBezTo>
                  <a:pt x="25" y="47"/>
                  <a:pt x="24" y="47"/>
                  <a:pt x="24" y="47"/>
                </a:cubicBezTo>
                <a:cubicBezTo>
                  <a:pt x="24" y="47"/>
                  <a:pt x="24" y="47"/>
                  <a:pt x="23" y="47"/>
                </a:cubicBezTo>
                <a:cubicBezTo>
                  <a:pt x="23" y="47"/>
                  <a:pt x="23" y="47"/>
                  <a:pt x="23" y="47"/>
                </a:cubicBezTo>
                <a:cubicBezTo>
                  <a:pt x="23" y="47"/>
                  <a:pt x="22" y="46"/>
                  <a:pt x="22" y="46"/>
                </a:cubicBezTo>
                <a:cubicBezTo>
                  <a:pt x="22" y="46"/>
                  <a:pt x="22" y="46"/>
                  <a:pt x="21" y="46"/>
                </a:cubicBezTo>
                <a:cubicBezTo>
                  <a:pt x="21" y="46"/>
                  <a:pt x="21" y="46"/>
                  <a:pt x="21" y="46"/>
                </a:cubicBezTo>
                <a:cubicBezTo>
                  <a:pt x="21" y="46"/>
                  <a:pt x="21" y="46"/>
                  <a:pt x="21" y="46"/>
                </a:cubicBezTo>
                <a:cubicBezTo>
                  <a:pt x="21" y="46"/>
                  <a:pt x="21" y="46"/>
                  <a:pt x="21" y="46"/>
                </a:cubicBezTo>
                <a:cubicBezTo>
                  <a:pt x="20" y="46"/>
                  <a:pt x="20" y="46"/>
                  <a:pt x="20" y="46"/>
                </a:cubicBezTo>
                <a:cubicBezTo>
                  <a:pt x="20" y="47"/>
                  <a:pt x="20" y="47"/>
                  <a:pt x="20" y="47"/>
                </a:cubicBezTo>
                <a:cubicBezTo>
                  <a:pt x="20" y="46"/>
                  <a:pt x="19" y="46"/>
                  <a:pt x="19" y="46"/>
                </a:cubicBezTo>
                <a:cubicBezTo>
                  <a:pt x="19" y="46"/>
                  <a:pt x="19" y="46"/>
                  <a:pt x="19" y="46"/>
                </a:cubicBezTo>
                <a:cubicBezTo>
                  <a:pt x="19" y="46"/>
                  <a:pt x="19" y="46"/>
                  <a:pt x="19" y="46"/>
                </a:cubicBezTo>
                <a:cubicBezTo>
                  <a:pt x="19" y="47"/>
                  <a:pt x="19" y="47"/>
                  <a:pt x="19" y="47"/>
                </a:cubicBezTo>
                <a:cubicBezTo>
                  <a:pt x="19" y="47"/>
                  <a:pt x="19" y="47"/>
                  <a:pt x="19" y="47"/>
                </a:cubicBezTo>
                <a:cubicBezTo>
                  <a:pt x="19" y="47"/>
                  <a:pt x="18" y="47"/>
                  <a:pt x="18" y="47"/>
                </a:cubicBezTo>
                <a:cubicBezTo>
                  <a:pt x="18" y="47"/>
                  <a:pt x="18" y="47"/>
                  <a:pt x="18" y="47"/>
                </a:cubicBezTo>
                <a:cubicBezTo>
                  <a:pt x="18" y="47"/>
                  <a:pt x="18" y="47"/>
                  <a:pt x="18" y="47"/>
                </a:cubicBezTo>
                <a:cubicBezTo>
                  <a:pt x="18" y="47"/>
                  <a:pt x="17" y="47"/>
                  <a:pt x="17" y="47"/>
                </a:cubicBezTo>
                <a:cubicBezTo>
                  <a:pt x="17" y="47"/>
                  <a:pt x="17" y="47"/>
                  <a:pt x="17" y="47"/>
                </a:cubicBezTo>
                <a:cubicBezTo>
                  <a:pt x="16" y="47"/>
                  <a:pt x="16" y="47"/>
                  <a:pt x="16" y="47"/>
                </a:cubicBezTo>
                <a:cubicBezTo>
                  <a:pt x="16" y="47"/>
                  <a:pt x="16" y="47"/>
                  <a:pt x="16" y="47"/>
                </a:cubicBezTo>
                <a:cubicBezTo>
                  <a:pt x="16" y="48"/>
                  <a:pt x="16" y="48"/>
                  <a:pt x="16" y="48"/>
                </a:cubicBezTo>
                <a:cubicBezTo>
                  <a:pt x="16" y="48"/>
                  <a:pt x="16" y="48"/>
                  <a:pt x="16" y="48"/>
                </a:cubicBezTo>
                <a:cubicBezTo>
                  <a:pt x="16" y="48"/>
                  <a:pt x="17" y="48"/>
                  <a:pt x="17" y="48"/>
                </a:cubicBezTo>
                <a:cubicBezTo>
                  <a:pt x="17" y="48"/>
                  <a:pt x="17" y="48"/>
                  <a:pt x="17" y="48"/>
                </a:cubicBezTo>
                <a:cubicBezTo>
                  <a:pt x="17" y="49"/>
                  <a:pt x="17" y="49"/>
                  <a:pt x="17" y="49"/>
                </a:cubicBezTo>
                <a:cubicBezTo>
                  <a:pt x="17" y="49"/>
                  <a:pt x="17" y="49"/>
                  <a:pt x="17" y="49"/>
                </a:cubicBezTo>
                <a:cubicBezTo>
                  <a:pt x="17" y="49"/>
                  <a:pt x="17"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5" y="49"/>
                  <a:pt x="15" y="49"/>
                </a:cubicBezTo>
                <a:cubicBezTo>
                  <a:pt x="15" y="49"/>
                  <a:pt x="15" y="49"/>
                  <a:pt x="15" y="49"/>
                </a:cubicBezTo>
                <a:cubicBezTo>
                  <a:pt x="15" y="49"/>
                  <a:pt x="15" y="48"/>
                  <a:pt x="15" y="48"/>
                </a:cubicBezTo>
                <a:cubicBezTo>
                  <a:pt x="15" y="48"/>
                  <a:pt x="15" y="48"/>
                  <a:pt x="15" y="48"/>
                </a:cubicBezTo>
                <a:cubicBezTo>
                  <a:pt x="15" y="48"/>
                  <a:pt x="15" y="48"/>
                  <a:pt x="14" y="48"/>
                </a:cubicBezTo>
                <a:cubicBezTo>
                  <a:pt x="14" y="48"/>
                  <a:pt x="14" y="48"/>
                  <a:pt x="14" y="48"/>
                </a:cubicBezTo>
                <a:cubicBezTo>
                  <a:pt x="14" y="48"/>
                  <a:pt x="14" y="48"/>
                  <a:pt x="14" y="48"/>
                </a:cubicBezTo>
                <a:cubicBezTo>
                  <a:pt x="13" y="48"/>
                  <a:pt x="13" y="48"/>
                  <a:pt x="13" y="48"/>
                </a:cubicBezTo>
                <a:cubicBezTo>
                  <a:pt x="13" y="48"/>
                  <a:pt x="13" y="48"/>
                  <a:pt x="13" y="48"/>
                </a:cubicBezTo>
                <a:cubicBezTo>
                  <a:pt x="13" y="48"/>
                  <a:pt x="13" y="48"/>
                  <a:pt x="13" y="48"/>
                </a:cubicBezTo>
                <a:cubicBezTo>
                  <a:pt x="13" y="48"/>
                  <a:pt x="13" y="48"/>
                  <a:pt x="13" y="48"/>
                </a:cubicBezTo>
                <a:cubicBezTo>
                  <a:pt x="13" y="48"/>
                  <a:pt x="12" y="48"/>
                  <a:pt x="12" y="48"/>
                </a:cubicBezTo>
                <a:cubicBezTo>
                  <a:pt x="12" y="48"/>
                  <a:pt x="12" y="48"/>
                  <a:pt x="12" y="48"/>
                </a:cubicBezTo>
                <a:cubicBezTo>
                  <a:pt x="12" y="47"/>
                  <a:pt x="12" y="47"/>
                  <a:pt x="12" y="47"/>
                </a:cubicBezTo>
                <a:cubicBezTo>
                  <a:pt x="12" y="47"/>
                  <a:pt x="12" y="47"/>
                  <a:pt x="12" y="47"/>
                </a:cubicBezTo>
                <a:cubicBezTo>
                  <a:pt x="12" y="47"/>
                  <a:pt x="12" y="47"/>
                  <a:pt x="12" y="46"/>
                </a:cubicBezTo>
                <a:cubicBezTo>
                  <a:pt x="12" y="46"/>
                  <a:pt x="12" y="46"/>
                  <a:pt x="12" y="46"/>
                </a:cubicBezTo>
                <a:cubicBezTo>
                  <a:pt x="12" y="46"/>
                  <a:pt x="12" y="46"/>
                  <a:pt x="12" y="46"/>
                </a:cubicBezTo>
                <a:cubicBezTo>
                  <a:pt x="12" y="46"/>
                  <a:pt x="12" y="46"/>
                  <a:pt x="12" y="46"/>
                </a:cubicBezTo>
                <a:cubicBezTo>
                  <a:pt x="12" y="46"/>
                  <a:pt x="13" y="46"/>
                  <a:pt x="13" y="45"/>
                </a:cubicBezTo>
                <a:cubicBezTo>
                  <a:pt x="13" y="45"/>
                  <a:pt x="13" y="44"/>
                  <a:pt x="13" y="44"/>
                </a:cubicBezTo>
                <a:cubicBezTo>
                  <a:pt x="13" y="44"/>
                  <a:pt x="13" y="44"/>
                  <a:pt x="13" y="44"/>
                </a:cubicBezTo>
                <a:cubicBezTo>
                  <a:pt x="13" y="44"/>
                  <a:pt x="13" y="44"/>
                  <a:pt x="13" y="44"/>
                </a:cubicBezTo>
                <a:cubicBezTo>
                  <a:pt x="13" y="44"/>
                  <a:pt x="13" y="44"/>
                  <a:pt x="13" y="44"/>
                </a:cubicBezTo>
                <a:cubicBezTo>
                  <a:pt x="13" y="43"/>
                  <a:pt x="13" y="43"/>
                  <a:pt x="13" y="43"/>
                </a:cubicBezTo>
                <a:cubicBezTo>
                  <a:pt x="13" y="43"/>
                  <a:pt x="13" y="43"/>
                  <a:pt x="13" y="42"/>
                </a:cubicBezTo>
                <a:cubicBezTo>
                  <a:pt x="13" y="42"/>
                  <a:pt x="13" y="42"/>
                  <a:pt x="12" y="42"/>
                </a:cubicBezTo>
                <a:cubicBezTo>
                  <a:pt x="12" y="42"/>
                  <a:pt x="12" y="42"/>
                  <a:pt x="12" y="42"/>
                </a:cubicBezTo>
                <a:cubicBezTo>
                  <a:pt x="12" y="42"/>
                  <a:pt x="12" y="42"/>
                  <a:pt x="12" y="42"/>
                </a:cubicBezTo>
                <a:cubicBezTo>
                  <a:pt x="12" y="42"/>
                  <a:pt x="12" y="42"/>
                  <a:pt x="12" y="42"/>
                </a:cubicBezTo>
                <a:cubicBezTo>
                  <a:pt x="11" y="42"/>
                  <a:pt x="11" y="42"/>
                  <a:pt x="11" y="42"/>
                </a:cubicBezTo>
                <a:cubicBezTo>
                  <a:pt x="11" y="42"/>
                  <a:pt x="11" y="42"/>
                  <a:pt x="11" y="42"/>
                </a:cubicBezTo>
                <a:cubicBezTo>
                  <a:pt x="11" y="42"/>
                  <a:pt x="11" y="42"/>
                  <a:pt x="11" y="42"/>
                </a:cubicBezTo>
                <a:cubicBezTo>
                  <a:pt x="11" y="42"/>
                  <a:pt x="11" y="42"/>
                  <a:pt x="11" y="42"/>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2" y="40"/>
                </a:cubicBezTo>
                <a:cubicBezTo>
                  <a:pt x="12" y="40"/>
                  <a:pt x="12" y="39"/>
                  <a:pt x="13" y="38"/>
                </a:cubicBezTo>
                <a:cubicBezTo>
                  <a:pt x="13" y="38"/>
                  <a:pt x="13" y="38"/>
                  <a:pt x="13" y="37"/>
                </a:cubicBezTo>
                <a:cubicBezTo>
                  <a:pt x="13" y="37"/>
                  <a:pt x="13" y="37"/>
                  <a:pt x="13" y="37"/>
                </a:cubicBezTo>
                <a:cubicBezTo>
                  <a:pt x="13" y="37"/>
                  <a:pt x="13" y="37"/>
                  <a:pt x="13" y="37"/>
                </a:cubicBezTo>
                <a:cubicBezTo>
                  <a:pt x="12" y="37"/>
                  <a:pt x="12" y="37"/>
                  <a:pt x="12" y="37"/>
                </a:cubicBezTo>
                <a:cubicBezTo>
                  <a:pt x="12" y="37"/>
                  <a:pt x="12" y="37"/>
                  <a:pt x="12" y="37"/>
                </a:cubicBezTo>
                <a:cubicBezTo>
                  <a:pt x="12" y="37"/>
                  <a:pt x="11" y="37"/>
                  <a:pt x="11" y="37"/>
                </a:cubicBezTo>
                <a:cubicBezTo>
                  <a:pt x="11" y="37"/>
                  <a:pt x="10" y="37"/>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10" y="38"/>
                  <a:pt x="10" y="38"/>
                  <a:pt x="10" y="38"/>
                </a:cubicBezTo>
                <a:cubicBezTo>
                  <a:pt x="9" y="38"/>
                  <a:pt x="9" y="39"/>
                  <a:pt x="9" y="39"/>
                </a:cubicBezTo>
                <a:cubicBezTo>
                  <a:pt x="9" y="39"/>
                  <a:pt x="9" y="39"/>
                  <a:pt x="9" y="39"/>
                </a:cubicBezTo>
                <a:cubicBezTo>
                  <a:pt x="9" y="39"/>
                  <a:pt x="9" y="39"/>
                  <a:pt x="9" y="39"/>
                </a:cubicBezTo>
                <a:cubicBezTo>
                  <a:pt x="9" y="39"/>
                  <a:pt x="8" y="40"/>
                  <a:pt x="8" y="40"/>
                </a:cubicBezTo>
                <a:cubicBezTo>
                  <a:pt x="8" y="40"/>
                  <a:pt x="8" y="39"/>
                  <a:pt x="8" y="39"/>
                </a:cubicBezTo>
                <a:cubicBezTo>
                  <a:pt x="8" y="39"/>
                  <a:pt x="8" y="39"/>
                  <a:pt x="8" y="39"/>
                </a:cubicBezTo>
                <a:cubicBezTo>
                  <a:pt x="8" y="39"/>
                  <a:pt x="8" y="39"/>
                  <a:pt x="8" y="39"/>
                </a:cubicBezTo>
                <a:cubicBezTo>
                  <a:pt x="8" y="38"/>
                  <a:pt x="8" y="38"/>
                  <a:pt x="8" y="38"/>
                </a:cubicBezTo>
                <a:cubicBezTo>
                  <a:pt x="8" y="38"/>
                  <a:pt x="8" y="38"/>
                  <a:pt x="7" y="38"/>
                </a:cubicBezTo>
                <a:cubicBezTo>
                  <a:pt x="7" y="38"/>
                  <a:pt x="7" y="38"/>
                  <a:pt x="7" y="38"/>
                </a:cubicBezTo>
                <a:cubicBezTo>
                  <a:pt x="7" y="38"/>
                  <a:pt x="7" y="38"/>
                  <a:pt x="7" y="38"/>
                </a:cubicBezTo>
                <a:cubicBezTo>
                  <a:pt x="7" y="38"/>
                  <a:pt x="7" y="38"/>
                  <a:pt x="7" y="38"/>
                </a:cubicBezTo>
                <a:cubicBezTo>
                  <a:pt x="7" y="38"/>
                  <a:pt x="8" y="37"/>
                  <a:pt x="8" y="37"/>
                </a:cubicBezTo>
                <a:cubicBezTo>
                  <a:pt x="8" y="37"/>
                  <a:pt x="8" y="37"/>
                  <a:pt x="8" y="37"/>
                </a:cubicBezTo>
                <a:cubicBezTo>
                  <a:pt x="8" y="38"/>
                  <a:pt x="8" y="38"/>
                  <a:pt x="8" y="38"/>
                </a:cubicBezTo>
                <a:cubicBezTo>
                  <a:pt x="8" y="37"/>
                  <a:pt x="8" y="37"/>
                  <a:pt x="8" y="37"/>
                </a:cubicBezTo>
                <a:cubicBezTo>
                  <a:pt x="8" y="37"/>
                  <a:pt x="8" y="37"/>
                  <a:pt x="8" y="37"/>
                </a:cubicBezTo>
                <a:cubicBezTo>
                  <a:pt x="8" y="37"/>
                  <a:pt x="8" y="37"/>
                  <a:pt x="8" y="37"/>
                </a:cubicBezTo>
                <a:cubicBezTo>
                  <a:pt x="9" y="37"/>
                  <a:pt x="9" y="37"/>
                  <a:pt x="9" y="37"/>
                </a:cubicBezTo>
                <a:cubicBezTo>
                  <a:pt x="9" y="37"/>
                  <a:pt x="9" y="37"/>
                  <a:pt x="9" y="37"/>
                </a:cubicBezTo>
                <a:cubicBezTo>
                  <a:pt x="9" y="37"/>
                  <a:pt x="9" y="37"/>
                  <a:pt x="9" y="36"/>
                </a:cubicBezTo>
                <a:cubicBezTo>
                  <a:pt x="9" y="36"/>
                  <a:pt x="8" y="36"/>
                  <a:pt x="9" y="36"/>
                </a:cubicBezTo>
                <a:cubicBezTo>
                  <a:pt x="9" y="36"/>
                  <a:pt x="9" y="36"/>
                  <a:pt x="9" y="36"/>
                </a:cubicBezTo>
                <a:cubicBezTo>
                  <a:pt x="9" y="36"/>
                  <a:pt x="9" y="36"/>
                  <a:pt x="9" y="36"/>
                </a:cubicBezTo>
                <a:cubicBezTo>
                  <a:pt x="9" y="36"/>
                  <a:pt x="9" y="36"/>
                  <a:pt x="9" y="36"/>
                </a:cubicBezTo>
                <a:cubicBezTo>
                  <a:pt x="9" y="36"/>
                  <a:pt x="9" y="35"/>
                  <a:pt x="9" y="35"/>
                </a:cubicBezTo>
                <a:cubicBezTo>
                  <a:pt x="9" y="35"/>
                  <a:pt x="9" y="34"/>
                  <a:pt x="9" y="34"/>
                </a:cubicBezTo>
                <a:cubicBezTo>
                  <a:pt x="9" y="34"/>
                  <a:pt x="9" y="34"/>
                  <a:pt x="9" y="34"/>
                </a:cubicBezTo>
                <a:cubicBezTo>
                  <a:pt x="10" y="34"/>
                  <a:pt x="10" y="34"/>
                  <a:pt x="10" y="34"/>
                </a:cubicBezTo>
                <a:cubicBezTo>
                  <a:pt x="10" y="34"/>
                  <a:pt x="10" y="34"/>
                  <a:pt x="10" y="34"/>
                </a:cubicBezTo>
                <a:cubicBezTo>
                  <a:pt x="10" y="34"/>
                  <a:pt x="10" y="34"/>
                  <a:pt x="10" y="34"/>
                </a:cubicBezTo>
                <a:cubicBezTo>
                  <a:pt x="10" y="34"/>
                  <a:pt x="9" y="33"/>
                  <a:pt x="10" y="33"/>
                </a:cubicBezTo>
                <a:cubicBezTo>
                  <a:pt x="10" y="33"/>
                  <a:pt x="10" y="33"/>
                  <a:pt x="10" y="33"/>
                </a:cubicBezTo>
                <a:cubicBezTo>
                  <a:pt x="10" y="33"/>
                  <a:pt x="10" y="33"/>
                  <a:pt x="10" y="33"/>
                </a:cubicBezTo>
                <a:cubicBezTo>
                  <a:pt x="10" y="33"/>
                  <a:pt x="10" y="33"/>
                  <a:pt x="10" y="33"/>
                </a:cubicBezTo>
                <a:cubicBezTo>
                  <a:pt x="10" y="33"/>
                  <a:pt x="10" y="33"/>
                  <a:pt x="10" y="33"/>
                </a:cubicBezTo>
                <a:cubicBezTo>
                  <a:pt x="10" y="33"/>
                  <a:pt x="10" y="32"/>
                  <a:pt x="10" y="32"/>
                </a:cubicBezTo>
                <a:cubicBezTo>
                  <a:pt x="10" y="32"/>
                  <a:pt x="10" y="32"/>
                  <a:pt x="10" y="32"/>
                </a:cubicBezTo>
                <a:cubicBezTo>
                  <a:pt x="10" y="32"/>
                  <a:pt x="10" y="32"/>
                  <a:pt x="10" y="32"/>
                </a:cubicBezTo>
                <a:cubicBezTo>
                  <a:pt x="10" y="32"/>
                  <a:pt x="11" y="32"/>
                  <a:pt x="11" y="32"/>
                </a:cubicBezTo>
                <a:cubicBezTo>
                  <a:pt x="11" y="32"/>
                  <a:pt x="11" y="32"/>
                  <a:pt x="11" y="32"/>
                </a:cubicBezTo>
                <a:cubicBezTo>
                  <a:pt x="11" y="31"/>
                  <a:pt x="11" y="31"/>
                  <a:pt x="11" y="31"/>
                </a:cubicBezTo>
                <a:cubicBezTo>
                  <a:pt x="12" y="31"/>
                  <a:pt x="12" y="31"/>
                  <a:pt x="12" y="30"/>
                </a:cubicBezTo>
                <a:cubicBezTo>
                  <a:pt x="12" y="30"/>
                  <a:pt x="12" y="30"/>
                  <a:pt x="12" y="30"/>
                </a:cubicBezTo>
                <a:cubicBezTo>
                  <a:pt x="12" y="30"/>
                  <a:pt x="12" y="30"/>
                  <a:pt x="12" y="30"/>
                </a:cubicBezTo>
                <a:cubicBezTo>
                  <a:pt x="12" y="30"/>
                  <a:pt x="12" y="30"/>
                  <a:pt x="12" y="30"/>
                </a:cubicBezTo>
                <a:cubicBezTo>
                  <a:pt x="12" y="30"/>
                  <a:pt x="13" y="30"/>
                  <a:pt x="13" y="30"/>
                </a:cubicBezTo>
                <a:cubicBezTo>
                  <a:pt x="13" y="30"/>
                  <a:pt x="13" y="30"/>
                  <a:pt x="13" y="30"/>
                </a:cubicBezTo>
                <a:cubicBezTo>
                  <a:pt x="13" y="30"/>
                  <a:pt x="13" y="30"/>
                  <a:pt x="13" y="30"/>
                </a:cubicBezTo>
                <a:cubicBezTo>
                  <a:pt x="14" y="30"/>
                  <a:pt x="14" y="30"/>
                  <a:pt x="14" y="30"/>
                </a:cubicBezTo>
                <a:cubicBezTo>
                  <a:pt x="15" y="30"/>
                  <a:pt x="15" y="30"/>
                  <a:pt x="15" y="30"/>
                </a:cubicBezTo>
                <a:cubicBezTo>
                  <a:pt x="15" y="29"/>
                  <a:pt x="15" y="29"/>
                  <a:pt x="16" y="29"/>
                </a:cubicBezTo>
                <a:cubicBezTo>
                  <a:pt x="16" y="29"/>
                  <a:pt x="16" y="29"/>
                  <a:pt x="16" y="29"/>
                </a:cubicBezTo>
                <a:cubicBezTo>
                  <a:pt x="16" y="29"/>
                  <a:pt x="16" y="29"/>
                  <a:pt x="16" y="29"/>
                </a:cubicBezTo>
                <a:cubicBezTo>
                  <a:pt x="16" y="29"/>
                  <a:pt x="16" y="29"/>
                  <a:pt x="16" y="29"/>
                </a:cubicBezTo>
                <a:cubicBezTo>
                  <a:pt x="16" y="29"/>
                  <a:pt x="17" y="30"/>
                  <a:pt x="17" y="30"/>
                </a:cubicBezTo>
                <a:cubicBezTo>
                  <a:pt x="17" y="31"/>
                  <a:pt x="17" y="31"/>
                  <a:pt x="17" y="31"/>
                </a:cubicBezTo>
                <a:cubicBezTo>
                  <a:pt x="17" y="31"/>
                  <a:pt x="16" y="32"/>
                  <a:pt x="16" y="32"/>
                </a:cubicBezTo>
                <a:cubicBezTo>
                  <a:pt x="16" y="32"/>
                  <a:pt x="16" y="32"/>
                  <a:pt x="16" y="32"/>
                </a:cubicBezTo>
                <a:cubicBezTo>
                  <a:pt x="16" y="32"/>
                  <a:pt x="16" y="32"/>
                  <a:pt x="16" y="32"/>
                </a:cubicBezTo>
                <a:cubicBezTo>
                  <a:pt x="16" y="33"/>
                  <a:pt x="16" y="33"/>
                  <a:pt x="16" y="33"/>
                </a:cubicBezTo>
                <a:cubicBezTo>
                  <a:pt x="16" y="33"/>
                  <a:pt x="17" y="33"/>
                  <a:pt x="17" y="33"/>
                </a:cubicBezTo>
                <a:cubicBezTo>
                  <a:pt x="17" y="33"/>
                  <a:pt x="17" y="33"/>
                  <a:pt x="17" y="33"/>
                </a:cubicBezTo>
                <a:cubicBezTo>
                  <a:pt x="17" y="33"/>
                  <a:pt x="17" y="33"/>
                  <a:pt x="17" y="33"/>
                </a:cubicBezTo>
                <a:cubicBezTo>
                  <a:pt x="17" y="33"/>
                  <a:pt x="17" y="33"/>
                  <a:pt x="17" y="33"/>
                </a:cubicBezTo>
                <a:cubicBezTo>
                  <a:pt x="17" y="33"/>
                  <a:pt x="17" y="33"/>
                  <a:pt x="17" y="33"/>
                </a:cubicBezTo>
                <a:cubicBezTo>
                  <a:pt x="18" y="33"/>
                  <a:pt x="18" y="32"/>
                  <a:pt x="18" y="32"/>
                </a:cubicBezTo>
                <a:cubicBezTo>
                  <a:pt x="18" y="32"/>
                  <a:pt x="18" y="31"/>
                  <a:pt x="18" y="31"/>
                </a:cubicBezTo>
                <a:cubicBezTo>
                  <a:pt x="18" y="31"/>
                  <a:pt x="18" y="31"/>
                  <a:pt x="18" y="31"/>
                </a:cubicBezTo>
                <a:cubicBezTo>
                  <a:pt x="18" y="31"/>
                  <a:pt x="18" y="31"/>
                  <a:pt x="18" y="31"/>
                </a:cubicBezTo>
                <a:cubicBezTo>
                  <a:pt x="18" y="31"/>
                  <a:pt x="18" y="31"/>
                  <a:pt x="18" y="31"/>
                </a:cubicBezTo>
                <a:cubicBezTo>
                  <a:pt x="18" y="31"/>
                  <a:pt x="18" y="31"/>
                  <a:pt x="18" y="31"/>
                </a:cubicBezTo>
                <a:cubicBezTo>
                  <a:pt x="18" y="31"/>
                  <a:pt x="18" y="30"/>
                  <a:pt x="18" y="30"/>
                </a:cubicBezTo>
                <a:cubicBezTo>
                  <a:pt x="18" y="30"/>
                  <a:pt x="18" y="30"/>
                  <a:pt x="18" y="30"/>
                </a:cubicBezTo>
                <a:cubicBezTo>
                  <a:pt x="19" y="30"/>
                  <a:pt x="19" y="30"/>
                  <a:pt x="19" y="30"/>
                </a:cubicBezTo>
                <a:cubicBezTo>
                  <a:pt x="19" y="30"/>
                  <a:pt x="19" y="30"/>
                  <a:pt x="19" y="30"/>
                </a:cubicBezTo>
                <a:cubicBezTo>
                  <a:pt x="19" y="30"/>
                  <a:pt x="19" y="30"/>
                  <a:pt x="19" y="30"/>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20" y="29"/>
                  <a:pt x="20" y="29"/>
                  <a:pt x="20" y="28"/>
                </a:cubicBezTo>
                <a:cubicBezTo>
                  <a:pt x="20" y="28"/>
                  <a:pt x="20" y="28"/>
                  <a:pt x="20" y="28"/>
                </a:cubicBezTo>
                <a:cubicBezTo>
                  <a:pt x="20" y="28"/>
                  <a:pt x="20" y="28"/>
                  <a:pt x="20" y="28"/>
                </a:cubicBezTo>
                <a:cubicBezTo>
                  <a:pt x="20" y="28"/>
                  <a:pt x="20" y="28"/>
                  <a:pt x="20" y="28"/>
                </a:cubicBezTo>
                <a:cubicBezTo>
                  <a:pt x="21" y="28"/>
                  <a:pt x="21" y="28"/>
                  <a:pt x="21" y="28"/>
                </a:cubicBezTo>
                <a:cubicBezTo>
                  <a:pt x="21" y="28"/>
                  <a:pt x="21" y="28"/>
                  <a:pt x="21" y="28"/>
                </a:cubicBezTo>
                <a:cubicBezTo>
                  <a:pt x="21" y="28"/>
                  <a:pt x="21" y="28"/>
                  <a:pt x="21" y="28"/>
                </a:cubicBezTo>
                <a:cubicBezTo>
                  <a:pt x="21" y="27"/>
                  <a:pt x="21" y="27"/>
                  <a:pt x="21" y="27"/>
                </a:cubicBezTo>
                <a:cubicBezTo>
                  <a:pt x="21" y="27"/>
                  <a:pt x="20" y="27"/>
                  <a:pt x="20" y="27"/>
                </a:cubicBezTo>
                <a:cubicBezTo>
                  <a:pt x="20" y="27"/>
                  <a:pt x="20" y="27"/>
                  <a:pt x="20" y="27"/>
                </a:cubicBezTo>
                <a:cubicBezTo>
                  <a:pt x="20" y="27"/>
                  <a:pt x="20" y="27"/>
                  <a:pt x="20" y="27"/>
                </a:cubicBezTo>
                <a:cubicBezTo>
                  <a:pt x="21" y="27"/>
                  <a:pt x="21" y="27"/>
                  <a:pt x="21" y="27"/>
                </a:cubicBezTo>
                <a:cubicBezTo>
                  <a:pt x="21" y="27"/>
                  <a:pt x="21" y="27"/>
                  <a:pt x="21" y="27"/>
                </a:cubicBezTo>
                <a:cubicBezTo>
                  <a:pt x="21" y="27"/>
                  <a:pt x="21" y="27"/>
                  <a:pt x="21" y="27"/>
                </a:cubicBezTo>
                <a:cubicBezTo>
                  <a:pt x="22" y="27"/>
                  <a:pt x="22" y="27"/>
                  <a:pt x="22" y="26"/>
                </a:cubicBezTo>
                <a:cubicBezTo>
                  <a:pt x="22" y="26"/>
                  <a:pt x="22" y="26"/>
                  <a:pt x="22" y="26"/>
                </a:cubicBezTo>
                <a:cubicBezTo>
                  <a:pt x="23" y="25"/>
                  <a:pt x="23" y="25"/>
                  <a:pt x="23" y="25"/>
                </a:cubicBezTo>
                <a:cubicBezTo>
                  <a:pt x="24" y="25"/>
                  <a:pt x="24" y="25"/>
                  <a:pt x="24" y="25"/>
                </a:cubicBezTo>
                <a:cubicBezTo>
                  <a:pt x="24" y="25"/>
                  <a:pt x="24" y="25"/>
                  <a:pt x="24" y="25"/>
                </a:cubicBezTo>
                <a:cubicBezTo>
                  <a:pt x="24" y="25"/>
                  <a:pt x="24" y="25"/>
                  <a:pt x="24" y="25"/>
                </a:cubicBezTo>
                <a:cubicBezTo>
                  <a:pt x="24" y="25"/>
                  <a:pt x="24" y="24"/>
                  <a:pt x="24" y="24"/>
                </a:cubicBezTo>
                <a:cubicBezTo>
                  <a:pt x="24" y="24"/>
                  <a:pt x="24" y="24"/>
                  <a:pt x="25" y="24"/>
                </a:cubicBezTo>
                <a:cubicBezTo>
                  <a:pt x="25" y="24"/>
                  <a:pt x="25" y="24"/>
                  <a:pt x="25" y="24"/>
                </a:cubicBezTo>
                <a:cubicBezTo>
                  <a:pt x="25" y="24"/>
                  <a:pt x="25" y="24"/>
                  <a:pt x="25" y="23"/>
                </a:cubicBezTo>
                <a:cubicBezTo>
                  <a:pt x="25" y="23"/>
                  <a:pt x="25" y="23"/>
                  <a:pt x="25" y="23"/>
                </a:cubicBezTo>
                <a:cubicBezTo>
                  <a:pt x="25" y="23"/>
                  <a:pt x="25" y="23"/>
                  <a:pt x="25" y="23"/>
                </a:cubicBezTo>
                <a:cubicBezTo>
                  <a:pt x="25" y="23"/>
                  <a:pt x="25" y="22"/>
                  <a:pt x="25" y="22"/>
                </a:cubicBezTo>
                <a:cubicBezTo>
                  <a:pt x="26" y="22"/>
                  <a:pt x="26" y="21"/>
                  <a:pt x="27" y="21"/>
                </a:cubicBezTo>
                <a:cubicBezTo>
                  <a:pt x="27" y="21"/>
                  <a:pt x="27" y="21"/>
                  <a:pt x="27" y="21"/>
                </a:cubicBezTo>
                <a:cubicBezTo>
                  <a:pt x="28" y="21"/>
                  <a:pt x="28" y="21"/>
                  <a:pt x="28" y="21"/>
                </a:cubicBezTo>
                <a:cubicBezTo>
                  <a:pt x="28" y="21"/>
                  <a:pt x="28" y="20"/>
                  <a:pt x="28" y="20"/>
                </a:cubicBezTo>
                <a:cubicBezTo>
                  <a:pt x="28" y="20"/>
                  <a:pt x="28" y="20"/>
                  <a:pt x="28" y="20"/>
                </a:cubicBezTo>
                <a:cubicBezTo>
                  <a:pt x="28" y="20"/>
                  <a:pt x="28" y="20"/>
                  <a:pt x="28" y="20"/>
                </a:cubicBezTo>
                <a:cubicBezTo>
                  <a:pt x="29" y="20"/>
                  <a:pt x="29" y="20"/>
                  <a:pt x="29" y="20"/>
                </a:cubicBezTo>
                <a:cubicBezTo>
                  <a:pt x="29" y="20"/>
                  <a:pt x="29" y="20"/>
                  <a:pt x="29" y="20"/>
                </a:cubicBezTo>
                <a:cubicBezTo>
                  <a:pt x="29" y="20"/>
                  <a:pt x="29" y="20"/>
                  <a:pt x="29" y="20"/>
                </a:cubicBezTo>
                <a:cubicBezTo>
                  <a:pt x="29" y="20"/>
                  <a:pt x="29" y="20"/>
                  <a:pt x="29" y="20"/>
                </a:cubicBezTo>
                <a:cubicBezTo>
                  <a:pt x="29" y="20"/>
                  <a:pt x="29" y="20"/>
                  <a:pt x="30" y="20"/>
                </a:cubicBezTo>
                <a:cubicBezTo>
                  <a:pt x="30" y="19"/>
                  <a:pt x="30" y="19"/>
                  <a:pt x="30" y="19"/>
                </a:cubicBezTo>
                <a:cubicBezTo>
                  <a:pt x="30" y="19"/>
                  <a:pt x="30" y="19"/>
                  <a:pt x="30" y="19"/>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0" y="18"/>
                  <a:pt x="30" y="18"/>
                  <a:pt x="30" y="18"/>
                </a:cubicBezTo>
                <a:cubicBezTo>
                  <a:pt x="31" y="18"/>
                  <a:pt x="31" y="18"/>
                  <a:pt x="31" y="18"/>
                </a:cubicBezTo>
                <a:cubicBezTo>
                  <a:pt x="31" y="18"/>
                  <a:pt x="31" y="17"/>
                  <a:pt x="31" y="17"/>
                </a:cubicBezTo>
                <a:cubicBezTo>
                  <a:pt x="31" y="17"/>
                  <a:pt x="31" y="17"/>
                  <a:pt x="31" y="17"/>
                </a:cubicBezTo>
                <a:cubicBezTo>
                  <a:pt x="31" y="17"/>
                  <a:pt x="31" y="17"/>
                  <a:pt x="31" y="17"/>
                </a:cubicBezTo>
                <a:cubicBezTo>
                  <a:pt x="31" y="17"/>
                  <a:pt x="31" y="17"/>
                  <a:pt x="31" y="17"/>
                </a:cubicBezTo>
                <a:cubicBezTo>
                  <a:pt x="32" y="17"/>
                  <a:pt x="32" y="17"/>
                  <a:pt x="32" y="17"/>
                </a:cubicBezTo>
                <a:cubicBezTo>
                  <a:pt x="32" y="17"/>
                  <a:pt x="32" y="17"/>
                  <a:pt x="32" y="17"/>
                </a:cubicBezTo>
                <a:cubicBezTo>
                  <a:pt x="32" y="17"/>
                  <a:pt x="32" y="17"/>
                  <a:pt x="32" y="17"/>
                </a:cubicBezTo>
                <a:cubicBezTo>
                  <a:pt x="32" y="17"/>
                  <a:pt x="32" y="17"/>
                  <a:pt x="32" y="17"/>
                </a:cubicBezTo>
                <a:cubicBezTo>
                  <a:pt x="32" y="17"/>
                  <a:pt x="32" y="17"/>
                  <a:pt x="32" y="17"/>
                </a:cubicBezTo>
                <a:cubicBezTo>
                  <a:pt x="33" y="17"/>
                  <a:pt x="33" y="17"/>
                  <a:pt x="33" y="16"/>
                </a:cubicBezTo>
                <a:cubicBezTo>
                  <a:pt x="33" y="16"/>
                  <a:pt x="33" y="16"/>
                  <a:pt x="33" y="16"/>
                </a:cubicBezTo>
                <a:cubicBezTo>
                  <a:pt x="33" y="16"/>
                  <a:pt x="33" y="16"/>
                  <a:pt x="33" y="16"/>
                </a:cubicBezTo>
                <a:cubicBezTo>
                  <a:pt x="33" y="16"/>
                  <a:pt x="33" y="16"/>
                  <a:pt x="33" y="16"/>
                </a:cubicBezTo>
                <a:cubicBezTo>
                  <a:pt x="34" y="16"/>
                  <a:pt x="34" y="16"/>
                  <a:pt x="34" y="16"/>
                </a:cubicBezTo>
                <a:cubicBezTo>
                  <a:pt x="34" y="16"/>
                  <a:pt x="34" y="16"/>
                  <a:pt x="34" y="16"/>
                </a:cubicBezTo>
                <a:cubicBezTo>
                  <a:pt x="34" y="16"/>
                  <a:pt x="34" y="16"/>
                  <a:pt x="34" y="16"/>
                </a:cubicBezTo>
                <a:cubicBezTo>
                  <a:pt x="34" y="16"/>
                  <a:pt x="34" y="16"/>
                  <a:pt x="34" y="16"/>
                </a:cubicBezTo>
                <a:cubicBezTo>
                  <a:pt x="35" y="16"/>
                  <a:pt x="35" y="15"/>
                  <a:pt x="35" y="15"/>
                </a:cubicBezTo>
                <a:cubicBezTo>
                  <a:pt x="35" y="15"/>
                  <a:pt x="35" y="15"/>
                  <a:pt x="35" y="15"/>
                </a:cubicBezTo>
                <a:cubicBezTo>
                  <a:pt x="34" y="15"/>
                  <a:pt x="34" y="15"/>
                  <a:pt x="34" y="15"/>
                </a:cubicBezTo>
                <a:cubicBezTo>
                  <a:pt x="33" y="15"/>
                  <a:pt x="33" y="15"/>
                  <a:pt x="33" y="15"/>
                </a:cubicBezTo>
                <a:cubicBezTo>
                  <a:pt x="33" y="15"/>
                  <a:pt x="33" y="15"/>
                  <a:pt x="33" y="15"/>
                </a:cubicBezTo>
                <a:cubicBezTo>
                  <a:pt x="33" y="15"/>
                  <a:pt x="33" y="15"/>
                  <a:pt x="33" y="15"/>
                </a:cubicBezTo>
                <a:cubicBezTo>
                  <a:pt x="33" y="15"/>
                  <a:pt x="33" y="15"/>
                  <a:pt x="32" y="15"/>
                </a:cubicBezTo>
                <a:cubicBezTo>
                  <a:pt x="32" y="15"/>
                  <a:pt x="32" y="15"/>
                  <a:pt x="32" y="15"/>
                </a:cubicBezTo>
                <a:cubicBezTo>
                  <a:pt x="32" y="15"/>
                  <a:pt x="32" y="15"/>
                  <a:pt x="32" y="15"/>
                </a:cubicBezTo>
                <a:cubicBezTo>
                  <a:pt x="32" y="15"/>
                  <a:pt x="32" y="15"/>
                  <a:pt x="32" y="15"/>
                </a:cubicBezTo>
                <a:cubicBezTo>
                  <a:pt x="33" y="15"/>
                  <a:pt x="33" y="15"/>
                  <a:pt x="33" y="15"/>
                </a:cubicBezTo>
                <a:cubicBezTo>
                  <a:pt x="33" y="15"/>
                  <a:pt x="33" y="14"/>
                  <a:pt x="33" y="14"/>
                </a:cubicBezTo>
                <a:cubicBezTo>
                  <a:pt x="33" y="14"/>
                  <a:pt x="33" y="14"/>
                  <a:pt x="33" y="14"/>
                </a:cubicBezTo>
                <a:cubicBezTo>
                  <a:pt x="33" y="14"/>
                  <a:pt x="33" y="14"/>
                  <a:pt x="33" y="14"/>
                </a:cubicBezTo>
                <a:cubicBezTo>
                  <a:pt x="33" y="14"/>
                  <a:pt x="33" y="14"/>
                  <a:pt x="33" y="14"/>
                </a:cubicBezTo>
                <a:cubicBezTo>
                  <a:pt x="34" y="14"/>
                  <a:pt x="34" y="14"/>
                  <a:pt x="34" y="14"/>
                </a:cubicBezTo>
                <a:cubicBezTo>
                  <a:pt x="34" y="14"/>
                  <a:pt x="34" y="14"/>
                  <a:pt x="34" y="14"/>
                </a:cubicBezTo>
                <a:cubicBezTo>
                  <a:pt x="34" y="14"/>
                  <a:pt x="34" y="14"/>
                  <a:pt x="34" y="14"/>
                </a:cubicBezTo>
                <a:cubicBezTo>
                  <a:pt x="34" y="14"/>
                  <a:pt x="34" y="14"/>
                  <a:pt x="34" y="14"/>
                </a:cubicBezTo>
                <a:cubicBezTo>
                  <a:pt x="34" y="14"/>
                  <a:pt x="34" y="14"/>
                  <a:pt x="34" y="14"/>
                </a:cubicBezTo>
                <a:cubicBezTo>
                  <a:pt x="38" y="14"/>
                  <a:pt x="38" y="14"/>
                  <a:pt x="38" y="14"/>
                </a:cubicBezTo>
                <a:cubicBezTo>
                  <a:pt x="38" y="13"/>
                  <a:pt x="38" y="13"/>
                  <a:pt x="38" y="13"/>
                </a:cubicBezTo>
                <a:cubicBezTo>
                  <a:pt x="38" y="13"/>
                  <a:pt x="38"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3"/>
                </a:cubicBezTo>
                <a:cubicBezTo>
                  <a:pt x="39" y="13"/>
                  <a:pt x="39" y="13"/>
                  <a:pt x="39" y="12"/>
                </a:cubicBezTo>
                <a:cubicBezTo>
                  <a:pt x="39" y="12"/>
                  <a:pt x="40" y="12"/>
                  <a:pt x="40" y="12"/>
                </a:cubicBezTo>
                <a:cubicBezTo>
                  <a:pt x="40" y="12"/>
                  <a:pt x="40" y="12"/>
                  <a:pt x="40" y="12"/>
                </a:cubicBezTo>
                <a:cubicBezTo>
                  <a:pt x="40" y="12"/>
                  <a:pt x="40" y="12"/>
                  <a:pt x="40" y="12"/>
                </a:cubicBezTo>
                <a:cubicBezTo>
                  <a:pt x="40" y="12"/>
                  <a:pt x="40" y="12"/>
                  <a:pt x="41" y="12"/>
                </a:cubicBezTo>
                <a:cubicBezTo>
                  <a:pt x="41" y="12"/>
                  <a:pt x="41" y="12"/>
                  <a:pt x="41" y="12"/>
                </a:cubicBezTo>
                <a:cubicBezTo>
                  <a:pt x="41" y="12"/>
                  <a:pt x="41" y="12"/>
                  <a:pt x="41" y="12"/>
                </a:cubicBezTo>
                <a:cubicBezTo>
                  <a:pt x="41" y="12"/>
                  <a:pt x="41" y="12"/>
                  <a:pt x="41" y="12"/>
                </a:cubicBezTo>
                <a:cubicBezTo>
                  <a:pt x="41" y="12"/>
                  <a:pt x="41" y="12"/>
                  <a:pt x="42" y="12"/>
                </a:cubicBezTo>
                <a:cubicBezTo>
                  <a:pt x="42" y="12"/>
                  <a:pt x="42" y="12"/>
                  <a:pt x="42" y="12"/>
                </a:cubicBezTo>
                <a:cubicBezTo>
                  <a:pt x="42" y="12"/>
                  <a:pt x="42" y="11"/>
                  <a:pt x="42" y="11"/>
                </a:cubicBezTo>
                <a:cubicBezTo>
                  <a:pt x="42" y="11"/>
                  <a:pt x="42" y="10"/>
                  <a:pt x="42" y="10"/>
                </a:cubicBezTo>
                <a:cubicBezTo>
                  <a:pt x="42" y="10"/>
                  <a:pt x="42" y="10"/>
                  <a:pt x="42" y="10"/>
                </a:cubicBezTo>
                <a:cubicBezTo>
                  <a:pt x="42" y="10"/>
                  <a:pt x="42" y="10"/>
                  <a:pt x="42" y="10"/>
                </a:cubicBezTo>
                <a:cubicBezTo>
                  <a:pt x="42" y="8"/>
                  <a:pt x="42" y="8"/>
                  <a:pt x="42" y="8"/>
                </a:cubicBezTo>
                <a:cubicBezTo>
                  <a:pt x="41" y="8"/>
                  <a:pt x="41" y="8"/>
                  <a:pt x="41" y="8"/>
                </a:cubicBezTo>
                <a:cubicBezTo>
                  <a:pt x="41" y="8"/>
                  <a:pt x="41" y="8"/>
                  <a:pt x="41" y="8"/>
                </a:cubicBezTo>
                <a:cubicBezTo>
                  <a:pt x="41" y="8"/>
                  <a:pt x="40" y="8"/>
                  <a:pt x="40" y="8"/>
                </a:cubicBezTo>
                <a:cubicBezTo>
                  <a:pt x="40" y="8"/>
                  <a:pt x="40" y="8"/>
                  <a:pt x="40" y="8"/>
                </a:cubicBezTo>
                <a:cubicBezTo>
                  <a:pt x="40" y="8"/>
                  <a:pt x="40" y="8"/>
                  <a:pt x="40" y="8"/>
                </a:cubicBezTo>
                <a:cubicBezTo>
                  <a:pt x="40" y="8"/>
                  <a:pt x="40" y="8"/>
                  <a:pt x="40" y="8"/>
                </a:cubicBezTo>
                <a:cubicBezTo>
                  <a:pt x="40" y="8"/>
                  <a:pt x="40" y="8"/>
                  <a:pt x="39" y="8"/>
                </a:cubicBezTo>
                <a:cubicBezTo>
                  <a:pt x="40" y="8"/>
                  <a:pt x="40" y="8"/>
                  <a:pt x="40" y="8"/>
                </a:cubicBezTo>
                <a:cubicBezTo>
                  <a:pt x="40" y="8"/>
                  <a:pt x="40" y="8"/>
                  <a:pt x="40" y="8"/>
                </a:cubicBezTo>
                <a:cubicBezTo>
                  <a:pt x="40" y="8"/>
                  <a:pt x="40" y="8"/>
                  <a:pt x="40" y="8"/>
                </a:cubicBezTo>
                <a:cubicBezTo>
                  <a:pt x="40" y="7"/>
                  <a:pt x="40" y="7"/>
                  <a:pt x="40" y="7"/>
                </a:cubicBezTo>
                <a:cubicBezTo>
                  <a:pt x="40" y="7"/>
                  <a:pt x="40" y="7"/>
                  <a:pt x="40" y="7"/>
                </a:cubicBezTo>
                <a:cubicBezTo>
                  <a:pt x="40" y="7"/>
                  <a:pt x="40" y="7"/>
                  <a:pt x="39" y="7"/>
                </a:cubicBezTo>
                <a:cubicBezTo>
                  <a:pt x="39" y="7"/>
                  <a:pt x="39" y="7"/>
                  <a:pt x="39" y="7"/>
                </a:cubicBezTo>
                <a:cubicBezTo>
                  <a:pt x="37" y="7"/>
                  <a:pt x="37" y="7"/>
                  <a:pt x="37" y="7"/>
                </a:cubicBezTo>
                <a:cubicBezTo>
                  <a:pt x="37" y="7"/>
                  <a:pt x="37" y="7"/>
                  <a:pt x="37" y="7"/>
                </a:cubicBezTo>
                <a:cubicBezTo>
                  <a:pt x="37" y="7"/>
                  <a:pt x="36" y="8"/>
                  <a:pt x="36" y="8"/>
                </a:cubicBezTo>
                <a:cubicBezTo>
                  <a:pt x="36" y="8"/>
                  <a:pt x="36" y="8"/>
                  <a:pt x="36" y="8"/>
                </a:cubicBezTo>
                <a:cubicBezTo>
                  <a:pt x="36" y="8"/>
                  <a:pt x="36" y="8"/>
                  <a:pt x="36" y="8"/>
                </a:cubicBezTo>
                <a:cubicBezTo>
                  <a:pt x="36" y="8"/>
                  <a:pt x="35" y="8"/>
                  <a:pt x="35" y="8"/>
                </a:cubicBezTo>
                <a:cubicBezTo>
                  <a:pt x="34" y="8"/>
                  <a:pt x="34" y="8"/>
                  <a:pt x="34" y="8"/>
                </a:cubicBezTo>
                <a:cubicBezTo>
                  <a:pt x="34" y="8"/>
                  <a:pt x="34" y="8"/>
                  <a:pt x="34" y="8"/>
                </a:cubicBezTo>
                <a:cubicBezTo>
                  <a:pt x="34" y="8"/>
                  <a:pt x="34" y="8"/>
                  <a:pt x="34" y="8"/>
                </a:cubicBezTo>
                <a:cubicBezTo>
                  <a:pt x="34" y="9"/>
                  <a:pt x="34" y="9"/>
                  <a:pt x="34" y="9"/>
                </a:cubicBezTo>
                <a:cubicBezTo>
                  <a:pt x="34" y="9"/>
                  <a:pt x="34" y="9"/>
                  <a:pt x="34" y="9"/>
                </a:cubicBezTo>
                <a:cubicBezTo>
                  <a:pt x="34" y="9"/>
                  <a:pt x="34" y="10"/>
                  <a:pt x="34" y="10"/>
                </a:cubicBezTo>
                <a:cubicBezTo>
                  <a:pt x="34" y="10"/>
                  <a:pt x="34" y="10"/>
                  <a:pt x="34" y="10"/>
                </a:cubicBezTo>
                <a:cubicBezTo>
                  <a:pt x="34" y="10"/>
                  <a:pt x="34" y="10"/>
                  <a:pt x="34" y="10"/>
                </a:cubicBezTo>
                <a:cubicBezTo>
                  <a:pt x="33" y="10"/>
                  <a:pt x="33" y="10"/>
                  <a:pt x="33" y="10"/>
                </a:cubicBezTo>
                <a:cubicBezTo>
                  <a:pt x="33" y="10"/>
                  <a:pt x="33" y="10"/>
                  <a:pt x="33" y="10"/>
                </a:cubicBezTo>
                <a:cubicBezTo>
                  <a:pt x="33" y="10"/>
                  <a:pt x="33" y="11"/>
                  <a:pt x="32" y="11"/>
                </a:cubicBezTo>
                <a:cubicBezTo>
                  <a:pt x="32" y="11"/>
                  <a:pt x="32" y="11"/>
                  <a:pt x="32" y="11"/>
                </a:cubicBezTo>
                <a:cubicBezTo>
                  <a:pt x="32" y="11"/>
                  <a:pt x="32" y="11"/>
                  <a:pt x="31" y="11"/>
                </a:cubicBezTo>
                <a:cubicBezTo>
                  <a:pt x="31" y="11"/>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2"/>
                </a:cubicBezTo>
                <a:cubicBezTo>
                  <a:pt x="31" y="12"/>
                  <a:pt x="31" y="12"/>
                  <a:pt x="31" y="11"/>
                </a:cubicBezTo>
                <a:cubicBezTo>
                  <a:pt x="31" y="11"/>
                  <a:pt x="31" y="11"/>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10"/>
                  <a:pt x="31" y="10"/>
                  <a:pt x="31" y="10"/>
                </a:cubicBezTo>
                <a:cubicBezTo>
                  <a:pt x="31" y="9"/>
                  <a:pt x="31" y="9"/>
                  <a:pt x="31" y="9"/>
                </a:cubicBezTo>
                <a:cubicBezTo>
                  <a:pt x="31" y="9"/>
                  <a:pt x="31" y="9"/>
                  <a:pt x="31" y="9"/>
                </a:cubicBezTo>
                <a:cubicBezTo>
                  <a:pt x="31" y="9"/>
                  <a:pt x="32" y="9"/>
                  <a:pt x="32" y="9"/>
                </a:cubicBezTo>
                <a:cubicBezTo>
                  <a:pt x="32" y="9"/>
                  <a:pt x="32" y="9"/>
                  <a:pt x="32" y="9"/>
                </a:cubicBezTo>
                <a:cubicBezTo>
                  <a:pt x="32" y="8"/>
                  <a:pt x="32" y="8"/>
                  <a:pt x="32" y="8"/>
                </a:cubicBezTo>
                <a:cubicBezTo>
                  <a:pt x="32" y="8"/>
                  <a:pt x="32" y="8"/>
                  <a:pt x="32" y="8"/>
                </a:cubicBezTo>
                <a:cubicBezTo>
                  <a:pt x="32" y="8"/>
                  <a:pt x="32" y="8"/>
                  <a:pt x="32" y="7"/>
                </a:cubicBezTo>
                <a:cubicBezTo>
                  <a:pt x="32" y="7"/>
                  <a:pt x="32" y="7"/>
                  <a:pt x="32" y="7"/>
                </a:cubicBezTo>
                <a:cubicBezTo>
                  <a:pt x="32" y="8"/>
                  <a:pt x="32" y="8"/>
                  <a:pt x="32" y="8"/>
                </a:cubicBezTo>
                <a:cubicBezTo>
                  <a:pt x="32" y="7"/>
                  <a:pt x="32" y="7"/>
                  <a:pt x="32" y="7"/>
                </a:cubicBezTo>
                <a:cubicBezTo>
                  <a:pt x="32" y="7"/>
                  <a:pt x="32" y="7"/>
                  <a:pt x="32" y="7"/>
                </a:cubicBezTo>
                <a:cubicBezTo>
                  <a:pt x="32" y="7"/>
                  <a:pt x="32" y="7"/>
                  <a:pt x="32" y="7"/>
                </a:cubicBezTo>
                <a:cubicBezTo>
                  <a:pt x="32" y="7"/>
                  <a:pt x="32" y="7"/>
                  <a:pt x="32" y="7"/>
                </a:cubicBezTo>
                <a:cubicBezTo>
                  <a:pt x="34" y="7"/>
                  <a:pt x="34" y="7"/>
                  <a:pt x="34" y="7"/>
                </a:cubicBezTo>
                <a:cubicBezTo>
                  <a:pt x="34" y="7"/>
                  <a:pt x="34" y="7"/>
                  <a:pt x="34" y="7"/>
                </a:cubicBezTo>
                <a:cubicBezTo>
                  <a:pt x="34" y="7"/>
                  <a:pt x="34" y="7"/>
                  <a:pt x="34" y="7"/>
                </a:cubicBezTo>
                <a:cubicBezTo>
                  <a:pt x="34" y="7"/>
                  <a:pt x="34" y="7"/>
                  <a:pt x="34" y="7"/>
                </a:cubicBezTo>
                <a:cubicBezTo>
                  <a:pt x="34" y="7"/>
                  <a:pt x="34" y="6"/>
                  <a:pt x="34" y="6"/>
                </a:cubicBezTo>
                <a:cubicBezTo>
                  <a:pt x="34" y="6"/>
                  <a:pt x="35" y="6"/>
                  <a:pt x="35" y="6"/>
                </a:cubicBezTo>
                <a:cubicBezTo>
                  <a:pt x="35" y="6"/>
                  <a:pt x="35" y="6"/>
                  <a:pt x="35"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6" y="6"/>
                </a:cubicBezTo>
                <a:cubicBezTo>
                  <a:pt x="36" y="6"/>
                  <a:pt x="36" y="6"/>
                  <a:pt x="37" y="5"/>
                </a:cubicBezTo>
                <a:cubicBezTo>
                  <a:pt x="37" y="5"/>
                  <a:pt x="37" y="5"/>
                  <a:pt x="37" y="4"/>
                </a:cubicBezTo>
                <a:cubicBezTo>
                  <a:pt x="37" y="4"/>
                  <a:pt x="37" y="4"/>
                  <a:pt x="37" y="4"/>
                </a:cubicBezTo>
                <a:cubicBezTo>
                  <a:pt x="41" y="3"/>
                  <a:pt x="45" y="2"/>
                  <a:pt x="49" y="1"/>
                </a:cubicBezTo>
                <a:cubicBezTo>
                  <a:pt x="49" y="1"/>
                  <a:pt x="49" y="1"/>
                  <a:pt x="49" y="1"/>
                </a:cubicBezTo>
                <a:cubicBezTo>
                  <a:pt x="49" y="1"/>
                  <a:pt x="49" y="1"/>
                  <a:pt x="49" y="1"/>
                </a:cubicBezTo>
                <a:cubicBezTo>
                  <a:pt x="49" y="1"/>
                  <a:pt x="49" y="1"/>
                  <a:pt x="49" y="2"/>
                </a:cubicBezTo>
                <a:cubicBezTo>
                  <a:pt x="50" y="2"/>
                  <a:pt x="50" y="2"/>
                  <a:pt x="50" y="2"/>
                </a:cubicBezTo>
                <a:cubicBezTo>
                  <a:pt x="50" y="3"/>
                  <a:pt x="50" y="3"/>
                  <a:pt x="50" y="3"/>
                </a:cubicBezTo>
                <a:cubicBezTo>
                  <a:pt x="50" y="3"/>
                  <a:pt x="50" y="3"/>
                  <a:pt x="50" y="4"/>
                </a:cubicBezTo>
                <a:cubicBezTo>
                  <a:pt x="50" y="4"/>
                  <a:pt x="50" y="4"/>
                  <a:pt x="50" y="4"/>
                </a:cubicBezTo>
                <a:cubicBezTo>
                  <a:pt x="49" y="4"/>
                  <a:pt x="49" y="4"/>
                  <a:pt x="49" y="4"/>
                </a:cubicBezTo>
                <a:cubicBezTo>
                  <a:pt x="49" y="4"/>
                  <a:pt x="49" y="4"/>
                  <a:pt x="49" y="4"/>
                </a:cubicBezTo>
                <a:cubicBezTo>
                  <a:pt x="49" y="5"/>
                  <a:pt x="49" y="5"/>
                  <a:pt x="48" y="5"/>
                </a:cubicBezTo>
                <a:cubicBezTo>
                  <a:pt x="48" y="5"/>
                  <a:pt x="48" y="5"/>
                  <a:pt x="48" y="5"/>
                </a:cubicBezTo>
                <a:cubicBezTo>
                  <a:pt x="48" y="6"/>
                  <a:pt x="48" y="6"/>
                  <a:pt x="48" y="6"/>
                </a:cubicBezTo>
                <a:cubicBezTo>
                  <a:pt x="48" y="6"/>
                  <a:pt x="48" y="6"/>
                  <a:pt x="48" y="6"/>
                </a:cubicBezTo>
                <a:cubicBezTo>
                  <a:pt x="48" y="6"/>
                  <a:pt x="48" y="6"/>
                  <a:pt x="48" y="6"/>
                </a:cubicBezTo>
                <a:cubicBezTo>
                  <a:pt x="48" y="7"/>
                  <a:pt x="49" y="7"/>
                  <a:pt x="49" y="7"/>
                </a:cubicBezTo>
                <a:cubicBezTo>
                  <a:pt x="49" y="7"/>
                  <a:pt x="49" y="8"/>
                  <a:pt x="50" y="8"/>
                </a:cubicBezTo>
                <a:cubicBezTo>
                  <a:pt x="50" y="8"/>
                  <a:pt x="50" y="8"/>
                  <a:pt x="50" y="8"/>
                </a:cubicBezTo>
                <a:cubicBezTo>
                  <a:pt x="52" y="8"/>
                  <a:pt x="52" y="8"/>
                  <a:pt x="52" y="8"/>
                </a:cubicBezTo>
                <a:cubicBezTo>
                  <a:pt x="52" y="8"/>
                  <a:pt x="52" y="8"/>
                  <a:pt x="52" y="8"/>
                </a:cubicBezTo>
                <a:cubicBezTo>
                  <a:pt x="52" y="8"/>
                  <a:pt x="52" y="8"/>
                  <a:pt x="52" y="8"/>
                </a:cubicBezTo>
                <a:cubicBezTo>
                  <a:pt x="53" y="8"/>
                  <a:pt x="53" y="8"/>
                  <a:pt x="53" y="7"/>
                </a:cubicBezTo>
                <a:cubicBezTo>
                  <a:pt x="53" y="7"/>
                  <a:pt x="53" y="7"/>
                  <a:pt x="53" y="7"/>
                </a:cubicBezTo>
                <a:cubicBezTo>
                  <a:pt x="53" y="7"/>
                  <a:pt x="53" y="7"/>
                  <a:pt x="53" y="7"/>
                </a:cubicBezTo>
                <a:cubicBezTo>
                  <a:pt x="53" y="6"/>
                  <a:pt x="53" y="6"/>
                  <a:pt x="53" y="6"/>
                </a:cubicBezTo>
                <a:cubicBezTo>
                  <a:pt x="53" y="6"/>
                  <a:pt x="53" y="6"/>
                  <a:pt x="53" y="6"/>
                </a:cubicBezTo>
                <a:cubicBezTo>
                  <a:pt x="53" y="6"/>
                  <a:pt x="53" y="6"/>
                  <a:pt x="53" y="6"/>
                </a:cubicBezTo>
                <a:cubicBezTo>
                  <a:pt x="53" y="6"/>
                  <a:pt x="54" y="6"/>
                  <a:pt x="54" y="6"/>
                </a:cubicBezTo>
                <a:cubicBezTo>
                  <a:pt x="54" y="6"/>
                  <a:pt x="54" y="6"/>
                  <a:pt x="54" y="6"/>
                </a:cubicBezTo>
                <a:cubicBezTo>
                  <a:pt x="54" y="6"/>
                  <a:pt x="54" y="6"/>
                  <a:pt x="54" y="6"/>
                </a:cubicBezTo>
                <a:cubicBezTo>
                  <a:pt x="55" y="6"/>
                  <a:pt x="55" y="6"/>
                  <a:pt x="55" y="6"/>
                </a:cubicBezTo>
                <a:cubicBezTo>
                  <a:pt x="55" y="6"/>
                  <a:pt x="56" y="6"/>
                  <a:pt x="56" y="5"/>
                </a:cubicBezTo>
                <a:cubicBezTo>
                  <a:pt x="56" y="5"/>
                  <a:pt x="56" y="5"/>
                  <a:pt x="56" y="5"/>
                </a:cubicBezTo>
                <a:cubicBezTo>
                  <a:pt x="56" y="5"/>
                  <a:pt x="56" y="5"/>
                  <a:pt x="56" y="5"/>
                </a:cubicBezTo>
                <a:cubicBezTo>
                  <a:pt x="56" y="5"/>
                  <a:pt x="56" y="5"/>
                  <a:pt x="56" y="5"/>
                </a:cubicBezTo>
                <a:cubicBezTo>
                  <a:pt x="56" y="5"/>
                  <a:pt x="56" y="5"/>
                  <a:pt x="57" y="5"/>
                </a:cubicBezTo>
                <a:cubicBezTo>
                  <a:pt x="57" y="5"/>
                  <a:pt x="57" y="5"/>
                  <a:pt x="57" y="4"/>
                </a:cubicBezTo>
                <a:cubicBezTo>
                  <a:pt x="57" y="4"/>
                  <a:pt x="57" y="4"/>
                  <a:pt x="57" y="4"/>
                </a:cubicBezTo>
                <a:cubicBezTo>
                  <a:pt x="58" y="4"/>
                  <a:pt x="58" y="4"/>
                  <a:pt x="58" y="4"/>
                </a:cubicBezTo>
                <a:cubicBezTo>
                  <a:pt x="58" y="4"/>
                  <a:pt x="58" y="4"/>
                  <a:pt x="58" y="4"/>
                </a:cubicBezTo>
                <a:cubicBezTo>
                  <a:pt x="58" y="4"/>
                  <a:pt x="59" y="4"/>
                  <a:pt x="59" y="4"/>
                </a:cubicBezTo>
                <a:cubicBezTo>
                  <a:pt x="59" y="4"/>
                  <a:pt x="59" y="4"/>
                  <a:pt x="59" y="4"/>
                </a:cubicBezTo>
                <a:cubicBezTo>
                  <a:pt x="59" y="4"/>
                  <a:pt x="59" y="4"/>
                  <a:pt x="59" y="4"/>
                </a:cubicBezTo>
                <a:cubicBezTo>
                  <a:pt x="59" y="4"/>
                  <a:pt x="59" y="4"/>
                  <a:pt x="59" y="4"/>
                </a:cubicBezTo>
                <a:cubicBezTo>
                  <a:pt x="59" y="4"/>
                  <a:pt x="59" y="4"/>
                  <a:pt x="59" y="4"/>
                </a:cubicBezTo>
                <a:cubicBezTo>
                  <a:pt x="59" y="3"/>
                  <a:pt x="59" y="3"/>
                  <a:pt x="59" y="3"/>
                </a:cubicBezTo>
                <a:cubicBezTo>
                  <a:pt x="59" y="3"/>
                  <a:pt x="59" y="3"/>
                  <a:pt x="59" y="3"/>
                </a:cubicBezTo>
                <a:cubicBezTo>
                  <a:pt x="59" y="3"/>
                  <a:pt x="59" y="3"/>
                  <a:pt x="59" y="3"/>
                </a:cubicBezTo>
                <a:cubicBezTo>
                  <a:pt x="59" y="2"/>
                  <a:pt x="59" y="2"/>
                  <a:pt x="59" y="2"/>
                </a:cubicBezTo>
                <a:cubicBezTo>
                  <a:pt x="59" y="2"/>
                  <a:pt x="59" y="2"/>
                  <a:pt x="60" y="1"/>
                </a:cubicBezTo>
                <a:cubicBezTo>
                  <a:pt x="60" y="1"/>
                  <a:pt x="60" y="1"/>
                  <a:pt x="60" y="1"/>
                </a:cubicBezTo>
                <a:cubicBezTo>
                  <a:pt x="60" y="1"/>
                  <a:pt x="60" y="1"/>
                  <a:pt x="60" y="1"/>
                </a:cubicBezTo>
                <a:cubicBezTo>
                  <a:pt x="60" y="0"/>
                  <a:pt x="60" y="0"/>
                  <a:pt x="60" y="0"/>
                </a:cubicBezTo>
                <a:cubicBezTo>
                  <a:pt x="68" y="1"/>
                  <a:pt x="75" y="3"/>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6"/>
                  <a:pt x="82" y="6"/>
                  <a:pt x="82" y="6"/>
                </a:cubicBezTo>
                <a:cubicBezTo>
                  <a:pt x="82" y="7"/>
                  <a:pt x="82" y="7"/>
                  <a:pt x="82" y="7"/>
                </a:cubicBezTo>
                <a:cubicBezTo>
                  <a:pt x="82" y="7"/>
                  <a:pt x="82" y="7"/>
                  <a:pt x="82" y="7"/>
                </a:cubicBezTo>
                <a:cubicBezTo>
                  <a:pt x="82" y="7"/>
                  <a:pt x="82" y="7"/>
                  <a:pt x="82" y="7"/>
                </a:cubicBezTo>
                <a:cubicBezTo>
                  <a:pt x="82" y="7"/>
                  <a:pt x="82" y="7"/>
                  <a:pt x="82" y="7"/>
                </a:cubicBezTo>
                <a:cubicBezTo>
                  <a:pt x="82" y="7"/>
                  <a:pt x="82" y="7"/>
                  <a:pt x="82" y="7"/>
                </a:cubicBezTo>
                <a:cubicBezTo>
                  <a:pt x="82" y="8"/>
                  <a:pt x="82" y="8"/>
                  <a:pt x="82" y="8"/>
                </a:cubicBezTo>
                <a:cubicBezTo>
                  <a:pt x="82" y="8"/>
                  <a:pt x="82" y="8"/>
                  <a:pt x="82" y="8"/>
                </a:cubicBezTo>
                <a:cubicBezTo>
                  <a:pt x="82" y="8"/>
                  <a:pt x="82" y="9"/>
                  <a:pt x="82" y="9"/>
                </a:cubicBezTo>
                <a:cubicBezTo>
                  <a:pt x="82" y="9"/>
                  <a:pt x="82" y="9"/>
                  <a:pt x="82" y="9"/>
                </a:cubicBezTo>
                <a:cubicBezTo>
                  <a:pt x="83" y="9"/>
                  <a:pt x="83" y="10"/>
                  <a:pt x="83" y="10"/>
                </a:cubicBezTo>
                <a:cubicBezTo>
                  <a:pt x="83" y="10"/>
                  <a:pt x="83" y="10"/>
                  <a:pt x="83" y="10"/>
                </a:cubicBezTo>
                <a:cubicBezTo>
                  <a:pt x="83" y="10"/>
                  <a:pt x="83" y="10"/>
                  <a:pt x="83" y="10"/>
                </a:cubicBezTo>
                <a:cubicBezTo>
                  <a:pt x="83" y="10"/>
                  <a:pt x="83" y="10"/>
                  <a:pt x="83" y="10"/>
                </a:cubicBezTo>
                <a:cubicBezTo>
                  <a:pt x="83" y="10"/>
                  <a:pt x="83" y="10"/>
                  <a:pt x="83" y="10"/>
                </a:cubicBezTo>
                <a:cubicBezTo>
                  <a:pt x="83" y="11"/>
                  <a:pt x="83" y="11"/>
                  <a:pt x="83" y="11"/>
                </a:cubicBezTo>
                <a:cubicBezTo>
                  <a:pt x="83" y="10"/>
                  <a:pt x="83" y="10"/>
                  <a:pt x="83" y="10"/>
                </a:cubicBezTo>
                <a:cubicBezTo>
                  <a:pt x="81" y="10"/>
                  <a:pt x="81" y="10"/>
                  <a:pt x="81" y="10"/>
                </a:cubicBezTo>
                <a:cubicBezTo>
                  <a:pt x="81" y="10"/>
                  <a:pt x="81" y="10"/>
                  <a:pt x="81" y="10"/>
                </a:cubicBezTo>
                <a:cubicBezTo>
                  <a:pt x="81" y="10"/>
                  <a:pt x="81" y="10"/>
                  <a:pt x="81" y="10"/>
                </a:cubicBezTo>
                <a:cubicBezTo>
                  <a:pt x="81" y="10"/>
                  <a:pt x="81" y="11"/>
                  <a:pt x="81" y="11"/>
                </a:cubicBezTo>
                <a:cubicBezTo>
                  <a:pt x="81" y="11"/>
                  <a:pt x="81" y="11"/>
                  <a:pt x="81" y="11"/>
                </a:cubicBezTo>
                <a:cubicBezTo>
                  <a:pt x="81" y="11"/>
                  <a:pt x="81" y="11"/>
                  <a:pt x="81" y="11"/>
                </a:cubicBezTo>
                <a:cubicBezTo>
                  <a:pt x="80" y="11"/>
                  <a:pt x="80" y="11"/>
                  <a:pt x="80" y="11"/>
                </a:cubicBezTo>
                <a:cubicBezTo>
                  <a:pt x="80" y="11"/>
                  <a:pt x="80" y="11"/>
                  <a:pt x="80" y="11"/>
                </a:cubicBezTo>
                <a:cubicBezTo>
                  <a:pt x="80" y="11"/>
                  <a:pt x="80" y="11"/>
                  <a:pt x="80" y="11"/>
                </a:cubicBezTo>
                <a:cubicBezTo>
                  <a:pt x="79" y="11"/>
                  <a:pt x="79" y="11"/>
                  <a:pt x="79" y="11"/>
                </a:cubicBezTo>
                <a:cubicBezTo>
                  <a:pt x="79" y="11"/>
                  <a:pt x="79" y="11"/>
                  <a:pt x="79" y="11"/>
                </a:cubicBezTo>
                <a:cubicBezTo>
                  <a:pt x="79" y="11"/>
                  <a:pt x="79" y="11"/>
                  <a:pt x="79" y="11"/>
                </a:cubicBezTo>
                <a:cubicBezTo>
                  <a:pt x="79" y="11"/>
                  <a:pt x="79" y="11"/>
                  <a:pt x="79" y="11"/>
                </a:cubicBezTo>
                <a:cubicBezTo>
                  <a:pt x="78" y="11"/>
                  <a:pt x="78" y="11"/>
                  <a:pt x="78" y="12"/>
                </a:cubicBezTo>
                <a:cubicBezTo>
                  <a:pt x="77" y="12"/>
                  <a:pt x="77" y="12"/>
                  <a:pt x="77" y="13"/>
                </a:cubicBezTo>
                <a:cubicBezTo>
                  <a:pt x="77" y="13"/>
                  <a:pt x="77" y="13"/>
                  <a:pt x="77" y="13"/>
                </a:cubicBezTo>
                <a:cubicBezTo>
                  <a:pt x="77" y="13"/>
                  <a:pt x="77" y="13"/>
                  <a:pt x="77" y="13"/>
                </a:cubicBezTo>
                <a:cubicBezTo>
                  <a:pt x="77" y="13"/>
                  <a:pt x="76" y="13"/>
                  <a:pt x="76" y="14"/>
                </a:cubicBezTo>
                <a:cubicBezTo>
                  <a:pt x="76" y="14"/>
                  <a:pt x="76" y="14"/>
                  <a:pt x="76" y="14"/>
                </a:cubicBezTo>
                <a:cubicBezTo>
                  <a:pt x="76" y="14"/>
                  <a:pt x="76" y="14"/>
                  <a:pt x="76" y="14"/>
                </a:cubicBezTo>
                <a:cubicBezTo>
                  <a:pt x="77" y="15"/>
                  <a:pt x="77" y="16"/>
                  <a:pt x="78" y="16"/>
                </a:cubicBezTo>
                <a:cubicBezTo>
                  <a:pt x="78" y="16"/>
                  <a:pt x="78" y="17"/>
                  <a:pt x="79" y="17"/>
                </a:cubicBezTo>
                <a:cubicBezTo>
                  <a:pt x="79" y="18"/>
                  <a:pt x="80" y="19"/>
                  <a:pt x="80" y="20"/>
                </a:cubicBezTo>
                <a:cubicBezTo>
                  <a:pt x="80" y="20"/>
                  <a:pt x="80" y="20"/>
                  <a:pt x="80" y="20"/>
                </a:cubicBezTo>
                <a:cubicBezTo>
                  <a:pt x="81" y="20"/>
                  <a:pt x="81" y="20"/>
                  <a:pt x="81" y="20"/>
                </a:cubicBezTo>
                <a:cubicBezTo>
                  <a:pt x="81" y="20"/>
                  <a:pt x="81" y="20"/>
                  <a:pt x="81" y="19"/>
                </a:cubicBezTo>
                <a:cubicBezTo>
                  <a:pt x="81" y="19"/>
                  <a:pt x="81" y="19"/>
                  <a:pt x="81" y="19"/>
                </a:cubicBezTo>
                <a:cubicBezTo>
                  <a:pt x="81" y="19"/>
                  <a:pt x="81" y="19"/>
                  <a:pt x="81" y="19"/>
                </a:cubicBezTo>
                <a:cubicBezTo>
                  <a:pt x="81" y="19"/>
                  <a:pt x="81" y="19"/>
                  <a:pt x="81" y="19"/>
                </a:cubicBezTo>
                <a:cubicBezTo>
                  <a:pt x="83" y="19"/>
                  <a:pt x="83" y="19"/>
                  <a:pt x="83" y="19"/>
                </a:cubicBezTo>
                <a:cubicBezTo>
                  <a:pt x="83" y="19"/>
                  <a:pt x="83" y="19"/>
                  <a:pt x="83" y="19"/>
                </a:cubicBezTo>
                <a:cubicBezTo>
                  <a:pt x="83" y="19"/>
                  <a:pt x="83" y="19"/>
                  <a:pt x="83" y="19"/>
                </a:cubicBezTo>
                <a:cubicBezTo>
                  <a:pt x="83" y="19"/>
                  <a:pt x="83" y="19"/>
                  <a:pt x="83" y="18"/>
                </a:cubicBezTo>
                <a:cubicBezTo>
                  <a:pt x="83" y="18"/>
                  <a:pt x="84" y="18"/>
                  <a:pt x="84" y="18"/>
                </a:cubicBezTo>
                <a:cubicBezTo>
                  <a:pt x="84" y="18"/>
                  <a:pt x="84" y="18"/>
                  <a:pt x="84" y="18"/>
                </a:cubicBezTo>
                <a:cubicBezTo>
                  <a:pt x="84" y="18"/>
                  <a:pt x="84" y="18"/>
                  <a:pt x="84" y="19"/>
                </a:cubicBezTo>
                <a:cubicBezTo>
                  <a:pt x="84" y="19"/>
                  <a:pt x="84" y="19"/>
                  <a:pt x="84" y="19"/>
                </a:cubicBezTo>
                <a:cubicBezTo>
                  <a:pt x="84" y="19"/>
                  <a:pt x="85" y="19"/>
                  <a:pt x="85" y="19"/>
                </a:cubicBezTo>
                <a:cubicBezTo>
                  <a:pt x="85" y="19"/>
                  <a:pt x="85" y="19"/>
                  <a:pt x="85" y="19"/>
                </a:cubicBezTo>
                <a:cubicBezTo>
                  <a:pt x="85" y="19"/>
                  <a:pt x="85" y="19"/>
                  <a:pt x="85" y="19"/>
                </a:cubicBezTo>
                <a:cubicBezTo>
                  <a:pt x="85" y="19"/>
                  <a:pt x="85" y="19"/>
                  <a:pt x="85" y="19"/>
                </a:cubicBezTo>
                <a:cubicBezTo>
                  <a:pt x="85" y="19"/>
                  <a:pt x="86" y="19"/>
                  <a:pt x="86" y="19"/>
                </a:cubicBezTo>
                <a:cubicBezTo>
                  <a:pt x="86" y="19"/>
                  <a:pt x="86" y="19"/>
                  <a:pt x="86" y="20"/>
                </a:cubicBezTo>
                <a:cubicBezTo>
                  <a:pt x="86" y="20"/>
                  <a:pt x="86" y="20"/>
                  <a:pt x="86" y="20"/>
                </a:cubicBezTo>
                <a:cubicBezTo>
                  <a:pt x="86" y="20"/>
                  <a:pt x="86" y="20"/>
                  <a:pt x="86" y="20"/>
                </a:cubicBezTo>
                <a:cubicBezTo>
                  <a:pt x="87" y="20"/>
                  <a:pt x="87" y="20"/>
                  <a:pt x="87" y="20"/>
                </a:cubicBezTo>
                <a:cubicBezTo>
                  <a:pt x="87" y="20"/>
                  <a:pt x="87" y="20"/>
                  <a:pt x="87" y="20"/>
                </a:cubicBezTo>
                <a:cubicBezTo>
                  <a:pt x="87" y="20"/>
                  <a:pt x="87" y="20"/>
                  <a:pt x="87" y="20"/>
                </a:cubicBezTo>
                <a:cubicBezTo>
                  <a:pt x="87" y="20"/>
                  <a:pt x="87" y="20"/>
                  <a:pt x="87" y="20"/>
                </a:cubicBezTo>
                <a:cubicBezTo>
                  <a:pt x="88" y="20"/>
                  <a:pt x="88" y="20"/>
                  <a:pt x="88" y="21"/>
                </a:cubicBezTo>
                <a:cubicBezTo>
                  <a:pt x="88" y="21"/>
                  <a:pt x="88" y="21"/>
                  <a:pt x="88" y="21"/>
                </a:cubicBezTo>
                <a:cubicBezTo>
                  <a:pt x="88" y="23"/>
                  <a:pt x="88" y="23"/>
                  <a:pt x="88" y="23"/>
                </a:cubicBezTo>
                <a:cubicBezTo>
                  <a:pt x="89" y="23"/>
                  <a:pt x="89" y="23"/>
                  <a:pt x="89" y="23"/>
                </a:cubicBezTo>
                <a:cubicBezTo>
                  <a:pt x="89" y="23"/>
                  <a:pt x="89" y="23"/>
                  <a:pt x="89" y="23"/>
                </a:cubicBezTo>
                <a:cubicBezTo>
                  <a:pt x="89" y="23"/>
                  <a:pt x="89" y="23"/>
                  <a:pt x="89" y="23"/>
                </a:cubicBezTo>
                <a:cubicBezTo>
                  <a:pt x="89" y="23"/>
                  <a:pt x="89" y="23"/>
                  <a:pt x="89" y="23"/>
                </a:cubicBezTo>
                <a:cubicBezTo>
                  <a:pt x="89" y="24"/>
                  <a:pt x="89" y="24"/>
                  <a:pt x="89" y="24"/>
                </a:cubicBezTo>
                <a:cubicBezTo>
                  <a:pt x="90" y="24"/>
                  <a:pt x="90" y="24"/>
                  <a:pt x="90" y="24"/>
                </a:cubicBezTo>
                <a:cubicBezTo>
                  <a:pt x="90" y="23"/>
                  <a:pt x="90" y="23"/>
                  <a:pt x="90" y="23"/>
                </a:cubicBezTo>
                <a:cubicBezTo>
                  <a:pt x="90" y="23"/>
                  <a:pt x="90" y="23"/>
                  <a:pt x="90" y="23"/>
                </a:cubicBezTo>
                <a:cubicBezTo>
                  <a:pt x="90" y="23"/>
                  <a:pt x="90" y="23"/>
                  <a:pt x="90" y="23"/>
                </a:cubicBezTo>
                <a:cubicBezTo>
                  <a:pt x="90" y="23"/>
                  <a:pt x="91" y="22"/>
                  <a:pt x="91" y="22"/>
                </a:cubicBezTo>
                <a:cubicBezTo>
                  <a:pt x="91" y="22"/>
                  <a:pt x="91" y="22"/>
                  <a:pt x="91" y="22"/>
                </a:cubicBezTo>
                <a:cubicBezTo>
                  <a:pt x="91" y="20"/>
                  <a:pt x="91" y="20"/>
                  <a:pt x="91" y="20"/>
                </a:cubicBezTo>
                <a:cubicBezTo>
                  <a:pt x="91" y="20"/>
                  <a:pt x="90" y="20"/>
                  <a:pt x="90" y="20"/>
                </a:cubicBezTo>
                <a:cubicBezTo>
                  <a:pt x="90" y="20"/>
                  <a:pt x="90" y="20"/>
                  <a:pt x="90" y="20"/>
                </a:cubicBezTo>
                <a:cubicBezTo>
                  <a:pt x="90" y="19"/>
                  <a:pt x="90" y="19"/>
                  <a:pt x="89" y="19"/>
                </a:cubicBezTo>
                <a:cubicBezTo>
                  <a:pt x="89" y="19"/>
                  <a:pt x="89" y="19"/>
                  <a:pt x="89" y="19"/>
                </a:cubicBezTo>
                <a:cubicBezTo>
                  <a:pt x="89"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0" y="19"/>
                </a:cubicBezTo>
                <a:cubicBezTo>
                  <a:pt x="90" y="19"/>
                  <a:pt x="90" y="19"/>
                  <a:pt x="91" y="19"/>
                </a:cubicBezTo>
                <a:cubicBezTo>
                  <a:pt x="91" y="19"/>
                  <a:pt x="91" y="19"/>
                  <a:pt x="91" y="19"/>
                </a:cubicBezTo>
                <a:cubicBezTo>
                  <a:pt x="91" y="19"/>
                  <a:pt x="91" y="19"/>
                  <a:pt x="91" y="19"/>
                </a:cubicBezTo>
                <a:cubicBezTo>
                  <a:pt x="91" y="19"/>
                  <a:pt x="91" y="19"/>
                  <a:pt x="91" y="19"/>
                </a:cubicBezTo>
                <a:cubicBezTo>
                  <a:pt x="91" y="20"/>
                  <a:pt x="91" y="20"/>
                  <a:pt x="91" y="20"/>
                </a:cubicBezTo>
                <a:cubicBezTo>
                  <a:pt x="91" y="20"/>
                  <a:pt x="91" y="20"/>
                  <a:pt x="91" y="20"/>
                </a:cubicBezTo>
                <a:cubicBezTo>
                  <a:pt x="91" y="21"/>
                  <a:pt x="92" y="21"/>
                  <a:pt x="92" y="21"/>
                </a:cubicBezTo>
                <a:cubicBezTo>
                  <a:pt x="92" y="21"/>
                  <a:pt x="92" y="21"/>
                  <a:pt x="92" y="21"/>
                </a:cubicBezTo>
                <a:cubicBezTo>
                  <a:pt x="92" y="21"/>
                  <a:pt x="92" y="21"/>
                  <a:pt x="92" y="21"/>
                </a:cubicBezTo>
                <a:cubicBezTo>
                  <a:pt x="92" y="21"/>
                  <a:pt x="92" y="21"/>
                  <a:pt x="92" y="21"/>
                </a:cubicBezTo>
                <a:cubicBezTo>
                  <a:pt x="92" y="21"/>
                  <a:pt x="92" y="21"/>
                  <a:pt x="92" y="21"/>
                </a:cubicBezTo>
                <a:cubicBezTo>
                  <a:pt x="92" y="21"/>
                  <a:pt x="92" y="22"/>
                  <a:pt x="93" y="22"/>
                </a:cubicBezTo>
                <a:cubicBezTo>
                  <a:pt x="93" y="22"/>
                  <a:pt x="93" y="22"/>
                  <a:pt x="93" y="22"/>
                </a:cubicBezTo>
                <a:cubicBezTo>
                  <a:pt x="93" y="22"/>
                  <a:pt x="93" y="22"/>
                  <a:pt x="93" y="22"/>
                </a:cubicBezTo>
                <a:cubicBezTo>
                  <a:pt x="93" y="22"/>
                  <a:pt x="93" y="22"/>
                  <a:pt x="93" y="22"/>
                </a:cubicBezTo>
                <a:cubicBezTo>
                  <a:pt x="93" y="22"/>
                  <a:pt x="94" y="22"/>
                  <a:pt x="94" y="22"/>
                </a:cubicBezTo>
                <a:cubicBezTo>
                  <a:pt x="94" y="21"/>
                  <a:pt x="94" y="21"/>
                  <a:pt x="94" y="21"/>
                </a:cubicBezTo>
                <a:cubicBezTo>
                  <a:pt x="94" y="21"/>
                  <a:pt x="94" y="21"/>
                  <a:pt x="94" y="21"/>
                </a:cubicBezTo>
                <a:cubicBezTo>
                  <a:pt x="94" y="21"/>
                  <a:pt x="94" y="20"/>
                  <a:pt x="94" y="20"/>
                </a:cubicBezTo>
                <a:cubicBezTo>
                  <a:pt x="94" y="19"/>
                  <a:pt x="94" y="18"/>
                  <a:pt x="93" y="18"/>
                </a:cubicBezTo>
                <a:cubicBezTo>
                  <a:pt x="93" y="17"/>
                  <a:pt x="93" y="17"/>
                  <a:pt x="93" y="17"/>
                </a:cubicBezTo>
                <a:cubicBezTo>
                  <a:pt x="93" y="17"/>
                  <a:pt x="93" y="17"/>
                  <a:pt x="93" y="17"/>
                </a:cubicBezTo>
                <a:cubicBezTo>
                  <a:pt x="93" y="17"/>
                  <a:pt x="93" y="17"/>
                  <a:pt x="93" y="17"/>
                </a:cubicBezTo>
                <a:cubicBezTo>
                  <a:pt x="93" y="17"/>
                  <a:pt x="93" y="17"/>
                  <a:pt x="93" y="16"/>
                </a:cubicBezTo>
                <a:cubicBezTo>
                  <a:pt x="93" y="16"/>
                  <a:pt x="93" y="16"/>
                  <a:pt x="93" y="16"/>
                </a:cubicBezTo>
                <a:cubicBezTo>
                  <a:pt x="93" y="16"/>
                  <a:pt x="93" y="16"/>
                  <a:pt x="93" y="16"/>
                </a:cubicBezTo>
                <a:cubicBezTo>
                  <a:pt x="94" y="16"/>
                  <a:pt x="94" y="16"/>
                  <a:pt x="94" y="17"/>
                </a:cubicBezTo>
                <a:cubicBezTo>
                  <a:pt x="95" y="17"/>
                  <a:pt x="95" y="17"/>
                  <a:pt x="95" y="17"/>
                </a:cubicBezTo>
                <a:cubicBezTo>
                  <a:pt x="95" y="17"/>
                  <a:pt x="95" y="17"/>
                  <a:pt x="95" y="17"/>
                </a:cubicBezTo>
                <a:cubicBezTo>
                  <a:pt x="95" y="17"/>
                  <a:pt x="95" y="17"/>
                  <a:pt x="96" y="17"/>
                </a:cubicBezTo>
                <a:cubicBezTo>
                  <a:pt x="96" y="17"/>
                  <a:pt x="96" y="17"/>
                  <a:pt x="96" y="17"/>
                </a:cubicBezTo>
                <a:cubicBezTo>
                  <a:pt x="96" y="17"/>
                  <a:pt x="96" y="18"/>
                  <a:pt x="96" y="18"/>
                </a:cubicBezTo>
                <a:cubicBezTo>
                  <a:pt x="96" y="18"/>
                  <a:pt x="96" y="18"/>
                  <a:pt x="96" y="18"/>
                </a:cubicBezTo>
                <a:cubicBezTo>
                  <a:pt x="97" y="18"/>
                  <a:pt x="97" y="18"/>
                  <a:pt x="97" y="19"/>
                </a:cubicBezTo>
                <a:cubicBezTo>
                  <a:pt x="97" y="19"/>
                  <a:pt x="97" y="19"/>
                  <a:pt x="97" y="19"/>
                </a:cubicBezTo>
                <a:cubicBezTo>
                  <a:pt x="97" y="19"/>
                  <a:pt x="97" y="19"/>
                  <a:pt x="97" y="19"/>
                </a:cubicBezTo>
                <a:cubicBezTo>
                  <a:pt x="96" y="19"/>
                  <a:pt x="96" y="19"/>
                  <a:pt x="96" y="19"/>
                </a:cubicBezTo>
                <a:cubicBezTo>
                  <a:pt x="96" y="19"/>
                  <a:pt x="96" y="19"/>
                  <a:pt x="96" y="20"/>
                </a:cubicBezTo>
                <a:cubicBezTo>
                  <a:pt x="96" y="20"/>
                  <a:pt x="96" y="20"/>
                  <a:pt x="96" y="20"/>
                </a:cubicBezTo>
                <a:cubicBezTo>
                  <a:pt x="96" y="20"/>
                  <a:pt x="96" y="20"/>
                  <a:pt x="96" y="20"/>
                </a:cubicBezTo>
                <a:cubicBezTo>
                  <a:pt x="96" y="20"/>
                  <a:pt x="96" y="20"/>
                  <a:pt x="96" y="20"/>
                </a:cubicBezTo>
                <a:cubicBezTo>
                  <a:pt x="95" y="20"/>
                  <a:pt x="95" y="20"/>
                  <a:pt x="95" y="20"/>
                </a:cubicBezTo>
                <a:cubicBezTo>
                  <a:pt x="95" y="20"/>
                  <a:pt x="95" y="20"/>
                  <a:pt x="95" y="20"/>
                </a:cubicBezTo>
                <a:cubicBezTo>
                  <a:pt x="95" y="21"/>
                  <a:pt x="95" y="21"/>
                  <a:pt x="96" y="21"/>
                </a:cubicBezTo>
                <a:cubicBezTo>
                  <a:pt x="96" y="22"/>
                  <a:pt x="96" y="22"/>
                  <a:pt x="96" y="22"/>
                </a:cubicBezTo>
                <a:cubicBezTo>
                  <a:pt x="96" y="22"/>
                  <a:pt x="96" y="22"/>
                  <a:pt x="96" y="22"/>
                </a:cubicBezTo>
                <a:cubicBezTo>
                  <a:pt x="96" y="22"/>
                  <a:pt x="96" y="22"/>
                  <a:pt x="96" y="22"/>
                </a:cubicBezTo>
                <a:cubicBezTo>
                  <a:pt x="96" y="22"/>
                  <a:pt x="96" y="22"/>
                  <a:pt x="96" y="22"/>
                </a:cubicBezTo>
                <a:cubicBezTo>
                  <a:pt x="96" y="22"/>
                  <a:pt x="96" y="23"/>
                  <a:pt x="97" y="23"/>
                </a:cubicBezTo>
                <a:cubicBezTo>
                  <a:pt x="97" y="23"/>
                  <a:pt x="97" y="23"/>
                  <a:pt x="97" y="23"/>
                </a:cubicBezTo>
                <a:cubicBezTo>
                  <a:pt x="97" y="23"/>
                  <a:pt x="97" y="23"/>
                  <a:pt x="97" y="23"/>
                </a:cubicBezTo>
                <a:cubicBezTo>
                  <a:pt x="97" y="23"/>
                  <a:pt x="97" y="23"/>
                  <a:pt x="97" y="23"/>
                </a:cubicBezTo>
                <a:cubicBezTo>
                  <a:pt x="97" y="23"/>
                  <a:pt x="97" y="23"/>
                  <a:pt x="97" y="23"/>
                </a:cubicBezTo>
                <a:cubicBezTo>
                  <a:pt x="98" y="24"/>
                  <a:pt x="98" y="24"/>
                  <a:pt x="98" y="24"/>
                </a:cubicBezTo>
                <a:cubicBezTo>
                  <a:pt x="98" y="24"/>
                  <a:pt x="98" y="24"/>
                  <a:pt x="98" y="24"/>
                </a:cubicBezTo>
                <a:cubicBezTo>
                  <a:pt x="98" y="24"/>
                  <a:pt x="99" y="24"/>
                  <a:pt x="99" y="24"/>
                </a:cubicBezTo>
                <a:cubicBezTo>
                  <a:pt x="99" y="24"/>
                  <a:pt x="99" y="24"/>
                  <a:pt x="99" y="24"/>
                </a:cubicBezTo>
                <a:cubicBezTo>
                  <a:pt x="99" y="24"/>
                  <a:pt x="99" y="24"/>
                  <a:pt x="99" y="24"/>
                </a:cubicBezTo>
                <a:cubicBezTo>
                  <a:pt x="99" y="24"/>
                  <a:pt x="99" y="24"/>
                  <a:pt x="99" y="24"/>
                </a:cubicBezTo>
                <a:cubicBezTo>
                  <a:pt x="99" y="24"/>
                  <a:pt x="99" y="23"/>
                  <a:pt x="100" y="23"/>
                </a:cubicBezTo>
                <a:cubicBezTo>
                  <a:pt x="100" y="23"/>
                  <a:pt x="100" y="23"/>
                  <a:pt x="100" y="23"/>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4"/>
                  <a:pt x="100" y="24"/>
                  <a:pt x="100" y="24"/>
                </a:cubicBezTo>
                <a:cubicBezTo>
                  <a:pt x="100" y="25"/>
                  <a:pt x="100" y="25"/>
                  <a:pt x="100" y="25"/>
                </a:cubicBezTo>
                <a:cubicBezTo>
                  <a:pt x="100" y="25"/>
                  <a:pt x="100" y="25"/>
                  <a:pt x="100" y="25"/>
                </a:cubicBezTo>
                <a:cubicBezTo>
                  <a:pt x="100" y="25"/>
                  <a:pt x="100" y="26"/>
                  <a:pt x="101" y="26"/>
                </a:cubicBezTo>
                <a:cubicBezTo>
                  <a:pt x="101" y="26"/>
                  <a:pt x="101" y="26"/>
                  <a:pt x="101" y="26"/>
                </a:cubicBezTo>
                <a:cubicBezTo>
                  <a:pt x="101" y="26"/>
                  <a:pt x="101" y="26"/>
                  <a:pt x="101" y="26"/>
                </a:cubicBezTo>
                <a:cubicBezTo>
                  <a:pt x="101" y="26"/>
                  <a:pt x="101" y="26"/>
                  <a:pt x="101" y="26"/>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7"/>
                  <a:pt x="101" y="27"/>
                </a:cubicBezTo>
                <a:cubicBezTo>
                  <a:pt x="101" y="27"/>
                  <a:pt x="101" y="28"/>
                  <a:pt x="101" y="28"/>
                </a:cubicBezTo>
                <a:cubicBezTo>
                  <a:pt x="101" y="28"/>
                  <a:pt x="101" y="27"/>
                  <a:pt x="101" y="27"/>
                </a:cubicBezTo>
                <a:cubicBezTo>
                  <a:pt x="100" y="27"/>
                  <a:pt x="100" y="27"/>
                  <a:pt x="100" y="27"/>
                </a:cubicBezTo>
                <a:cubicBezTo>
                  <a:pt x="100" y="28"/>
                  <a:pt x="100" y="28"/>
                  <a:pt x="100" y="28"/>
                </a:cubicBezTo>
                <a:cubicBezTo>
                  <a:pt x="100" y="28"/>
                  <a:pt x="100" y="28"/>
                  <a:pt x="100" y="28"/>
                </a:cubicBezTo>
                <a:cubicBezTo>
                  <a:pt x="100" y="28"/>
                  <a:pt x="100" y="28"/>
                  <a:pt x="100" y="28"/>
                </a:cubicBezTo>
                <a:cubicBezTo>
                  <a:pt x="100" y="28"/>
                  <a:pt x="99" y="28"/>
                  <a:pt x="99" y="28"/>
                </a:cubicBezTo>
                <a:cubicBezTo>
                  <a:pt x="99" y="27"/>
                  <a:pt x="99" y="27"/>
                  <a:pt x="99" y="27"/>
                </a:cubicBezTo>
                <a:cubicBezTo>
                  <a:pt x="99" y="27"/>
                  <a:pt x="99"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8" y="27"/>
                  <a:pt x="98" y="27"/>
                  <a:pt x="98" y="27"/>
                </a:cubicBezTo>
                <a:cubicBezTo>
                  <a:pt x="97" y="27"/>
                  <a:pt x="97" y="27"/>
                  <a:pt x="97" y="27"/>
                </a:cubicBezTo>
                <a:cubicBezTo>
                  <a:pt x="97" y="27"/>
                  <a:pt x="97" y="27"/>
                  <a:pt x="97" y="26"/>
                </a:cubicBezTo>
                <a:cubicBezTo>
                  <a:pt x="96" y="26"/>
                  <a:pt x="96" y="26"/>
                  <a:pt x="96" y="26"/>
                </a:cubicBezTo>
                <a:cubicBezTo>
                  <a:pt x="96" y="27"/>
                  <a:pt x="96" y="27"/>
                  <a:pt x="96" y="27"/>
                </a:cubicBezTo>
                <a:cubicBezTo>
                  <a:pt x="96" y="27"/>
                  <a:pt x="96" y="28"/>
                  <a:pt x="96" y="28"/>
                </a:cubicBezTo>
                <a:cubicBezTo>
                  <a:pt x="96" y="28"/>
                  <a:pt x="96" y="28"/>
                  <a:pt x="96" y="28"/>
                </a:cubicBezTo>
                <a:cubicBezTo>
                  <a:pt x="96" y="28"/>
                  <a:pt x="96" y="28"/>
                  <a:pt x="95" y="28"/>
                </a:cubicBezTo>
                <a:cubicBezTo>
                  <a:pt x="95" y="28"/>
                  <a:pt x="95" y="28"/>
                  <a:pt x="95" y="28"/>
                </a:cubicBezTo>
                <a:cubicBezTo>
                  <a:pt x="95" y="28"/>
                  <a:pt x="95" y="28"/>
                  <a:pt x="95" y="28"/>
                </a:cubicBezTo>
                <a:cubicBezTo>
                  <a:pt x="95" y="28"/>
                  <a:pt x="95" y="28"/>
                  <a:pt x="95" y="28"/>
                </a:cubicBezTo>
                <a:cubicBezTo>
                  <a:pt x="95" y="27"/>
                  <a:pt x="95" y="27"/>
                  <a:pt x="95"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4" y="27"/>
                  <a:pt x="94" y="27"/>
                  <a:pt x="94" y="27"/>
                </a:cubicBezTo>
                <a:cubicBezTo>
                  <a:pt x="93" y="27"/>
                  <a:pt x="93" y="27"/>
                  <a:pt x="93" y="27"/>
                </a:cubicBezTo>
                <a:cubicBezTo>
                  <a:pt x="93" y="27"/>
                  <a:pt x="93" y="27"/>
                  <a:pt x="93" y="27"/>
                </a:cubicBezTo>
                <a:cubicBezTo>
                  <a:pt x="93" y="27"/>
                  <a:pt x="93" y="27"/>
                  <a:pt x="93" y="27"/>
                </a:cubicBezTo>
                <a:cubicBezTo>
                  <a:pt x="93" y="27"/>
                  <a:pt x="93" y="27"/>
                  <a:pt x="93" y="27"/>
                </a:cubicBezTo>
                <a:cubicBezTo>
                  <a:pt x="93" y="26"/>
                  <a:pt x="93" y="26"/>
                  <a:pt x="93" y="26"/>
                </a:cubicBezTo>
                <a:cubicBezTo>
                  <a:pt x="93" y="26"/>
                  <a:pt x="93" y="26"/>
                  <a:pt x="93" y="26"/>
                </a:cubicBezTo>
                <a:cubicBezTo>
                  <a:pt x="93" y="26"/>
                  <a:pt x="93" y="26"/>
                  <a:pt x="93" y="26"/>
                </a:cubicBezTo>
                <a:cubicBezTo>
                  <a:pt x="92" y="26"/>
                  <a:pt x="92" y="26"/>
                  <a:pt x="92" y="26"/>
                </a:cubicBezTo>
                <a:cubicBezTo>
                  <a:pt x="92" y="26"/>
                  <a:pt x="92" y="26"/>
                  <a:pt x="92" y="26"/>
                </a:cubicBezTo>
                <a:cubicBezTo>
                  <a:pt x="92" y="26"/>
                  <a:pt x="92" y="26"/>
                  <a:pt x="92" y="26"/>
                </a:cubicBezTo>
                <a:cubicBezTo>
                  <a:pt x="92" y="26"/>
                  <a:pt x="92" y="26"/>
                  <a:pt x="92" y="26"/>
                </a:cubicBezTo>
                <a:cubicBezTo>
                  <a:pt x="91" y="26"/>
                  <a:pt x="91" y="26"/>
                  <a:pt x="91" y="26"/>
                </a:cubicBezTo>
                <a:cubicBezTo>
                  <a:pt x="91" y="26"/>
                  <a:pt x="91" y="26"/>
                  <a:pt x="91" y="26"/>
                </a:cubicBezTo>
                <a:cubicBezTo>
                  <a:pt x="91" y="26"/>
                  <a:pt x="91" y="26"/>
                  <a:pt x="91" y="26"/>
                </a:cubicBezTo>
                <a:cubicBezTo>
                  <a:pt x="90" y="26"/>
                  <a:pt x="90" y="26"/>
                  <a:pt x="90" y="26"/>
                </a:cubicBezTo>
                <a:cubicBezTo>
                  <a:pt x="90" y="26"/>
                  <a:pt x="90" y="26"/>
                  <a:pt x="90" y="26"/>
                </a:cubicBezTo>
                <a:cubicBezTo>
                  <a:pt x="90" y="26"/>
                  <a:pt x="90" y="26"/>
                  <a:pt x="90" y="26"/>
                </a:cubicBezTo>
                <a:cubicBezTo>
                  <a:pt x="90" y="26"/>
                  <a:pt x="90" y="26"/>
                  <a:pt x="90" y="25"/>
                </a:cubicBezTo>
                <a:cubicBezTo>
                  <a:pt x="90" y="25"/>
                  <a:pt x="90" y="25"/>
                  <a:pt x="90" y="25"/>
                </a:cubicBezTo>
                <a:cubicBezTo>
                  <a:pt x="89" y="25"/>
                  <a:pt x="89" y="25"/>
                  <a:pt x="89" y="25"/>
                </a:cubicBezTo>
                <a:cubicBezTo>
                  <a:pt x="89" y="25"/>
                  <a:pt x="89" y="25"/>
                  <a:pt x="89" y="25"/>
                </a:cubicBezTo>
                <a:cubicBezTo>
                  <a:pt x="89" y="25"/>
                  <a:pt x="89" y="25"/>
                  <a:pt x="89" y="25"/>
                </a:cubicBezTo>
                <a:cubicBezTo>
                  <a:pt x="89" y="25"/>
                  <a:pt x="89" y="25"/>
                  <a:pt x="89" y="25"/>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4"/>
                  <a:pt x="89" y="24"/>
                </a:cubicBezTo>
                <a:cubicBezTo>
                  <a:pt x="89" y="24"/>
                  <a:pt x="89" y="23"/>
                  <a:pt x="89" y="23"/>
                </a:cubicBezTo>
                <a:cubicBezTo>
                  <a:pt x="88" y="23"/>
                  <a:pt x="88" y="23"/>
                  <a:pt x="88" y="23"/>
                </a:cubicBezTo>
                <a:cubicBezTo>
                  <a:pt x="88" y="23"/>
                  <a:pt x="88" y="23"/>
                  <a:pt x="88" y="23"/>
                </a:cubicBezTo>
                <a:cubicBezTo>
                  <a:pt x="88" y="23"/>
                  <a:pt x="88" y="23"/>
                  <a:pt x="88" y="23"/>
                </a:cubicBezTo>
                <a:cubicBezTo>
                  <a:pt x="88" y="22"/>
                  <a:pt x="88" y="22"/>
                  <a:pt x="88" y="22"/>
                </a:cubicBezTo>
                <a:cubicBezTo>
                  <a:pt x="87" y="22"/>
                  <a:pt x="87" y="22"/>
                  <a:pt x="87" y="22"/>
                </a:cubicBezTo>
                <a:cubicBezTo>
                  <a:pt x="87" y="22"/>
                  <a:pt x="86" y="23"/>
                  <a:pt x="86" y="23"/>
                </a:cubicBezTo>
                <a:cubicBezTo>
                  <a:pt x="86" y="23"/>
                  <a:pt x="86" y="23"/>
                  <a:pt x="86" y="23"/>
                </a:cubicBezTo>
                <a:cubicBezTo>
                  <a:pt x="86" y="23"/>
                  <a:pt x="86" y="23"/>
                  <a:pt x="86" y="23"/>
                </a:cubicBezTo>
                <a:cubicBezTo>
                  <a:pt x="85" y="23"/>
                  <a:pt x="85" y="23"/>
                  <a:pt x="85" y="23"/>
                </a:cubicBezTo>
                <a:cubicBezTo>
                  <a:pt x="85" y="23"/>
                  <a:pt x="85" y="23"/>
                  <a:pt x="84" y="23"/>
                </a:cubicBezTo>
                <a:cubicBezTo>
                  <a:pt x="84" y="23"/>
                  <a:pt x="83" y="23"/>
                  <a:pt x="83" y="23"/>
                </a:cubicBezTo>
                <a:cubicBezTo>
                  <a:pt x="83" y="23"/>
                  <a:pt x="83" y="23"/>
                  <a:pt x="83" y="23"/>
                </a:cubicBezTo>
                <a:cubicBezTo>
                  <a:pt x="82" y="23"/>
                  <a:pt x="82" y="23"/>
                  <a:pt x="82" y="23"/>
                </a:cubicBezTo>
                <a:cubicBezTo>
                  <a:pt x="82" y="23"/>
                  <a:pt x="82" y="23"/>
                  <a:pt x="82" y="23"/>
                </a:cubicBezTo>
                <a:cubicBezTo>
                  <a:pt x="82" y="23"/>
                  <a:pt x="82" y="23"/>
                  <a:pt x="82" y="23"/>
                </a:cubicBezTo>
                <a:cubicBezTo>
                  <a:pt x="82" y="23"/>
                  <a:pt x="82" y="23"/>
                  <a:pt x="82" y="23"/>
                </a:cubicBezTo>
                <a:cubicBezTo>
                  <a:pt x="82" y="23"/>
                  <a:pt x="82" y="23"/>
                  <a:pt x="81" y="23"/>
                </a:cubicBezTo>
                <a:cubicBezTo>
                  <a:pt x="81" y="23"/>
                  <a:pt x="81" y="23"/>
                  <a:pt x="81" y="23"/>
                </a:cubicBezTo>
                <a:cubicBezTo>
                  <a:pt x="81" y="23"/>
                  <a:pt x="81" y="23"/>
                  <a:pt x="81" y="23"/>
                </a:cubicBezTo>
                <a:cubicBezTo>
                  <a:pt x="81" y="23"/>
                  <a:pt x="81" y="23"/>
                  <a:pt x="81" y="23"/>
                </a:cubicBezTo>
                <a:cubicBezTo>
                  <a:pt x="81" y="24"/>
                  <a:pt x="81" y="24"/>
                  <a:pt x="81" y="24"/>
                </a:cubicBezTo>
                <a:cubicBezTo>
                  <a:pt x="81" y="24"/>
                  <a:pt x="81" y="24"/>
                  <a:pt x="81" y="24"/>
                </a:cubicBezTo>
                <a:cubicBezTo>
                  <a:pt x="81" y="24"/>
                  <a:pt x="81" y="24"/>
                  <a:pt x="80" y="24"/>
                </a:cubicBezTo>
                <a:cubicBezTo>
                  <a:pt x="80" y="24"/>
                  <a:pt x="80" y="24"/>
                  <a:pt x="80" y="24"/>
                </a:cubicBezTo>
                <a:cubicBezTo>
                  <a:pt x="79" y="24"/>
                  <a:pt x="79" y="24"/>
                  <a:pt x="79" y="24"/>
                </a:cubicBezTo>
                <a:cubicBezTo>
                  <a:pt x="79" y="24"/>
                  <a:pt x="79" y="24"/>
                  <a:pt x="79" y="24"/>
                </a:cubicBezTo>
                <a:cubicBezTo>
                  <a:pt x="79" y="24"/>
                  <a:pt x="79" y="24"/>
                  <a:pt x="78" y="24"/>
                </a:cubicBezTo>
                <a:cubicBezTo>
                  <a:pt x="78" y="24"/>
                  <a:pt x="78" y="24"/>
                  <a:pt x="78" y="24"/>
                </a:cubicBezTo>
                <a:cubicBezTo>
                  <a:pt x="78" y="24"/>
                  <a:pt x="78" y="24"/>
                  <a:pt x="78" y="24"/>
                </a:cubicBezTo>
                <a:cubicBezTo>
                  <a:pt x="78" y="24"/>
                  <a:pt x="78" y="24"/>
                  <a:pt x="78" y="24"/>
                </a:cubicBezTo>
                <a:cubicBezTo>
                  <a:pt x="78" y="24"/>
                  <a:pt x="78" y="24"/>
                  <a:pt x="78" y="24"/>
                </a:cubicBezTo>
                <a:cubicBezTo>
                  <a:pt x="78" y="24"/>
                  <a:pt x="78" y="24"/>
                  <a:pt x="78" y="25"/>
                </a:cubicBezTo>
                <a:cubicBezTo>
                  <a:pt x="78" y="25"/>
                  <a:pt x="78" y="25"/>
                  <a:pt x="77" y="25"/>
                </a:cubicBezTo>
                <a:cubicBezTo>
                  <a:pt x="77" y="25"/>
                  <a:pt x="77" y="25"/>
                  <a:pt x="77" y="25"/>
                </a:cubicBezTo>
                <a:cubicBezTo>
                  <a:pt x="77" y="25"/>
                  <a:pt x="77" y="25"/>
                  <a:pt x="76" y="25"/>
                </a:cubicBezTo>
                <a:cubicBezTo>
                  <a:pt x="76" y="25"/>
                  <a:pt x="76" y="26"/>
                  <a:pt x="76" y="26"/>
                </a:cubicBezTo>
                <a:cubicBezTo>
                  <a:pt x="76" y="26"/>
                  <a:pt x="76" y="26"/>
                  <a:pt x="76" y="26"/>
                </a:cubicBezTo>
                <a:cubicBezTo>
                  <a:pt x="76" y="26"/>
                  <a:pt x="76" y="26"/>
                  <a:pt x="76" y="26"/>
                </a:cubicBezTo>
                <a:cubicBezTo>
                  <a:pt x="76" y="26"/>
                  <a:pt x="76" y="26"/>
                  <a:pt x="76" y="26"/>
                </a:cubicBezTo>
                <a:cubicBezTo>
                  <a:pt x="76" y="26"/>
                  <a:pt x="76" y="26"/>
                  <a:pt x="76" y="26"/>
                </a:cubicBezTo>
                <a:cubicBezTo>
                  <a:pt x="76" y="26"/>
                  <a:pt x="76" y="26"/>
                  <a:pt x="75" y="26"/>
                </a:cubicBezTo>
                <a:cubicBezTo>
                  <a:pt x="75" y="26"/>
                  <a:pt x="75" y="27"/>
                  <a:pt x="75" y="27"/>
                </a:cubicBezTo>
                <a:cubicBezTo>
                  <a:pt x="75" y="27"/>
                  <a:pt x="75" y="27"/>
                  <a:pt x="75" y="27"/>
                </a:cubicBezTo>
                <a:cubicBezTo>
                  <a:pt x="75" y="28"/>
                  <a:pt x="75" y="28"/>
                  <a:pt x="75" y="28"/>
                </a:cubicBezTo>
                <a:cubicBezTo>
                  <a:pt x="74" y="28"/>
                  <a:pt x="74" y="28"/>
                  <a:pt x="74" y="28"/>
                </a:cubicBezTo>
                <a:cubicBezTo>
                  <a:pt x="74" y="28"/>
                  <a:pt x="74" y="28"/>
                  <a:pt x="74" y="28"/>
                </a:cubicBezTo>
                <a:cubicBezTo>
                  <a:pt x="75" y="29"/>
                  <a:pt x="75" y="29"/>
                  <a:pt x="74" y="30"/>
                </a:cubicBezTo>
                <a:cubicBezTo>
                  <a:pt x="74" y="30"/>
                  <a:pt x="74" y="30"/>
                  <a:pt x="74" y="30"/>
                </a:cubicBezTo>
                <a:cubicBezTo>
                  <a:pt x="74" y="30"/>
                  <a:pt x="74" y="30"/>
                  <a:pt x="74" y="30"/>
                </a:cubicBezTo>
                <a:cubicBezTo>
                  <a:pt x="74" y="30"/>
                  <a:pt x="74" y="30"/>
                  <a:pt x="74" y="30"/>
                </a:cubicBezTo>
                <a:cubicBezTo>
                  <a:pt x="74" y="30"/>
                  <a:pt x="73" y="30"/>
                  <a:pt x="73" y="30"/>
                </a:cubicBezTo>
                <a:cubicBezTo>
                  <a:pt x="73" y="30"/>
                  <a:pt x="73" y="30"/>
                  <a:pt x="73" y="30"/>
                </a:cubicBezTo>
                <a:cubicBezTo>
                  <a:pt x="73" y="30"/>
                  <a:pt x="73" y="30"/>
                  <a:pt x="73" y="30"/>
                </a:cubicBezTo>
                <a:cubicBezTo>
                  <a:pt x="73" y="30"/>
                  <a:pt x="73" y="30"/>
                  <a:pt x="72" y="30"/>
                </a:cubicBezTo>
                <a:cubicBezTo>
                  <a:pt x="72" y="30"/>
                  <a:pt x="72" y="30"/>
                  <a:pt x="72" y="30"/>
                </a:cubicBezTo>
                <a:cubicBezTo>
                  <a:pt x="72" y="30"/>
                  <a:pt x="72" y="30"/>
                  <a:pt x="72" y="30"/>
                </a:cubicBezTo>
                <a:cubicBezTo>
                  <a:pt x="72" y="30"/>
                  <a:pt x="72" y="30"/>
                  <a:pt x="72" y="30"/>
                </a:cubicBezTo>
                <a:cubicBezTo>
                  <a:pt x="72" y="30"/>
                  <a:pt x="72" y="30"/>
                  <a:pt x="72" y="31"/>
                </a:cubicBezTo>
                <a:cubicBezTo>
                  <a:pt x="71" y="31"/>
                  <a:pt x="71" y="31"/>
                  <a:pt x="71" y="32"/>
                </a:cubicBezTo>
                <a:cubicBezTo>
                  <a:pt x="71" y="32"/>
                  <a:pt x="71" y="32"/>
                  <a:pt x="71" y="32"/>
                </a:cubicBezTo>
                <a:cubicBezTo>
                  <a:pt x="71" y="32"/>
                  <a:pt x="71" y="33"/>
                  <a:pt x="71" y="33"/>
                </a:cubicBezTo>
                <a:cubicBezTo>
                  <a:pt x="71" y="33"/>
                  <a:pt x="71" y="33"/>
                  <a:pt x="71" y="33"/>
                </a:cubicBezTo>
                <a:cubicBezTo>
                  <a:pt x="71" y="33"/>
                  <a:pt x="71" y="33"/>
                  <a:pt x="71" y="33"/>
                </a:cubicBezTo>
                <a:cubicBezTo>
                  <a:pt x="71" y="34"/>
                  <a:pt x="71" y="34"/>
                  <a:pt x="71" y="34"/>
                </a:cubicBezTo>
                <a:cubicBezTo>
                  <a:pt x="71" y="34"/>
                  <a:pt x="71" y="34"/>
                  <a:pt x="70" y="35"/>
                </a:cubicBezTo>
                <a:cubicBezTo>
                  <a:pt x="70" y="35"/>
                  <a:pt x="70" y="35"/>
                  <a:pt x="70" y="35"/>
                </a:cubicBezTo>
                <a:cubicBezTo>
                  <a:pt x="70" y="35"/>
                  <a:pt x="70" y="35"/>
                  <a:pt x="70" y="35"/>
                </a:cubicBezTo>
                <a:cubicBezTo>
                  <a:pt x="70" y="35"/>
                  <a:pt x="70" y="35"/>
                  <a:pt x="70" y="35"/>
                </a:cubicBezTo>
                <a:cubicBezTo>
                  <a:pt x="70" y="35"/>
                  <a:pt x="70" y="35"/>
                  <a:pt x="70" y="36"/>
                </a:cubicBezTo>
                <a:cubicBezTo>
                  <a:pt x="70" y="36"/>
                  <a:pt x="70" y="36"/>
                  <a:pt x="69" y="36"/>
                </a:cubicBezTo>
                <a:cubicBezTo>
                  <a:pt x="69" y="36"/>
                  <a:pt x="69" y="36"/>
                  <a:pt x="69" y="36"/>
                </a:cubicBezTo>
                <a:cubicBezTo>
                  <a:pt x="69" y="36"/>
                  <a:pt x="69" y="36"/>
                  <a:pt x="69" y="36"/>
                </a:cubicBezTo>
                <a:cubicBezTo>
                  <a:pt x="69" y="38"/>
                  <a:pt x="69" y="38"/>
                  <a:pt x="69" y="38"/>
                </a:cubicBezTo>
                <a:cubicBezTo>
                  <a:pt x="69" y="38"/>
                  <a:pt x="69" y="38"/>
                  <a:pt x="69" y="38"/>
                </a:cubicBezTo>
                <a:cubicBezTo>
                  <a:pt x="69" y="38"/>
                  <a:pt x="69" y="38"/>
                  <a:pt x="69" y="38"/>
                </a:cubicBezTo>
                <a:cubicBezTo>
                  <a:pt x="69" y="39"/>
                  <a:pt x="69" y="39"/>
                  <a:pt x="69" y="39"/>
                </a:cubicBezTo>
                <a:cubicBezTo>
                  <a:pt x="69" y="39"/>
                  <a:pt x="69" y="39"/>
                  <a:pt x="70" y="39"/>
                </a:cubicBezTo>
                <a:cubicBezTo>
                  <a:pt x="70" y="39"/>
                  <a:pt x="70" y="39"/>
                  <a:pt x="70" y="39"/>
                </a:cubicBezTo>
                <a:cubicBezTo>
                  <a:pt x="70" y="39"/>
                  <a:pt x="70" y="39"/>
                  <a:pt x="70" y="39"/>
                </a:cubicBezTo>
                <a:cubicBezTo>
                  <a:pt x="70" y="39"/>
                  <a:pt x="70" y="39"/>
                  <a:pt x="70" y="39"/>
                </a:cubicBezTo>
                <a:cubicBezTo>
                  <a:pt x="70" y="39"/>
                  <a:pt x="70" y="39"/>
                  <a:pt x="70" y="40"/>
                </a:cubicBezTo>
                <a:cubicBezTo>
                  <a:pt x="70" y="40"/>
                  <a:pt x="70" y="40"/>
                  <a:pt x="70" y="40"/>
                </a:cubicBezTo>
                <a:cubicBezTo>
                  <a:pt x="70" y="40"/>
                  <a:pt x="70" y="40"/>
                  <a:pt x="70" y="40"/>
                </a:cubicBezTo>
                <a:cubicBezTo>
                  <a:pt x="70" y="40"/>
                  <a:pt x="70" y="40"/>
                  <a:pt x="70" y="41"/>
                </a:cubicBezTo>
                <a:cubicBezTo>
                  <a:pt x="70" y="41"/>
                  <a:pt x="70" y="41"/>
                  <a:pt x="70" y="41"/>
                </a:cubicBezTo>
                <a:cubicBezTo>
                  <a:pt x="70" y="41"/>
                  <a:pt x="70" y="42"/>
                  <a:pt x="70" y="42"/>
                </a:cubicBezTo>
                <a:cubicBezTo>
                  <a:pt x="70" y="42"/>
                  <a:pt x="70" y="42"/>
                  <a:pt x="70" y="42"/>
                </a:cubicBezTo>
                <a:cubicBezTo>
                  <a:pt x="70" y="43"/>
                  <a:pt x="69" y="43"/>
                  <a:pt x="69" y="43"/>
                </a:cubicBezTo>
                <a:cubicBezTo>
                  <a:pt x="69" y="44"/>
                  <a:pt x="69" y="44"/>
                  <a:pt x="69"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4"/>
                </a:cubicBezTo>
                <a:cubicBezTo>
                  <a:pt x="70" y="44"/>
                  <a:pt x="70" y="44"/>
                  <a:pt x="70" y="45"/>
                </a:cubicBezTo>
                <a:cubicBezTo>
                  <a:pt x="70" y="45"/>
                  <a:pt x="70" y="45"/>
                  <a:pt x="70" y="45"/>
                </a:cubicBezTo>
                <a:cubicBezTo>
                  <a:pt x="70" y="45"/>
                  <a:pt x="70" y="45"/>
                  <a:pt x="71" y="45"/>
                </a:cubicBezTo>
                <a:cubicBezTo>
                  <a:pt x="71" y="46"/>
                  <a:pt x="71" y="46"/>
                  <a:pt x="71" y="46"/>
                </a:cubicBezTo>
                <a:cubicBezTo>
                  <a:pt x="71" y="46"/>
                  <a:pt x="71" y="46"/>
                  <a:pt x="71" y="46"/>
                </a:cubicBezTo>
                <a:cubicBezTo>
                  <a:pt x="71" y="46"/>
                  <a:pt x="71" y="46"/>
                  <a:pt x="71" y="47"/>
                </a:cubicBezTo>
                <a:cubicBezTo>
                  <a:pt x="72" y="47"/>
                  <a:pt x="72" y="47"/>
                  <a:pt x="72" y="47"/>
                </a:cubicBezTo>
                <a:cubicBezTo>
                  <a:pt x="72" y="47"/>
                  <a:pt x="72" y="47"/>
                  <a:pt x="72" y="47"/>
                </a:cubicBezTo>
                <a:cubicBezTo>
                  <a:pt x="73" y="48"/>
                  <a:pt x="73" y="48"/>
                  <a:pt x="73" y="49"/>
                </a:cubicBezTo>
                <a:cubicBezTo>
                  <a:pt x="73" y="49"/>
                  <a:pt x="73" y="49"/>
                  <a:pt x="73" y="49"/>
                </a:cubicBezTo>
                <a:cubicBezTo>
                  <a:pt x="73" y="49"/>
                  <a:pt x="73" y="50"/>
                  <a:pt x="73" y="50"/>
                </a:cubicBezTo>
                <a:cubicBezTo>
                  <a:pt x="74" y="50"/>
                  <a:pt x="74" y="50"/>
                  <a:pt x="74" y="50"/>
                </a:cubicBezTo>
                <a:cubicBezTo>
                  <a:pt x="74" y="50"/>
                  <a:pt x="74" y="50"/>
                  <a:pt x="74" y="50"/>
                </a:cubicBezTo>
                <a:cubicBezTo>
                  <a:pt x="74" y="50"/>
                  <a:pt x="74" y="50"/>
                  <a:pt x="74" y="50"/>
                </a:cubicBezTo>
                <a:cubicBezTo>
                  <a:pt x="74" y="51"/>
                  <a:pt x="74" y="51"/>
                  <a:pt x="74" y="51"/>
                </a:cubicBezTo>
                <a:cubicBezTo>
                  <a:pt x="74" y="51"/>
                  <a:pt x="74" y="51"/>
                  <a:pt x="74" y="51"/>
                </a:cubicBezTo>
                <a:cubicBezTo>
                  <a:pt x="75" y="51"/>
                  <a:pt x="75" y="51"/>
                  <a:pt x="75" y="51"/>
                </a:cubicBezTo>
                <a:cubicBezTo>
                  <a:pt x="75" y="51"/>
                  <a:pt x="76" y="51"/>
                  <a:pt x="76" y="51"/>
                </a:cubicBezTo>
                <a:cubicBezTo>
                  <a:pt x="76" y="51"/>
                  <a:pt x="76" y="51"/>
                  <a:pt x="76" y="51"/>
                </a:cubicBezTo>
                <a:cubicBezTo>
                  <a:pt x="76" y="51"/>
                  <a:pt x="76" y="51"/>
                  <a:pt x="76" y="51"/>
                </a:cubicBezTo>
                <a:cubicBezTo>
                  <a:pt x="76" y="51"/>
                  <a:pt x="76" y="51"/>
                  <a:pt x="76" y="51"/>
                </a:cubicBezTo>
                <a:cubicBezTo>
                  <a:pt x="76" y="51"/>
                  <a:pt x="77" y="51"/>
                  <a:pt x="77" y="51"/>
                </a:cubicBezTo>
                <a:cubicBezTo>
                  <a:pt x="77" y="51"/>
                  <a:pt x="77" y="51"/>
                  <a:pt x="77" y="51"/>
                </a:cubicBezTo>
                <a:cubicBezTo>
                  <a:pt x="77" y="52"/>
                  <a:pt x="77" y="52"/>
                  <a:pt x="77" y="52"/>
                </a:cubicBezTo>
                <a:cubicBezTo>
                  <a:pt x="77" y="52"/>
                  <a:pt x="77" y="52"/>
                  <a:pt x="77" y="52"/>
                </a:cubicBezTo>
                <a:cubicBezTo>
                  <a:pt x="77" y="53"/>
                  <a:pt x="77" y="53"/>
                  <a:pt x="78" y="53"/>
                </a:cubicBezTo>
                <a:cubicBezTo>
                  <a:pt x="78" y="53"/>
                  <a:pt x="78" y="53"/>
                  <a:pt x="78" y="53"/>
                </a:cubicBezTo>
                <a:cubicBezTo>
                  <a:pt x="78" y="53"/>
                  <a:pt x="79" y="53"/>
                  <a:pt x="79" y="54"/>
                </a:cubicBezTo>
                <a:cubicBezTo>
                  <a:pt x="79" y="54"/>
                  <a:pt x="79" y="54"/>
                  <a:pt x="79" y="54"/>
                </a:cubicBezTo>
                <a:cubicBezTo>
                  <a:pt x="79" y="54"/>
                  <a:pt x="79" y="54"/>
                  <a:pt x="79" y="54"/>
                </a:cubicBezTo>
                <a:cubicBezTo>
                  <a:pt x="80" y="54"/>
                  <a:pt x="80" y="54"/>
                  <a:pt x="80" y="54"/>
                </a:cubicBezTo>
                <a:cubicBezTo>
                  <a:pt x="80" y="54"/>
                  <a:pt x="80" y="54"/>
                  <a:pt x="80" y="54"/>
                </a:cubicBezTo>
                <a:cubicBezTo>
                  <a:pt x="80" y="54"/>
                  <a:pt x="80" y="53"/>
                  <a:pt x="80" y="53"/>
                </a:cubicBezTo>
                <a:cubicBezTo>
                  <a:pt x="80" y="53"/>
                  <a:pt x="80" y="53"/>
                  <a:pt x="80" y="53"/>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2" y="53"/>
                  <a:pt x="82" y="53"/>
                </a:cubicBezTo>
                <a:cubicBezTo>
                  <a:pt x="82" y="53"/>
                  <a:pt x="82" y="53"/>
                  <a:pt x="82" y="53"/>
                </a:cubicBezTo>
                <a:cubicBezTo>
                  <a:pt x="82" y="53"/>
                  <a:pt x="82" y="53"/>
                  <a:pt x="82" y="53"/>
                </a:cubicBezTo>
                <a:cubicBezTo>
                  <a:pt x="83" y="53"/>
                  <a:pt x="83" y="53"/>
                  <a:pt x="83" y="53"/>
                </a:cubicBezTo>
                <a:cubicBezTo>
                  <a:pt x="83" y="53"/>
                  <a:pt x="83" y="53"/>
                  <a:pt x="83" y="53"/>
                </a:cubicBezTo>
                <a:cubicBezTo>
                  <a:pt x="83" y="53"/>
                  <a:pt x="83" y="53"/>
                  <a:pt x="83" y="53"/>
                </a:cubicBezTo>
                <a:cubicBezTo>
                  <a:pt x="83" y="54"/>
                  <a:pt x="83" y="54"/>
                  <a:pt x="83" y="54"/>
                </a:cubicBezTo>
                <a:cubicBezTo>
                  <a:pt x="83" y="54"/>
                  <a:pt x="84" y="54"/>
                  <a:pt x="84" y="54"/>
                </a:cubicBezTo>
                <a:cubicBezTo>
                  <a:pt x="84" y="54"/>
                  <a:pt x="84" y="54"/>
                  <a:pt x="84" y="54"/>
                </a:cubicBezTo>
                <a:cubicBezTo>
                  <a:pt x="84" y="54"/>
                  <a:pt x="84" y="54"/>
                  <a:pt x="85" y="54"/>
                </a:cubicBezTo>
                <a:cubicBezTo>
                  <a:pt x="85" y="54"/>
                  <a:pt x="85" y="54"/>
                  <a:pt x="85" y="54"/>
                </a:cubicBezTo>
                <a:cubicBezTo>
                  <a:pt x="85" y="54"/>
                  <a:pt x="85" y="54"/>
                  <a:pt x="85" y="54"/>
                </a:cubicBezTo>
                <a:cubicBezTo>
                  <a:pt x="85" y="54"/>
                  <a:pt x="85" y="54"/>
                  <a:pt x="85" y="54"/>
                </a:cubicBezTo>
                <a:cubicBezTo>
                  <a:pt x="86" y="54"/>
                  <a:pt x="86" y="53"/>
                  <a:pt x="86" y="53"/>
                </a:cubicBezTo>
                <a:cubicBezTo>
                  <a:pt x="86" y="53"/>
                  <a:pt x="86" y="53"/>
                  <a:pt x="86" y="53"/>
                </a:cubicBezTo>
                <a:cubicBezTo>
                  <a:pt x="86" y="54"/>
                  <a:pt x="86" y="54"/>
                  <a:pt x="86" y="54"/>
                </a:cubicBezTo>
                <a:cubicBezTo>
                  <a:pt x="86" y="53"/>
                  <a:pt x="86" y="53"/>
                  <a:pt x="86" y="53"/>
                </a:cubicBezTo>
                <a:cubicBezTo>
                  <a:pt x="86" y="53"/>
                  <a:pt x="86" y="53"/>
                  <a:pt x="86" y="52"/>
                </a:cubicBezTo>
                <a:cubicBezTo>
                  <a:pt x="86" y="52"/>
                  <a:pt x="86" y="52"/>
                  <a:pt x="87" y="52"/>
                </a:cubicBezTo>
                <a:cubicBezTo>
                  <a:pt x="87" y="52"/>
                  <a:pt x="87" y="52"/>
                  <a:pt x="87" y="52"/>
                </a:cubicBezTo>
                <a:cubicBezTo>
                  <a:pt x="87" y="52"/>
                  <a:pt x="87" y="52"/>
                  <a:pt x="87" y="52"/>
                </a:cubicBezTo>
                <a:cubicBezTo>
                  <a:pt x="87" y="52"/>
                  <a:pt x="87" y="52"/>
                  <a:pt x="87" y="52"/>
                </a:cubicBezTo>
                <a:cubicBezTo>
                  <a:pt x="89" y="52"/>
                  <a:pt x="89" y="52"/>
                  <a:pt x="89" y="52"/>
                </a:cubicBezTo>
                <a:cubicBezTo>
                  <a:pt x="89" y="52"/>
                  <a:pt x="89" y="52"/>
                  <a:pt x="89" y="53"/>
                </a:cubicBezTo>
                <a:cubicBezTo>
                  <a:pt x="89" y="53"/>
                  <a:pt x="90" y="53"/>
                  <a:pt x="90" y="53"/>
                </a:cubicBezTo>
                <a:cubicBezTo>
                  <a:pt x="90" y="53"/>
                  <a:pt x="90" y="53"/>
                  <a:pt x="90" y="53"/>
                </a:cubicBezTo>
                <a:cubicBezTo>
                  <a:pt x="90" y="53"/>
                  <a:pt x="90" y="53"/>
                  <a:pt x="90" y="53"/>
                </a:cubicBezTo>
                <a:cubicBezTo>
                  <a:pt x="90" y="53"/>
                  <a:pt x="91" y="53"/>
                  <a:pt x="91" y="53"/>
                </a:cubicBezTo>
                <a:cubicBezTo>
                  <a:pt x="91" y="53"/>
                  <a:pt x="91" y="53"/>
                  <a:pt x="91" y="53"/>
                </a:cubicBezTo>
                <a:cubicBezTo>
                  <a:pt x="90" y="53"/>
                  <a:pt x="90" y="53"/>
                  <a:pt x="90" y="53"/>
                </a:cubicBezTo>
                <a:cubicBezTo>
                  <a:pt x="91" y="53"/>
                  <a:pt x="91" y="53"/>
                  <a:pt x="91" y="53"/>
                </a:cubicBezTo>
                <a:cubicBezTo>
                  <a:pt x="91" y="53"/>
                  <a:pt x="91" y="53"/>
                  <a:pt x="91" y="53"/>
                </a:cubicBezTo>
                <a:cubicBezTo>
                  <a:pt x="91" y="53"/>
                  <a:pt x="91" y="53"/>
                  <a:pt x="92" y="53"/>
                </a:cubicBezTo>
                <a:cubicBezTo>
                  <a:pt x="92" y="53"/>
                  <a:pt x="92" y="54"/>
                  <a:pt x="92" y="54"/>
                </a:cubicBezTo>
                <a:cubicBezTo>
                  <a:pt x="92" y="54"/>
                  <a:pt x="92" y="54"/>
                  <a:pt x="92" y="54"/>
                </a:cubicBezTo>
                <a:cubicBezTo>
                  <a:pt x="92" y="54"/>
                  <a:pt x="92" y="54"/>
                  <a:pt x="92" y="54"/>
                </a:cubicBezTo>
                <a:cubicBezTo>
                  <a:pt x="92" y="54"/>
                  <a:pt x="92" y="54"/>
                  <a:pt x="92" y="54"/>
                </a:cubicBezTo>
                <a:cubicBezTo>
                  <a:pt x="93" y="54"/>
                  <a:pt x="93" y="54"/>
                  <a:pt x="93" y="54"/>
                </a:cubicBezTo>
                <a:cubicBezTo>
                  <a:pt x="93" y="54"/>
                  <a:pt x="93" y="54"/>
                  <a:pt x="94" y="55"/>
                </a:cubicBezTo>
                <a:cubicBezTo>
                  <a:pt x="94" y="55"/>
                  <a:pt x="94" y="55"/>
                  <a:pt x="94" y="56"/>
                </a:cubicBezTo>
                <a:cubicBezTo>
                  <a:pt x="94" y="56"/>
                  <a:pt x="94" y="56"/>
                  <a:pt x="94" y="57"/>
                </a:cubicBezTo>
                <a:cubicBezTo>
                  <a:pt x="94" y="57"/>
                  <a:pt x="94" y="57"/>
                  <a:pt x="94" y="57"/>
                </a:cubicBezTo>
                <a:cubicBezTo>
                  <a:pt x="94" y="57"/>
                  <a:pt x="94" y="57"/>
                  <a:pt x="94" y="57"/>
                </a:cubicBezTo>
                <a:cubicBezTo>
                  <a:pt x="94" y="57"/>
                  <a:pt x="94" y="57"/>
                  <a:pt x="94" y="57"/>
                </a:cubicBezTo>
                <a:cubicBezTo>
                  <a:pt x="94" y="57"/>
                  <a:pt x="94" y="57"/>
                  <a:pt x="93" y="57"/>
                </a:cubicBezTo>
                <a:cubicBezTo>
                  <a:pt x="93" y="57"/>
                  <a:pt x="93" y="57"/>
                  <a:pt x="93" y="57"/>
                </a:cubicBezTo>
                <a:cubicBezTo>
                  <a:pt x="93" y="58"/>
                  <a:pt x="93" y="58"/>
                  <a:pt x="93" y="58"/>
                </a:cubicBezTo>
                <a:cubicBezTo>
                  <a:pt x="93" y="59"/>
                  <a:pt x="93" y="59"/>
                  <a:pt x="93" y="59"/>
                </a:cubicBezTo>
                <a:cubicBezTo>
                  <a:pt x="93" y="59"/>
                  <a:pt x="93" y="59"/>
                  <a:pt x="93" y="59"/>
                </a:cubicBezTo>
                <a:cubicBezTo>
                  <a:pt x="93" y="59"/>
                  <a:pt x="94" y="59"/>
                  <a:pt x="94" y="59"/>
                </a:cubicBezTo>
                <a:cubicBezTo>
                  <a:pt x="94" y="59"/>
                  <a:pt x="94" y="59"/>
                  <a:pt x="94" y="59"/>
                </a:cubicBezTo>
                <a:cubicBezTo>
                  <a:pt x="94" y="59"/>
                  <a:pt x="94" y="59"/>
                  <a:pt x="94" y="59"/>
                </a:cubicBezTo>
                <a:cubicBezTo>
                  <a:pt x="94" y="59"/>
                  <a:pt x="94" y="59"/>
                  <a:pt x="94" y="59"/>
                </a:cubicBezTo>
                <a:cubicBezTo>
                  <a:pt x="94" y="59"/>
                  <a:pt x="94" y="60"/>
                  <a:pt x="94" y="60"/>
                </a:cubicBezTo>
                <a:cubicBezTo>
                  <a:pt x="94" y="60"/>
                  <a:pt x="94" y="60"/>
                  <a:pt x="94" y="60"/>
                </a:cubicBezTo>
                <a:cubicBezTo>
                  <a:pt x="94" y="60"/>
                  <a:pt x="94" y="60"/>
                  <a:pt x="95" y="60"/>
                </a:cubicBezTo>
                <a:cubicBezTo>
                  <a:pt x="95" y="60"/>
                  <a:pt x="95" y="61"/>
                  <a:pt x="95" y="61"/>
                </a:cubicBezTo>
                <a:cubicBezTo>
                  <a:pt x="95" y="61"/>
                  <a:pt x="95" y="61"/>
                  <a:pt x="95" y="62"/>
                </a:cubicBezTo>
                <a:cubicBezTo>
                  <a:pt x="95" y="62"/>
                  <a:pt x="95" y="62"/>
                  <a:pt x="95" y="62"/>
                </a:cubicBezTo>
                <a:cubicBezTo>
                  <a:pt x="95" y="62"/>
                  <a:pt x="95" y="62"/>
                  <a:pt x="95" y="62"/>
                </a:cubicBezTo>
                <a:cubicBezTo>
                  <a:pt x="95" y="62"/>
                  <a:pt x="95" y="63"/>
                  <a:pt x="96" y="63"/>
                </a:cubicBezTo>
                <a:cubicBezTo>
                  <a:pt x="96" y="63"/>
                  <a:pt x="96" y="63"/>
                  <a:pt x="96" y="63"/>
                </a:cubicBezTo>
                <a:cubicBezTo>
                  <a:pt x="96" y="63"/>
                  <a:pt x="96" y="63"/>
                  <a:pt x="96" y="63"/>
                </a:cubicBezTo>
                <a:cubicBezTo>
                  <a:pt x="96" y="63"/>
                  <a:pt x="96" y="64"/>
                  <a:pt x="96" y="64"/>
                </a:cubicBezTo>
                <a:cubicBezTo>
                  <a:pt x="96" y="64"/>
                  <a:pt x="96" y="64"/>
                  <a:pt x="96" y="64"/>
                </a:cubicBezTo>
                <a:cubicBezTo>
                  <a:pt x="96" y="64"/>
                  <a:pt x="96" y="64"/>
                  <a:pt x="96" y="64"/>
                </a:cubicBezTo>
                <a:cubicBezTo>
                  <a:pt x="96" y="65"/>
                  <a:pt x="96" y="65"/>
                  <a:pt x="96" y="65"/>
                </a:cubicBezTo>
                <a:cubicBezTo>
                  <a:pt x="96" y="65"/>
                  <a:pt x="96" y="65"/>
                  <a:pt x="96" y="65"/>
                </a:cubicBezTo>
                <a:cubicBezTo>
                  <a:pt x="97" y="65"/>
                  <a:pt x="97" y="65"/>
                  <a:pt x="97" y="65"/>
                </a:cubicBezTo>
                <a:cubicBezTo>
                  <a:pt x="97" y="65"/>
                  <a:pt x="97" y="65"/>
                  <a:pt x="97" y="65"/>
                </a:cubicBezTo>
                <a:cubicBezTo>
                  <a:pt x="97" y="65"/>
                  <a:pt x="97" y="65"/>
                  <a:pt x="97" y="65"/>
                </a:cubicBezTo>
                <a:cubicBezTo>
                  <a:pt x="97" y="65"/>
                  <a:pt x="97" y="65"/>
                  <a:pt x="97" y="65"/>
                </a:cubicBezTo>
                <a:cubicBezTo>
                  <a:pt x="97" y="66"/>
                  <a:pt x="97" y="66"/>
                  <a:pt x="97" y="66"/>
                </a:cubicBezTo>
                <a:cubicBezTo>
                  <a:pt x="97" y="66"/>
                  <a:pt x="97" y="66"/>
                  <a:pt x="97" y="66"/>
                </a:cubicBezTo>
                <a:cubicBezTo>
                  <a:pt x="97" y="67"/>
                  <a:pt x="97" y="67"/>
                  <a:pt x="97" y="67"/>
                </a:cubicBezTo>
                <a:cubicBezTo>
                  <a:pt x="97" y="67"/>
                  <a:pt x="97" y="67"/>
                  <a:pt x="97" y="67"/>
                </a:cubicBezTo>
                <a:cubicBezTo>
                  <a:pt x="96" y="67"/>
                  <a:pt x="96" y="67"/>
                  <a:pt x="96" y="67"/>
                </a:cubicBezTo>
                <a:cubicBezTo>
                  <a:pt x="96" y="69"/>
                  <a:pt x="96" y="69"/>
                  <a:pt x="96" y="69"/>
                </a:cubicBezTo>
                <a:cubicBezTo>
                  <a:pt x="96" y="69"/>
                  <a:pt x="96" y="69"/>
                  <a:pt x="96" y="69"/>
                </a:cubicBezTo>
                <a:cubicBezTo>
                  <a:pt x="97" y="69"/>
                  <a:pt x="97" y="69"/>
                  <a:pt x="97" y="69"/>
                </a:cubicBezTo>
                <a:cubicBezTo>
                  <a:pt x="97" y="69"/>
                  <a:pt x="97" y="69"/>
                  <a:pt x="97" y="69"/>
                </a:cubicBezTo>
                <a:cubicBezTo>
                  <a:pt x="97" y="69"/>
                  <a:pt x="97" y="70"/>
                  <a:pt x="97" y="70"/>
                </a:cubicBezTo>
                <a:cubicBezTo>
                  <a:pt x="97" y="70"/>
                  <a:pt x="97" y="70"/>
                  <a:pt x="97" y="70"/>
                </a:cubicBezTo>
                <a:cubicBezTo>
                  <a:pt x="97" y="70"/>
                  <a:pt x="96" y="70"/>
                  <a:pt x="96" y="70"/>
                </a:cubicBezTo>
                <a:cubicBezTo>
                  <a:pt x="96" y="70"/>
                  <a:pt x="96" y="70"/>
                  <a:pt x="96" y="71"/>
                </a:cubicBezTo>
                <a:cubicBezTo>
                  <a:pt x="96" y="71"/>
                  <a:pt x="96" y="71"/>
                  <a:pt x="96" y="71"/>
                </a:cubicBezTo>
                <a:cubicBezTo>
                  <a:pt x="96" y="71"/>
                  <a:pt x="96" y="71"/>
                  <a:pt x="96" y="71"/>
                </a:cubicBezTo>
                <a:cubicBezTo>
                  <a:pt x="96" y="71"/>
                  <a:pt x="96" y="71"/>
                  <a:pt x="96" y="71"/>
                </a:cubicBezTo>
                <a:cubicBezTo>
                  <a:pt x="95" y="71"/>
                  <a:pt x="95" y="71"/>
                  <a:pt x="95" y="71"/>
                </a:cubicBezTo>
                <a:cubicBezTo>
                  <a:pt x="95" y="73"/>
                  <a:pt x="95" y="73"/>
                  <a:pt x="95" y="73"/>
                </a:cubicBezTo>
                <a:cubicBezTo>
                  <a:pt x="95" y="73"/>
                  <a:pt x="95" y="73"/>
                  <a:pt x="95" y="73"/>
                </a:cubicBezTo>
                <a:cubicBezTo>
                  <a:pt x="95" y="73"/>
                  <a:pt x="95" y="73"/>
                  <a:pt x="95" y="73"/>
                </a:cubicBezTo>
                <a:cubicBezTo>
                  <a:pt x="95" y="73"/>
                  <a:pt x="95" y="73"/>
                  <a:pt x="95" y="73"/>
                </a:cubicBezTo>
                <a:cubicBezTo>
                  <a:pt x="95" y="74"/>
                  <a:pt x="95" y="74"/>
                  <a:pt x="95" y="74"/>
                </a:cubicBezTo>
                <a:cubicBezTo>
                  <a:pt x="95" y="74"/>
                  <a:pt x="95" y="74"/>
                  <a:pt x="94" y="74"/>
                </a:cubicBezTo>
                <a:cubicBezTo>
                  <a:pt x="94" y="74"/>
                  <a:pt x="94" y="74"/>
                  <a:pt x="94" y="75"/>
                </a:cubicBezTo>
                <a:cubicBezTo>
                  <a:pt x="94" y="75"/>
                  <a:pt x="94" y="75"/>
                  <a:pt x="94" y="75"/>
                </a:cubicBezTo>
                <a:cubicBezTo>
                  <a:pt x="94" y="75"/>
                  <a:pt x="94" y="75"/>
                  <a:pt x="94" y="75"/>
                </a:cubicBezTo>
                <a:cubicBezTo>
                  <a:pt x="94" y="75"/>
                  <a:pt x="94" y="75"/>
                  <a:pt x="94" y="75"/>
                </a:cubicBezTo>
                <a:cubicBezTo>
                  <a:pt x="94" y="75"/>
                  <a:pt x="94" y="75"/>
                  <a:pt x="94" y="75"/>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0"/>
                  <a:pt x="94" y="80"/>
                  <a:pt x="94" y="80"/>
                </a:cubicBezTo>
                <a:cubicBezTo>
                  <a:pt x="94" y="81"/>
                  <a:pt x="94"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1"/>
                  <a:pt x="95" y="81"/>
                  <a:pt x="95" y="81"/>
                </a:cubicBezTo>
                <a:cubicBezTo>
                  <a:pt x="95" y="82"/>
                  <a:pt x="95" y="82"/>
                  <a:pt x="95" y="82"/>
                </a:cubicBezTo>
                <a:cubicBezTo>
                  <a:pt x="95" y="82"/>
                  <a:pt x="95" y="82"/>
                  <a:pt x="95" y="82"/>
                </a:cubicBezTo>
                <a:cubicBezTo>
                  <a:pt x="94" y="82"/>
                  <a:pt x="94" y="82"/>
                  <a:pt x="94" y="82"/>
                </a:cubicBezTo>
                <a:cubicBezTo>
                  <a:pt x="94" y="87"/>
                  <a:pt x="94" y="87"/>
                  <a:pt x="94" y="87"/>
                </a:cubicBezTo>
                <a:cubicBezTo>
                  <a:pt x="94" y="87"/>
                  <a:pt x="94" y="87"/>
                  <a:pt x="94" y="87"/>
                </a:cubicBezTo>
                <a:cubicBezTo>
                  <a:pt x="94" y="87"/>
                  <a:pt x="95" y="87"/>
                  <a:pt x="95" y="87"/>
                </a:cubicBezTo>
                <a:cubicBezTo>
                  <a:pt x="95" y="87"/>
                  <a:pt x="95" y="88"/>
                  <a:pt x="95" y="88"/>
                </a:cubicBezTo>
                <a:cubicBezTo>
                  <a:pt x="95" y="88"/>
                  <a:pt x="95" y="89"/>
                  <a:pt x="95" y="89"/>
                </a:cubicBezTo>
                <a:cubicBezTo>
                  <a:pt x="95" y="89"/>
                  <a:pt x="95" y="89"/>
                  <a:pt x="95" y="89"/>
                </a:cubicBezTo>
                <a:cubicBezTo>
                  <a:pt x="94" y="90"/>
                  <a:pt x="94" y="90"/>
                  <a:pt x="94" y="90"/>
                </a:cubicBezTo>
                <a:cubicBezTo>
                  <a:pt x="94" y="90"/>
                  <a:pt x="94" y="90"/>
                  <a:pt x="94" y="90"/>
                </a:cubicBezTo>
                <a:cubicBezTo>
                  <a:pt x="94" y="90"/>
                  <a:pt x="93" y="90"/>
                  <a:pt x="93" y="90"/>
                </a:cubicBezTo>
                <a:cubicBezTo>
                  <a:pt x="93" y="90"/>
                  <a:pt x="93" y="91"/>
                  <a:pt x="93" y="91"/>
                </a:cubicBezTo>
                <a:cubicBezTo>
                  <a:pt x="93" y="91"/>
                  <a:pt x="93" y="91"/>
                  <a:pt x="93" y="91"/>
                </a:cubicBezTo>
                <a:cubicBezTo>
                  <a:pt x="93" y="91"/>
                  <a:pt x="93" y="92"/>
                  <a:pt x="93" y="92"/>
                </a:cubicBezTo>
                <a:cubicBezTo>
                  <a:pt x="94" y="92"/>
                  <a:pt x="94" y="92"/>
                  <a:pt x="94" y="92"/>
                </a:cubicBezTo>
                <a:cubicBezTo>
                  <a:pt x="94" y="92"/>
                  <a:pt x="94" y="92"/>
                  <a:pt x="94" y="92"/>
                </a:cubicBezTo>
                <a:cubicBezTo>
                  <a:pt x="94" y="92"/>
                  <a:pt x="94" y="92"/>
                  <a:pt x="95" y="92"/>
                </a:cubicBezTo>
                <a:cubicBezTo>
                  <a:pt x="95" y="92"/>
                  <a:pt x="95" y="92"/>
                  <a:pt x="96" y="92"/>
                </a:cubicBezTo>
                <a:cubicBezTo>
                  <a:pt x="96" y="92"/>
                  <a:pt x="96" y="92"/>
                  <a:pt x="96" y="92"/>
                </a:cubicBezTo>
                <a:cubicBezTo>
                  <a:pt x="97" y="92"/>
                  <a:pt x="98" y="92"/>
                  <a:pt x="98" y="91"/>
                </a:cubicBezTo>
                <a:cubicBezTo>
                  <a:pt x="99" y="91"/>
                  <a:pt x="99" y="91"/>
                  <a:pt x="99" y="91"/>
                </a:cubicBezTo>
                <a:cubicBezTo>
                  <a:pt x="99" y="91"/>
                  <a:pt x="99" y="91"/>
                  <a:pt x="99" y="91"/>
                </a:cubicBezTo>
                <a:cubicBezTo>
                  <a:pt x="99" y="91"/>
                  <a:pt x="99" y="91"/>
                  <a:pt x="99" y="91"/>
                </a:cubicBezTo>
                <a:cubicBezTo>
                  <a:pt x="99" y="91"/>
                  <a:pt x="99" y="91"/>
                  <a:pt x="99" y="91"/>
                </a:cubicBezTo>
                <a:cubicBezTo>
                  <a:pt x="99" y="91"/>
                  <a:pt x="100" y="91"/>
                  <a:pt x="100" y="91"/>
                </a:cubicBezTo>
                <a:cubicBezTo>
                  <a:pt x="100" y="90"/>
                  <a:pt x="100" y="90"/>
                  <a:pt x="100" y="90"/>
                </a:cubicBezTo>
                <a:cubicBezTo>
                  <a:pt x="100" y="90"/>
                  <a:pt x="100" y="90"/>
                  <a:pt x="100" y="90"/>
                </a:cubicBezTo>
                <a:cubicBezTo>
                  <a:pt x="100" y="90"/>
                  <a:pt x="100" y="90"/>
                  <a:pt x="100" y="90"/>
                </a:cubicBezTo>
                <a:cubicBezTo>
                  <a:pt x="100" y="89"/>
                  <a:pt x="101" y="88"/>
                  <a:pt x="101" y="88"/>
                </a:cubicBezTo>
                <a:cubicBezTo>
                  <a:pt x="102" y="88"/>
                  <a:pt x="102" y="88"/>
                  <a:pt x="102" y="88"/>
                </a:cubicBezTo>
                <a:cubicBezTo>
                  <a:pt x="102" y="88"/>
                  <a:pt x="103" y="88"/>
                  <a:pt x="103" y="88"/>
                </a:cubicBezTo>
                <a:cubicBezTo>
                  <a:pt x="103" y="88"/>
                  <a:pt x="103" y="88"/>
                  <a:pt x="103" y="88"/>
                </a:cubicBezTo>
                <a:cubicBezTo>
                  <a:pt x="103" y="88"/>
                  <a:pt x="103" y="88"/>
                  <a:pt x="104" y="88"/>
                </a:cubicBezTo>
                <a:cubicBezTo>
                  <a:pt x="104" y="88"/>
                  <a:pt x="104" y="88"/>
                  <a:pt x="104" y="88"/>
                </a:cubicBezTo>
                <a:cubicBezTo>
                  <a:pt x="105" y="87"/>
                  <a:pt x="105" y="87"/>
                  <a:pt x="105" y="87"/>
                </a:cubicBezTo>
                <a:cubicBezTo>
                  <a:pt x="105" y="87"/>
                  <a:pt x="105" y="86"/>
                  <a:pt x="105" y="86"/>
                </a:cubicBezTo>
                <a:cubicBezTo>
                  <a:pt x="105" y="86"/>
                  <a:pt x="105" y="86"/>
                  <a:pt x="105" y="86"/>
                </a:cubicBezTo>
                <a:cubicBezTo>
                  <a:pt x="105" y="85"/>
                  <a:pt x="105" y="85"/>
                  <a:pt x="105" y="85"/>
                </a:cubicBezTo>
                <a:cubicBezTo>
                  <a:pt x="105" y="85"/>
                  <a:pt x="104" y="85"/>
                  <a:pt x="104" y="85"/>
                </a:cubicBezTo>
                <a:cubicBezTo>
                  <a:pt x="104" y="85"/>
                  <a:pt x="104" y="85"/>
                  <a:pt x="104" y="85"/>
                </a:cubicBezTo>
                <a:cubicBezTo>
                  <a:pt x="104" y="84"/>
                  <a:pt x="104" y="84"/>
                  <a:pt x="104" y="84"/>
                </a:cubicBezTo>
                <a:cubicBezTo>
                  <a:pt x="104" y="84"/>
                  <a:pt x="104" y="84"/>
                  <a:pt x="104" y="84"/>
                </a:cubicBezTo>
                <a:cubicBezTo>
                  <a:pt x="105" y="84"/>
                  <a:pt x="105" y="84"/>
                  <a:pt x="105" y="84"/>
                </a:cubicBezTo>
                <a:cubicBezTo>
                  <a:pt x="105" y="84"/>
                  <a:pt x="105" y="84"/>
                  <a:pt x="105" y="83"/>
                </a:cubicBezTo>
                <a:cubicBezTo>
                  <a:pt x="105" y="83"/>
                  <a:pt x="105" y="83"/>
                  <a:pt x="105" y="83"/>
                </a:cubicBezTo>
                <a:cubicBezTo>
                  <a:pt x="105" y="83"/>
                  <a:pt x="105" y="83"/>
                  <a:pt x="105" y="83"/>
                </a:cubicBezTo>
                <a:cubicBezTo>
                  <a:pt x="105" y="83"/>
                  <a:pt x="105" y="83"/>
                  <a:pt x="105" y="83"/>
                </a:cubicBezTo>
                <a:cubicBezTo>
                  <a:pt x="105" y="84"/>
                  <a:pt x="105" y="84"/>
                  <a:pt x="105" y="84"/>
                </a:cubicBezTo>
                <a:cubicBezTo>
                  <a:pt x="105" y="83"/>
                  <a:pt x="105" y="83"/>
                  <a:pt x="105" y="83"/>
                </a:cubicBezTo>
                <a:cubicBezTo>
                  <a:pt x="105" y="83"/>
                  <a:pt x="105" y="83"/>
                  <a:pt x="105" y="83"/>
                </a:cubicBezTo>
                <a:cubicBezTo>
                  <a:pt x="105" y="83"/>
                  <a:pt x="105" y="83"/>
                  <a:pt x="105" y="83"/>
                </a:cubicBezTo>
                <a:cubicBezTo>
                  <a:pt x="105" y="83"/>
                  <a:pt x="105" y="83"/>
                  <a:pt x="105" y="83"/>
                </a:cubicBezTo>
                <a:cubicBezTo>
                  <a:pt x="106" y="83"/>
                  <a:pt x="106" y="83"/>
                  <a:pt x="106" y="83"/>
                </a:cubicBezTo>
                <a:cubicBezTo>
                  <a:pt x="106" y="83"/>
                  <a:pt x="107" y="82"/>
                  <a:pt x="107" y="82"/>
                </a:cubicBezTo>
                <a:cubicBezTo>
                  <a:pt x="107" y="81"/>
                  <a:pt x="107" y="81"/>
                  <a:pt x="107" y="80"/>
                </a:cubicBezTo>
                <a:cubicBezTo>
                  <a:pt x="107" y="80"/>
                  <a:pt x="107" y="80"/>
                  <a:pt x="107" y="80"/>
                </a:cubicBezTo>
                <a:cubicBezTo>
                  <a:pt x="107" y="80"/>
                  <a:pt x="107" y="79"/>
                  <a:pt x="107" y="79"/>
                </a:cubicBezTo>
                <a:cubicBezTo>
                  <a:pt x="107" y="79"/>
                  <a:pt x="107" y="79"/>
                  <a:pt x="107" y="79"/>
                </a:cubicBezTo>
                <a:cubicBezTo>
                  <a:pt x="107" y="79"/>
                  <a:pt x="107" y="79"/>
                  <a:pt x="107" y="79"/>
                </a:cubicBezTo>
                <a:cubicBezTo>
                  <a:pt x="107" y="79"/>
                  <a:pt x="107" y="79"/>
                  <a:pt x="107" y="79"/>
                </a:cubicBezTo>
                <a:cubicBezTo>
                  <a:pt x="107" y="79"/>
                  <a:pt x="107" y="78"/>
                  <a:pt x="107" y="78"/>
                </a:cubicBezTo>
                <a:cubicBezTo>
                  <a:pt x="107" y="78"/>
                  <a:pt x="108" y="78"/>
                  <a:pt x="108" y="78"/>
                </a:cubicBezTo>
                <a:cubicBezTo>
                  <a:pt x="108" y="78"/>
                  <a:pt x="108" y="78"/>
                  <a:pt x="108" y="78"/>
                </a:cubicBezTo>
                <a:cubicBezTo>
                  <a:pt x="108" y="78"/>
                  <a:pt x="108" y="78"/>
                  <a:pt x="108" y="78"/>
                </a:cubicBezTo>
                <a:cubicBezTo>
                  <a:pt x="109" y="77"/>
                  <a:pt x="109" y="77"/>
                  <a:pt x="109" y="77"/>
                </a:cubicBezTo>
                <a:cubicBezTo>
                  <a:pt x="109" y="77"/>
                  <a:pt x="109" y="76"/>
                  <a:pt x="109" y="76"/>
                </a:cubicBezTo>
                <a:cubicBezTo>
                  <a:pt x="109" y="76"/>
                  <a:pt x="109" y="76"/>
                  <a:pt x="109" y="76"/>
                </a:cubicBezTo>
                <a:cubicBezTo>
                  <a:pt x="109" y="76"/>
                  <a:pt x="109" y="75"/>
                  <a:pt x="109" y="75"/>
                </a:cubicBezTo>
                <a:cubicBezTo>
                  <a:pt x="110" y="75"/>
                  <a:pt x="110" y="74"/>
                  <a:pt x="111" y="74"/>
                </a:cubicBezTo>
                <a:cubicBezTo>
                  <a:pt x="111" y="74"/>
                  <a:pt x="111" y="74"/>
                  <a:pt x="111" y="74"/>
                </a:cubicBezTo>
                <a:cubicBezTo>
                  <a:pt x="111" y="74"/>
                  <a:pt x="111" y="73"/>
                  <a:pt x="111" y="73"/>
                </a:cubicBezTo>
                <a:cubicBezTo>
                  <a:pt x="111" y="73"/>
                  <a:pt x="111" y="72"/>
                  <a:pt x="111" y="72"/>
                </a:cubicBezTo>
                <a:cubicBezTo>
                  <a:pt x="111" y="72"/>
                  <a:pt x="111" y="72"/>
                  <a:pt x="111" y="72"/>
                </a:cubicBezTo>
                <a:cubicBezTo>
                  <a:pt x="111" y="71"/>
                  <a:pt x="111" y="71"/>
                  <a:pt x="111" y="70"/>
                </a:cubicBezTo>
                <a:cubicBezTo>
                  <a:pt x="111" y="70"/>
                  <a:pt x="111" y="70"/>
                  <a:pt x="112" y="69"/>
                </a:cubicBezTo>
                <a:cubicBezTo>
                  <a:pt x="112" y="69"/>
                  <a:pt x="112" y="69"/>
                  <a:pt x="112" y="69"/>
                </a:cubicBezTo>
                <a:cubicBezTo>
                  <a:pt x="112" y="69"/>
                  <a:pt x="112" y="69"/>
                  <a:pt x="112" y="69"/>
                </a:cubicBezTo>
                <a:cubicBezTo>
                  <a:pt x="112" y="68"/>
                  <a:pt x="112" y="68"/>
                  <a:pt x="112" y="68"/>
                </a:cubicBezTo>
                <a:cubicBezTo>
                  <a:pt x="112" y="68"/>
                  <a:pt x="112" y="68"/>
                  <a:pt x="112" y="68"/>
                </a:cubicBezTo>
                <a:cubicBezTo>
                  <a:pt x="112" y="68"/>
                  <a:pt x="112" y="68"/>
                  <a:pt x="112" y="68"/>
                </a:cubicBezTo>
                <a:cubicBezTo>
                  <a:pt x="112" y="68"/>
                  <a:pt x="112" y="68"/>
                  <a:pt x="112" y="68"/>
                </a:cubicBezTo>
                <a:cubicBezTo>
                  <a:pt x="112" y="69"/>
                  <a:pt x="112" y="69"/>
                  <a:pt x="112" y="69"/>
                </a:cubicBezTo>
                <a:cubicBezTo>
                  <a:pt x="112" y="68"/>
                  <a:pt x="112" y="68"/>
                  <a:pt x="112" y="68"/>
                </a:cubicBezTo>
                <a:cubicBezTo>
                  <a:pt x="112" y="67"/>
                  <a:pt x="112" y="66"/>
                  <a:pt x="112" y="65"/>
                </a:cubicBezTo>
                <a:cubicBezTo>
                  <a:pt x="112" y="65"/>
                  <a:pt x="112" y="64"/>
                  <a:pt x="112" y="64"/>
                </a:cubicBezTo>
                <a:cubicBezTo>
                  <a:pt x="112" y="63"/>
                  <a:pt x="112" y="62"/>
                  <a:pt x="113" y="62"/>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1"/>
                  <a:pt x="113" y="61"/>
                  <a:pt x="113" y="61"/>
                </a:cubicBezTo>
                <a:cubicBezTo>
                  <a:pt x="113" y="60"/>
                  <a:pt x="113" y="60"/>
                  <a:pt x="113" y="60"/>
                </a:cubicBezTo>
                <a:cubicBezTo>
                  <a:pt x="113" y="60"/>
                  <a:pt x="113" y="60"/>
                  <a:pt x="113" y="60"/>
                </a:cubicBezTo>
                <a:cubicBezTo>
                  <a:pt x="113" y="60"/>
                  <a:pt x="113" y="60"/>
                  <a:pt x="113" y="60"/>
                </a:cubicBezTo>
                <a:cubicBezTo>
                  <a:pt x="113" y="60"/>
                  <a:pt x="113" y="60"/>
                  <a:pt x="114" y="60"/>
                </a:cubicBezTo>
                <a:cubicBezTo>
                  <a:pt x="114" y="60"/>
                  <a:pt x="114" y="60"/>
                  <a:pt x="114" y="60"/>
                </a:cubicBezTo>
                <a:cubicBezTo>
                  <a:pt x="114" y="58"/>
                  <a:pt x="114" y="58"/>
                  <a:pt x="114" y="58"/>
                </a:cubicBezTo>
                <a:cubicBezTo>
                  <a:pt x="114" y="58"/>
                  <a:pt x="114" y="58"/>
                  <a:pt x="114" y="57"/>
                </a:cubicBezTo>
                <a:cubicBezTo>
                  <a:pt x="114" y="57"/>
                  <a:pt x="114" y="57"/>
                  <a:pt x="114" y="57"/>
                </a:cubicBezTo>
                <a:cubicBezTo>
                  <a:pt x="113" y="57"/>
                  <a:pt x="113" y="57"/>
                  <a:pt x="113" y="57"/>
                </a:cubicBezTo>
                <a:cubicBezTo>
                  <a:pt x="113" y="57"/>
                  <a:pt x="113" y="56"/>
                  <a:pt x="113" y="56"/>
                </a:cubicBezTo>
                <a:cubicBezTo>
                  <a:pt x="113" y="56"/>
                  <a:pt x="113" y="56"/>
                  <a:pt x="113" y="56"/>
                </a:cubicBezTo>
                <a:cubicBezTo>
                  <a:pt x="113" y="56"/>
                  <a:pt x="113" y="55"/>
                  <a:pt x="114" y="55"/>
                </a:cubicBezTo>
                <a:cubicBezTo>
                  <a:pt x="114" y="55"/>
                  <a:pt x="114" y="55"/>
                  <a:pt x="114" y="55"/>
                </a:cubicBezTo>
                <a:cubicBezTo>
                  <a:pt x="114" y="55"/>
                  <a:pt x="114" y="55"/>
                  <a:pt x="114" y="55"/>
                </a:cubicBezTo>
                <a:cubicBezTo>
                  <a:pt x="114" y="54"/>
                  <a:pt x="114" y="54"/>
                  <a:pt x="114" y="54"/>
                </a:cubicBezTo>
                <a:cubicBezTo>
                  <a:pt x="114" y="54"/>
                  <a:pt x="114" y="54"/>
                  <a:pt x="114" y="54"/>
                </a:cubicBezTo>
                <a:cubicBezTo>
                  <a:pt x="114" y="53"/>
                  <a:pt x="114" y="53"/>
                  <a:pt x="114" y="53"/>
                </a:cubicBezTo>
                <a:cubicBezTo>
                  <a:pt x="114" y="53"/>
                  <a:pt x="114" y="53"/>
                  <a:pt x="114" y="53"/>
                </a:cubicBezTo>
                <a:cubicBezTo>
                  <a:pt x="114" y="52"/>
                  <a:pt x="114" y="52"/>
                  <a:pt x="114" y="52"/>
                </a:cubicBezTo>
                <a:cubicBezTo>
                  <a:pt x="114" y="52"/>
                  <a:pt x="114" y="52"/>
                  <a:pt x="114" y="52"/>
                </a:cubicBezTo>
                <a:cubicBezTo>
                  <a:pt x="114" y="50"/>
                  <a:pt x="114" y="50"/>
                  <a:pt x="114" y="50"/>
                </a:cubicBezTo>
                <a:cubicBezTo>
                  <a:pt x="114" y="50"/>
                  <a:pt x="114" y="50"/>
                  <a:pt x="114" y="50"/>
                </a:cubicBezTo>
                <a:cubicBezTo>
                  <a:pt x="114" y="49"/>
                  <a:pt x="115" y="49"/>
                  <a:pt x="114" y="49"/>
                </a:cubicBezTo>
                <a:cubicBezTo>
                  <a:pt x="114" y="48"/>
                  <a:pt x="113" y="48"/>
                  <a:pt x="113" y="48"/>
                </a:cubicBezTo>
                <a:cubicBezTo>
                  <a:pt x="113" y="47"/>
                  <a:pt x="113" y="47"/>
                  <a:pt x="113" y="47"/>
                </a:cubicBezTo>
                <a:cubicBezTo>
                  <a:pt x="113" y="46"/>
                  <a:pt x="113" y="46"/>
                  <a:pt x="113" y="46"/>
                </a:cubicBezTo>
                <a:cubicBezTo>
                  <a:pt x="113" y="46"/>
                  <a:pt x="112" y="46"/>
                  <a:pt x="112" y="46"/>
                </a:cubicBezTo>
                <a:cubicBezTo>
                  <a:pt x="112" y="46"/>
                  <a:pt x="112" y="46"/>
                  <a:pt x="112" y="45"/>
                </a:cubicBezTo>
                <a:cubicBezTo>
                  <a:pt x="112" y="45"/>
                  <a:pt x="112" y="45"/>
                  <a:pt x="112" y="45"/>
                </a:cubicBezTo>
                <a:cubicBezTo>
                  <a:pt x="112" y="45"/>
                  <a:pt x="112" y="45"/>
                  <a:pt x="112" y="45"/>
                </a:cubicBezTo>
                <a:cubicBezTo>
                  <a:pt x="112" y="45"/>
                  <a:pt x="112" y="45"/>
                  <a:pt x="112" y="45"/>
                </a:cubicBezTo>
                <a:cubicBezTo>
                  <a:pt x="112" y="45"/>
                  <a:pt x="112" y="45"/>
                  <a:pt x="112" y="44"/>
                </a:cubicBezTo>
                <a:cubicBezTo>
                  <a:pt x="112" y="44"/>
                  <a:pt x="112" y="44"/>
                  <a:pt x="111" y="44"/>
                </a:cubicBezTo>
                <a:cubicBezTo>
                  <a:pt x="111" y="44"/>
                  <a:pt x="111" y="44"/>
                  <a:pt x="111" y="44"/>
                </a:cubicBezTo>
                <a:cubicBezTo>
                  <a:pt x="111" y="44"/>
                  <a:pt x="111" y="44"/>
                  <a:pt x="111" y="44"/>
                </a:cubicBezTo>
                <a:cubicBezTo>
                  <a:pt x="111" y="44"/>
                  <a:pt x="111" y="43"/>
                  <a:pt x="111" y="43"/>
                </a:cubicBezTo>
                <a:cubicBezTo>
                  <a:pt x="111" y="43"/>
                  <a:pt x="111" y="43"/>
                  <a:pt x="111" y="43"/>
                </a:cubicBezTo>
                <a:cubicBezTo>
                  <a:pt x="111" y="43"/>
                  <a:pt x="111" y="43"/>
                  <a:pt x="111" y="43"/>
                </a:cubicBezTo>
                <a:cubicBezTo>
                  <a:pt x="111" y="43"/>
                  <a:pt x="111" y="42"/>
                  <a:pt x="111" y="42"/>
                </a:cubicBezTo>
                <a:cubicBezTo>
                  <a:pt x="111" y="42"/>
                  <a:pt x="110" y="42"/>
                  <a:pt x="110" y="42"/>
                </a:cubicBezTo>
                <a:cubicBezTo>
                  <a:pt x="110" y="42"/>
                  <a:pt x="110" y="42"/>
                  <a:pt x="110" y="42"/>
                </a:cubicBezTo>
                <a:cubicBezTo>
                  <a:pt x="110" y="41"/>
                  <a:pt x="110" y="41"/>
                  <a:pt x="110" y="41"/>
                </a:cubicBezTo>
                <a:cubicBezTo>
                  <a:pt x="109" y="41"/>
                  <a:pt x="109" y="40"/>
                  <a:pt x="109" y="39"/>
                </a:cubicBezTo>
                <a:cubicBezTo>
                  <a:pt x="109" y="39"/>
                  <a:pt x="109" y="39"/>
                  <a:pt x="109" y="39"/>
                </a:cubicBezTo>
                <a:cubicBezTo>
                  <a:pt x="109" y="39"/>
                  <a:pt x="109" y="39"/>
                  <a:pt x="109" y="39"/>
                </a:cubicBezTo>
                <a:cubicBezTo>
                  <a:pt x="109" y="39"/>
                  <a:pt x="109" y="39"/>
                  <a:pt x="109" y="39"/>
                </a:cubicBezTo>
                <a:cubicBezTo>
                  <a:pt x="109" y="38"/>
                  <a:pt x="108" y="38"/>
                  <a:pt x="108" y="38"/>
                </a:cubicBezTo>
                <a:cubicBezTo>
                  <a:pt x="108" y="38"/>
                  <a:pt x="108" y="38"/>
                  <a:pt x="108" y="38"/>
                </a:cubicBezTo>
                <a:cubicBezTo>
                  <a:pt x="108" y="37"/>
                  <a:pt x="108" y="37"/>
                  <a:pt x="108" y="37"/>
                </a:cubicBezTo>
                <a:cubicBezTo>
                  <a:pt x="108" y="37"/>
                  <a:pt x="107" y="37"/>
                  <a:pt x="107" y="37"/>
                </a:cubicBezTo>
                <a:cubicBezTo>
                  <a:pt x="107" y="37"/>
                  <a:pt x="107" y="37"/>
                  <a:pt x="107" y="37"/>
                </a:cubicBezTo>
                <a:cubicBezTo>
                  <a:pt x="107" y="37"/>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6"/>
                  <a:pt x="107" y="36"/>
                  <a:pt x="107" y="36"/>
                </a:cubicBezTo>
                <a:cubicBezTo>
                  <a:pt x="107" y="35"/>
                  <a:pt x="107" y="35"/>
                  <a:pt x="107" y="35"/>
                </a:cubicBezTo>
                <a:cubicBezTo>
                  <a:pt x="107" y="35"/>
                  <a:pt x="107" y="35"/>
                  <a:pt x="107" y="35"/>
                </a:cubicBezTo>
                <a:cubicBezTo>
                  <a:pt x="106" y="35"/>
                  <a:pt x="106" y="35"/>
                  <a:pt x="106" y="35"/>
                </a:cubicBezTo>
                <a:cubicBezTo>
                  <a:pt x="106" y="34"/>
                  <a:pt x="105" y="34"/>
                  <a:pt x="105" y="33"/>
                </a:cubicBezTo>
                <a:cubicBezTo>
                  <a:pt x="105" y="32"/>
                  <a:pt x="105" y="32"/>
                  <a:pt x="105" y="32"/>
                </a:cubicBezTo>
                <a:cubicBezTo>
                  <a:pt x="104" y="32"/>
                  <a:pt x="104" y="31"/>
                  <a:pt x="103" y="31"/>
                </a:cubicBezTo>
                <a:cubicBezTo>
                  <a:pt x="104" y="31"/>
                  <a:pt x="104" y="31"/>
                  <a:pt x="104" y="31"/>
                </a:cubicBezTo>
                <a:cubicBezTo>
                  <a:pt x="104" y="30"/>
                  <a:pt x="104" y="30"/>
                  <a:pt x="104" y="30"/>
                </a:cubicBezTo>
                <a:cubicBezTo>
                  <a:pt x="104" y="31"/>
                  <a:pt x="104" y="31"/>
                  <a:pt x="104" y="31"/>
                </a:cubicBezTo>
                <a:cubicBezTo>
                  <a:pt x="105" y="31"/>
                  <a:pt x="105" y="31"/>
                  <a:pt x="105" y="31"/>
                </a:cubicBezTo>
                <a:cubicBezTo>
                  <a:pt x="105" y="31"/>
                  <a:pt x="105" y="31"/>
                  <a:pt x="105" y="31"/>
                </a:cubicBezTo>
                <a:cubicBezTo>
                  <a:pt x="105" y="31"/>
                  <a:pt x="105" y="31"/>
                  <a:pt x="105" y="31"/>
                </a:cubicBezTo>
                <a:cubicBezTo>
                  <a:pt x="105" y="31"/>
                  <a:pt x="105" y="31"/>
                  <a:pt x="105" y="31"/>
                </a:cubicBezTo>
                <a:cubicBezTo>
                  <a:pt x="105" y="32"/>
                  <a:pt x="105" y="32"/>
                  <a:pt x="105" y="32"/>
                </a:cubicBezTo>
                <a:cubicBezTo>
                  <a:pt x="105" y="32"/>
                  <a:pt x="105" y="32"/>
                  <a:pt x="105" y="32"/>
                </a:cubicBezTo>
                <a:cubicBezTo>
                  <a:pt x="105" y="32"/>
                  <a:pt x="105" y="32"/>
                  <a:pt x="105" y="32"/>
                </a:cubicBezTo>
                <a:cubicBezTo>
                  <a:pt x="105" y="32"/>
                  <a:pt x="105" y="32"/>
                  <a:pt x="105" y="32"/>
                </a:cubicBezTo>
                <a:cubicBezTo>
                  <a:pt x="105" y="33"/>
                  <a:pt x="105" y="33"/>
                  <a:pt x="105" y="33"/>
                </a:cubicBezTo>
                <a:cubicBezTo>
                  <a:pt x="106" y="33"/>
                  <a:pt x="106" y="33"/>
                  <a:pt x="106" y="33"/>
                </a:cubicBezTo>
                <a:cubicBezTo>
                  <a:pt x="106" y="33"/>
                  <a:pt x="106" y="33"/>
                  <a:pt x="106" y="33"/>
                </a:cubicBezTo>
                <a:cubicBezTo>
                  <a:pt x="106" y="33"/>
                  <a:pt x="106" y="33"/>
                  <a:pt x="106" y="33"/>
                </a:cubicBezTo>
                <a:cubicBezTo>
                  <a:pt x="106" y="33"/>
                  <a:pt x="106" y="33"/>
                  <a:pt x="106" y="33"/>
                </a:cubicBezTo>
                <a:cubicBezTo>
                  <a:pt x="106" y="34"/>
                  <a:pt x="106" y="34"/>
                  <a:pt x="106" y="34"/>
                </a:cubicBezTo>
                <a:cubicBezTo>
                  <a:pt x="106" y="34"/>
                  <a:pt x="107" y="34"/>
                  <a:pt x="107" y="34"/>
                </a:cubicBezTo>
                <a:cubicBezTo>
                  <a:pt x="107" y="34"/>
                  <a:pt x="107" y="34"/>
                  <a:pt x="107" y="34"/>
                </a:cubicBezTo>
                <a:cubicBezTo>
                  <a:pt x="107" y="34"/>
                  <a:pt x="107" y="35"/>
                  <a:pt x="107" y="35"/>
                </a:cubicBezTo>
                <a:cubicBezTo>
                  <a:pt x="108" y="35"/>
                  <a:pt x="108" y="35"/>
                  <a:pt x="108" y="35"/>
                </a:cubicBezTo>
                <a:cubicBezTo>
                  <a:pt x="108" y="36"/>
                  <a:pt x="108" y="36"/>
                  <a:pt x="108" y="36"/>
                </a:cubicBezTo>
                <a:cubicBezTo>
                  <a:pt x="108" y="36"/>
                  <a:pt x="108" y="36"/>
                  <a:pt x="108" y="36"/>
                </a:cubicBezTo>
                <a:cubicBezTo>
                  <a:pt x="108" y="36"/>
                  <a:pt x="108" y="36"/>
                  <a:pt x="108" y="36"/>
                </a:cubicBezTo>
                <a:cubicBezTo>
                  <a:pt x="108" y="36"/>
                  <a:pt x="108" y="37"/>
                  <a:pt x="108" y="37"/>
                </a:cubicBezTo>
                <a:cubicBezTo>
                  <a:pt x="109" y="37"/>
                  <a:pt x="109" y="37"/>
                  <a:pt x="109" y="37"/>
                </a:cubicBezTo>
                <a:cubicBezTo>
                  <a:pt x="109" y="37"/>
                  <a:pt x="109" y="37"/>
                  <a:pt x="109" y="37"/>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8"/>
                  <a:pt x="109" y="38"/>
                  <a:pt x="109" y="38"/>
                </a:cubicBezTo>
                <a:cubicBezTo>
                  <a:pt x="109" y="39"/>
                  <a:pt x="109" y="39"/>
                  <a:pt x="109" y="39"/>
                </a:cubicBezTo>
                <a:cubicBezTo>
                  <a:pt x="110" y="39"/>
                  <a:pt x="110" y="39"/>
                  <a:pt x="110" y="39"/>
                </a:cubicBezTo>
                <a:cubicBezTo>
                  <a:pt x="110" y="39"/>
                  <a:pt x="110" y="40"/>
                  <a:pt x="110" y="40"/>
                </a:cubicBezTo>
                <a:cubicBezTo>
                  <a:pt x="110" y="40"/>
                  <a:pt x="110" y="40"/>
                  <a:pt x="110" y="40"/>
                </a:cubicBezTo>
                <a:cubicBezTo>
                  <a:pt x="110" y="40"/>
                  <a:pt x="110" y="40"/>
                  <a:pt x="110" y="40"/>
                </a:cubicBezTo>
                <a:cubicBezTo>
                  <a:pt x="110" y="40"/>
                  <a:pt x="110" y="41"/>
                  <a:pt x="111" y="41"/>
                </a:cubicBezTo>
                <a:cubicBezTo>
                  <a:pt x="111" y="41"/>
                  <a:pt x="111" y="41"/>
                  <a:pt x="111" y="41"/>
                </a:cubicBezTo>
                <a:cubicBezTo>
                  <a:pt x="111" y="41"/>
                  <a:pt x="111" y="41"/>
                  <a:pt x="111" y="41"/>
                </a:cubicBezTo>
                <a:cubicBezTo>
                  <a:pt x="111" y="42"/>
                  <a:pt x="111" y="42"/>
                  <a:pt x="111" y="42"/>
                </a:cubicBezTo>
                <a:cubicBezTo>
                  <a:pt x="111" y="42"/>
                  <a:pt x="111" y="42"/>
                  <a:pt x="111" y="42"/>
                </a:cubicBezTo>
                <a:cubicBezTo>
                  <a:pt x="111" y="42"/>
                  <a:pt x="111" y="42"/>
                  <a:pt x="111" y="42"/>
                </a:cubicBezTo>
                <a:cubicBezTo>
                  <a:pt x="111" y="42"/>
                  <a:pt x="111" y="43"/>
                  <a:pt x="111" y="43"/>
                </a:cubicBezTo>
                <a:cubicBezTo>
                  <a:pt x="112" y="43"/>
                  <a:pt x="112" y="43"/>
                  <a:pt x="112" y="44"/>
                </a:cubicBezTo>
                <a:cubicBezTo>
                  <a:pt x="113" y="44"/>
                  <a:pt x="113" y="44"/>
                  <a:pt x="113" y="44"/>
                </a:cubicBezTo>
                <a:cubicBezTo>
                  <a:pt x="113" y="43"/>
                  <a:pt x="113" y="43"/>
                  <a:pt x="113" y="43"/>
                </a:cubicBezTo>
                <a:cubicBezTo>
                  <a:pt x="113" y="42"/>
                  <a:pt x="112" y="41"/>
                  <a:pt x="112" y="39"/>
                </a:cubicBezTo>
                <a:cubicBezTo>
                  <a:pt x="112" y="38"/>
                  <a:pt x="112" y="38"/>
                  <a:pt x="112" y="37"/>
                </a:cubicBezTo>
                <a:close/>
                <a:moveTo>
                  <a:pt x="79" y="5"/>
                </a:moveTo>
                <a:cubicBezTo>
                  <a:pt x="79" y="5"/>
                  <a:pt x="78" y="5"/>
                  <a:pt x="78" y="6"/>
                </a:cubicBezTo>
                <a:cubicBezTo>
                  <a:pt x="78" y="6"/>
                  <a:pt x="78" y="6"/>
                  <a:pt x="78" y="6"/>
                </a:cubicBezTo>
                <a:cubicBezTo>
                  <a:pt x="78" y="6"/>
                  <a:pt x="78" y="6"/>
                  <a:pt x="78" y="6"/>
                </a:cubicBezTo>
                <a:cubicBezTo>
                  <a:pt x="78" y="7"/>
                  <a:pt x="78" y="7"/>
                  <a:pt x="78" y="7"/>
                </a:cubicBezTo>
                <a:cubicBezTo>
                  <a:pt x="78" y="7"/>
                  <a:pt x="79" y="7"/>
                  <a:pt x="79" y="7"/>
                </a:cubicBezTo>
                <a:cubicBezTo>
                  <a:pt x="79" y="8"/>
                  <a:pt x="79" y="8"/>
                  <a:pt x="79" y="8"/>
                </a:cubicBezTo>
                <a:cubicBezTo>
                  <a:pt x="79" y="7"/>
                  <a:pt x="79" y="7"/>
                  <a:pt x="79" y="7"/>
                </a:cubicBezTo>
                <a:cubicBezTo>
                  <a:pt x="79" y="7"/>
                  <a:pt x="79" y="7"/>
                  <a:pt x="79" y="7"/>
                </a:cubicBezTo>
                <a:cubicBezTo>
                  <a:pt x="79" y="7"/>
                  <a:pt x="79" y="8"/>
                  <a:pt x="79" y="8"/>
                </a:cubicBezTo>
                <a:cubicBezTo>
                  <a:pt x="79" y="8"/>
                  <a:pt x="79" y="8"/>
                  <a:pt x="79" y="8"/>
                </a:cubicBezTo>
                <a:cubicBezTo>
                  <a:pt x="78" y="8"/>
                  <a:pt x="78" y="8"/>
                  <a:pt x="78" y="8"/>
                </a:cubicBezTo>
                <a:cubicBezTo>
                  <a:pt x="78" y="8"/>
                  <a:pt x="78" y="8"/>
                  <a:pt x="78" y="8"/>
                </a:cubicBezTo>
                <a:cubicBezTo>
                  <a:pt x="78" y="8"/>
                  <a:pt x="78" y="8"/>
                  <a:pt x="78" y="8"/>
                </a:cubicBezTo>
                <a:cubicBezTo>
                  <a:pt x="78" y="8"/>
                  <a:pt x="78" y="8"/>
                  <a:pt x="78" y="8"/>
                </a:cubicBezTo>
                <a:cubicBezTo>
                  <a:pt x="78" y="10"/>
                  <a:pt x="78" y="10"/>
                  <a:pt x="78" y="10"/>
                </a:cubicBezTo>
                <a:cubicBezTo>
                  <a:pt x="79" y="10"/>
                  <a:pt x="79" y="10"/>
                  <a:pt x="79" y="10"/>
                </a:cubicBezTo>
                <a:cubicBezTo>
                  <a:pt x="79" y="10"/>
                  <a:pt x="79" y="10"/>
                  <a:pt x="79" y="10"/>
                </a:cubicBezTo>
                <a:cubicBezTo>
                  <a:pt x="80" y="10"/>
                  <a:pt x="80" y="10"/>
                  <a:pt x="80" y="10"/>
                </a:cubicBezTo>
                <a:cubicBezTo>
                  <a:pt x="80" y="10"/>
                  <a:pt x="80" y="10"/>
                  <a:pt x="80" y="10"/>
                </a:cubicBezTo>
                <a:cubicBezTo>
                  <a:pt x="81" y="10"/>
                  <a:pt x="81" y="10"/>
                  <a:pt x="81" y="10"/>
                </a:cubicBezTo>
                <a:cubicBezTo>
                  <a:pt x="81" y="10"/>
                  <a:pt x="81" y="10"/>
                  <a:pt x="81" y="10"/>
                </a:cubicBezTo>
                <a:cubicBezTo>
                  <a:pt x="81" y="9"/>
                  <a:pt x="81" y="9"/>
                  <a:pt x="81" y="9"/>
                </a:cubicBezTo>
                <a:cubicBezTo>
                  <a:pt x="81" y="9"/>
                  <a:pt x="81" y="9"/>
                  <a:pt x="81" y="9"/>
                </a:cubicBezTo>
                <a:cubicBezTo>
                  <a:pt x="81" y="9"/>
                  <a:pt x="81"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0" y="8"/>
                </a:cubicBezTo>
                <a:cubicBezTo>
                  <a:pt x="80" y="8"/>
                  <a:pt x="80" y="8"/>
                  <a:pt x="81" y="7"/>
                </a:cubicBezTo>
                <a:cubicBezTo>
                  <a:pt x="81" y="7"/>
                  <a:pt x="81" y="7"/>
                  <a:pt x="81" y="6"/>
                </a:cubicBezTo>
                <a:cubicBezTo>
                  <a:pt x="81" y="6"/>
                  <a:pt x="81" y="6"/>
                  <a:pt x="81" y="6"/>
                </a:cubicBezTo>
                <a:cubicBezTo>
                  <a:pt x="81" y="6"/>
                  <a:pt x="81" y="6"/>
                  <a:pt x="81" y="6"/>
                </a:cubicBezTo>
                <a:cubicBezTo>
                  <a:pt x="81" y="6"/>
                  <a:pt x="81" y="6"/>
                  <a:pt x="81" y="6"/>
                </a:cubicBezTo>
                <a:cubicBezTo>
                  <a:pt x="80" y="6"/>
                  <a:pt x="80" y="6"/>
                  <a:pt x="80" y="6"/>
                </a:cubicBezTo>
                <a:cubicBezTo>
                  <a:pt x="80" y="6"/>
                  <a:pt x="80" y="6"/>
                  <a:pt x="80" y="6"/>
                </a:cubicBezTo>
                <a:cubicBezTo>
                  <a:pt x="80" y="5"/>
                  <a:pt x="80" y="5"/>
                  <a:pt x="80" y="5"/>
                </a:cubicBezTo>
                <a:cubicBezTo>
                  <a:pt x="80" y="5"/>
                  <a:pt x="80" y="5"/>
                  <a:pt x="80" y="5"/>
                </a:cubicBezTo>
                <a:cubicBezTo>
                  <a:pt x="80" y="5"/>
                  <a:pt x="80" y="5"/>
                  <a:pt x="80" y="5"/>
                </a:cubicBezTo>
                <a:cubicBezTo>
                  <a:pt x="79" y="5"/>
                  <a:pt x="79" y="5"/>
                  <a:pt x="79" y="5"/>
                </a:cubicBezTo>
                <a:cubicBezTo>
                  <a:pt x="79" y="5"/>
                  <a:pt x="79" y="5"/>
                  <a:pt x="79" y="5"/>
                </a:cubicBezTo>
                <a:close/>
                <a:moveTo>
                  <a:pt x="75" y="5"/>
                </a:moveTo>
                <a:cubicBezTo>
                  <a:pt x="75" y="5"/>
                  <a:pt x="75" y="5"/>
                  <a:pt x="75" y="5"/>
                </a:cubicBezTo>
                <a:cubicBezTo>
                  <a:pt x="75" y="5"/>
                  <a:pt x="75" y="5"/>
                  <a:pt x="75" y="5"/>
                </a:cubicBezTo>
                <a:cubicBezTo>
                  <a:pt x="75" y="5"/>
                  <a:pt x="75" y="5"/>
                  <a:pt x="75" y="5"/>
                </a:cubicBezTo>
                <a:cubicBezTo>
                  <a:pt x="75" y="5"/>
                  <a:pt x="75" y="5"/>
                  <a:pt x="74" y="5"/>
                </a:cubicBezTo>
                <a:cubicBezTo>
                  <a:pt x="74" y="5"/>
                  <a:pt x="74" y="5"/>
                  <a:pt x="74" y="5"/>
                </a:cubicBezTo>
                <a:cubicBezTo>
                  <a:pt x="74" y="5"/>
                  <a:pt x="74" y="5"/>
                  <a:pt x="74" y="5"/>
                </a:cubicBezTo>
                <a:cubicBezTo>
                  <a:pt x="74" y="6"/>
                  <a:pt x="74" y="6"/>
                  <a:pt x="74" y="6"/>
                </a:cubicBezTo>
                <a:cubicBezTo>
                  <a:pt x="74" y="6"/>
                  <a:pt x="74" y="6"/>
                  <a:pt x="74" y="6"/>
                </a:cubicBezTo>
                <a:cubicBezTo>
                  <a:pt x="74" y="6"/>
                  <a:pt x="74" y="6"/>
                  <a:pt x="74" y="6"/>
                </a:cubicBezTo>
                <a:cubicBezTo>
                  <a:pt x="74" y="6"/>
                  <a:pt x="74" y="6"/>
                  <a:pt x="74" y="6"/>
                </a:cubicBezTo>
                <a:cubicBezTo>
                  <a:pt x="73" y="6"/>
                  <a:pt x="73" y="6"/>
                  <a:pt x="73" y="6"/>
                </a:cubicBezTo>
                <a:cubicBezTo>
                  <a:pt x="73" y="6"/>
                  <a:pt x="73" y="6"/>
                  <a:pt x="73" y="6"/>
                </a:cubicBezTo>
                <a:cubicBezTo>
                  <a:pt x="73" y="6"/>
                  <a:pt x="73" y="6"/>
                  <a:pt x="73" y="6"/>
                </a:cubicBezTo>
                <a:cubicBezTo>
                  <a:pt x="73" y="6"/>
                  <a:pt x="73" y="6"/>
                  <a:pt x="73" y="6"/>
                </a:cubicBezTo>
                <a:cubicBezTo>
                  <a:pt x="73" y="7"/>
                  <a:pt x="73" y="7"/>
                  <a:pt x="73" y="7"/>
                </a:cubicBezTo>
                <a:cubicBezTo>
                  <a:pt x="73" y="7"/>
                  <a:pt x="73" y="7"/>
                  <a:pt x="73" y="7"/>
                </a:cubicBezTo>
                <a:cubicBezTo>
                  <a:pt x="73" y="8"/>
                  <a:pt x="73" y="8"/>
                  <a:pt x="73" y="8"/>
                </a:cubicBezTo>
                <a:cubicBezTo>
                  <a:pt x="73" y="8"/>
                  <a:pt x="73" y="8"/>
                  <a:pt x="73" y="8"/>
                </a:cubicBezTo>
                <a:cubicBezTo>
                  <a:pt x="73" y="8"/>
                  <a:pt x="73" y="8"/>
                  <a:pt x="73" y="8"/>
                </a:cubicBezTo>
                <a:cubicBezTo>
                  <a:pt x="73" y="8"/>
                  <a:pt x="73" y="8"/>
                  <a:pt x="73" y="8"/>
                </a:cubicBezTo>
                <a:cubicBezTo>
                  <a:pt x="74" y="8"/>
                  <a:pt x="74" y="8"/>
                  <a:pt x="74" y="8"/>
                </a:cubicBezTo>
                <a:cubicBezTo>
                  <a:pt x="74" y="8"/>
                  <a:pt x="74" y="8"/>
                  <a:pt x="74" y="8"/>
                </a:cubicBezTo>
                <a:cubicBezTo>
                  <a:pt x="74" y="8"/>
                  <a:pt x="74" y="8"/>
                  <a:pt x="74" y="8"/>
                </a:cubicBezTo>
                <a:cubicBezTo>
                  <a:pt x="74" y="8"/>
                  <a:pt x="74" y="8"/>
                  <a:pt x="74" y="8"/>
                </a:cubicBezTo>
                <a:cubicBezTo>
                  <a:pt x="74" y="8"/>
                  <a:pt x="74" y="9"/>
                  <a:pt x="74" y="9"/>
                </a:cubicBezTo>
                <a:cubicBezTo>
                  <a:pt x="74" y="9"/>
                  <a:pt x="75" y="9"/>
                  <a:pt x="75" y="9"/>
                </a:cubicBezTo>
                <a:cubicBezTo>
                  <a:pt x="75" y="9"/>
                  <a:pt x="75" y="9"/>
                  <a:pt x="75" y="9"/>
                </a:cubicBezTo>
                <a:cubicBezTo>
                  <a:pt x="75" y="9"/>
                  <a:pt x="75" y="9"/>
                  <a:pt x="75" y="9"/>
                </a:cubicBezTo>
                <a:cubicBezTo>
                  <a:pt x="76" y="9"/>
                  <a:pt x="76" y="9"/>
                  <a:pt x="76" y="9"/>
                </a:cubicBezTo>
                <a:cubicBezTo>
                  <a:pt x="76" y="9"/>
                  <a:pt x="76" y="9"/>
                  <a:pt x="76" y="9"/>
                </a:cubicBezTo>
                <a:cubicBezTo>
                  <a:pt x="77" y="9"/>
                  <a:pt x="77" y="9"/>
                  <a:pt x="77" y="9"/>
                </a:cubicBezTo>
                <a:cubicBezTo>
                  <a:pt x="77" y="9"/>
                  <a:pt x="77" y="9"/>
                  <a:pt x="77" y="9"/>
                </a:cubicBezTo>
                <a:cubicBezTo>
                  <a:pt x="77" y="9"/>
                  <a:pt x="77" y="9"/>
                  <a:pt x="77" y="8"/>
                </a:cubicBezTo>
                <a:cubicBezTo>
                  <a:pt x="78" y="8"/>
                  <a:pt x="78" y="8"/>
                  <a:pt x="78" y="7"/>
                </a:cubicBezTo>
                <a:cubicBezTo>
                  <a:pt x="78" y="7"/>
                  <a:pt x="78" y="7"/>
                  <a:pt x="77" y="7"/>
                </a:cubicBezTo>
                <a:cubicBezTo>
                  <a:pt x="77" y="6"/>
                  <a:pt x="77" y="6"/>
                  <a:pt x="77" y="6"/>
                </a:cubicBezTo>
                <a:cubicBezTo>
                  <a:pt x="77" y="6"/>
                  <a:pt x="77" y="6"/>
                  <a:pt x="77" y="6"/>
                </a:cubicBezTo>
                <a:cubicBezTo>
                  <a:pt x="77" y="6"/>
                  <a:pt x="77" y="6"/>
                  <a:pt x="77" y="6"/>
                </a:cubicBezTo>
                <a:cubicBezTo>
                  <a:pt x="77" y="6"/>
                  <a:pt x="78" y="6"/>
                  <a:pt x="78" y="5"/>
                </a:cubicBezTo>
                <a:cubicBezTo>
                  <a:pt x="78" y="5"/>
                  <a:pt x="78" y="5"/>
                  <a:pt x="78" y="5"/>
                </a:cubicBezTo>
                <a:cubicBezTo>
                  <a:pt x="78" y="5"/>
                  <a:pt x="78" y="5"/>
                  <a:pt x="78" y="5"/>
                </a:cubicBezTo>
                <a:cubicBezTo>
                  <a:pt x="77" y="5"/>
                  <a:pt x="77" y="5"/>
                  <a:pt x="77" y="5"/>
                </a:cubicBezTo>
                <a:cubicBezTo>
                  <a:pt x="77" y="5"/>
                  <a:pt x="77" y="5"/>
                  <a:pt x="77" y="5"/>
                </a:cubicBezTo>
                <a:cubicBezTo>
                  <a:pt x="77" y="5"/>
                  <a:pt x="77" y="5"/>
                  <a:pt x="77" y="5"/>
                </a:cubicBezTo>
                <a:cubicBezTo>
                  <a:pt x="77" y="4"/>
                  <a:pt x="76" y="4"/>
                  <a:pt x="76" y="4"/>
                </a:cubicBezTo>
                <a:cubicBezTo>
                  <a:pt x="76" y="4"/>
                  <a:pt x="76" y="4"/>
                  <a:pt x="76" y="4"/>
                </a:cubicBezTo>
                <a:cubicBezTo>
                  <a:pt x="76" y="4"/>
                  <a:pt x="76" y="4"/>
                  <a:pt x="76" y="4"/>
                </a:cubicBezTo>
                <a:cubicBezTo>
                  <a:pt x="76" y="4"/>
                  <a:pt x="76" y="4"/>
                  <a:pt x="76" y="4"/>
                </a:cubicBezTo>
                <a:cubicBezTo>
                  <a:pt x="76"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4"/>
                  <a:pt x="75" y="4"/>
                  <a:pt x="75" y="4"/>
                </a:cubicBezTo>
                <a:cubicBezTo>
                  <a:pt x="75" y="3"/>
                  <a:pt x="75" y="3"/>
                  <a:pt x="75" y="3"/>
                </a:cubicBezTo>
                <a:cubicBezTo>
                  <a:pt x="73" y="3"/>
                  <a:pt x="73" y="3"/>
                  <a:pt x="73" y="3"/>
                </a:cubicBezTo>
                <a:cubicBezTo>
                  <a:pt x="73" y="4"/>
                  <a:pt x="73" y="4"/>
                  <a:pt x="73" y="4"/>
                </a:cubicBezTo>
                <a:cubicBezTo>
                  <a:pt x="73" y="4"/>
                  <a:pt x="73" y="4"/>
                  <a:pt x="73" y="4"/>
                </a:cubicBezTo>
                <a:cubicBezTo>
                  <a:pt x="73" y="4"/>
                  <a:pt x="73" y="5"/>
                  <a:pt x="73" y="5"/>
                </a:cubicBezTo>
                <a:cubicBezTo>
                  <a:pt x="73" y="5"/>
                  <a:pt x="73" y="5"/>
                  <a:pt x="73" y="5"/>
                </a:cubicBezTo>
                <a:cubicBezTo>
                  <a:pt x="75" y="5"/>
                  <a:pt x="75" y="5"/>
                  <a:pt x="75" y="5"/>
                </a:cubicBezTo>
                <a:cubicBezTo>
                  <a:pt x="75" y="5"/>
                  <a:pt x="75" y="5"/>
                  <a:pt x="75" y="5"/>
                </a:cubicBezTo>
                <a:close/>
                <a:moveTo>
                  <a:pt x="112" y="77"/>
                </a:moveTo>
                <a:cubicBezTo>
                  <a:pt x="113" y="76"/>
                  <a:pt x="113" y="75"/>
                  <a:pt x="113" y="74"/>
                </a:cubicBezTo>
                <a:cubicBezTo>
                  <a:pt x="113" y="74"/>
                  <a:pt x="113" y="74"/>
                  <a:pt x="113" y="74"/>
                </a:cubicBezTo>
                <a:cubicBezTo>
                  <a:pt x="113" y="74"/>
                  <a:pt x="113" y="74"/>
                  <a:pt x="113" y="74"/>
                </a:cubicBezTo>
                <a:cubicBezTo>
                  <a:pt x="113" y="74"/>
                  <a:pt x="113" y="74"/>
                  <a:pt x="113" y="74"/>
                </a:cubicBezTo>
                <a:cubicBezTo>
                  <a:pt x="113" y="74"/>
                  <a:pt x="113" y="74"/>
                  <a:pt x="113" y="74"/>
                </a:cubicBezTo>
                <a:cubicBezTo>
                  <a:pt x="113" y="74"/>
                  <a:pt x="113" y="74"/>
                  <a:pt x="112" y="73"/>
                </a:cubicBezTo>
                <a:cubicBezTo>
                  <a:pt x="112" y="74"/>
                  <a:pt x="112" y="74"/>
                  <a:pt x="112" y="74"/>
                </a:cubicBezTo>
                <a:cubicBezTo>
                  <a:pt x="112" y="74"/>
                  <a:pt x="112" y="74"/>
                  <a:pt x="112" y="74"/>
                </a:cubicBezTo>
                <a:cubicBezTo>
                  <a:pt x="112" y="74"/>
                  <a:pt x="112" y="74"/>
                  <a:pt x="111" y="74"/>
                </a:cubicBezTo>
                <a:cubicBezTo>
                  <a:pt x="111" y="75"/>
                  <a:pt x="111" y="75"/>
                  <a:pt x="111" y="75"/>
                </a:cubicBezTo>
                <a:cubicBezTo>
                  <a:pt x="111" y="75"/>
                  <a:pt x="110" y="76"/>
                  <a:pt x="110" y="76"/>
                </a:cubicBezTo>
                <a:cubicBezTo>
                  <a:pt x="110" y="76"/>
                  <a:pt x="110" y="76"/>
                  <a:pt x="110" y="76"/>
                </a:cubicBezTo>
                <a:cubicBezTo>
                  <a:pt x="110" y="76"/>
                  <a:pt x="110" y="76"/>
                  <a:pt x="110" y="76"/>
                </a:cubicBezTo>
                <a:cubicBezTo>
                  <a:pt x="110" y="76"/>
                  <a:pt x="110" y="77"/>
                  <a:pt x="110" y="77"/>
                </a:cubicBezTo>
                <a:cubicBezTo>
                  <a:pt x="110" y="77"/>
                  <a:pt x="110" y="77"/>
                  <a:pt x="110" y="77"/>
                </a:cubicBezTo>
                <a:cubicBezTo>
                  <a:pt x="110" y="77"/>
                  <a:pt x="110" y="77"/>
                  <a:pt x="110" y="77"/>
                </a:cubicBezTo>
                <a:cubicBezTo>
                  <a:pt x="109" y="78"/>
                  <a:pt x="109" y="78"/>
                  <a:pt x="109" y="79"/>
                </a:cubicBezTo>
                <a:cubicBezTo>
                  <a:pt x="109" y="79"/>
                  <a:pt x="109" y="79"/>
                  <a:pt x="109" y="79"/>
                </a:cubicBezTo>
                <a:cubicBezTo>
                  <a:pt x="109" y="79"/>
                  <a:pt x="109" y="79"/>
                  <a:pt x="109" y="79"/>
                </a:cubicBezTo>
                <a:cubicBezTo>
                  <a:pt x="109" y="79"/>
                  <a:pt x="109" y="80"/>
                  <a:pt x="109" y="81"/>
                </a:cubicBezTo>
                <a:cubicBezTo>
                  <a:pt x="109" y="81"/>
                  <a:pt x="109" y="81"/>
                  <a:pt x="109" y="81"/>
                </a:cubicBezTo>
                <a:cubicBezTo>
                  <a:pt x="109" y="82"/>
                  <a:pt x="109" y="82"/>
                  <a:pt x="109" y="82"/>
                </a:cubicBezTo>
                <a:cubicBezTo>
                  <a:pt x="109" y="82"/>
                  <a:pt x="109" y="82"/>
                  <a:pt x="109" y="82"/>
                </a:cubicBezTo>
                <a:cubicBezTo>
                  <a:pt x="109" y="82"/>
                  <a:pt x="109" y="82"/>
                  <a:pt x="109" y="82"/>
                </a:cubicBezTo>
                <a:cubicBezTo>
                  <a:pt x="110" y="82"/>
                  <a:pt x="111" y="81"/>
                  <a:pt x="111" y="81"/>
                </a:cubicBezTo>
                <a:cubicBezTo>
                  <a:pt x="111" y="81"/>
                  <a:pt x="111" y="80"/>
                  <a:pt x="111" y="80"/>
                </a:cubicBezTo>
                <a:cubicBezTo>
                  <a:pt x="111" y="80"/>
                  <a:pt x="111" y="80"/>
                  <a:pt x="111" y="80"/>
                </a:cubicBezTo>
                <a:cubicBezTo>
                  <a:pt x="111" y="80"/>
                  <a:pt x="111" y="80"/>
                  <a:pt x="111" y="79"/>
                </a:cubicBezTo>
                <a:cubicBezTo>
                  <a:pt x="111" y="79"/>
                  <a:pt x="111" y="79"/>
                  <a:pt x="111" y="79"/>
                </a:cubicBezTo>
                <a:cubicBezTo>
                  <a:pt x="111" y="79"/>
                  <a:pt x="111" y="79"/>
                  <a:pt x="111" y="79"/>
                </a:cubicBezTo>
                <a:cubicBezTo>
                  <a:pt x="111" y="79"/>
                  <a:pt x="111" y="79"/>
                  <a:pt x="111" y="78"/>
                </a:cubicBezTo>
                <a:cubicBezTo>
                  <a:pt x="111" y="78"/>
                  <a:pt x="111" y="78"/>
                  <a:pt x="111" y="78"/>
                </a:cubicBezTo>
                <a:cubicBezTo>
                  <a:pt x="111" y="78"/>
                  <a:pt x="111" y="78"/>
                  <a:pt x="111" y="78"/>
                </a:cubicBezTo>
                <a:cubicBezTo>
                  <a:pt x="111" y="78"/>
                  <a:pt x="112" y="78"/>
                  <a:pt x="112" y="78"/>
                </a:cubicBezTo>
                <a:cubicBezTo>
                  <a:pt x="112" y="77"/>
                  <a:pt x="112" y="77"/>
                  <a:pt x="112" y="77"/>
                </a:cubicBezTo>
                <a:cubicBezTo>
                  <a:pt x="112" y="77"/>
                  <a:pt x="112" y="77"/>
                  <a:pt x="112" y="77"/>
                </a:cubicBezTo>
                <a:cubicBezTo>
                  <a:pt x="112" y="77"/>
                  <a:pt x="112" y="77"/>
                  <a:pt x="112" y="77"/>
                </a:cubicBezTo>
                <a:cubicBezTo>
                  <a:pt x="112" y="77"/>
                  <a:pt x="112" y="77"/>
                  <a:pt x="112" y="77"/>
                </a:cubicBezTo>
                <a:close/>
              </a:path>
            </a:pathLst>
          </a:custGeom>
          <a:solidFill>
            <a:srgbClr val="0070C0"/>
          </a:solidFill>
          <a:ln>
            <a:noFill/>
          </a:ln>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Freeform 8"/>
          <p:cNvSpPr>
            <a:spLocks noEditPoints="1"/>
          </p:cNvSpPr>
          <p:nvPr/>
        </p:nvSpPr>
        <p:spPr bwMode="auto">
          <a:xfrm>
            <a:off x="3245460" y="5051128"/>
            <a:ext cx="904142" cy="792176"/>
          </a:xfrm>
          <a:custGeom>
            <a:avLst/>
            <a:gdLst>
              <a:gd name="T0" fmla="*/ 92 w 137"/>
              <a:gd name="T1" fmla="*/ 69 h 120"/>
              <a:gd name="T2" fmla="*/ 76 w 137"/>
              <a:gd name="T3" fmla="*/ 52 h 120"/>
              <a:gd name="T4" fmla="*/ 75 w 137"/>
              <a:gd name="T5" fmla="*/ 38 h 120"/>
              <a:gd name="T6" fmla="*/ 69 w 137"/>
              <a:gd name="T7" fmla="*/ 44 h 120"/>
              <a:gd name="T8" fmla="*/ 52 w 137"/>
              <a:gd name="T9" fmla="*/ 28 h 120"/>
              <a:gd name="T10" fmla="*/ 41 w 137"/>
              <a:gd name="T11" fmla="*/ 37 h 120"/>
              <a:gd name="T12" fmla="*/ 18 w 137"/>
              <a:gd name="T13" fmla="*/ 38 h 120"/>
              <a:gd name="T14" fmla="*/ 16 w 137"/>
              <a:gd name="T15" fmla="*/ 52 h 120"/>
              <a:gd name="T16" fmla="*/ 0 w 137"/>
              <a:gd name="T17" fmla="*/ 69 h 120"/>
              <a:gd name="T18" fmla="*/ 9 w 137"/>
              <a:gd name="T19" fmla="*/ 80 h 120"/>
              <a:gd name="T20" fmla="*/ 10 w 137"/>
              <a:gd name="T21" fmla="*/ 103 h 120"/>
              <a:gd name="T22" fmla="*/ 24 w 137"/>
              <a:gd name="T23" fmla="*/ 104 h 120"/>
              <a:gd name="T24" fmla="*/ 41 w 137"/>
              <a:gd name="T25" fmla="*/ 120 h 120"/>
              <a:gd name="T26" fmla="*/ 52 w 137"/>
              <a:gd name="T27" fmla="*/ 111 h 120"/>
              <a:gd name="T28" fmla="*/ 72 w 137"/>
              <a:gd name="T29" fmla="*/ 107 h 120"/>
              <a:gd name="T30" fmla="*/ 83 w 137"/>
              <a:gd name="T31" fmla="*/ 103 h 120"/>
              <a:gd name="T32" fmla="*/ 83 w 137"/>
              <a:gd name="T33" fmla="*/ 80 h 120"/>
              <a:gd name="T34" fmla="*/ 72 w 137"/>
              <a:gd name="T35" fmla="*/ 84 h 120"/>
              <a:gd name="T36" fmla="*/ 46 w 137"/>
              <a:gd name="T37" fmla="*/ 101 h 120"/>
              <a:gd name="T38" fmla="*/ 46 w 137"/>
              <a:gd name="T39" fmla="*/ 47 h 120"/>
              <a:gd name="T40" fmla="*/ 73 w 137"/>
              <a:gd name="T41" fmla="*/ 74 h 120"/>
              <a:gd name="T42" fmla="*/ 129 w 137"/>
              <a:gd name="T43" fmla="*/ 77 h 120"/>
              <a:gd name="T44" fmla="*/ 137 w 137"/>
              <a:gd name="T45" fmla="*/ 85 h 120"/>
              <a:gd name="T46" fmla="*/ 133 w 137"/>
              <a:gd name="T47" fmla="*/ 91 h 120"/>
              <a:gd name="T48" fmla="*/ 132 w 137"/>
              <a:gd name="T49" fmla="*/ 102 h 120"/>
              <a:gd name="T50" fmla="*/ 125 w 137"/>
              <a:gd name="T51" fmla="*/ 103 h 120"/>
              <a:gd name="T52" fmla="*/ 117 w 137"/>
              <a:gd name="T53" fmla="*/ 111 h 120"/>
              <a:gd name="T54" fmla="*/ 111 w 137"/>
              <a:gd name="T55" fmla="*/ 107 h 120"/>
              <a:gd name="T56" fmla="*/ 100 w 137"/>
              <a:gd name="T57" fmla="*/ 106 h 120"/>
              <a:gd name="T58" fmla="*/ 99 w 137"/>
              <a:gd name="T59" fmla="*/ 99 h 120"/>
              <a:gd name="T60" fmla="*/ 91 w 137"/>
              <a:gd name="T61" fmla="*/ 91 h 120"/>
              <a:gd name="T62" fmla="*/ 96 w 137"/>
              <a:gd name="T63" fmla="*/ 85 h 120"/>
              <a:gd name="T64" fmla="*/ 96 w 137"/>
              <a:gd name="T65" fmla="*/ 74 h 120"/>
              <a:gd name="T66" fmla="*/ 103 w 137"/>
              <a:gd name="T67" fmla="*/ 73 h 120"/>
              <a:gd name="T68" fmla="*/ 111 w 137"/>
              <a:gd name="T69" fmla="*/ 65 h 120"/>
              <a:gd name="T70" fmla="*/ 117 w 137"/>
              <a:gd name="T71" fmla="*/ 70 h 120"/>
              <a:gd name="T72" fmla="*/ 128 w 137"/>
              <a:gd name="T73" fmla="*/ 70 h 120"/>
              <a:gd name="T74" fmla="*/ 129 w 137"/>
              <a:gd name="T75" fmla="*/ 77 h 120"/>
              <a:gd name="T76" fmla="*/ 128 w 137"/>
              <a:gd name="T77" fmla="*/ 88 h 120"/>
              <a:gd name="T78" fmla="*/ 101 w 137"/>
              <a:gd name="T79" fmla="*/ 88 h 120"/>
              <a:gd name="T80" fmla="*/ 114 w 137"/>
              <a:gd name="T81" fmla="*/ 102 h 120"/>
              <a:gd name="T82" fmla="*/ 137 w 137"/>
              <a:gd name="T83" fmla="*/ 27 h 120"/>
              <a:gd name="T84" fmla="*/ 131 w 137"/>
              <a:gd name="T85" fmla="*/ 34 h 120"/>
              <a:gd name="T86" fmla="*/ 131 w 137"/>
              <a:gd name="T87" fmla="*/ 50 h 120"/>
              <a:gd name="T88" fmla="*/ 122 w 137"/>
              <a:gd name="T89" fmla="*/ 51 h 120"/>
              <a:gd name="T90" fmla="*/ 111 w 137"/>
              <a:gd name="T91" fmla="*/ 61 h 120"/>
              <a:gd name="T92" fmla="*/ 103 w 137"/>
              <a:gd name="T93" fmla="*/ 55 h 120"/>
              <a:gd name="T94" fmla="*/ 88 w 137"/>
              <a:gd name="T95" fmla="*/ 55 h 120"/>
              <a:gd name="T96" fmla="*/ 87 w 137"/>
              <a:gd name="T97" fmla="*/ 46 h 120"/>
              <a:gd name="T98" fmla="*/ 76 w 137"/>
              <a:gd name="T99" fmla="*/ 34 h 120"/>
              <a:gd name="T100" fmla="*/ 82 w 137"/>
              <a:gd name="T101" fmla="*/ 27 h 120"/>
              <a:gd name="T102" fmla="*/ 83 w 137"/>
              <a:gd name="T103" fmla="*/ 12 h 120"/>
              <a:gd name="T104" fmla="*/ 92 w 137"/>
              <a:gd name="T105" fmla="*/ 11 h 120"/>
              <a:gd name="T106" fmla="*/ 103 w 137"/>
              <a:gd name="T107" fmla="*/ 0 h 120"/>
              <a:gd name="T108" fmla="*/ 110 w 137"/>
              <a:gd name="T109" fmla="*/ 6 h 120"/>
              <a:gd name="T110" fmla="*/ 126 w 137"/>
              <a:gd name="T111" fmla="*/ 7 h 120"/>
              <a:gd name="T112" fmla="*/ 127 w 137"/>
              <a:gd name="T113" fmla="*/ 16 h 120"/>
              <a:gd name="T114" fmla="*/ 107 w 137"/>
              <a:gd name="T115" fmla="*/ 49 h 120"/>
              <a:gd name="T116" fmla="*/ 89 w 137"/>
              <a:gd name="T117" fmla="*/ 31 h 120"/>
              <a:gd name="T118" fmla="*/ 125 w 137"/>
              <a:gd name="T119" fmla="*/ 31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37" h="120">
                <a:moveTo>
                  <a:pt x="92" y="80"/>
                </a:moveTo>
                <a:cubicBezTo>
                  <a:pt x="92" y="69"/>
                  <a:pt x="92" y="69"/>
                  <a:pt x="92" y="69"/>
                </a:cubicBezTo>
                <a:cubicBezTo>
                  <a:pt x="83" y="69"/>
                  <a:pt x="83" y="69"/>
                  <a:pt x="83" y="69"/>
                </a:cubicBezTo>
                <a:cubicBezTo>
                  <a:pt x="82" y="62"/>
                  <a:pt x="80" y="57"/>
                  <a:pt x="76" y="52"/>
                </a:cubicBezTo>
                <a:cubicBezTo>
                  <a:pt x="83" y="45"/>
                  <a:pt x="83" y="45"/>
                  <a:pt x="83" y="45"/>
                </a:cubicBezTo>
                <a:cubicBezTo>
                  <a:pt x="75" y="38"/>
                  <a:pt x="75" y="38"/>
                  <a:pt x="75" y="38"/>
                </a:cubicBezTo>
                <a:cubicBezTo>
                  <a:pt x="72" y="41"/>
                  <a:pt x="72" y="41"/>
                  <a:pt x="72" y="41"/>
                </a:cubicBezTo>
                <a:cubicBezTo>
                  <a:pt x="69" y="44"/>
                  <a:pt x="69" y="44"/>
                  <a:pt x="69" y="44"/>
                </a:cubicBezTo>
                <a:cubicBezTo>
                  <a:pt x="64" y="40"/>
                  <a:pt x="58" y="38"/>
                  <a:pt x="52" y="37"/>
                </a:cubicBezTo>
                <a:cubicBezTo>
                  <a:pt x="52" y="28"/>
                  <a:pt x="52" y="28"/>
                  <a:pt x="52" y="28"/>
                </a:cubicBezTo>
                <a:cubicBezTo>
                  <a:pt x="41" y="28"/>
                  <a:pt x="41" y="28"/>
                  <a:pt x="41" y="28"/>
                </a:cubicBezTo>
                <a:cubicBezTo>
                  <a:pt x="41" y="37"/>
                  <a:pt x="41" y="37"/>
                  <a:pt x="41" y="37"/>
                </a:cubicBezTo>
                <a:cubicBezTo>
                  <a:pt x="35" y="38"/>
                  <a:pt x="29" y="40"/>
                  <a:pt x="24" y="44"/>
                </a:cubicBezTo>
                <a:cubicBezTo>
                  <a:pt x="18" y="38"/>
                  <a:pt x="18" y="38"/>
                  <a:pt x="18" y="38"/>
                </a:cubicBezTo>
                <a:cubicBezTo>
                  <a:pt x="10" y="46"/>
                  <a:pt x="10" y="46"/>
                  <a:pt x="10" y="46"/>
                </a:cubicBezTo>
                <a:cubicBezTo>
                  <a:pt x="16" y="52"/>
                  <a:pt x="16" y="52"/>
                  <a:pt x="16" y="52"/>
                </a:cubicBezTo>
                <a:cubicBezTo>
                  <a:pt x="13" y="57"/>
                  <a:pt x="10" y="63"/>
                  <a:pt x="9" y="69"/>
                </a:cubicBezTo>
                <a:cubicBezTo>
                  <a:pt x="0" y="69"/>
                  <a:pt x="0" y="69"/>
                  <a:pt x="0" y="69"/>
                </a:cubicBezTo>
                <a:cubicBezTo>
                  <a:pt x="0" y="80"/>
                  <a:pt x="0" y="80"/>
                  <a:pt x="0" y="80"/>
                </a:cubicBezTo>
                <a:cubicBezTo>
                  <a:pt x="9" y="80"/>
                  <a:pt x="9" y="80"/>
                  <a:pt x="9" y="80"/>
                </a:cubicBezTo>
                <a:cubicBezTo>
                  <a:pt x="10" y="86"/>
                  <a:pt x="13" y="92"/>
                  <a:pt x="16" y="97"/>
                </a:cubicBezTo>
                <a:cubicBezTo>
                  <a:pt x="10" y="103"/>
                  <a:pt x="10" y="103"/>
                  <a:pt x="10" y="103"/>
                </a:cubicBezTo>
                <a:cubicBezTo>
                  <a:pt x="18" y="111"/>
                  <a:pt x="18" y="111"/>
                  <a:pt x="18" y="111"/>
                </a:cubicBezTo>
                <a:cubicBezTo>
                  <a:pt x="24" y="104"/>
                  <a:pt x="24" y="104"/>
                  <a:pt x="24" y="104"/>
                </a:cubicBezTo>
                <a:cubicBezTo>
                  <a:pt x="29" y="108"/>
                  <a:pt x="35" y="110"/>
                  <a:pt x="41" y="111"/>
                </a:cubicBezTo>
                <a:cubicBezTo>
                  <a:pt x="41" y="120"/>
                  <a:pt x="41" y="120"/>
                  <a:pt x="41" y="120"/>
                </a:cubicBezTo>
                <a:cubicBezTo>
                  <a:pt x="52" y="120"/>
                  <a:pt x="52" y="120"/>
                  <a:pt x="52" y="120"/>
                </a:cubicBezTo>
                <a:cubicBezTo>
                  <a:pt x="52" y="111"/>
                  <a:pt x="52" y="111"/>
                  <a:pt x="52" y="111"/>
                </a:cubicBezTo>
                <a:cubicBezTo>
                  <a:pt x="58" y="110"/>
                  <a:pt x="64" y="108"/>
                  <a:pt x="69" y="104"/>
                </a:cubicBezTo>
                <a:cubicBezTo>
                  <a:pt x="72" y="107"/>
                  <a:pt x="72" y="107"/>
                  <a:pt x="72" y="107"/>
                </a:cubicBezTo>
                <a:cubicBezTo>
                  <a:pt x="75" y="111"/>
                  <a:pt x="75" y="111"/>
                  <a:pt x="75" y="111"/>
                </a:cubicBezTo>
                <a:cubicBezTo>
                  <a:pt x="83" y="103"/>
                  <a:pt x="83" y="103"/>
                  <a:pt x="83" y="103"/>
                </a:cubicBezTo>
                <a:cubicBezTo>
                  <a:pt x="77" y="96"/>
                  <a:pt x="77" y="96"/>
                  <a:pt x="77" y="96"/>
                </a:cubicBezTo>
                <a:cubicBezTo>
                  <a:pt x="80" y="91"/>
                  <a:pt x="83" y="86"/>
                  <a:pt x="83" y="80"/>
                </a:cubicBezTo>
                <a:cubicBezTo>
                  <a:pt x="92" y="80"/>
                  <a:pt x="92" y="80"/>
                  <a:pt x="92" y="80"/>
                </a:cubicBezTo>
                <a:close/>
                <a:moveTo>
                  <a:pt x="72" y="84"/>
                </a:moveTo>
                <a:cubicBezTo>
                  <a:pt x="72" y="84"/>
                  <a:pt x="72" y="84"/>
                  <a:pt x="72" y="84"/>
                </a:cubicBezTo>
                <a:cubicBezTo>
                  <a:pt x="68" y="94"/>
                  <a:pt x="58" y="101"/>
                  <a:pt x="46" y="101"/>
                </a:cubicBezTo>
                <a:cubicBezTo>
                  <a:pt x="31" y="101"/>
                  <a:pt x="19" y="89"/>
                  <a:pt x="19" y="74"/>
                </a:cubicBezTo>
                <a:cubicBezTo>
                  <a:pt x="19" y="59"/>
                  <a:pt x="31" y="47"/>
                  <a:pt x="46" y="47"/>
                </a:cubicBezTo>
                <a:cubicBezTo>
                  <a:pt x="58" y="47"/>
                  <a:pt x="68" y="54"/>
                  <a:pt x="72" y="64"/>
                </a:cubicBezTo>
                <a:cubicBezTo>
                  <a:pt x="73" y="67"/>
                  <a:pt x="73" y="71"/>
                  <a:pt x="73" y="74"/>
                </a:cubicBezTo>
                <a:cubicBezTo>
                  <a:pt x="73" y="78"/>
                  <a:pt x="73" y="81"/>
                  <a:pt x="72" y="84"/>
                </a:cubicBezTo>
                <a:close/>
                <a:moveTo>
                  <a:pt x="129" y="77"/>
                </a:moveTo>
                <a:cubicBezTo>
                  <a:pt x="131" y="79"/>
                  <a:pt x="132" y="82"/>
                  <a:pt x="133" y="85"/>
                </a:cubicBezTo>
                <a:cubicBezTo>
                  <a:pt x="137" y="85"/>
                  <a:pt x="137" y="85"/>
                  <a:pt x="137" y="85"/>
                </a:cubicBezTo>
                <a:cubicBezTo>
                  <a:pt x="137" y="91"/>
                  <a:pt x="137" y="91"/>
                  <a:pt x="137" y="91"/>
                </a:cubicBezTo>
                <a:cubicBezTo>
                  <a:pt x="133" y="91"/>
                  <a:pt x="133" y="91"/>
                  <a:pt x="133" y="91"/>
                </a:cubicBezTo>
                <a:cubicBezTo>
                  <a:pt x="132" y="94"/>
                  <a:pt x="131" y="97"/>
                  <a:pt x="129" y="99"/>
                </a:cubicBezTo>
                <a:cubicBezTo>
                  <a:pt x="132" y="102"/>
                  <a:pt x="132" y="102"/>
                  <a:pt x="132" y="102"/>
                </a:cubicBezTo>
                <a:cubicBezTo>
                  <a:pt x="129" y="106"/>
                  <a:pt x="129" y="106"/>
                  <a:pt x="129" y="106"/>
                </a:cubicBezTo>
                <a:cubicBezTo>
                  <a:pt x="125" y="103"/>
                  <a:pt x="125" y="103"/>
                  <a:pt x="125" y="103"/>
                </a:cubicBezTo>
                <a:cubicBezTo>
                  <a:pt x="123" y="105"/>
                  <a:pt x="120" y="106"/>
                  <a:pt x="117" y="107"/>
                </a:cubicBezTo>
                <a:cubicBezTo>
                  <a:pt x="117" y="111"/>
                  <a:pt x="117" y="111"/>
                  <a:pt x="117" y="111"/>
                </a:cubicBezTo>
                <a:cubicBezTo>
                  <a:pt x="111" y="111"/>
                  <a:pt x="111" y="111"/>
                  <a:pt x="111" y="111"/>
                </a:cubicBezTo>
                <a:cubicBezTo>
                  <a:pt x="111" y="107"/>
                  <a:pt x="111" y="107"/>
                  <a:pt x="111" y="107"/>
                </a:cubicBezTo>
                <a:cubicBezTo>
                  <a:pt x="108" y="106"/>
                  <a:pt x="105" y="105"/>
                  <a:pt x="103" y="103"/>
                </a:cubicBezTo>
                <a:cubicBezTo>
                  <a:pt x="100" y="106"/>
                  <a:pt x="100" y="106"/>
                  <a:pt x="100" y="106"/>
                </a:cubicBezTo>
                <a:cubicBezTo>
                  <a:pt x="96" y="102"/>
                  <a:pt x="96" y="102"/>
                  <a:pt x="96" y="102"/>
                </a:cubicBezTo>
                <a:cubicBezTo>
                  <a:pt x="99" y="99"/>
                  <a:pt x="99" y="99"/>
                  <a:pt x="99" y="99"/>
                </a:cubicBezTo>
                <a:cubicBezTo>
                  <a:pt x="97" y="97"/>
                  <a:pt x="96" y="94"/>
                  <a:pt x="96" y="91"/>
                </a:cubicBezTo>
                <a:cubicBezTo>
                  <a:pt x="91" y="91"/>
                  <a:pt x="91" y="91"/>
                  <a:pt x="91" y="91"/>
                </a:cubicBezTo>
                <a:cubicBezTo>
                  <a:pt x="91" y="85"/>
                  <a:pt x="91" y="85"/>
                  <a:pt x="91" y="85"/>
                </a:cubicBezTo>
                <a:cubicBezTo>
                  <a:pt x="96" y="85"/>
                  <a:pt x="96" y="85"/>
                  <a:pt x="96" y="85"/>
                </a:cubicBezTo>
                <a:cubicBezTo>
                  <a:pt x="96" y="82"/>
                  <a:pt x="97" y="79"/>
                  <a:pt x="99" y="77"/>
                </a:cubicBezTo>
                <a:cubicBezTo>
                  <a:pt x="96" y="74"/>
                  <a:pt x="96" y="74"/>
                  <a:pt x="96" y="74"/>
                </a:cubicBezTo>
                <a:cubicBezTo>
                  <a:pt x="100" y="70"/>
                  <a:pt x="100" y="70"/>
                  <a:pt x="100" y="70"/>
                </a:cubicBezTo>
                <a:cubicBezTo>
                  <a:pt x="103" y="73"/>
                  <a:pt x="103" y="73"/>
                  <a:pt x="103" y="73"/>
                </a:cubicBezTo>
                <a:cubicBezTo>
                  <a:pt x="105" y="71"/>
                  <a:pt x="108" y="70"/>
                  <a:pt x="111" y="70"/>
                </a:cubicBezTo>
                <a:cubicBezTo>
                  <a:pt x="111" y="65"/>
                  <a:pt x="111" y="65"/>
                  <a:pt x="111" y="65"/>
                </a:cubicBezTo>
                <a:cubicBezTo>
                  <a:pt x="117" y="65"/>
                  <a:pt x="117" y="65"/>
                  <a:pt x="117" y="65"/>
                </a:cubicBezTo>
                <a:cubicBezTo>
                  <a:pt x="117" y="70"/>
                  <a:pt x="117" y="70"/>
                  <a:pt x="117" y="70"/>
                </a:cubicBezTo>
                <a:cubicBezTo>
                  <a:pt x="120" y="70"/>
                  <a:pt x="123" y="71"/>
                  <a:pt x="125" y="73"/>
                </a:cubicBezTo>
                <a:cubicBezTo>
                  <a:pt x="128" y="70"/>
                  <a:pt x="128" y="70"/>
                  <a:pt x="128" y="70"/>
                </a:cubicBezTo>
                <a:cubicBezTo>
                  <a:pt x="132" y="74"/>
                  <a:pt x="132" y="74"/>
                  <a:pt x="132" y="74"/>
                </a:cubicBezTo>
                <a:cubicBezTo>
                  <a:pt x="129" y="77"/>
                  <a:pt x="129" y="77"/>
                  <a:pt x="129" y="77"/>
                </a:cubicBezTo>
                <a:close/>
                <a:moveTo>
                  <a:pt x="114" y="102"/>
                </a:moveTo>
                <a:cubicBezTo>
                  <a:pt x="122" y="102"/>
                  <a:pt x="128" y="96"/>
                  <a:pt x="128" y="88"/>
                </a:cubicBezTo>
                <a:cubicBezTo>
                  <a:pt x="128" y="81"/>
                  <a:pt x="122" y="75"/>
                  <a:pt x="114" y="75"/>
                </a:cubicBezTo>
                <a:cubicBezTo>
                  <a:pt x="107" y="75"/>
                  <a:pt x="101" y="81"/>
                  <a:pt x="101" y="88"/>
                </a:cubicBezTo>
                <a:cubicBezTo>
                  <a:pt x="101" y="96"/>
                  <a:pt x="107" y="102"/>
                  <a:pt x="114" y="102"/>
                </a:cubicBezTo>
                <a:cubicBezTo>
                  <a:pt x="114" y="102"/>
                  <a:pt x="114" y="102"/>
                  <a:pt x="114" y="102"/>
                </a:cubicBezTo>
                <a:close/>
                <a:moveTo>
                  <a:pt x="131" y="27"/>
                </a:moveTo>
                <a:cubicBezTo>
                  <a:pt x="137" y="27"/>
                  <a:pt x="137" y="27"/>
                  <a:pt x="137" y="27"/>
                </a:cubicBezTo>
                <a:cubicBezTo>
                  <a:pt x="137" y="34"/>
                  <a:pt x="137" y="34"/>
                  <a:pt x="137" y="34"/>
                </a:cubicBezTo>
                <a:cubicBezTo>
                  <a:pt x="131" y="34"/>
                  <a:pt x="131" y="34"/>
                  <a:pt x="131" y="34"/>
                </a:cubicBezTo>
                <a:cubicBezTo>
                  <a:pt x="131" y="38"/>
                  <a:pt x="129" y="42"/>
                  <a:pt x="127" y="45"/>
                </a:cubicBezTo>
                <a:cubicBezTo>
                  <a:pt x="131" y="50"/>
                  <a:pt x="131" y="50"/>
                  <a:pt x="131" y="50"/>
                </a:cubicBezTo>
                <a:cubicBezTo>
                  <a:pt x="126" y="55"/>
                  <a:pt x="126" y="55"/>
                  <a:pt x="126" y="55"/>
                </a:cubicBezTo>
                <a:cubicBezTo>
                  <a:pt x="122" y="51"/>
                  <a:pt x="122" y="51"/>
                  <a:pt x="122" y="51"/>
                </a:cubicBezTo>
                <a:cubicBezTo>
                  <a:pt x="118" y="53"/>
                  <a:pt x="115" y="55"/>
                  <a:pt x="111" y="55"/>
                </a:cubicBezTo>
                <a:cubicBezTo>
                  <a:pt x="111" y="61"/>
                  <a:pt x="111" y="61"/>
                  <a:pt x="111" y="61"/>
                </a:cubicBezTo>
                <a:cubicBezTo>
                  <a:pt x="103" y="61"/>
                  <a:pt x="103" y="61"/>
                  <a:pt x="103" y="61"/>
                </a:cubicBezTo>
                <a:cubicBezTo>
                  <a:pt x="103" y="55"/>
                  <a:pt x="103" y="55"/>
                  <a:pt x="103" y="55"/>
                </a:cubicBezTo>
                <a:cubicBezTo>
                  <a:pt x="99" y="55"/>
                  <a:pt x="95" y="53"/>
                  <a:pt x="92" y="51"/>
                </a:cubicBezTo>
                <a:cubicBezTo>
                  <a:pt x="88" y="55"/>
                  <a:pt x="88" y="55"/>
                  <a:pt x="88" y="55"/>
                </a:cubicBezTo>
                <a:cubicBezTo>
                  <a:pt x="83" y="50"/>
                  <a:pt x="83" y="50"/>
                  <a:pt x="83" y="50"/>
                </a:cubicBezTo>
                <a:cubicBezTo>
                  <a:pt x="87" y="46"/>
                  <a:pt x="87" y="46"/>
                  <a:pt x="87" y="46"/>
                </a:cubicBezTo>
                <a:cubicBezTo>
                  <a:pt x="85" y="42"/>
                  <a:pt x="83" y="39"/>
                  <a:pt x="82" y="34"/>
                </a:cubicBezTo>
                <a:cubicBezTo>
                  <a:pt x="76" y="34"/>
                  <a:pt x="76" y="34"/>
                  <a:pt x="76" y="34"/>
                </a:cubicBezTo>
                <a:cubicBezTo>
                  <a:pt x="76" y="27"/>
                  <a:pt x="76" y="27"/>
                  <a:pt x="76" y="27"/>
                </a:cubicBezTo>
                <a:cubicBezTo>
                  <a:pt x="82" y="27"/>
                  <a:pt x="82" y="27"/>
                  <a:pt x="82" y="27"/>
                </a:cubicBezTo>
                <a:cubicBezTo>
                  <a:pt x="83" y="23"/>
                  <a:pt x="84" y="19"/>
                  <a:pt x="87" y="16"/>
                </a:cubicBezTo>
                <a:cubicBezTo>
                  <a:pt x="83" y="12"/>
                  <a:pt x="83" y="12"/>
                  <a:pt x="83" y="12"/>
                </a:cubicBezTo>
                <a:cubicBezTo>
                  <a:pt x="88" y="7"/>
                  <a:pt x="88" y="7"/>
                  <a:pt x="88" y="7"/>
                </a:cubicBezTo>
                <a:cubicBezTo>
                  <a:pt x="92" y="11"/>
                  <a:pt x="92" y="11"/>
                  <a:pt x="92" y="11"/>
                </a:cubicBezTo>
                <a:cubicBezTo>
                  <a:pt x="95" y="8"/>
                  <a:pt x="99" y="7"/>
                  <a:pt x="103" y="6"/>
                </a:cubicBezTo>
                <a:cubicBezTo>
                  <a:pt x="103" y="0"/>
                  <a:pt x="103" y="0"/>
                  <a:pt x="103" y="0"/>
                </a:cubicBezTo>
                <a:cubicBezTo>
                  <a:pt x="110" y="0"/>
                  <a:pt x="110" y="0"/>
                  <a:pt x="110" y="0"/>
                </a:cubicBezTo>
                <a:cubicBezTo>
                  <a:pt x="110" y="6"/>
                  <a:pt x="110" y="6"/>
                  <a:pt x="110" y="6"/>
                </a:cubicBezTo>
                <a:cubicBezTo>
                  <a:pt x="115" y="7"/>
                  <a:pt x="118" y="8"/>
                  <a:pt x="121" y="11"/>
                </a:cubicBezTo>
                <a:cubicBezTo>
                  <a:pt x="126" y="7"/>
                  <a:pt x="126" y="7"/>
                  <a:pt x="126" y="7"/>
                </a:cubicBezTo>
                <a:cubicBezTo>
                  <a:pt x="131" y="12"/>
                  <a:pt x="131" y="12"/>
                  <a:pt x="131" y="12"/>
                </a:cubicBezTo>
                <a:cubicBezTo>
                  <a:pt x="127" y="16"/>
                  <a:pt x="127" y="16"/>
                  <a:pt x="127" y="16"/>
                </a:cubicBezTo>
                <a:cubicBezTo>
                  <a:pt x="129" y="19"/>
                  <a:pt x="131" y="23"/>
                  <a:pt x="131" y="27"/>
                </a:cubicBezTo>
                <a:close/>
                <a:moveTo>
                  <a:pt x="107" y="49"/>
                </a:moveTo>
                <a:cubicBezTo>
                  <a:pt x="107" y="49"/>
                  <a:pt x="107" y="49"/>
                  <a:pt x="107" y="49"/>
                </a:cubicBezTo>
                <a:cubicBezTo>
                  <a:pt x="97" y="49"/>
                  <a:pt x="89" y="41"/>
                  <a:pt x="89" y="31"/>
                </a:cubicBezTo>
                <a:cubicBezTo>
                  <a:pt x="89" y="21"/>
                  <a:pt x="97" y="13"/>
                  <a:pt x="107" y="13"/>
                </a:cubicBezTo>
                <a:cubicBezTo>
                  <a:pt x="117" y="13"/>
                  <a:pt x="125" y="21"/>
                  <a:pt x="125" y="31"/>
                </a:cubicBezTo>
                <a:cubicBezTo>
                  <a:pt x="125" y="41"/>
                  <a:pt x="117" y="49"/>
                  <a:pt x="107" y="49"/>
                </a:cubicBezTo>
                <a:close/>
              </a:path>
            </a:pathLst>
          </a:custGeom>
          <a:solidFill>
            <a:srgbClr val="0070C0"/>
          </a:solidFill>
          <a:ln>
            <a:noFill/>
          </a:ln>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30"/>
          <p:cNvSpPr txBox="1"/>
          <p:nvPr/>
        </p:nvSpPr>
        <p:spPr>
          <a:xfrm>
            <a:off x="2950635" y="2622069"/>
            <a:ext cx="2720041" cy="499624"/>
          </a:xfrm>
          <a:prstGeom prst="rect">
            <a:avLst/>
          </a:prstGeom>
          <a:noFill/>
        </p:spPr>
        <p:txBody>
          <a:bodyPr wrap="square" rtlCol="0">
            <a:spAutoFit/>
          </a:bodyPr>
          <a:lstStyle/>
          <a:p>
            <a:pPr defTabSz="1034664">
              <a:lnSpc>
                <a:spcPct val="130000"/>
              </a:lnSpc>
              <a:defRPr/>
            </a:pP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a:t>
            </a: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31"/>
          <p:cNvSpPr txBox="1"/>
          <p:nvPr/>
        </p:nvSpPr>
        <p:spPr>
          <a:xfrm>
            <a:off x="2954417" y="2326270"/>
            <a:ext cx="1989654" cy="391774"/>
          </a:xfrm>
          <a:prstGeom prst="rect">
            <a:avLst/>
          </a:prstGeom>
          <a:noFill/>
        </p:spPr>
        <p:txBody>
          <a:bodyPr wrap="square" tIns="0" bIns="0" rtlCol="0" anchor="t">
            <a:spAutoFit/>
          </a:bodyPr>
          <a:lstStyle/>
          <a:p>
            <a:pPr defTabSz="1034664">
              <a:lnSpc>
                <a:spcPct val="150000"/>
              </a:lnSpc>
              <a:defRPr/>
            </a:pPr>
            <a:r>
              <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方针一</a:t>
            </a:r>
            <a:endPar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grpSp>
        <p:nvGrpSpPr>
          <p:cNvPr id="33" name="组合 32"/>
          <p:cNvGrpSpPr/>
          <p:nvPr/>
        </p:nvGrpSpPr>
        <p:grpSpPr>
          <a:xfrm>
            <a:off x="6237210" y="1517375"/>
            <a:ext cx="4361242" cy="2164455"/>
            <a:chOff x="1591195" y="3531392"/>
            <a:chExt cx="1721136" cy="774463"/>
          </a:xfrm>
          <a:effectLst>
            <a:outerShdw blurRad="444500" dist="254000" dir="8100000" algn="tr" rotWithShape="0">
              <a:prstClr val="black">
                <a:alpha val="50000"/>
              </a:prstClr>
            </a:outerShdw>
          </a:effectLst>
        </p:grpSpPr>
        <p:sp>
          <p:nvSpPr>
            <p:cNvPr id="35"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6"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37" name="Freeform 6"/>
          <p:cNvSpPr>
            <a:spLocks noEditPoints="1"/>
          </p:cNvSpPr>
          <p:nvPr/>
        </p:nvSpPr>
        <p:spPr bwMode="auto">
          <a:xfrm>
            <a:off x="6449157" y="2499065"/>
            <a:ext cx="947011" cy="594920"/>
          </a:xfrm>
          <a:custGeom>
            <a:avLst/>
            <a:gdLst>
              <a:gd name="T0" fmla="*/ 107 w 165"/>
              <a:gd name="T1" fmla="*/ 104 h 104"/>
              <a:gd name="T2" fmla="*/ 124 w 165"/>
              <a:gd name="T3" fmla="*/ 104 h 104"/>
              <a:gd name="T4" fmla="*/ 124 w 165"/>
              <a:gd name="T5" fmla="*/ 45 h 104"/>
              <a:gd name="T6" fmla="*/ 107 w 165"/>
              <a:gd name="T7" fmla="*/ 61 h 104"/>
              <a:gd name="T8" fmla="*/ 107 w 165"/>
              <a:gd name="T9" fmla="*/ 104 h 104"/>
              <a:gd name="T10" fmla="*/ 132 w 165"/>
              <a:gd name="T11" fmla="*/ 104 h 104"/>
              <a:gd name="T12" fmla="*/ 149 w 165"/>
              <a:gd name="T13" fmla="*/ 104 h 104"/>
              <a:gd name="T14" fmla="*/ 149 w 165"/>
              <a:gd name="T15" fmla="*/ 22 h 104"/>
              <a:gd name="T16" fmla="*/ 132 w 165"/>
              <a:gd name="T17" fmla="*/ 38 h 104"/>
              <a:gd name="T18" fmla="*/ 132 w 165"/>
              <a:gd name="T19" fmla="*/ 104 h 104"/>
              <a:gd name="T20" fmla="*/ 161 w 165"/>
              <a:gd name="T21" fmla="*/ 0 h 104"/>
              <a:gd name="T22" fmla="*/ 164 w 165"/>
              <a:gd name="T23" fmla="*/ 4 h 104"/>
              <a:gd name="T24" fmla="*/ 164 w 165"/>
              <a:gd name="T25" fmla="*/ 5 h 104"/>
              <a:gd name="T26" fmla="*/ 161 w 165"/>
              <a:gd name="T27" fmla="*/ 15 h 104"/>
              <a:gd name="T28" fmla="*/ 161 w 165"/>
              <a:gd name="T29" fmla="*/ 16 h 104"/>
              <a:gd name="T30" fmla="*/ 156 w 165"/>
              <a:gd name="T31" fmla="*/ 17 h 104"/>
              <a:gd name="T32" fmla="*/ 155 w 165"/>
              <a:gd name="T33" fmla="*/ 17 h 104"/>
              <a:gd name="T34" fmla="*/ 153 w 165"/>
              <a:gd name="T35" fmla="*/ 14 h 104"/>
              <a:gd name="T36" fmla="*/ 103 w 165"/>
              <a:gd name="T37" fmla="*/ 61 h 104"/>
              <a:gd name="T38" fmla="*/ 87 w 165"/>
              <a:gd name="T39" fmla="*/ 44 h 104"/>
              <a:gd name="T40" fmla="*/ 74 w 165"/>
              <a:gd name="T41" fmla="*/ 30 h 104"/>
              <a:gd name="T42" fmla="*/ 3 w 165"/>
              <a:gd name="T43" fmla="*/ 96 h 104"/>
              <a:gd name="T44" fmla="*/ 0 w 165"/>
              <a:gd name="T45" fmla="*/ 93 h 104"/>
              <a:gd name="T46" fmla="*/ 74 w 165"/>
              <a:gd name="T47" fmla="*/ 24 h 104"/>
              <a:gd name="T48" fmla="*/ 87 w 165"/>
              <a:gd name="T49" fmla="*/ 37 h 104"/>
              <a:gd name="T50" fmla="*/ 103 w 165"/>
              <a:gd name="T51" fmla="*/ 55 h 104"/>
              <a:gd name="T52" fmla="*/ 150 w 165"/>
              <a:gd name="T53" fmla="*/ 11 h 104"/>
              <a:gd name="T54" fmla="*/ 148 w 165"/>
              <a:gd name="T55" fmla="*/ 9 h 104"/>
              <a:gd name="T56" fmla="*/ 147 w 165"/>
              <a:gd name="T57" fmla="*/ 8 h 104"/>
              <a:gd name="T58" fmla="*/ 149 w 165"/>
              <a:gd name="T59" fmla="*/ 3 h 104"/>
              <a:gd name="T60" fmla="*/ 150 w 165"/>
              <a:gd name="T61" fmla="*/ 3 h 104"/>
              <a:gd name="T62" fmla="*/ 160 w 165"/>
              <a:gd name="T63" fmla="*/ 1 h 104"/>
              <a:gd name="T64" fmla="*/ 161 w 165"/>
              <a:gd name="T65" fmla="*/ 0 h 104"/>
              <a:gd name="T66" fmla="*/ 7 w 165"/>
              <a:gd name="T67" fmla="*/ 104 h 104"/>
              <a:gd name="T68" fmla="*/ 24 w 165"/>
              <a:gd name="T69" fmla="*/ 104 h 104"/>
              <a:gd name="T70" fmla="*/ 24 w 165"/>
              <a:gd name="T71" fmla="*/ 81 h 104"/>
              <a:gd name="T72" fmla="*/ 7 w 165"/>
              <a:gd name="T73" fmla="*/ 97 h 104"/>
              <a:gd name="T74" fmla="*/ 7 w 165"/>
              <a:gd name="T75" fmla="*/ 104 h 104"/>
              <a:gd name="T76" fmla="*/ 32 w 165"/>
              <a:gd name="T77" fmla="*/ 104 h 104"/>
              <a:gd name="T78" fmla="*/ 49 w 165"/>
              <a:gd name="T79" fmla="*/ 104 h 104"/>
              <a:gd name="T80" fmla="*/ 49 w 165"/>
              <a:gd name="T81" fmla="*/ 58 h 104"/>
              <a:gd name="T82" fmla="*/ 32 w 165"/>
              <a:gd name="T83" fmla="*/ 74 h 104"/>
              <a:gd name="T84" fmla="*/ 32 w 165"/>
              <a:gd name="T85" fmla="*/ 104 h 104"/>
              <a:gd name="T86" fmla="*/ 57 w 165"/>
              <a:gd name="T87" fmla="*/ 50 h 104"/>
              <a:gd name="T88" fmla="*/ 57 w 165"/>
              <a:gd name="T89" fmla="*/ 104 h 104"/>
              <a:gd name="T90" fmla="*/ 74 w 165"/>
              <a:gd name="T91" fmla="*/ 104 h 104"/>
              <a:gd name="T92" fmla="*/ 74 w 165"/>
              <a:gd name="T93" fmla="*/ 34 h 104"/>
              <a:gd name="T94" fmla="*/ 74 w 165"/>
              <a:gd name="T95" fmla="*/ 34 h 104"/>
              <a:gd name="T96" fmla="*/ 57 w 165"/>
              <a:gd name="T97" fmla="*/ 50 h 104"/>
              <a:gd name="T98" fmla="*/ 82 w 165"/>
              <a:gd name="T99" fmla="*/ 43 h 104"/>
              <a:gd name="T100" fmla="*/ 82 w 165"/>
              <a:gd name="T101" fmla="*/ 104 h 104"/>
              <a:gd name="T102" fmla="*/ 87 w 165"/>
              <a:gd name="T103" fmla="*/ 104 h 104"/>
              <a:gd name="T104" fmla="*/ 99 w 165"/>
              <a:gd name="T105" fmla="*/ 104 h 104"/>
              <a:gd name="T106" fmla="*/ 99 w 165"/>
              <a:gd name="T107" fmla="*/ 61 h 104"/>
              <a:gd name="T108" fmla="*/ 87 w 165"/>
              <a:gd name="T109" fmla="*/ 48 h 104"/>
              <a:gd name="T110" fmla="*/ 82 w 165"/>
              <a:gd name="T111" fmla="*/ 43 h 1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5" h="104">
                <a:moveTo>
                  <a:pt x="107" y="104"/>
                </a:moveTo>
                <a:cubicBezTo>
                  <a:pt x="124" y="104"/>
                  <a:pt x="124" y="104"/>
                  <a:pt x="124" y="104"/>
                </a:cubicBezTo>
                <a:cubicBezTo>
                  <a:pt x="124" y="45"/>
                  <a:pt x="124" y="45"/>
                  <a:pt x="124" y="45"/>
                </a:cubicBezTo>
                <a:cubicBezTo>
                  <a:pt x="107" y="61"/>
                  <a:pt x="107" y="61"/>
                  <a:pt x="107" y="61"/>
                </a:cubicBezTo>
                <a:cubicBezTo>
                  <a:pt x="107" y="104"/>
                  <a:pt x="107" y="104"/>
                  <a:pt x="107" y="104"/>
                </a:cubicBezTo>
                <a:close/>
                <a:moveTo>
                  <a:pt x="132" y="104"/>
                </a:moveTo>
                <a:cubicBezTo>
                  <a:pt x="149" y="104"/>
                  <a:pt x="149" y="104"/>
                  <a:pt x="149" y="104"/>
                </a:cubicBezTo>
                <a:cubicBezTo>
                  <a:pt x="149" y="22"/>
                  <a:pt x="149" y="22"/>
                  <a:pt x="149" y="22"/>
                </a:cubicBezTo>
                <a:cubicBezTo>
                  <a:pt x="132" y="38"/>
                  <a:pt x="132" y="38"/>
                  <a:pt x="132" y="38"/>
                </a:cubicBezTo>
                <a:cubicBezTo>
                  <a:pt x="132" y="104"/>
                  <a:pt x="132" y="104"/>
                  <a:pt x="132" y="104"/>
                </a:cubicBezTo>
                <a:close/>
                <a:moveTo>
                  <a:pt x="161" y="0"/>
                </a:moveTo>
                <a:cubicBezTo>
                  <a:pt x="164" y="0"/>
                  <a:pt x="165" y="2"/>
                  <a:pt x="164" y="4"/>
                </a:cubicBezTo>
                <a:cubicBezTo>
                  <a:pt x="164" y="5"/>
                  <a:pt x="164" y="5"/>
                  <a:pt x="164" y="5"/>
                </a:cubicBezTo>
                <a:cubicBezTo>
                  <a:pt x="163" y="8"/>
                  <a:pt x="162" y="12"/>
                  <a:pt x="161" y="15"/>
                </a:cubicBezTo>
                <a:cubicBezTo>
                  <a:pt x="161" y="16"/>
                  <a:pt x="161" y="16"/>
                  <a:pt x="161" y="16"/>
                </a:cubicBezTo>
                <a:cubicBezTo>
                  <a:pt x="160" y="19"/>
                  <a:pt x="158" y="19"/>
                  <a:pt x="156" y="17"/>
                </a:cubicBezTo>
                <a:cubicBezTo>
                  <a:pt x="155" y="17"/>
                  <a:pt x="155" y="17"/>
                  <a:pt x="155" y="17"/>
                </a:cubicBezTo>
                <a:cubicBezTo>
                  <a:pt x="154" y="16"/>
                  <a:pt x="154" y="15"/>
                  <a:pt x="153" y="14"/>
                </a:cubicBezTo>
                <a:cubicBezTo>
                  <a:pt x="103" y="61"/>
                  <a:pt x="103" y="61"/>
                  <a:pt x="103" y="61"/>
                </a:cubicBezTo>
                <a:cubicBezTo>
                  <a:pt x="87" y="44"/>
                  <a:pt x="87" y="44"/>
                  <a:pt x="87" y="44"/>
                </a:cubicBezTo>
                <a:cubicBezTo>
                  <a:pt x="74" y="30"/>
                  <a:pt x="74" y="30"/>
                  <a:pt x="74" y="30"/>
                </a:cubicBezTo>
                <a:cubicBezTo>
                  <a:pt x="3" y="96"/>
                  <a:pt x="3" y="96"/>
                  <a:pt x="3" y="96"/>
                </a:cubicBezTo>
                <a:cubicBezTo>
                  <a:pt x="0" y="93"/>
                  <a:pt x="0" y="93"/>
                  <a:pt x="0" y="93"/>
                </a:cubicBezTo>
                <a:cubicBezTo>
                  <a:pt x="74" y="24"/>
                  <a:pt x="74" y="24"/>
                  <a:pt x="74" y="24"/>
                </a:cubicBezTo>
                <a:cubicBezTo>
                  <a:pt x="87" y="37"/>
                  <a:pt x="87" y="37"/>
                  <a:pt x="87" y="37"/>
                </a:cubicBezTo>
                <a:cubicBezTo>
                  <a:pt x="103" y="55"/>
                  <a:pt x="103" y="55"/>
                  <a:pt x="103" y="55"/>
                </a:cubicBezTo>
                <a:cubicBezTo>
                  <a:pt x="150" y="11"/>
                  <a:pt x="150" y="11"/>
                  <a:pt x="150" y="11"/>
                </a:cubicBezTo>
                <a:cubicBezTo>
                  <a:pt x="149" y="10"/>
                  <a:pt x="148" y="9"/>
                  <a:pt x="148" y="9"/>
                </a:cubicBezTo>
                <a:cubicBezTo>
                  <a:pt x="147" y="8"/>
                  <a:pt x="147" y="8"/>
                  <a:pt x="147" y="8"/>
                </a:cubicBezTo>
                <a:cubicBezTo>
                  <a:pt x="145" y="6"/>
                  <a:pt x="146" y="4"/>
                  <a:pt x="149" y="3"/>
                </a:cubicBezTo>
                <a:cubicBezTo>
                  <a:pt x="150" y="3"/>
                  <a:pt x="150" y="3"/>
                  <a:pt x="150" y="3"/>
                </a:cubicBezTo>
                <a:cubicBezTo>
                  <a:pt x="152" y="2"/>
                  <a:pt x="157" y="1"/>
                  <a:pt x="160" y="1"/>
                </a:cubicBezTo>
                <a:cubicBezTo>
                  <a:pt x="161" y="0"/>
                  <a:pt x="161" y="0"/>
                  <a:pt x="161" y="0"/>
                </a:cubicBezTo>
                <a:close/>
                <a:moveTo>
                  <a:pt x="7" y="104"/>
                </a:moveTo>
                <a:cubicBezTo>
                  <a:pt x="24" y="104"/>
                  <a:pt x="24" y="104"/>
                  <a:pt x="24" y="104"/>
                </a:cubicBezTo>
                <a:cubicBezTo>
                  <a:pt x="24" y="81"/>
                  <a:pt x="24" y="81"/>
                  <a:pt x="24" y="81"/>
                </a:cubicBezTo>
                <a:cubicBezTo>
                  <a:pt x="7" y="97"/>
                  <a:pt x="7" y="97"/>
                  <a:pt x="7" y="97"/>
                </a:cubicBezTo>
                <a:cubicBezTo>
                  <a:pt x="7" y="104"/>
                  <a:pt x="7" y="104"/>
                  <a:pt x="7" y="104"/>
                </a:cubicBezTo>
                <a:close/>
                <a:moveTo>
                  <a:pt x="32" y="104"/>
                </a:moveTo>
                <a:cubicBezTo>
                  <a:pt x="49" y="104"/>
                  <a:pt x="49" y="104"/>
                  <a:pt x="49" y="104"/>
                </a:cubicBezTo>
                <a:cubicBezTo>
                  <a:pt x="49" y="58"/>
                  <a:pt x="49" y="58"/>
                  <a:pt x="49" y="58"/>
                </a:cubicBezTo>
                <a:cubicBezTo>
                  <a:pt x="32" y="74"/>
                  <a:pt x="32" y="74"/>
                  <a:pt x="32" y="74"/>
                </a:cubicBezTo>
                <a:cubicBezTo>
                  <a:pt x="32" y="104"/>
                  <a:pt x="32" y="104"/>
                  <a:pt x="32" y="104"/>
                </a:cubicBezTo>
                <a:close/>
                <a:moveTo>
                  <a:pt x="57" y="50"/>
                </a:moveTo>
                <a:cubicBezTo>
                  <a:pt x="57" y="104"/>
                  <a:pt x="57" y="104"/>
                  <a:pt x="57" y="104"/>
                </a:cubicBezTo>
                <a:cubicBezTo>
                  <a:pt x="74" y="104"/>
                  <a:pt x="74" y="104"/>
                  <a:pt x="74" y="104"/>
                </a:cubicBezTo>
                <a:cubicBezTo>
                  <a:pt x="74" y="34"/>
                  <a:pt x="74" y="34"/>
                  <a:pt x="74" y="34"/>
                </a:cubicBezTo>
                <a:cubicBezTo>
                  <a:pt x="74" y="34"/>
                  <a:pt x="74" y="34"/>
                  <a:pt x="74" y="34"/>
                </a:cubicBezTo>
                <a:cubicBezTo>
                  <a:pt x="57" y="50"/>
                  <a:pt x="57" y="50"/>
                  <a:pt x="57" y="50"/>
                </a:cubicBezTo>
                <a:close/>
                <a:moveTo>
                  <a:pt x="82" y="43"/>
                </a:moveTo>
                <a:cubicBezTo>
                  <a:pt x="82" y="104"/>
                  <a:pt x="82" y="104"/>
                  <a:pt x="82" y="104"/>
                </a:cubicBezTo>
                <a:cubicBezTo>
                  <a:pt x="87" y="104"/>
                  <a:pt x="87" y="104"/>
                  <a:pt x="87" y="104"/>
                </a:cubicBezTo>
                <a:cubicBezTo>
                  <a:pt x="99" y="104"/>
                  <a:pt x="99" y="104"/>
                  <a:pt x="99" y="104"/>
                </a:cubicBezTo>
                <a:cubicBezTo>
                  <a:pt x="99" y="61"/>
                  <a:pt x="99" y="61"/>
                  <a:pt x="99" y="61"/>
                </a:cubicBezTo>
                <a:cubicBezTo>
                  <a:pt x="87" y="48"/>
                  <a:pt x="87" y="48"/>
                  <a:pt x="87" y="48"/>
                </a:cubicBezTo>
                <a:lnTo>
                  <a:pt x="82" y="43"/>
                </a:lnTo>
                <a:close/>
              </a:path>
            </a:pathLst>
          </a:custGeom>
          <a:solidFill>
            <a:srgbClr val="0070C0"/>
          </a:solidFill>
          <a:ln>
            <a:noFill/>
          </a:ln>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TextBox 37"/>
          <p:cNvSpPr txBox="1"/>
          <p:nvPr/>
        </p:nvSpPr>
        <p:spPr>
          <a:xfrm>
            <a:off x="7477154" y="2622069"/>
            <a:ext cx="2720041" cy="499624"/>
          </a:xfrm>
          <a:prstGeom prst="rect">
            <a:avLst/>
          </a:prstGeom>
          <a:noFill/>
        </p:spPr>
        <p:txBody>
          <a:bodyPr wrap="square" rtlCol="0">
            <a:spAutoFit/>
          </a:bodyPr>
          <a:lstStyle/>
          <a:p>
            <a:pPr defTabSz="1034664">
              <a:lnSpc>
                <a:spcPct val="130000"/>
              </a:lnSpc>
              <a:defRPr/>
            </a:pP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a:t>
            </a: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TextBox 38"/>
          <p:cNvSpPr txBox="1"/>
          <p:nvPr/>
        </p:nvSpPr>
        <p:spPr>
          <a:xfrm>
            <a:off x="7480936" y="2326270"/>
            <a:ext cx="1989654" cy="391774"/>
          </a:xfrm>
          <a:prstGeom prst="rect">
            <a:avLst/>
          </a:prstGeom>
          <a:noFill/>
        </p:spPr>
        <p:txBody>
          <a:bodyPr wrap="square" tIns="0" bIns="0" rtlCol="0" anchor="t">
            <a:spAutoFit/>
          </a:bodyPr>
          <a:lstStyle/>
          <a:p>
            <a:pPr defTabSz="1034664">
              <a:lnSpc>
                <a:spcPct val="150000"/>
              </a:lnSpc>
              <a:defRPr/>
            </a:pPr>
            <a:r>
              <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方针二</a:t>
            </a:r>
            <a:endPar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sp>
        <p:nvSpPr>
          <p:cNvPr id="40" name="TextBox 39"/>
          <p:cNvSpPr txBox="1"/>
          <p:nvPr/>
        </p:nvSpPr>
        <p:spPr>
          <a:xfrm>
            <a:off x="4135630" y="5215979"/>
            <a:ext cx="2720041" cy="499624"/>
          </a:xfrm>
          <a:prstGeom prst="rect">
            <a:avLst/>
          </a:prstGeom>
          <a:noFill/>
        </p:spPr>
        <p:txBody>
          <a:bodyPr wrap="square" rtlCol="0">
            <a:spAutoFit/>
          </a:bodyPr>
          <a:lstStyle/>
          <a:p>
            <a:pPr defTabSz="1034664">
              <a:lnSpc>
                <a:spcPct val="130000"/>
              </a:lnSpc>
              <a:defRPr/>
            </a:pP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a:t>
            </a: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TextBox 40"/>
          <p:cNvSpPr txBox="1"/>
          <p:nvPr/>
        </p:nvSpPr>
        <p:spPr>
          <a:xfrm>
            <a:off x="4139412" y="4920180"/>
            <a:ext cx="1989654" cy="391774"/>
          </a:xfrm>
          <a:prstGeom prst="rect">
            <a:avLst/>
          </a:prstGeom>
          <a:noFill/>
        </p:spPr>
        <p:txBody>
          <a:bodyPr wrap="square" tIns="0" bIns="0" rtlCol="0" anchor="t">
            <a:spAutoFit/>
          </a:bodyPr>
          <a:lstStyle/>
          <a:p>
            <a:pPr defTabSz="1034664">
              <a:lnSpc>
                <a:spcPct val="150000"/>
              </a:lnSpc>
              <a:defRPr/>
            </a:pPr>
            <a:r>
              <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方针三</a:t>
            </a:r>
            <a:endPar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grpSp>
        <p:nvGrpSpPr>
          <p:cNvPr id="42" name="组合 41"/>
          <p:cNvGrpSpPr/>
          <p:nvPr/>
        </p:nvGrpSpPr>
        <p:grpSpPr>
          <a:xfrm>
            <a:off x="7611332" y="4223528"/>
            <a:ext cx="4361242" cy="2164455"/>
            <a:chOff x="1591195" y="3531392"/>
            <a:chExt cx="1721136" cy="774463"/>
          </a:xfrm>
          <a:effectLst>
            <a:outerShdw blurRad="444500" dist="254000" dir="8100000" algn="tr" rotWithShape="0">
              <a:prstClr val="black">
                <a:alpha val="50000"/>
              </a:prstClr>
            </a:outerShdw>
          </a:effectLst>
        </p:grpSpPr>
        <p:sp>
          <p:nvSpPr>
            <p:cNvPr id="43" name="圆角矩形 104"/>
            <p:cNvSpPr/>
            <p:nvPr/>
          </p:nvSpPr>
          <p:spPr>
            <a:xfrm>
              <a:off x="1591195" y="3531392"/>
              <a:ext cx="1721136" cy="774463"/>
            </a:xfrm>
            <a:custGeom>
              <a:avLst/>
              <a:gdLst/>
              <a:ahLst/>
              <a:cxnLst/>
              <a:rect l="l" t="t" r="r" b="b"/>
              <a:pathLst>
                <a:path w="1721136" h="774463">
                  <a:moveTo>
                    <a:pt x="136668" y="0"/>
                  </a:moveTo>
                  <a:lnTo>
                    <a:pt x="1291044" y="0"/>
                  </a:lnTo>
                  <a:cubicBezTo>
                    <a:pt x="1323411" y="0"/>
                    <a:pt x="1349650" y="26239"/>
                    <a:pt x="1349650" y="58606"/>
                  </a:cubicBezTo>
                  <a:lnTo>
                    <a:pt x="1349650" y="225615"/>
                  </a:lnTo>
                  <a:lnTo>
                    <a:pt x="1629660" y="225615"/>
                  </a:lnTo>
                  <a:cubicBezTo>
                    <a:pt x="1680181" y="225615"/>
                    <a:pt x="1721136" y="266570"/>
                    <a:pt x="1721136" y="317091"/>
                  </a:cubicBezTo>
                  <a:lnTo>
                    <a:pt x="1721136" y="682987"/>
                  </a:lnTo>
                  <a:cubicBezTo>
                    <a:pt x="1721136" y="733508"/>
                    <a:pt x="1680181" y="774463"/>
                    <a:pt x="1629660" y="774463"/>
                  </a:cubicBezTo>
                  <a:lnTo>
                    <a:pt x="91476" y="774463"/>
                  </a:lnTo>
                  <a:cubicBezTo>
                    <a:pt x="40955" y="774463"/>
                    <a:pt x="0" y="733508"/>
                    <a:pt x="0" y="682987"/>
                  </a:cubicBezTo>
                  <a:lnTo>
                    <a:pt x="0" y="317091"/>
                  </a:lnTo>
                  <a:cubicBezTo>
                    <a:pt x="0" y="271215"/>
                    <a:pt x="33770" y="233227"/>
                    <a:pt x="78062" y="228323"/>
                  </a:cubicBezTo>
                  <a:lnTo>
                    <a:pt x="78062" y="58606"/>
                  </a:lnTo>
                  <a:cubicBezTo>
                    <a:pt x="78062" y="26239"/>
                    <a:pt x="104301" y="0"/>
                    <a:pt x="136668" y="0"/>
                  </a:cubicBezTo>
                  <a:close/>
                </a:path>
              </a:pathLst>
            </a:cu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4" name="圆角矩形 100"/>
            <p:cNvSpPr/>
            <p:nvPr/>
          </p:nvSpPr>
          <p:spPr>
            <a:xfrm>
              <a:off x="1612670" y="3548528"/>
              <a:ext cx="1678187" cy="740191"/>
            </a:xfrm>
            <a:custGeom>
              <a:avLst/>
              <a:gdLst/>
              <a:ahLst/>
              <a:cxnLst/>
              <a:rect l="l" t="t" r="r" b="b"/>
              <a:pathLst>
                <a:path w="1678187" h="740191">
                  <a:moveTo>
                    <a:pt x="140663" y="0"/>
                  </a:moveTo>
                  <a:lnTo>
                    <a:pt x="1250586" y="0"/>
                  </a:lnTo>
                  <a:cubicBezTo>
                    <a:pt x="1285463" y="0"/>
                    <a:pt x="1313736" y="28273"/>
                    <a:pt x="1313736" y="63150"/>
                  </a:cubicBezTo>
                  <a:lnTo>
                    <a:pt x="1313736" y="225841"/>
                  </a:lnTo>
                  <a:lnTo>
                    <a:pt x="1592460" y="225841"/>
                  </a:lnTo>
                  <a:cubicBezTo>
                    <a:pt x="1639806" y="225841"/>
                    <a:pt x="1678187" y="264222"/>
                    <a:pt x="1678187" y="311568"/>
                  </a:cubicBezTo>
                  <a:lnTo>
                    <a:pt x="1678187" y="654464"/>
                  </a:lnTo>
                  <a:cubicBezTo>
                    <a:pt x="1678187" y="701810"/>
                    <a:pt x="1639806" y="740191"/>
                    <a:pt x="1592460" y="740191"/>
                  </a:cubicBezTo>
                  <a:lnTo>
                    <a:pt x="85727" y="740191"/>
                  </a:lnTo>
                  <a:cubicBezTo>
                    <a:pt x="38381" y="740191"/>
                    <a:pt x="0" y="701810"/>
                    <a:pt x="0" y="654464"/>
                  </a:cubicBezTo>
                  <a:lnTo>
                    <a:pt x="0" y="311568"/>
                  </a:lnTo>
                  <a:cubicBezTo>
                    <a:pt x="0" y="267034"/>
                    <a:pt x="33957" y="230432"/>
                    <a:pt x="77513" y="227499"/>
                  </a:cubicBezTo>
                  <a:lnTo>
                    <a:pt x="77513" y="63150"/>
                  </a:lnTo>
                  <a:cubicBezTo>
                    <a:pt x="77513" y="28273"/>
                    <a:pt x="105786" y="0"/>
                    <a:pt x="140663" y="0"/>
                  </a:cubicBezTo>
                  <a:close/>
                </a:path>
              </a:pathLst>
            </a:custGeom>
            <a:gradFill>
              <a:gsLst>
                <a:gs pos="39000">
                  <a:srgbClr val="F0F0F0"/>
                </a:gs>
                <a:gs pos="0">
                  <a:schemeClr val="bg1"/>
                </a:gs>
                <a:gs pos="100000">
                  <a:schemeClr val="bg1">
                    <a:lumMod val="7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5" name="Freeform 7"/>
          <p:cNvSpPr>
            <a:spLocks noEditPoints="1"/>
          </p:cNvSpPr>
          <p:nvPr/>
        </p:nvSpPr>
        <p:spPr bwMode="auto">
          <a:xfrm>
            <a:off x="7829083" y="5111487"/>
            <a:ext cx="863735" cy="697520"/>
          </a:xfrm>
          <a:custGeom>
            <a:avLst/>
            <a:gdLst>
              <a:gd name="T0" fmla="*/ 67 w 123"/>
              <a:gd name="T1" fmla="*/ 62 h 100"/>
              <a:gd name="T2" fmla="*/ 67 w 123"/>
              <a:gd name="T3" fmla="*/ 65 h 100"/>
              <a:gd name="T4" fmla="*/ 66 w 123"/>
              <a:gd name="T5" fmla="*/ 67 h 100"/>
              <a:gd name="T6" fmla="*/ 62 w 123"/>
              <a:gd name="T7" fmla="*/ 67 h 100"/>
              <a:gd name="T8" fmla="*/ 58 w 123"/>
              <a:gd name="T9" fmla="*/ 67 h 100"/>
              <a:gd name="T10" fmla="*/ 56 w 123"/>
              <a:gd name="T11" fmla="*/ 65 h 100"/>
              <a:gd name="T12" fmla="*/ 56 w 123"/>
              <a:gd name="T13" fmla="*/ 62 h 100"/>
              <a:gd name="T14" fmla="*/ 0 w 123"/>
              <a:gd name="T15" fmla="*/ 44 h 100"/>
              <a:gd name="T16" fmla="*/ 0 w 123"/>
              <a:gd name="T17" fmla="*/ 81 h 100"/>
              <a:gd name="T18" fmla="*/ 19 w 123"/>
              <a:gd name="T19" fmla="*/ 100 h 100"/>
              <a:gd name="T20" fmla="*/ 62 w 123"/>
              <a:gd name="T21" fmla="*/ 100 h 100"/>
              <a:gd name="T22" fmla="*/ 104 w 123"/>
              <a:gd name="T23" fmla="*/ 100 h 100"/>
              <a:gd name="T24" fmla="*/ 123 w 123"/>
              <a:gd name="T25" fmla="*/ 81 h 100"/>
              <a:gd name="T26" fmla="*/ 123 w 123"/>
              <a:gd name="T27" fmla="*/ 44 h 100"/>
              <a:gd name="T28" fmla="*/ 67 w 123"/>
              <a:gd name="T29" fmla="*/ 62 h 100"/>
              <a:gd name="T30" fmla="*/ 62 w 123"/>
              <a:gd name="T31" fmla="*/ 58 h 100"/>
              <a:gd name="T32" fmla="*/ 64 w 123"/>
              <a:gd name="T33" fmla="*/ 58 h 100"/>
              <a:gd name="T34" fmla="*/ 66 w 123"/>
              <a:gd name="T35" fmla="*/ 59 h 100"/>
              <a:gd name="T36" fmla="*/ 66 w 123"/>
              <a:gd name="T37" fmla="*/ 64 h 100"/>
              <a:gd name="T38" fmla="*/ 64 w 123"/>
              <a:gd name="T39" fmla="*/ 65 h 100"/>
              <a:gd name="T40" fmla="*/ 62 w 123"/>
              <a:gd name="T41" fmla="*/ 65 h 100"/>
              <a:gd name="T42" fmla="*/ 60 w 123"/>
              <a:gd name="T43" fmla="*/ 65 h 100"/>
              <a:gd name="T44" fmla="*/ 58 w 123"/>
              <a:gd name="T45" fmla="*/ 64 h 100"/>
              <a:gd name="T46" fmla="*/ 58 w 123"/>
              <a:gd name="T47" fmla="*/ 59 h 100"/>
              <a:gd name="T48" fmla="*/ 60 w 123"/>
              <a:gd name="T49" fmla="*/ 58 h 100"/>
              <a:gd name="T50" fmla="*/ 62 w 123"/>
              <a:gd name="T51" fmla="*/ 58 h 100"/>
              <a:gd name="T52" fmla="*/ 56 w 123"/>
              <a:gd name="T53" fmla="*/ 58 h 100"/>
              <a:gd name="T54" fmla="*/ 56 w 123"/>
              <a:gd name="T55" fmla="*/ 60 h 100"/>
              <a:gd name="T56" fmla="*/ 1 w 123"/>
              <a:gd name="T57" fmla="*/ 42 h 100"/>
              <a:gd name="T58" fmla="*/ 19 w 123"/>
              <a:gd name="T59" fmla="*/ 24 h 100"/>
              <a:gd name="T60" fmla="*/ 62 w 123"/>
              <a:gd name="T61" fmla="*/ 24 h 100"/>
              <a:gd name="T62" fmla="*/ 104 w 123"/>
              <a:gd name="T63" fmla="*/ 24 h 100"/>
              <a:gd name="T64" fmla="*/ 123 w 123"/>
              <a:gd name="T65" fmla="*/ 42 h 100"/>
              <a:gd name="T66" fmla="*/ 67 w 123"/>
              <a:gd name="T67" fmla="*/ 60 h 100"/>
              <a:gd name="T68" fmla="*/ 67 w 123"/>
              <a:gd name="T69" fmla="*/ 58 h 100"/>
              <a:gd name="T70" fmla="*/ 66 w 123"/>
              <a:gd name="T71" fmla="*/ 56 h 100"/>
              <a:gd name="T72" fmla="*/ 62 w 123"/>
              <a:gd name="T73" fmla="*/ 56 h 100"/>
              <a:gd name="T74" fmla="*/ 58 w 123"/>
              <a:gd name="T75" fmla="*/ 56 h 100"/>
              <a:gd name="T76" fmla="*/ 56 w 123"/>
              <a:gd name="T77" fmla="*/ 58 h 100"/>
              <a:gd name="T78" fmla="*/ 62 w 123"/>
              <a:gd name="T79" fmla="*/ 4 h 100"/>
              <a:gd name="T80" fmla="*/ 62 w 123"/>
              <a:gd name="T81" fmla="*/ 4 h 100"/>
              <a:gd name="T82" fmla="*/ 81 w 123"/>
              <a:gd name="T83" fmla="*/ 23 h 100"/>
              <a:gd name="T84" fmla="*/ 84 w 123"/>
              <a:gd name="T85" fmla="*/ 23 h 100"/>
              <a:gd name="T86" fmla="*/ 62 w 123"/>
              <a:gd name="T87" fmla="*/ 0 h 100"/>
              <a:gd name="T88" fmla="*/ 62 w 123"/>
              <a:gd name="T89" fmla="*/ 0 h 100"/>
              <a:gd name="T90" fmla="*/ 39 w 123"/>
              <a:gd name="T91" fmla="*/ 23 h 100"/>
              <a:gd name="T92" fmla="*/ 43 w 123"/>
              <a:gd name="T93" fmla="*/ 23 h 100"/>
              <a:gd name="T94" fmla="*/ 62 w 123"/>
              <a:gd name="T95" fmla="*/ 4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23" h="100">
                <a:moveTo>
                  <a:pt x="67" y="62"/>
                </a:moveTo>
                <a:cubicBezTo>
                  <a:pt x="67" y="65"/>
                  <a:pt x="67" y="65"/>
                  <a:pt x="67" y="65"/>
                </a:cubicBezTo>
                <a:cubicBezTo>
                  <a:pt x="67" y="66"/>
                  <a:pt x="67" y="67"/>
                  <a:pt x="66" y="67"/>
                </a:cubicBezTo>
                <a:cubicBezTo>
                  <a:pt x="62" y="67"/>
                  <a:pt x="62" y="67"/>
                  <a:pt x="62" y="67"/>
                </a:cubicBezTo>
                <a:cubicBezTo>
                  <a:pt x="58" y="67"/>
                  <a:pt x="58" y="67"/>
                  <a:pt x="58" y="67"/>
                </a:cubicBezTo>
                <a:cubicBezTo>
                  <a:pt x="57" y="67"/>
                  <a:pt x="56" y="66"/>
                  <a:pt x="56" y="65"/>
                </a:cubicBezTo>
                <a:cubicBezTo>
                  <a:pt x="56" y="62"/>
                  <a:pt x="56" y="62"/>
                  <a:pt x="56" y="62"/>
                </a:cubicBezTo>
                <a:cubicBezTo>
                  <a:pt x="0" y="44"/>
                  <a:pt x="0" y="44"/>
                  <a:pt x="0" y="44"/>
                </a:cubicBezTo>
                <a:cubicBezTo>
                  <a:pt x="0" y="81"/>
                  <a:pt x="0" y="81"/>
                  <a:pt x="0" y="81"/>
                </a:cubicBezTo>
                <a:cubicBezTo>
                  <a:pt x="0" y="92"/>
                  <a:pt x="9" y="100"/>
                  <a:pt x="19" y="100"/>
                </a:cubicBezTo>
                <a:cubicBezTo>
                  <a:pt x="62" y="100"/>
                  <a:pt x="62" y="100"/>
                  <a:pt x="62" y="100"/>
                </a:cubicBezTo>
                <a:cubicBezTo>
                  <a:pt x="104" y="100"/>
                  <a:pt x="104" y="100"/>
                  <a:pt x="104" y="100"/>
                </a:cubicBezTo>
                <a:cubicBezTo>
                  <a:pt x="114" y="100"/>
                  <a:pt x="123" y="92"/>
                  <a:pt x="123" y="81"/>
                </a:cubicBezTo>
                <a:cubicBezTo>
                  <a:pt x="123" y="44"/>
                  <a:pt x="123" y="44"/>
                  <a:pt x="123" y="44"/>
                </a:cubicBezTo>
                <a:cubicBezTo>
                  <a:pt x="67" y="62"/>
                  <a:pt x="67" y="62"/>
                  <a:pt x="67" y="62"/>
                </a:cubicBezTo>
                <a:close/>
                <a:moveTo>
                  <a:pt x="62" y="58"/>
                </a:moveTo>
                <a:cubicBezTo>
                  <a:pt x="64" y="58"/>
                  <a:pt x="64" y="58"/>
                  <a:pt x="64" y="58"/>
                </a:cubicBezTo>
                <a:cubicBezTo>
                  <a:pt x="65" y="58"/>
                  <a:pt x="66" y="58"/>
                  <a:pt x="66" y="59"/>
                </a:cubicBezTo>
                <a:cubicBezTo>
                  <a:pt x="66" y="64"/>
                  <a:pt x="66" y="64"/>
                  <a:pt x="66" y="64"/>
                </a:cubicBezTo>
                <a:cubicBezTo>
                  <a:pt x="66" y="65"/>
                  <a:pt x="65" y="65"/>
                  <a:pt x="64" y="65"/>
                </a:cubicBezTo>
                <a:cubicBezTo>
                  <a:pt x="62" y="65"/>
                  <a:pt x="62" y="65"/>
                  <a:pt x="62" y="65"/>
                </a:cubicBezTo>
                <a:cubicBezTo>
                  <a:pt x="60" y="65"/>
                  <a:pt x="60" y="65"/>
                  <a:pt x="60" y="65"/>
                </a:cubicBezTo>
                <a:cubicBezTo>
                  <a:pt x="59" y="65"/>
                  <a:pt x="58" y="65"/>
                  <a:pt x="58" y="64"/>
                </a:cubicBezTo>
                <a:cubicBezTo>
                  <a:pt x="58" y="59"/>
                  <a:pt x="58" y="59"/>
                  <a:pt x="58" y="59"/>
                </a:cubicBezTo>
                <a:cubicBezTo>
                  <a:pt x="58" y="58"/>
                  <a:pt x="59" y="58"/>
                  <a:pt x="60" y="58"/>
                </a:cubicBezTo>
                <a:cubicBezTo>
                  <a:pt x="62" y="58"/>
                  <a:pt x="62" y="58"/>
                  <a:pt x="62" y="58"/>
                </a:cubicBezTo>
                <a:close/>
                <a:moveTo>
                  <a:pt x="56" y="58"/>
                </a:moveTo>
                <a:cubicBezTo>
                  <a:pt x="56" y="60"/>
                  <a:pt x="56" y="60"/>
                  <a:pt x="56" y="60"/>
                </a:cubicBezTo>
                <a:cubicBezTo>
                  <a:pt x="1" y="42"/>
                  <a:pt x="1" y="42"/>
                  <a:pt x="1" y="42"/>
                </a:cubicBezTo>
                <a:cubicBezTo>
                  <a:pt x="1" y="32"/>
                  <a:pt x="9" y="24"/>
                  <a:pt x="19" y="24"/>
                </a:cubicBezTo>
                <a:cubicBezTo>
                  <a:pt x="62" y="24"/>
                  <a:pt x="62" y="24"/>
                  <a:pt x="62" y="24"/>
                </a:cubicBezTo>
                <a:cubicBezTo>
                  <a:pt x="104" y="24"/>
                  <a:pt x="104" y="24"/>
                  <a:pt x="104" y="24"/>
                </a:cubicBezTo>
                <a:cubicBezTo>
                  <a:pt x="114" y="24"/>
                  <a:pt x="122" y="32"/>
                  <a:pt x="123" y="42"/>
                </a:cubicBezTo>
                <a:cubicBezTo>
                  <a:pt x="67" y="60"/>
                  <a:pt x="67" y="60"/>
                  <a:pt x="67" y="60"/>
                </a:cubicBezTo>
                <a:cubicBezTo>
                  <a:pt x="67" y="58"/>
                  <a:pt x="67" y="58"/>
                  <a:pt x="67" y="58"/>
                </a:cubicBezTo>
                <a:cubicBezTo>
                  <a:pt x="67" y="56"/>
                  <a:pt x="67" y="56"/>
                  <a:pt x="66" y="56"/>
                </a:cubicBezTo>
                <a:cubicBezTo>
                  <a:pt x="62" y="56"/>
                  <a:pt x="62" y="56"/>
                  <a:pt x="62" y="56"/>
                </a:cubicBezTo>
                <a:cubicBezTo>
                  <a:pt x="58" y="56"/>
                  <a:pt x="58" y="56"/>
                  <a:pt x="58" y="56"/>
                </a:cubicBezTo>
                <a:cubicBezTo>
                  <a:pt x="57" y="56"/>
                  <a:pt x="56" y="56"/>
                  <a:pt x="56" y="58"/>
                </a:cubicBezTo>
                <a:close/>
                <a:moveTo>
                  <a:pt x="62" y="4"/>
                </a:moveTo>
                <a:cubicBezTo>
                  <a:pt x="62" y="4"/>
                  <a:pt x="62" y="4"/>
                  <a:pt x="62" y="4"/>
                </a:cubicBezTo>
                <a:cubicBezTo>
                  <a:pt x="72" y="4"/>
                  <a:pt x="81" y="13"/>
                  <a:pt x="81" y="23"/>
                </a:cubicBezTo>
                <a:cubicBezTo>
                  <a:pt x="84" y="23"/>
                  <a:pt x="84" y="23"/>
                  <a:pt x="84" y="23"/>
                </a:cubicBezTo>
                <a:cubicBezTo>
                  <a:pt x="84" y="11"/>
                  <a:pt x="74" y="1"/>
                  <a:pt x="62" y="0"/>
                </a:cubicBezTo>
                <a:cubicBezTo>
                  <a:pt x="62" y="0"/>
                  <a:pt x="62" y="0"/>
                  <a:pt x="62" y="0"/>
                </a:cubicBezTo>
                <a:cubicBezTo>
                  <a:pt x="49" y="0"/>
                  <a:pt x="39" y="11"/>
                  <a:pt x="39" y="23"/>
                </a:cubicBezTo>
                <a:cubicBezTo>
                  <a:pt x="43" y="23"/>
                  <a:pt x="43" y="23"/>
                  <a:pt x="43" y="23"/>
                </a:cubicBezTo>
                <a:cubicBezTo>
                  <a:pt x="43" y="13"/>
                  <a:pt x="51" y="4"/>
                  <a:pt x="62" y="4"/>
                </a:cubicBezTo>
                <a:close/>
              </a:path>
            </a:pathLst>
          </a:custGeom>
          <a:solidFill>
            <a:srgbClr val="0070C0"/>
          </a:solidFill>
          <a:ln>
            <a:noFill/>
          </a:ln>
          <a:extLst/>
        </p:spPr>
        <p:txBody>
          <a:bodyPr vert="horz" wrap="square" lIns="103463" tIns="51731" rIns="103463" bIns="51731" numCol="1" anchor="t" anchorCtr="0" compatLnSpc="1">
            <a:prstTxWarp prst="textNoShape">
              <a:avLst/>
            </a:prstTxWarp>
          </a:bodyPr>
          <a:lstStyle/>
          <a:p>
            <a:pP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TextBox 45"/>
          <p:cNvSpPr txBox="1"/>
          <p:nvPr/>
        </p:nvSpPr>
        <p:spPr>
          <a:xfrm>
            <a:off x="8770447" y="5288893"/>
            <a:ext cx="2720041" cy="499624"/>
          </a:xfrm>
          <a:prstGeom prst="rect">
            <a:avLst/>
          </a:prstGeom>
          <a:noFill/>
        </p:spPr>
        <p:txBody>
          <a:bodyPr wrap="square" rtlCol="0">
            <a:spAutoFit/>
          </a:bodyPr>
          <a:lstStyle/>
          <a:p>
            <a:pPr defTabSz="1034664">
              <a:lnSpc>
                <a:spcPct val="130000"/>
              </a:lnSpc>
              <a:defRPr/>
            </a:pP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您的内容打在这里，或者通过复制您的文本后，在此框中选择粘贴，并选择只保留文字</a:t>
            </a:r>
            <a:r>
              <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rPr>
              <a:t>。</a:t>
            </a:r>
            <a:endParaRPr lang="zh-CN" altLang="en-US" sz="1018" kern="0" dirty="0">
              <a:solidFill>
                <a:schemeClr val="tx1">
                  <a:lumMod val="75000"/>
                  <a:lumOff val="2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46"/>
          <p:cNvSpPr txBox="1"/>
          <p:nvPr/>
        </p:nvSpPr>
        <p:spPr>
          <a:xfrm>
            <a:off x="8774227" y="4993095"/>
            <a:ext cx="1989654" cy="391774"/>
          </a:xfrm>
          <a:prstGeom prst="rect">
            <a:avLst/>
          </a:prstGeom>
          <a:noFill/>
        </p:spPr>
        <p:txBody>
          <a:bodyPr wrap="square" tIns="0" bIns="0" rtlCol="0" anchor="t">
            <a:spAutoFit/>
          </a:bodyPr>
          <a:lstStyle/>
          <a:p>
            <a:pPr defTabSz="1034664">
              <a:lnSpc>
                <a:spcPct val="150000"/>
              </a:lnSpc>
              <a:defRPr/>
            </a:pPr>
            <a:r>
              <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方针四</a:t>
            </a:r>
            <a:endParaRPr lang="zh-CN" altLang="en-US" sz="1697" kern="0" dirty="0">
              <a:solidFill>
                <a:schemeClr val="tx1">
                  <a:lumMod val="75000"/>
                  <a:lumOff val="2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8000"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additive="base">
                                        <p:cTn id="7" dur="1500" fill="hold"/>
                                        <p:tgtEl>
                                          <p:spTgt spid="18"/>
                                        </p:tgtEl>
                                        <p:attrNameLst>
                                          <p:attrName>ppt_x</p:attrName>
                                        </p:attrNameLst>
                                      </p:cBhvr>
                                      <p:tavLst>
                                        <p:tav tm="0">
                                          <p:val>
                                            <p:strVal val="0-#ppt_w/2"/>
                                          </p:val>
                                        </p:tav>
                                        <p:tav tm="100000">
                                          <p:val>
                                            <p:strVal val="#ppt_x"/>
                                          </p:val>
                                        </p:tav>
                                      </p:tavLst>
                                    </p:anim>
                                    <p:anim calcmode="lin" valueType="num">
                                      <p:cBhvr additive="base">
                                        <p:cTn id="8" dur="1500" fill="hold"/>
                                        <p:tgtEl>
                                          <p:spTgt spid="18"/>
                                        </p:tgtEl>
                                        <p:attrNameLst>
                                          <p:attrName>ppt_y</p:attrName>
                                        </p:attrNameLst>
                                      </p:cBhvr>
                                      <p:tavLst>
                                        <p:tav tm="0">
                                          <p:val>
                                            <p:strVal val="0-#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 calcmode="lin" valueType="num">
                                      <p:cBhvr>
                                        <p:cTn id="12" dur="500" fill="hold"/>
                                        <p:tgtEl>
                                          <p:spTgt spid="23"/>
                                        </p:tgtEl>
                                        <p:attrNameLst>
                                          <p:attrName>ppt_w</p:attrName>
                                        </p:attrNameLst>
                                      </p:cBhvr>
                                      <p:tavLst>
                                        <p:tav tm="0">
                                          <p:val>
                                            <p:fltVal val="0"/>
                                          </p:val>
                                        </p:tav>
                                        <p:tav tm="100000">
                                          <p:val>
                                            <p:strVal val="#ppt_w"/>
                                          </p:val>
                                        </p:tav>
                                      </p:tavLst>
                                    </p:anim>
                                    <p:anim calcmode="lin" valueType="num">
                                      <p:cBhvr>
                                        <p:cTn id="13" dur="500" fill="hold"/>
                                        <p:tgtEl>
                                          <p:spTgt spid="23"/>
                                        </p:tgtEl>
                                        <p:attrNameLst>
                                          <p:attrName>ppt_h</p:attrName>
                                        </p:attrNameLst>
                                      </p:cBhvr>
                                      <p:tavLst>
                                        <p:tav tm="0">
                                          <p:val>
                                            <p:fltVal val="0"/>
                                          </p:val>
                                        </p:tav>
                                        <p:tav tm="100000">
                                          <p:val>
                                            <p:strVal val="#ppt_h"/>
                                          </p:val>
                                        </p:tav>
                                      </p:tavLst>
                                    </p:anim>
                                    <p:animEffect transition="in" filter="fade">
                                      <p:cBhvr>
                                        <p:cTn id="14" dur="500"/>
                                        <p:tgtEl>
                                          <p:spTgt spid="23"/>
                                        </p:tgtEl>
                                      </p:cBhvr>
                                    </p:animEffect>
                                  </p:childTnLst>
                                </p:cTn>
                              </p:par>
                            </p:childTnLst>
                          </p:cTn>
                        </p:par>
                        <p:par>
                          <p:cTn id="15" fill="hold">
                            <p:stCondLst>
                              <p:cond delay="2000"/>
                            </p:stCondLst>
                            <p:childTnLst>
                              <p:par>
                                <p:cTn id="16" presetID="22" presetClass="entr" presetSubtype="8"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wipe(left)">
                                      <p:cBhvr>
                                        <p:cTn id="18" dur="500"/>
                                        <p:tgtEl>
                                          <p:spTgt spid="31"/>
                                        </p:tgtEl>
                                      </p:cBhvr>
                                    </p:animEffect>
                                  </p:childTnLst>
                                </p:cTn>
                              </p:par>
                              <p:par>
                                <p:cTn id="19" presetID="22" presetClass="entr" presetSubtype="8"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left)">
                                      <p:cBhvr>
                                        <p:cTn id="21" dur="500"/>
                                        <p:tgtEl>
                                          <p:spTgt spid="32"/>
                                        </p:tgtEl>
                                      </p:cBhvr>
                                    </p:animEffect>
                                  </p:childTnLst>
                                </p:cTn>
                              </p:par>
                              <p:par>
                                <p:cTn id="22" presetID="2" presetClass="entr" presetSubtype="3" accel="58000" fill="hold" nodeType="withEffect">
                                  <p:stCondLst>
                                    <p:cond delay="0"/>
                                  </p:stCondLst>
                                  <p:childTnLst>
                                    <p:set>
                                      <p:cBhvr>
                                        <p:cTn id="23" dur="1" fill="hold">
                                          <p:stCondLst>
                                            <p:cond delay="0"/>
                                          </p:stCondLst>
                                        </p:cTn>
                                        <p:tgtEl>
                                          <p:spTgt spid="33"/>
                                        </p:tgtEl>
                                        <p:attrNameLst>
                                          <p:attrName>style.visibility</p:attrName>
                                        </p:attrNameLst>
                                      </p:cBhvr>
                                      <p:to>
                                        <p:strVal val="visible"/>
                                      </p:to>
                                    </p:set>
                                    <p:anim calcmode="lin" valueType="num">
                                      <p:cBhvr additive="base">
                                        <p:cTn id="24" dur="1500" fill="hold"/>
                                        <p:tgtEl>
                                          <p:spTgt spid="33"/>
                                        </p:tgtEl>
                                        <p:attrNameLst>
                                          <p:attrName>ppt_x</p:attrName>
                                        </p:attrNameLst>
                                      </p:cBhvr>
                                      <p:tavLst>
                                        <p:tav tm="0">
                                          <p:val>
                                            <p:strVal val="1+#ppt_w/2"/>
                                          </p:val>
                                        </p:tav>
                                        <p:tav tm="100000">
                                          <p:val>
                                            <p:strVal val="#ppt_x"/>
                                          </p:val>
                                        </p:tav>
                                      </p:tavLst>
                                    </p:anim>
                                    <p:anim calcmode="lin" valueType="num">
                                      <p:cBhvr additive="base">
                                        <p:cTn id="25" dur="1500" fill="hold"/>
                                        <p:tgtEl>
                                          <p:spTgt spid="33"/>
                                        </p:tgtEl>
                                        <p:attrNameLst>
                                          <p:attrName>ppt_y</p:attrName>
                                        </p:attrNameLst>
                                      </p:cBhvr>
                                      <p:tavLst>
                                        <p:tav tm="0">
                                          <p:val>
                                            <p:strVal val="0-#ppt_h/2"/>
                                          </p:val>
                                        </p:tav>
                                        <p:tav tm="100000">
                                          <p:val>
                                            <p:strVal val="#ppt_y"/>
                                          </p:val>
                                        </p:tav>
                                      </p:tavLst>
                                    </p:anim>
                                  </p:childTnLst>
                                </p:cTn>
                              </p:par>
                            </p:childTnLst>
                          </p:cTn>
                        </p:par>
                        <p:par>
                          <p:cTn id="26" fill="hold">
                            <p:stCondLst>
                              <p:cond delay="3500"/>
                            </p:stCondLst>
                            <p:childTnLst>
                              <p:par>
                                <p:cTn id="27" presetID="53" presetClass="entr" presetSubtype="16" fill="hold" grpId="0" nodeType="afterEffect">
                                  <p:stCondLst>
                                    <p:cond delay="0"/>
                                  </p:stCondLst>
                                  <p:childTnLst>
                                    <p:set>
                                      <p:cBhvr>
                                        <p:cTn id="28" dur="1" fill="hold">
                                          <p:stCondLst>
                                            <p:cond delay="0"/>
                                          </p:stCondLst>
                                        </p:cTn>
                                        <p:tgtEl>
                                          <p:spTgt spid="37"/>
                                        </p:tgtEl>
                                        <p:attrNameLst>
                                          <p:attrName>style.visibility</p:attrName>
                                        </p:attrNameLst>
                                      </p:cBhvr>
                                      <p:to>
                                        <p:strVal val="visible"/>
                                      </p:to>
                                    </p:set>
                                    <p:anim calcmode="lin" valueType="num">
                                      <p:cBhvr>
                                        <p:cTn id="29" dur="500" fill="hold"/>
                                        <p:tgtEl>
                                          <p:spTgt spid="37"/>
                                        </p:tgtEl>
                                        <p:attrNameLst>
                                          <p:attrName>ppt_w</p:attrName>
                                        </p:attrNameLst>
                                      </p:cBhvr>
                                      <p:tavLst>
                                        <p:tav tm="0">
                                          <p:val>
                                            <p:fltVal val="0"/>
                                          </p:val>
                                        </p:tav>
                                        <p:tav tm="100000">
                                          <p:val>
                                            <p:strVal val="#ppt_w"/>
                                          </p:val>
                                        </p:tav>
                                      </p:tavLst>
                                    </p:anim>
                                    <p:anim calcmode="lin" valueType="num">
                                      <p:cBhvr>
                                        <p:cTn id="30" dur="500" fill="hold"/>
                                        <p:tgtEl>
                                          <p:spTgt spid="37"/>
                                        </p:tgtEl>
                                        <p:attrNameLst>
                                          <p:attrName>ppt_h</p:attrName>
                                        </p:attrNameLst>
                                      </p:cBhvr>
                                      <p:tavLst>
                                        <p:tav tm="0">
                                          <p:val>
                                            <p:fltVal val="0"/>
                                          </p:val>
                                        </p:tav>
                                        <p:tav tm="100000">
                                          <p:val>
                                            <p:strVal val="#ppt_h"/>
                                          </p:val>
                                        </p:tav>
                                      </p:tavLst>
                                    </p:anim>
                                    <p:animEffect transition="in" filter="fade">
                                      <p:cBhvr>
                                        <p:cTn id="31" dur="500"/>
                                        <p:tgtEl>
                                          <p:spTgt spid="37"/>
                                        </p:tgtEl>
                                      </p:cBhvr>
                                    </p:animEffect>
                                  </p:childTnLst>
                                </p:cTn>
                              </p:par>
                            </p:childTnLst>
                          </p:cTn>
                        </p:par>
                        <p:par>
                          <p:cTn id="32" fill="hold">
                            <p:stCondLst>
                              <p:cond delay="4000"/>
                            </p:stCondLst>
                            <p:childTnLst>
                              <p:par>
                                <p:cTn id="33" presetID="22" presetClass="entr" presetSubtype="8" fill="hold" grpId="0" nodeType="afterEffect">
                                  <p:stCondLst>
                                    <p:cond delay="0"/>
                                  </p:stCondLst>
                                  <p:childTnLst>
                                    <p:set>
                                      <p:cBhvr>
                                        <p:cTn id="34" dur="1" fill="hold">
                                          <p:stCondLst>
                                            <p:cond delay="0"/>
                                          </p:stCondLst>
                                        </p:cTn>
                                        <p:tgtEl>
                                          <p:spTgt spid="38"/>
                                        </p:tgtEl>
                                        <p:attrNameLst>
                                          <p:attrName>style.visibility</p:attrName>
                                        </p:attrNameLst>
                                      </p:cBhvr>
                                      <p:to>
                                        <p:strVal val="visible"/>
                                      </p:to>
                                    </p:set>
                                    <p:animEffect transition="in" filter="wipe(left)">
                                      <p:cBhvr>
                                        <p:cTn id="35" dur="500"/>
                                        <p:tgtEl>
                                          <p:spTgt spid="3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39"/>
                                        </p:tgtEl>
                                        <p:attrNameLst>
                                          <p:attrName>style.visibility</p:attrName>
                                        </p:attrNameLst>
                                      </p:cBhvr>
                                      <p:to>
                                        <p:strVal val="visible"/>
                                      </p:to>
                                    </p:set>
                                    <p:animEffect transition="in" filter="wipe(left)">
                                      <p:cBhvr>
                                        <p:cTn id="38" dur="500"/>
                                        <p:tgtEl>
                                          <p:spTgt spid="39"/>
                                        </p:tgtEl>
                                      </p:cBhvr>
                                    </p:animEffect>
                                  </p:childTnLst>
                                </p:cTn>
                              </p:par>
                              <p:par>
                                <p:cTn id="39" presetID="2" presetClass="entr" presetSubtype="12" accel="58000" fill="hold" nodeType="withEffect">
                                  <p:stCondLst>
                                    <p:cond delay="0"/>
                                  </p:stCondLst>
                                  <p:childTnLst>
                                    <p:set>
                                      <p:cBhvr>
                                        <p:cTn id="40" dur="1" fill="hold">
                                          <p:stCondLst>
                                            <p:cond delay="0"/>
                                          </p:stCondLst>
                                        </p:cTn>
                                        <p:tgtEl>
                                          <p:spTgt spid="15"/>
                                        </p:tgtEl>
                                        <p:attrNameLst>
                                          <p:attrName>style.visibility</p:attrName>
                                        </p:attrNameLst>
                                      </p:cBhvr>
                                      <p:to>
                                        <p:strVal val="visible"/>
                                      </p:to>
                                    </p:set>
                                    <p:anim calcmode="lin" valueType="num">
                                      <p:cBhvr additive="base">
                                        <p:cTn id="41" dur="1500" fill="hold"/>
                                        <p:tgtEl>
                                          <p:spTgt spid="15"/>
                                        </p:tgtEl>
                                        <p:attrNameLst>
                                          <p:attrName>ppt_x</p:attrName>
                                        </p:attrNameLst>
                                      </p:cBhvr>
                                      <p:tavLst>
                                        <p:tav tm="0">
                                          <p:val>
                                            <p:strVal val="0-#ppt_w/2"/>
                                          </p:val>
                                        </p:tav>
                                        <p:tav tm="100000">
                                          <p:val>
                                            <p:strVal val="#ppt_x"/>
                                          </p:val>
                                        </p:tav>
                                      </p:tavLst>
                                    </p:anim>
                                    <p:anim calcmode="lin" valueType="num">
                                      <p:cBhvr additive="base">
                                        <p:cTn id="42" dur="1500" fill="hold"/>
                                        <p:tgtEl>
                                          <p:spTgt spid="15"/>
                                        </p:tgtEl>
                                        <p:attrNameLst>
                                          <p:attrName>ppt_y</p:attrName>
                                        </p:attrNameLst>
                                      </p:cBhvr>
                                      <p:tavLst>
                                        <p:tav tm="0">
                                          <p:val>
                                            <p:strVal val="1+#ppt_h/2"/>
                                          </p:val>
                                        </p:tav>
                                        <p:tav tm="100000">
                                          <p:val>
                                            <p:strVal val="#ppt_y"/>
                                          </p:val>
                                        </p:tav>
                                      </p:tavLst>
                                    </p:anim>
                                  </p:childTnLst>
                                </p:cTn>
                              </p:par>
                            </p:childTnLst>
                          </p:cTn>
                        </p:par>
                        <p:par>
                          <p:cTn id="43" fill="hold">
                            <p:stCondLst>
                              <p:cond delay="5500"/>
                            </p:stCondLst>
                            <p:childTnLst>
                              <p:par>
                                <p:cTn id="44" presetID="53" presetClass="entr" presetSubtype="16" fill="hold" grpId="0" nodeType="afterEffect">
                                  <p:stCondLst>
                                    <p:cond delay="0"/>
                                  </p:stCondLst>
                                  <p:childTnLst>
                                    <p:set>
                                      <p:cBhvr>
                                        <p:cTn id="45" dur="1" fill="hold">
                                          <p:stCondLst>
                                            <p:cond delay="0"/>
                                          </p:stCondLst>
                                        </p:cTn>
                                        <p:tgtEl>
                                          <p:spTgt spid="26"/>
                                        </p:tgtEl>
                                        <p:attrNameLst>
                                          <p:attrName>style.visibility</p:attrName>
                                        </p:attrNameLst>
                                      </p:cBhvr>
                                      <p:to>
                                        <p:strVal val="visible"/>
                                      </p:to>
                                    </p:set>
                                    <p:anim calcmode="lin" valueType="num">
                                      <p:cBhvr>
                                        <p:cTn id="46" dur="500" fill="hold"/>
                                        <p:tgtEl>
                                          <p:spTgt spid="26"/>
                                        </p:tgtEl>
                                        <p:attrNameLst>
                                          <p:attrName>ppt_w</p:attrName>
                                        </p:attrNameLst>
                                      </p:cBhvr>
                                      <p:tavLst>
                                        <p:tav tm="0">
                                          <p:val>
                                            <p:fltVal val="0"/>
                                          </p:val>
                                        </p:tav>
                                        <p:tav tm="100000">
                                          <p:val>
                                            <p:strVal val="#ppt_w"/>
                                          </p:val>
                                        </p:tav>
                                      </p:tavLst>
                                    </p:anim>
                                    <p:anim calcmode="lin" valueType="num">
                                      <p:cBhvr>
                                        <p:cTn id="47" dur="500" fill="hold"/>
                                        <p:tgtEl>
                                          <p:spTgt spid="26"/>
                                        </p:tgtEl>
                                        <p:attrNameLst>
                                          <p:attrName>ppt_h</p:attrName>
                                        </p:attrNameLst>
                                      </p:cBhvr>
                                      <p:tavLst>
                                        <p:tav tm="0">
                                          <p:val>
                                            <p:fltVal val="0"/>
                                          </p:val>
                                        </p:tav>
                                        <p:tav tm="100000">
                                          <p:val>
                                            <p:strVal val="#ppt_h"/>
                                          </p:val>
                                        </p:tav>
                                      </p:tavLst>
                                    </p:anim>
                                    <p:animEffect transition="in" filter="fade">
                                      <p:cBhvr>
                                        <p:cTn id="48" dur="500"/>
                                        <p:tgtEl>
                                          <p:spTgt spid="26"/>
                                        </p:tgtEl>
                                      </p:cBhvr>
                                    </p:animEffect>
                                  </p:childTnLst>
                                </p:cTn>
                              </p:par>
                            </p:childTnLst>
                          </p:cTn>
                        </p:par>
                        <p:par>
                          <p:cTn id="49" fill="hold">
                            <p:stCondLst>
                              <p:cond delay="6000"/>
                            </p:stCondLst>
                            <p:childTnLst>
                              <p:par>
                                <p:cTn id="50" presetID="22" presetClass="entr" presetSubtype="8" fill="hold" grpId="0" nodeType="afterEffect">
                                  <p:stCondLst>
                                    <p:cond delay="0"/>
                                  </p:stCondLst>
                                  <p:childTnLst>
                                    <p:set>
                                      <p:cBhvr>
                                        <p:cTn id="51" dur="1" fill="hold">
                                          <p:stCondLst>
                                            <p:cond delay="0"/>
                                          </p:stCondLst>
                                        </p:cTn>
                                        <p:tgtEl>
                                          <p:spTgt spid="40"/>
                                        </p:tgtEl>
                                        <p:attrNameLst>
                                          <p:attrName>style.visibility</p:attrName>
                                        </p:attrNameLst>
                                      </p:cBhvr>
                                      <p:to>
                                        <p:strVal val="visible"/>
                                      </p:to>
                                    </p:set>
                                    <p:animEffect transition="in" filter="wipe(left)">
                                      <p:cBhvr>
                                        <p:cTn id="52" dur="500"/>
                                        <p:tgtEl>
                                          <p:spTgt spid="40"/>
                                        </p:tgtEl>
                                      </p:cBhvr>
                                    </p:animEffect>
                                  </p:childTnLst>
                                </p:cTn>
                              </p:par>
                              <p:par>
                                <p:cTn id="53" presetID="22" presetClass="entr" presetSubtype="8" fill="hold" grpId="0" nodeType="withEffect">
                                  <p:stCondLst>
                                    <p:cond delay="0"/>
                                  </p:stCondLst>
                                  <p:childTnLst>
                                    <p:set>
                                      <p:cBhvr>
                                        <p:cTn id="54" dur="1" fill="hold">
                                          <p:stCondLst>
                                            <p:cond delay="0"/>
                                          </p:stCondLst>
                                        </p:cTn>
                                        <p:tgtEl>
                                          <p:spTgt spid="41"/>
                                        </p:tgtEl>
                                        <p:attrNameLst>
                                          <p:attrName>style.visibility</p:attrName>
                                        </p:attrNameLst>
                                      </p:cBhvr>
                                      <p:to>
                                        <p:strVal val="visible"/>
                                      </p:to>
                                    </p:set>
                                    <p:animEffect transition="in" filter="wipe(left)">
                                      <p:cBhvr>
                                        <p:cTn id="55" dur="500"/>
                                        <p:tgtEl>
                                          <p:spTgt spid="41"/>
                                        </p:tgtEl>
                                      </p:cBhvr>
                                    </p:animEffect>
                                  </p:childTnLst>
                                </p:cTn>
                              </p:par>
                              <p:par>
                                <p:cTn id="56" presetID="2" presetClass="entr" presetSubtype="6" accel="58000" fill="hold" nodeType="withEffect">
                                  <p:stCondLst>
                                    <p:cond delay="0"/>
                                  </p:stCondLst>
                                  <p:childTnLst>
                                    <p:set>
                                      <p:cBhvr>
                                        <p:cTn id="57" dur="1" fill="hold">
                                          <p:stCondLst>
                                            <p:cond delay="0"/>
                                          </p:stCondLst>
                                        </p:cTn>
                                        <p:tgtEl>
                                          <p:spTgt spid="42"/>
                                        </p:tgtEl>
                                        <p:attrNameLst>
                                          <p:attrName>style.visibility</p:attrName>
                                        </p:attrNameLst>
                                      </p:cBhvr>
                                      <p:to>
                                        <p:strVal val="visible"/>
                                      </p:to>
                                    </p:set>
                                    <p:anim calcmode="lin" valueType="num">
                                      <p:cBhvr additive="base">
                                        <p:cTn id="58" dur="1500" fill="hold"/>
                                        <p:tgtEl>
                                          <p:spTgt spid="42"/>
                                        </p:tgtEl>
                                        <p:attrNameLst>
                                          <p:attrName>ppt_x</p:attrName>
                                        </p:attrNameLst>
                                      </p:cBhvr>
                                      <p:tavLst>
                                        <p:tav tm="0">
                                          <p:val>
                                            <p:strVal val="1+#ppt_w/2"/>
                                          </p:val>
                                        </p:tav>
                                        <p:tav tm="100000">
                                          <p:val>
                                            <p:strVal val="#ppt_x"/>
                                          </p:val>
                                        </p:tav>
                                      </p:tavLst>
                                    </p:anim>
                                    <p:anim calcmode="lin" valueType="num">
                                      <p:cBhvr additive="base">
                                        <p:cTn id="59" dur="1500" fill="hold"/>
                                        <p:tgtEl>
                                          <p:spTgt spid="42"/>
                                        </p:tgtEl>
                                        <p:attrNameLst>
                                          <p:attrName>ppt_y</p:attrName>
                                        </p:attrNameLst>
                                      </p:cBhvr>
                                      <p:tavLst>
                                        <p:tav tm="0">
                                          <p:val>
                                            <p:strVal val="1+#ppt_h/2"/>
                                          </p:val>
                                        </p:tav>
                                        <p:tav tm="100000">
                                          <p:val>
                                            <p:strVal val="#ppt_y"/>
                                          </p:val>
                                        </p:tav>
                                      </p:tavLst>
                                    </p:anim>
                                  </p:childTnLst>
                                </p:cTn>
                              </p:par>
                            </p:childTnLst>
                          </p:cTn>
                        </p:par>
                        <p:par>
                          <p:cTn id="60" fill="hold">
                            <p:stCondLst>
                              <p:cond delay="7500"/>
                            </p:stCondLst>
                            <p:childTnLst>
                              <p:par>
                                <p:cTn id="61" presetID="53" presetClass="entr" presetSubtype="16" fill="hold" grpId="0" nodeType="afterEffect">
                                  <p:stCondLst>
                                    <p:cond delay="0"/>
                                  </p:stCondLst>
                                  <p:childTnLst>
                                    <p:set>
                                      <p:cBhvr>
                                        <p:cTn id="62" dur="1" fill="hold">
                                          <p:stCondLst>
                                            <p:cond delay="0"/>
                                          </p:stCondLst>
                                        </p:cTn>
                                        <p:tgtEl>
                                          <p:spTgt spid="45"/>
                                        </p:tgtEl>
                                        <p:attrNameLst>
                                          <p:attrName>style.visibility</p:attrName>
                                        </p:attrNameLst>
                                      </p:cBhvr>
                                      <p:to>
                                        <p:strVal val="visible"/>
                                      </p:to>
                                    </p:set>
                                    <p:anim calcmode="lin" valueType="num">
                                      <p:cBhvr>
                                        <p:cTn id="63" dur="500" fill="hold"/>
                                        <p:tgtEl>
                                          <p:spTgt spid="45"/>
                                        </p:tgtEl>
                                        <p:attrNameLst>
                                          <p:attrName>ppt_w</p:attrName>
                                        </p:attrNameLst>
                                      </p:cBhvr>
                                      <p:tavLst>
                                        <p:tav tm="0">
                                          <p:val>
                                            <p:fltVal val="0"/>
                                          </p:val>
                                        </p:tav>
                                        <p:tav tm="100000">
                                          <p:val>
                                            <p:strVal val="#ppt_w"/>
                                          </p:val>
                                        </p:tav>
                                      </p:tavLst>
                                    </p:anim>
                                    <p:anim calcmode="lin" valueType="num">
                                      <p:cBhvr>
                                        <p:cTn id="64" dur="500" fill="hold"/>
                                        <p:tgtEl>
                                          <p:spTgt spid="45"/>
                                        </p:tgtEl>
                                        <p:attrNameLst>
                                          <p:attrName>ppt_h</p:attrName>
                                        </p:attrNameLst>
                                      </p:cBhvr>
                                      <p:tavLst>
                                        <p:tav tm="0">
                                          <p:val>
                                            <p:fltVal val="0"/>
                                          </p:val>
                                        </p:tav>
                                        <p:tav tm="100000">
                                          <p:val>
                                            <p:strVal val="#ppt_h"/>
                                          </p:val>
                                        </p:tav>
                                      </p:tavLst>
                                    </p:anim>
                                    <p:animEffect transition="in" filter="fade">
                                      <p:cBhvr>
                                        <p:cTn id="65" dur="500"/>
                                        <p:tgtEl>
                                          <p:spTgt spid="45"/>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46"/>
                                        </p:tgtEl>
                                        <p:attrNameLst>
                                          <p:attrName>style.visibility</p:attrName>
                                        </p:attrNameLst>
                                      </p:cBhvr>
                                      <p:to>
                                        <p:strVal val="visible"/>
                                      </p:to>
                                    </p:set>
                                    <p:animEffect transition="in" filter="wipe(left)">
                                      <p:cBhvr>
                                        <p:cTn id="69" dur="500"/>
                                        <p:tgtEl>
                                          <p:spTgt spid="46"/>
                                        </p:tgtEl>
                                      </p:cBhvr>
                                    </p:animEffect>
                                  </p:childTnLst>
                                </p:cTn>
                              </p:par>
                              <p:par>
                                <p:cTn id="70" presetID="22" presetClass="entr" presetSubtype="8"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wipe(left)">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6" grpId="0" animBg="1"/>
      <p:bldP spid="31" grpId="0"/>
      <p:bldP spid="32" grpId="0"/>
      <p:bldP spid="37" grpId="0" animBg="1"/>
      <p:bldP spid="38" grpId="0"/>
      <p:bldP spid="39" grpId="0"/>
      <p:bldP spid="40" grpId="0"/>
      <p:bldP spid="41" grpId="0"/>
      <p:bldP spid="45" grpId="0" animBg="1"/>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
          <p:cNvSpPr txBox="1">
            <a:spLocks/>
          </p:cNvSpPr>
          <p:nvPr/>
        </p:nvSpPr>
        <p:spPr>
          <a:xfrm>
            <a:off x="2033294" y="392385"/>
            <a:ext cx="2829075" cy="72747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团队扩大计划</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grpSp>
        <p:nvGrpSpPr>
          <p:cNvPr id="15" name="组合 14"/>
          <p:cNvGrpSpPr/>
          <p:nvPr/>
        </p:nvGrpSpPr>
        <p:grpSpPr>
          <a:xfrm>
            <a:off x="3513431" y="3699800"/>
            <a:ext cx="6635960" cy="1809656"/>
            <a:chOff x="1601528" y="2724944"/>
            <a:chExt cx="5864847" cy="1075184"/>
          </a:xfrm>
        </p:grpSpPr>
        <p:cxnSp>
          <p:nvCxnSpPr>
            <p:cNvPr id="16" name="Straight Connector 30"/>
            <p:cNvCxnSpPr/>
            <p:nvPr/>
          </p:nvCxnSpPr>
          <p:spPr>
            <a:xfrm>
              <a:off x="1601528"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7" name="Straight Connector 35"/>
            <p:cNvCxnSpPr/>
            <p:nvPr/>
          </p:nvCxnSpPr>
          <p:spPr>
            <a:xfrm>
              <a:off x="3067740"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8" name="Straight Connector 52"/>
            <p:cNvCxnSpPr/>
            <p:nvPr/>
          </p:nvCxnSpPr>
          <p:spPr>
            <a:xfrm>
              <a:off x="4533952"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19" name="Straight Connector 63"/>
            <p:cNvCxnSpPr/>
            <p:nvPr/>
          </p:nvCxnSpPr>
          <p:spPr>
            <a:xfrm>
              <a:off x="6000164"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cxnSp>
          <p:nvCxnSpPr>
            <p:cNvPr id="20" name="Straight Connector 67"/>
            <p:cNvCxnSpPr/>
            <p:nvPr/>
          </p:nvCxnSpPr>
          <p:spPr>
            <a:xfrm>
              <a:off x="7466375" y="2724944"/>
              <a:ext cx="0" cy="1075184"/>
            </a:xfrm>
            <a:prstGeom prst="line">
              <a:avLst/>
            </a:prstGeom>
            <a:ln w="19050">
              <a:solidFill>
                <a:schemeClr val="accent3">
                  <a:lumMod val="50000"/>
                </a:schemeClr>
              </a:solidFill>
            </a:ln>
          </p:spPr>
          <p:style>
            <a:lnRef idx="1">
              <a:schemeClr val="accent1"/>
            </a:lnRef>
            <a:fillRef idx="0">
              <a:schemeClr val="accent1"/>
            </a:fillRef>
            <a:effectRef idx="0">
              <a:schemeClr val="accent1"/>
            </a:effectRef>
            <a:fontRef idx="minor">
              <a:schemeClr val="tx1"/>
            </a:fontRef>
          </p:style>
        </p:cxnSp>
      </p:grpSp>
      <p:grpSp>
        <p:nvGrpSpPr>
          <p:cNvPr id="23" name="组合 22"/>
          <p:cNvGrpSpPr/>
          <p:nvPr/>
        </p:nvGrpSpPr>
        <p:grpSpPr>
          <a:xfrm>
            <a:off x="2679940" y="2164017"/>
            <a:ext cx="1635304" cy="1635304"/>
            <a:chOff x="304800" y="673100"/>
            <a:chExt cx="4000500" cy="4000500"/>
          </a:xfrm>
          <a:effectLst>
            <a:outerShdw blurRad="444500" dist="254000" dir="8100000" algn="tr" rotWithShape="0">
              <a:prstClr val="black">
                <a:alpha val="50000"/>
              </a:prstClr>
            </a:outerShdw>
          </a:effectLst>
        </p:grpSpPr>
        <p:sp>
          <p:nvSpPr>
            <p:cNvPr id="26" name="同心圆 25"/>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2" name="组合 31"/>
          <p:cNvGrpSpPr/>
          <p:nvPr/>
        </p:nvGrpSpPr>
        <p:grpSpPr>
          <a:xfrm>
            <a:off x="4339652" y="2164017"/>
            <a:ext cx="1635304" cy="1635304"/>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a:off x="5999364" y="2164017"/>
            <a:ext cx="1635304" cy="163530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9" name="组合 38"/>
          <p:cNvGrpSpPr/>
          <p:nvPr/>
        </p:nvGrpSpPr>
        <p:grpSpPr>
          <a:xfrm>
            <a:off x="7659076" y="2164017"/>
            <a:ext cx="1635304" cy="1635304"/>
            <a:chOff x="304800" y="673100"/>
            <a:chExt cx="4000500" cy="4000500"/>
          </a:xfrm>
          <a:effectLst>
            <a:outerShdw blurRad="444500" dist="254000" dir="8100000" algn="tr" rotWithShape="0">
              <a:prstClr val="black">
                <a:alpha val="50000"/>
              </a:prstClr>
            </a:outerShdw>
          </a:effectLst>
        </p:grpSpPr>
        <p:sp>
          <p:nvSpPr>
            <p:cNvPr id="40" name="同心圆 39"/>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2" name="组合 41"/>
          <p:cNvGrpSpPr/>
          <p:nvPr/>
        </p:nvGrpSpPr>
        <p:grpSpPr>
          <a:xfrm>
            <a:off x="9318788" y="2164017"/>
            <a:ext cx="1635304" cy="1635304"/>
            <a:chOff x="304800" y="673100"/>
            <a:chExt cx="4000500" cy="4000500"/>
          </a:xfrm>
          <a:effectLst>
            <a:outerShdw blurRad="444500" dist="254000" dir="8100000" algn="tr" rotWithShape="0">
              <a:prstClr val="black">
                <a:alpha val="50000"/>
              </a:prstClr>
            </a:outerShdw>
          </a:effectLst>
        </p:grpSpPr>
        <p:sp>
          <p:nvSpPr>
            <p:cNvPr id="43" name="同心圆 4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392113" y="760413"/>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pic>
        <p:nvPicPr>
          <p:cNvPr id="45" name="Picture 77" descr="F:\Trabajos\Envato\Graphic River\Mica PPT\mountains.png"/>
          <p:cNvPicPr>
            <a:picLocks noChangeAspect="1" noChangeArrowheads="1"/>
          </p:cNvPicPr>
          <p:nvPr/>
        </p:nvPicPr>
        <p:blipFill rotWithShape="1">
          <a:blip r:embed="rId3" cstate="print">
            <a:extLst>
              <a:ext uri="{28A0092B-C50C-407E-A947-70E740481C1C}">
                <a14:useLocalDpi xmlns:a14="http://schemas.microsoft.com/office/drawing/2010/main"/>
              </a:ext>
            </a:extLst>
          </a:blip>
          <a:srcRect/>
          <a:stretch/>
        </p:blipFill>
        <p:spPr bwMode="auto">
          <a:xfrm>
            <a:off x="1952464" y="4606961"/>
            <a:ext cx="11182686" cy="1194442"/>
          </a:xfrm>
          <a:prstGeom prst="rect">
            <a:avLst/>
          </a:prstGeom>
          <a:noFill/>
          <a:effectLst>
            <a:outerShdw blurRad="292100" sx="109000" sy="109000" algn="ctr" rotWithShape="0">
              <a:prstClr val="black">
                <a:alpha val="51000"/>
              </a:prstClr>
            </a:outerShdw>
          </a:effectLst>
          <a:extLst>
            <a:ext uri="{909E8E84-426E-40DD-AFC4-6F175D3DCCD1}">
              <a14:hiddenFill xmlns:a14="http://schemas.microsoft.com/office/drawing/2010/main">
                <a:solidFill>
                  <a:srgbClr val="FFFFFF"/>
                </a:solidFill>
              </a14:hiddenFill>
            </a:ext>
          </a:extLst>
        </p:spPr>
      </p:pic>
      <p:sp>
        <p:nvSpPr>
          <p:cNvPr id="46" name="文本框 37"/>
          <p:cNvSpPr>
            <a:spLocks noChangeArrowheads="1"/>
          </p:cNvSpPr>
          <p:nvPr/>
        </p:nvSpPr>
        <p:spPr bwMode="auto">
          <a:xfrm>
            <a:off x="2896881" y="2760851"/>
            <a:ext cx="1513895" cy="37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810" dirty="0">
                <a:solidFill>
                  <a:schemeClr val="accent1"/>
                </a:solidFill>
                <a:latin typeface="Arial" panose="020B0604020202020204" pitchFamily="34" charset="0"/>
                <a:sym typeface="Arial" panose="020B0604020202020204" pitchFamily="34" charset="0"/>
              </a:rPr>
              <a:t>创新务实</a:t>
            </a:r>
            <a:endParaRPr lang="zh-CN" altLang="en-US" sz="1810" dirty="0">
              <a:solidFill>
                <a:schemeClr val="accent1"/>
              </a:solidFill>
              <a:latin typeface="Arial" panose="020B0604020202020204" pitchFamily="34" charset="0"/>
              <a:sym typeface="Arial" panose="020B0604020202020204" pitchFamily="34" charset="0"/>
            </a:endParaRPr>
          </a:p>
        </p:txBody>
      </p:sp>
      <p:sp>
        <p:nvSpPr>
          <p:cNvPr id="47" name="文本框 37"/>
          <p:cNvSpPr>
            <a:spLocks noChangeArrowheads="1"/>
          </p:cNvSpPr>
          <p:nvPr/>
        </p:nvSpPr>
        <p:spPr bwMode="auto">
          <a:xfrm>
            <a:off x="4539293" y="2760851"/>
            <a:ext cx="1513895" cy="37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810" dirty="0">
                <a:solidFill>
                  <a:schemeClr val="accent1"/>
                </a:solidFill>
                <a:latin typeface="Arial" panose="020B0604020202020204" pitchFamily="34" charset="0"/>
                <a:sym typeface="Arial" panose="020B0604020202020204" pitchFamily="34" charset="0"/>
              </a:rPr>
              <a:t>超越自我</a:t>
            </a:r>
            <a:endParaRPr lang="zh-CN" altLang="en-US" sz="1810" dirty="0">
              <a:solidFill>
                <a:schemeClr val="accent1"/>
              </a:solidFill>
              <a:latin typeface="Arial" panose="020B0604020202020204" pitchFamily="34" charset="0"/>
              <a:sym typeface="Arial" panose="020B0604020202020204" pitchFamily="34" charset="0"/>
            </a:endParaRPr>
          </a:p>
        </p:txBody>
      </p:sp>
      <p:sp>
        <p:nvSpPr>
          <p:cNvPr id="48" name="文本框 37"/>
          <p:cNvSpPr>
            <a:spLocks noChangeArrowheads="1"/>
          </p:cNvSpPr>
          <p:nvPr/>
        </p:nvSpPr>
        <p:spPr bwMode="auto">
          <a:xfrm>
            <a:off x="6155664" y="2760851"/>
            <a:ext cx="1513895" cy="37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810" dirty="0">
                <a:solidFill>
                  <a:schemeClr val="accent1"/>
                </a:solidFill>
                <a:latin typeface="Arial" panose="020B0604020202020204" pitchFamily="34" charset="0"/>
                <a:sym typeface="Arial" panose="020B0604020202020204" pitchFamily="34" charset="0"/>
              </a:rPr>
              <a:t>追求卓越</a:t>
            </a:r>
            <a:endParaRPr lang="zh-CN" altLang="en-US" sz="1810" dirty="0">
              <a:solidFill>
                <a:schemeClr val="accent1"/>
              </a:solidFill>
              <a:latin typeface="Arial" panose="020B0604020202020204" pitchFamily="34" charset="0"/>
              <a:sym typeface="Arial" panose="020B0604020202020204" pitchFamily="34" charset="0"/>
            </a:endParaRPr>
          </a:p>
        </p:txBody>
      </p:sp>
      <p:sp>
        <p:nvSpPr>
          <p:cNvPr id="49" name="文本框 37"/>
          <p:cNvSpPr>
            <a:spLocks noChangeArrowheads="1"/>
          </p:cNvSpPr>
          <p:nvPr/>
        </p:nvSpPr>
        <p:spPr bwMode="auto">
          <a:xfrm>
            <a:off x="7874997" y="2760851"/>
            <a:ext cx="1513895" cy="37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810" dirty="0">
                <a:solidFill>
                  <a:schemeClr val="accent1"/>
                </a:solidFill>
                <a:latin typeface="Arial" panose="020B0604020202020204" pitchFamily="34" charset="0"/>
                <a:sym typeface="Arial" panose="020B0604020202020204" pitchFamily="34" charset="0"/>
              </a:rPr>
              <a:t>团结奋斗</a:t>
            </a:r>
            <a:endParaRPr lang="zh-CN" altLang="en-US" sz="1810" dirty="0">
              <a:solidFill>
                <a:schemeClr val="accent1"/>
              </a:solidFill>
              <a:latin typeface="Arial" panose="020B0604020202020204" pitchFamily="34" charset="0"/>
              <a:sym typeface="Arial" panose="020B0604020202020204" pitchFamily="34" charset="0"/>
            </a:endParaRPr>
          </a:p>
        </p:txBody>
      </p:sp>
      <p:sp>
        <p:nvSpPr>
          <p:cNvPr id="50" name="文本框 37"/>
          <p:cNvSpPr>
            <a:spLocks noChangeArrowheads="1"/>
          </p:cNvSpPr>
          <p:nvPr/>
        </p:nvSpPr>
        <p:spPr bwMode="auto">
          <a:xfrm>
            <a:off x="9550554" y="2760851"/>
            <a:ext cx="1513895" cy="3708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charset="0"/>
              <a:buChar char="•"/>
              <a:defRPr sz="3200">
                <a:solidFill>
                  <a:schemeClr val="tx1"/>
                </a:solidFill>
                <a:latin typeface="微软雅黑" pitchFamily="34" charset="-122"/>
                <a:ea typeface="微软雅黑" pitchFamily="34" charset="-122"/>
                <a:sym typeface="Calibri" pitchFamily="34" charset="0"/>
              </a:defRPr>
            </a:lvl1pPr>
            <a:lvl2pPr marL="742950" indent="-285750">
              <a:spcBef>
                <a:spcPct val="20000"/>
              </a:spcBef>
              <a:buFont typeface="Arial" charset="0"/>
              <a:buChar char="–"/>
              <a:defRPr sz="2800">
                <a:solidFill>
                  <a:schemeClr val="tx1"/>
                </a:solidFill>
                <a:latin typeface="微软雅黑" pitchFamily="34" charset="-122"/>
                <a:ea typeface="微软雅黑" pitchFamily="34" charset="-122"/>
                <a:sym typeface="Calibri" pitchFamily="34" charset="0"/>
              </a:defRPr>
            </a:lvl2pPr>
            <a:lvl3pPr marL="1143000" indent="-228600">
              <a:spcBef>
                <a:spcPct val="20000"/>
              </a:spcBef>
              <a:buFont typeface="Arial" charset="0"/>
              <a:buChar char="•"/>
              <a:defRPr sz="2400">
                <a:solidFill>
                  <a:schemeClr val="tx1"/>
                </a:solidFill>
                <a:latin typeface="微软雅黑" pitchFamily="34" charset="-122"/>
                <a:ea typeface="微软雅黑" pitchFamily="34" charset="-122"/>
                <a:sym typeface="Calibri" pitchFamily="34" charset="0"/>
              </a:defRPr>
            </a:lvl3pPr>
            <a:lvl4pPr marL="16002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4pPr>
            <a:lvl5pPr marL="2057400" indent="-228600">
              <a:spcBef>
                <a:spcPct val="20000"/>
              </a:spcBef>
              <a:buFont typeface="Arial" charset="0"/>
              <a:buChar char="»"/>
              <a:defRPr sz="2000">
                <a:solidFill>
                  <a:schemeClr val="tx1"/>
                </a:solidFill>
                <a:latin typeface="微软雅黑" pitchFamily="34" charset="-122"/>
                <a:ea typeface="微软雅黑" pitchFamily="34" charset="-122"/>
                <a:sym typeface="Calibri" pitchFamily="34" charset="0"/>
              </a:defRPr>
            </a:lvl5pPr>
            <a:lvl6pPr marL="25146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6pPr>
            <a:lvl7pPr marL="29718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7pPr>
            <a:lvl8pPr marL="34290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8pPr>
            <a:lvl9pPr marL="3886200" indent="-228600" eaLnBrk="0" fontAlgn="base" hangingPunct="0">
              <a:spcBef>
                <a:spcPct val="20000"/>
              </a:spcBef>
              <a:spcAft>
                <a:spcPct val="0"/>
              </a:spcAft>
              <a:buFont typeface="Arial" charset="0"/>
              <a:buChar char="»"/>
              <a:defRPr sz="2000">
                <a:solidFill>
                  <a:schemeClr val="tx1"/>
                </a:solidFill>
                <a:latin typeface="微软雅黑" pitchFamily="34" charset="-122"/>
                <a:ea typeface="微软雅黑" pitchFamily="34" charset="-122"/>
                <a:sym typeface="Calibri" pitchFamily="34" charset="0"/>
              </a:defRPr>
            </a:lvl9pPr>
          </a:lstStyle>
          <a:p>
            <a:pPr>
              <a:spcBef>
                <a:spcPct val="0"/>
              </a:spcBef>
              <a:buNone/>
            </a:pPr>
            <a:r>
              <a:rPr lang="zh-CN" altLang="en-US" sz="1810" dirty="0">
                <a:solidFill>
                  <a:schemeClr val="accent1"/>
                </a:solidFill>
                <a:latin typeface="Arial" panose="020B0604020202020204" pitchFamily="34" charset="0"/>
                <a:sym typeface="Arial" panose="020B0604020202020204" pitchFamily="34" charset="0"/>
              </a:rPr>
              <a:t>敢于创新</a:t>
            </a:r>
            <a:endParaRPr lang="zh-CN" altLang="en-US" sz="1810" dirty="0">
              <a:solidFill>
                <a:schemeClr val="accent1"/>
              </a:solidFill>
              <a:latin typeface="Arial" panose="020B0604020202020204" pitchFamily="34" charset="0"/>
              <a:sym typeface="Arial" panose="020B0604020202020204" pitchFamily="34" charset="0"/>
            </a:endParaRPr>
          </a:p>
        </p:txBody>
      </p:sp>
      <p:sp>
        <p:nvSpPr>
          <p:cNvPr id="51" name="矩形 50"/>
          <p:cNvSpPr/>
          <p:nvPr/>
        </p:nvSpPr>
        <p:spPr>
          <a:xfrm>
            <a:off x="2944324" y="3206990"/>
            <a:ext cx="1513895" cy="182876"/>
          </a:xfrm>
          <a:prstGeom prst="rect">
            <a:avLst/>
          </a:prstGeom>
          <a:noFill/>
          <a:ln>
            <a:noFill/>
          </a:ln>
        </p:spPr>
        <p:txBody>
          <a:bodyPr wrap="square" lIns="77599" tIns="38801" rIns="77599" bIns="38801">
            <a:spAutoFit/>
          </a:bodyPr>
          <a:lstStyle/>
          <a:p>
            <a:r>
              <a:rPr lang="en-US" altLang="zh-CN" sz="679" dirty="0">
                <a:latin typeface="Arial" panose="020B0604020202020204" pitchFamily="34" charset="0"/>
                <a:ea typeface="微软雅黑" panose="020B0503020204020204" pitchFamily="34" charset="-122"/>
                <a:sym typeface="Arial" panose="020B0604020202020204" pitchFamily="34" charset="0"/>
              </a:rPr>
              <a:t>Pragmatic innovation</a:t>
            </a:r>
            <a:endParaRPr lang="zh-CN" altLang="en-US" sz="679" dirty="0">
              <a:latin typeface="Arial" panose="020B0604020202020204" pitchFamily="34" charset="0"/>
              <a:ea typeface="微软雅黑" panose="020B0503020204020204" pitchFamily="34" charset="-122"/>
              <a:sym typeface="Arial" panose="020B0604020202020204" pitchFamily="34" charset="0"/>
            </a:endParaRPr>
          </a:p>
        </p:txBody>
      </p:sp>
      <p:sp>
        <p:nvSpPr>
          <p:cNvPr id="52" name="矩形 51"/>
          <p:cNvSpPr/>
          <p:nvPr/>
        </p:nvSpPr>
        <p:spPr>
          <a:xfrm>
            <a:off x="4641769" y="3206990"/>
            <a:ext cx="1513895" cy="182876"/>
          </a:xfrm>
          <a:prstGeom prst="rect">
            <a:avLst/>
          </a:prstGeom>
          <a:noFill/>
          <a:ln>
            <a:noFill/>
          </a:ln>
        </p:spPr>
        <p:txBody>
          <a:bodyPr wrap="square" lIns="77599" tIns="38801" rIns="77599" bIns="38801">
            <a:spAutoFit/>
          </a:bodyPr>
          <a:lstStyle/>
          <a:p>
            <a:r>
              <a:rPr lang="en-US" altLang="zh-CN" sz="679" dirty="0">
                <a:latin typeface="Arial" panose="020B0604020202020204" pitchFamily="34" charset="0"/>
                <a:ea typeface="微软雅黑" panose="020B0503020204020204" pitchFamily="34" charset="-122"/>
                <a:sym typeface="Arial" panose="020B0604020202020204" pitchFamily="34" charset="0"/>
              </a:rPr>
              <a:t>Transcendental ego</a:t>
            </a:r>
            <a:endParaRPr lang="zh-CN" altLang="en-US" sz="679" dirty="0">
              <a:latin typeface="Arial" panose="020B0604020202020204" pitchFamily="34" charset="0"/>
              <a:ea typeface="微软雅黑" panose="020B0503020204020204" pitchFamily="34" charset="-122"/>
              <a:sym typeface="Arial" panose="020B0604020202020204" pitchFamily="34" charset="0"/>
            </a:endParaRPr>
          </a:p>
        </p:txBody>
      </p:sp>
      <p:sp>
        <p:nvSpPr>
          <p:cNvPr id="53" name="矩形 52"/>
          <p:cNvSpPr/>
          <p:nvPr/>
        </p:nvSpPr>
        <p:spPr>
          <a:xfrm>
            <a:off x="6260032" y="3206990"/>
            <a:ext cx="1513895" cy="182876"/>
          </a:xfrm>
          <a:prstGeom prst="rect">
            <a:avLst/>
          </a:prstGeom>
          <a:noFill/>
          <a:ln>
            <a:noFill/>
          </a:ln>
        </p:spPr>
        <p:txBody>
          <a:bodyPr wrap="square" lIns="77599" tIns="38801" rIns="77599" bIns="38801">
            <a:spAutoFit/>
          </a:bodyPr>
          <a:lstStyle/>
          <a:p>
            <a:r>
              <a:rPr lang="en-US" altLang="zh-CN" sz="679" dirty="0">
                <a:latin typeface="Arial" panose="020B0604020202020204" pitchFamily="34" charset="0"/>
                <a:ea typeface="微软雅黑" panose="020B0503020204020204" pitchFamily="34" charset="-122"/>
                <a:sym typeface="Arial" panose="020B0604020202020204" pitchFamily="34" charset="0"/>
              </a:rPr>
              <a:t>Pursuit of excellence</a:t>
            </a:r>
            <a:endParaRPr lang="zh-CN" altLang="en-US" sz="679" dirty="0">
              <a:latin typeface="Arial" panose="020B0604020202020204" pitchFamily="34" charset="0"/>
              <a:ea typeface="微软雅黑" panose="020B0503020204020204" pitchFamily="34" charset="-122"/>
              <a:sym typeface="Arial" panose="020B0604020202020204" pitchFamily="34" charset="0"/>
            </a:endParaRPr>
          </a:p>
        </p:txBody>
      </p:sp>
      <p:sp>
        <p:nvSpPr>
          <p:cNvPr id="54" name="矩形 53"/>
          <p:cNvSpPr/>
          <p:nvPr/>
        </p:nvSpPr>
        <p:spPr>
          <a:xfrm>
            <a:off x="7713336" y="3206990"/>
            <a:ext cx="1513895" cy="182876"/>
          </a:xfrm>
          <a:prstGeom prst="rect">
            <a:avLst/>
          </a:prstGeom>
          <a:noFill/>
          <a:ln>
            <a:noFill/>
          </a:ln>
        </p:spPr>
        <p:txBody>
          <a:bodyPr wrap="square" lIns="77599" tIns="38801" rIns="77599" bIns="38801">
            <a:spAutoFit/>
          </a:bodyPr>
          <a:lstStyle/>
          <a:p>
            <a:pPr algn="ctr"/>
            <a:r>
              <a:rPr lang="en-US" altLang="zh-CN" sz="679" dirty="0">
                <a:latin typeface="Arial" panose="020B0604020202020204" pitchFamily="34" charset="0"/>
                <a:ea typeface="微软雅黑" panose="020B0503020204020204" pitchFamily="34" charset="-122"/>
                <a:sym typeface="Arial" panose="020B0604020202020204" pitchFamily="34" charset="0"/>
              </a:rPr>
              <a:t>United struggle</a:t>
            </a:r>
            <a:endParaRPr lang="zh-CN" altLang="en-US" sz="679" dirty="0">
              <a:latin typeface="Arial" panose="020B0604020202020204" pitchFamily="34" charset="0"/>
              <a:ea typeface="微软雅黑" panose="020B0503020204020204" pitchFamily="34" charset="-122"/>
              <a:sym typeface="Arial" panose="020B0604020202020204" pitchFamily="34" charset="0"/>
            </a:endParaRPr>
          </a:p>
        </p:txBody>
      </p:sp>
      <p:sp>
        <p:nvSpPr>
          <p:cNvPr id="55" name="矩形 54"/>
          <p:cNvSpPr/>
          <p:nvPr/>
        </p:nvSpPr>
        <p:spPr>
          <a:xfrm>
            <a:off x="9392178" y="3206990"/>
            <a:ext cx="1513895" cy="182876"/>
          </a:xfrm>
          <a:prstGeom prst="rect">
            <a:avLst/>
          </a:prstGeom>
          <a:noFill/>
          <a:ln>
            <a:noFill/>
          </a:ln>
        </p:spPr>
        <p:txBody>
          <a:bodyPr wrap="square" lIns="77599" tIns="38801" rIns="77599" bIns="38801">
            <a:spAutoFit/>
          </a:bodyPr>
          <a:lstStyle/>
          <a:p>
            <a:pPr algn="ctr"/>
            <a:r>
              <a:rPr lang="en-US" altLang="zh-CN" sz="679" dirty="0">
                <a:latin typeface="Arial" panose="020B0604020202020204" pitchFamily="34" charset="0"/>
                <a:ea typeface="微软雅黑" panose="020B0503020204020204" pitchFamily="34" charset="-122"/>
                <a:sym typeface="Arial" panose="020B0604020202020204" pitchFamily="34" charset="0"/>
              </a:rPr>
              <a:t>Dare to innovate</a:t>
            </a:r>
            <a:endParaRPr lang="zh-CN" altLang="en-US" sz="679" dirty="0">
              <a:latin typeface="Arial" panose="020B0604020202020204" pitchFamily="34" charset="0"/>
              <a:ea typeface="微软雅黑" panose="020B0503020204020204" pitchFamily="34" charset="-122"/>
              <a:sym typeface="Arial" panose="020B0604020202020204" pitchFamily="34" charset="0"/>
            </a:endParaRPr>
          </a:p>
        </p:txBody>
      </p:sp>
      <p:sp>
        <p:nvSpPr>
          <p:cNvPr id="56" name="文本1"/>
          <p:cNvSpPr>
            <a:spLocks noChangeArrowheads="1"/>
          </p:cNvSpPr>
          <p:nvPr/>
        </p:nvSpPr>
        <p:spPr bwMode="gray">
          <a:xfrm>
            <a:off x="3649908" y="6124721"/>
            <a:ext cx="6223964" cy="1212461"/>
          </a:xfrm>
          <a:prstGeom prst="roundRect">
            <a:avLst>
              <a:gd name="adj" fmla="val 11505"/>
            </a:avLst>
          </a:prstGeom>
          <a:noFill/>
          <a:ln w="28575" cap="flat" cmpd="sng" algn="ctr">
            <a:noFill/>
            <a:prstDash val="solid"/>
          </a:ln>
          <a:effectLst/>
          <a:extLst/>
        </p:spPr>
        <p:txBody>
          <a:bodyPr lIns="77607" tIns="38804" rIns="77607" bIns="38804"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fontAlgn="base">
              <a:lnSpc>
                <a:spcPct val="120000"/>
              </a:lnSpc>
              <a:spcBef>
                <a:spcPct val="0"/>
              </a:spcBef>
              <a:spcAft>
                <a:spcPct val="0"/>
              </a:spcAft>
              <a:defRPr/>
            </a:pPr>
            <a:r>
              <a:rPr lang="zh-CN" altLang="en-US" sz="1584" dirty="0">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您的内容打在这里，或者通过复制您的文本后，在此框中选择粘贴，并选择只保留文字。在此录入上述图表的综合描述说明。</a:t>
            </a:r>
            <a:endParaRPr lang="zh-CN" altLang="zh-CN" sz="1584" dirty="0">
              <a:latin typeface="Arial" panose="020B0604020202020204" pitchFamily="34" charset="0"/>
              <a:ea typeface="微软雅黑"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fade">
                                      <p:cBhvr>
                                        <p:cTn id="7" dur="1000"/>
                                        <p:tgtEl>
                                          <p:spTgt spid="45"/>
                                        </p:tgtEl>
                                      </p:cBhvr>
                                    </p:animEffect>
                                    <p:anim calcmode="lin" valueType="num">
                                      <p:cBhvr>
                                        <p:cTn id="8" dur="1000" fill="hold"/>
                                        <p:tgtEl>
                                          <p:spTgt spid="45"/>
                                        </p:tgtEl>
                                        <p:attrNameLst>
                                          <p:attrName>ppt_x</p:attrName>
                                        </p:attrNameLst>
                                      </p:cBhvr>
                                      <p:tavLst>
                                        <p:tav tm="0">
                                          <p:val>
                                            <p:strVal val="#ppt_x"/>
                                          </p:val>
                                        </p:tav>
                                        <p:tav tm="100000">
                                          <p:val>
                                            <p:strVal val="#ppt_x"/>
                                          </p:val>
                                        </p:tav>
                                      </p:tavLst>
                                    </p:anim>
                                    <p:anim calcmode="lin" valueType="num">
                                      <p:cBhvr>
                                        <p:cTn id="9" dur="1000" fill="hold"/>
                                        <p:tgtEl>
                                          <p:spTgt spid="4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15"/>
                                        </p:tgtEl>
                                        <p:attrNameLst>
                                          <p:attrName>style.visibility</p:attrName>
                                        </p:attrNameLst>
                                      </p:cBhvr>
                                      <p:to>
                                        <p:strVal val="visible"/>
                                      </p:to>
                                    </p:set>
                                    <p:animEffect transition="in" filter="wipe(down)">
                                      <p:cBhvr>
                                        <p:cTn id="13" dur="500"/>
                                        <p:tgtEl>
                                          <p:spTgt spid="15"/>
                                        </p:tgtEl>
                                      </p:cBhvr>
                                    </p:animEffect>
                                  </p:childTnLst>
                                </p:cTn>
                              </p:par>
                            </p:childTnLst>
                          </p:cTn>
                        </p:par>
                        <p:par>
                          <p:cTn id="14" fill="hold">
                            <p:stCondLst>
                              <p:cond delay="1500"/>
                            </p:stCondLst>
                            <p:childTnLst>
                              <p:par>
                                <p:cTn id="15" presetID="2" presetClass="entr" presetSubtype="1" accel="52000" fill="hold" nodeType="after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additive="base">
                                        <p:cTn id="17" dur="1000" fill="hold"/>
                                        <p:tgtEl>
                                          <p:spTgt spid="23"/>
                                        </p:tgtEl>
                                        <p:attrNameLst>
                                          <p:attrName>ppt_x</p:attrName>
                                        </p:attrNameLst>
                                      </p:cBhvr>
                                      <p:tavLst>
                                        <p:tav tm="0">
                                          <p:val>
                                            <p:strVal val="#ppt_x"/>
                                          </p:val>
                                        </p:tav>
                                        <p:tav tm="100000">
                                          <p:val>
                                            <p:strVal val="#ppt_x"/>
                                          </p:val>
                                        </p:tav>
                                      </p:tavLst>
                                    </p:anim>
                                    <p:anim calcmode="lin" valueType="num">
                                      <p:cBhvr additive="base">
                                        <p:cTn id="18" dur="1000" fill="hold"/>
                                        <p:tgtEl>
                                          <p:spTgt spid="23"/>
                                        </p:tgtEl>
                                        <p:attrNameLst>
                                          <p:attrName>ppt_y</p:attrName>
                                        </p:attrNameLst>
                                      </p:cBhvr>
                                      <p:tavLst>
                                        <p:tav tm="0">
                                          <p:val>
                                            <p:strVal val="0-#ppt_h/2"/>
                                          </p:val>
                                        </p:tav>
                                        <p:tav tm="100000">
                                          <p:val>
                                            <p:strVal val="#ppt_y"/>
                                          </p:val>
                                        </p:tav>
                                      </p:tavLst>
                                    </p:anim>
                                  </p:childTnLst>
                                </p:cTn>
                              </p:par>
                              <p:par>
                                <p:cTn id="19" presetID="2" presetClass="entr" presetSubtype="1" accel="52000" fill="hold" nodeType="withEffect">
                                  <p:stCondLst>
                                    <p:cond delay="200"/>
                                  </p:stCondLst>
                                  <p:childTnLst>
                                    <p:set>
                                      <p:cBhvr>
                                        <p:cTn id="20" dur="1" fill="hold">
                                          <p:stCondLst>
                                            <p:cond delay="0"/>
                                          </p:stCondLst>
                                        </p:cTn>
                                        <p:tgtEl>
                                          <p:spTgt spid="32"/>
                                        </p:tgtEl>
                                        <p:attrNameLst>
                                          <p:attrName>style.visibility</p:attrName>
                                        </p:attrNameLst>
                                      </p:cBhvr>
                                      <p:to>
                                        <p:strVal val="visible"/>
                                      </p:to>
                                    </p:set>
                                    <p:anim calcmode="lin" valueType="num">
                                      <p:cBhvr additive="base">
                                        <p:cTn id="21" dur="1000" fill="hold"/>
                                        <p:tgtEl>
                                          <p:spTgt spid="32"/>
                                        </p:tgtEl>
                                        <p:attrNameLst>
                                          <p:attrName>ppt_x</p:attrName>
                                        </p:attrNameLst>
                                      </p:cBhvr>
                                      <p:tavLst>
                                        <p:tav tm="0">
                                          <p:val>
                                            <p:strVal val="#ppt_x"/>
                                          </p:val>
                                        </p:tav>
                                        <p:tav tm="100000">
                                          <p:val>
                                            <p:strVal val="#ppt_x"/>
                                          </p:val>
                                        </p:tav>
                                      </p:tavLst>
                                    </p:anim>
                                    <p:anim calcmode="lin" valueType="num">
                                      <p:cBhvr additive="base">
                                        <p:cTn id="22" dur="1000" fill="hold"/>
                                        <p:tgtEl>
                                          <p:spTgt spid="32"/>
                                        </p:tgtEl>
                                        <p:attrNameLst>
                                          <p:attrName>ppt_y</p:attrName>
                                        </p:attrNameLst>
                                      </p:cBhvr>
                                      <p:tavLst>
                                        <p:tav tm="0">
                                          <p:val>
                                            <p:strVal val="0-#ppt_h/2"/>
                                          </p:val>
                                        </p:tav>
                                        <p:tav tm="100000">
                                          <p:val>
                                            <p:strVal val="#ppt_y"/>
                                          </p:val>
                                        </p:tav>
                                      </p:tavLst>
                                    </p:anim>
                                  </p:childTnLst>
                                </p:cTn>
                              </p:par>
                              <p:par>
                                <p:cTn id="23" presetID="2" presetClass="entr" presetSubtype="1" accel="52000" fill="hold" nodeType="withEffect">
                                  <p:stCondLst>
                                    <p:cond delay="400"/>
                                  </p:stCondLst>
                                  <p:childTnLst>
                                    <p:set>
                                      <p:cBhvr>
                                        <p:cTn id="24" dur="1" fill="hold">
                                          <p:stCondLst>
                                            <p:cond delay="0"/>
                                          </p:stCondLst>
                                        </p:cTn>
                                        <p:tgtEl>
                                          <p:spTgt spid="36"/>
                                        </p:tgtEl>
                                        <p:attrNameLst>
                                          <p:attrName>style.visibility</p:attrName>
                                        </p:attrNameLst>
                                      </p:cBhvr>
                                      <p:to>
                                        <p:strVal val="visible"/>
                                      </p:to>
                                    </p:set>
                                    <p:anim calcmode="lin" valueType="num">
                                      <p:cBhvr additive="base">
                                        <p:cTn id="25" dur="1000" fill="hold"/>
                                        <p:tgtEl>
                                          <p:spTgt spid="36"/>
                                        </p:tgtEl>
                                        <p:attrNameLst>
                                          <p:attrName>ppt_x</p:attrName>
                                        </p:attrNameLst>
                                      </p:cBhvr>
                                      <p:tavLst>
                                        <p:tav tm="0">
                                          <p:val>
                                            <p:strVal val="#ppt_x"/>
                                          </p:val>
                                        </p:tav>
                                        <p:tav tm="100000">
                                          <p:val>
                                            <p:strVal val="#ppt_x"/>
                                          </p:val>
                                        </p:tav>
                                      </p:tavLst>
                                    </p:anim>
                                    <p:anim calcmode="lin" valueType="num">
                                      <p:cBhvr additive="base">
                                        <p:cTn id="26" dur="1000" fill="hold"/>
                                        <p:tgtEl>
                                          <p:spTgt spid="36"/>
                                        </p:tgtEl>
                                        <p:attrNameLst>
                                          <p:attrName>ppt_y</p:attrName>
                                        </p:attrNameLst>
                                      </p:cBhvr>
                                      <p:tavLst>
                                        <p:tav tm="0">
                                          <p:val>
                                            <p:strVal val="0-#ppt_h/2"/>
                                          </p:val>
                                        </p:tav>
                                        <p:tav tm="100000">
                                          <p:val>
                                            <p:strVal val="#ppt_y"/>
                                          </p:val>
                                        </p:tav>
                                      </p:tavLst>
                                    </p:anim>
                                  </p:childTnLst>
                                </p:cTn>
                              </p:par>
                              <p:par>
                                <p:cTn id="27" presetID="2" presetClass="entr" presetSubtype="1" accel="52000" fill="hold" nodeType="withEffect">
                                  <p:stCondLst>
                                    <p:cond delay="700"/>
                                  </p:stCondLst>
                                  <p:childTnLst>
                                    <p:set>
                                      <p:cBhvr>
                                        <p:cTn id="28" dur="1" fill="hold">
                                          <p:stCondLst>
                                            <p:cond delay="0"/>
                                          </p:stCondLst>
                                        </p:cTn>
                                        <p:tgtEl>
                                          <p:spTgt spid="39"/>
                                        </p:tgtEl>
                                        <p:attrNameLst>
                                          <p:attrName>style.visibility</p:attrName>
                                        </p:attrNameLst>
                                      </p:cBhvr>
                                      <p:to>
                                        <p:strVal val="visible"/>
                                      </p:to>
                                    </p:set>
                                    <p:anim calcmode="lin" valueType="num">
                                      <p:cBhvr additive="base">
                                        <p:cTn id="29" dur="1000" fill="hold"/>
                                        <p:tgtEl>
                                          <p:spTgt spid="39"/>
                                        </p:tgtEl>
                                        <p:attrNameLst>
                                          <p:attrName>ppt_x</p:attrName>
                                        </p:attrNameLst>
                                      </p:cBhvr>
                                      <p:tavLst>
                                        <p:tav tm="0">
                                          <p:val>
                                            <p:strVal val="#ppt_x"/>
                                          </p:val>
                                        </p:tav>
                                        <p:tav tm="100000">
                                          <p:val>
                                            <p:strVal val="#ppt_x"/>
                                          </p:val>
                                        </p:tav>
                                      </p:tavLst>
                                    </p:anim>
                                    <p:anim calcmode="lin" valueType="num">
                                      <p:cBhvr additive="base">
                                        <p:cTn id="30" dur="1000" fill="hold"/>
                                        <p:tgtEl>
                                          <p:spTgt spid="39"/>
                                        </p:tgtEl>
                                        <p:attrNameLst>
                                          <p:attrName>ppt_y</p:attrName>
                                        </p:attrNameLst>
                                      </p:cBhvr>
                                      <p:tavLst>
                                        <p:tav tm="0">
                                          <p:val>
                                            <p:strVal val="0-#ppt_h/2"/>
                                          </p:val>
                                        </p:tav>
                                        <p:tav tm="100000">
                                          <p:val>
                                            <p:strVal val="#ppt_y"/>
                                          </p:val>
                                        </p:tav>
                                      </p:tavLst>
                                    </p:anim>
                                  </p:childTnLst>
                                </p:cTn>
                              </p:par>
                              <p:par>
                                <p:cTn id="31" presetID="2" presetClass="entr" presetSubtype="1" accel="52000" fill="hold" nodeType="withEffect">
                                  <p:stCondLst>
                                    <p:cond delay="1000"/>
                                  </p:stCondLst>
                                  <p:childTnLst>
                                    <p:set>
                                      <p:cBhvr>
                                        <p:cTn id="32" dur="1" fill="hold">
                                          <p:stCondLst>
                                            <p:cond delay="0"/>
                                          </p:stCondLst>
                                        </p:cTn>
                                        <p:tgtEl>
                                          <p:spTgt spid="42"/>
                                        </p:tgtEl>
                                        <p:attrNameLst>
                                          <p:attrName>style.visibility</p:attrName>
                                        </p:attrNameLst>
                                      </p:cBhvr>
                                      <p:to>
                                        <p:strVal val="visible"/>
                                      </p:to>
                                    </p:set>
                                    <p:anim calcmode="lin" valueType="num">
                                      <p:cBhvr additive="base">
                                        <p:cTn id="33" dur="1000" fill="hold"/>
                                        <p:tgtEl>
                                          <p:spTgt spid="42"/>
                                        </p:tgtEl>
                                        <p:attrNameLst>
                                          <p:attrName>ppt_x</p:attrName>
                                        </p:attrNameLst>
                                      </p:cBhvr>
                                      <p:tavLst>
                                        <p:tav tm="0">
                                          <p:val>
                                            <p:strVal val="#ppt_x"/>
                                          </p:val>
                                        </p:tav>
                                        <p:tav tm="100000">
                                          <p:val>
                                            <p:strVal val="#ppt_x"/>
                                          </p:val>
                                        </p:tav>
                                      </p:tavLst>
                                    </p:anim>
                                    <p:anim calcmode="lin" valueType="num">
                                      <p:cBhvr additive="base">
                                        <p:cTn id="34" dur="1000" fill="hold"/>
                                        <p:tgtEl>
                                          <p:spTgt spid="42"/>
                                        </p:tgtEl>
                                        <p:attrNameLst>
                                          <p:attrName>ppt_y</p:attrName>
                                        </p:attrNameLst>
                                      </p:cBhvr>
                                      <p:tavLst>
                                        <p:tav tm="0">
                                          <p:val>
                                            <p:strVal val="0-#ppt_h/2"/>
                                          </p:val>
                                        </p:tav>
                                        <p:tav tm="100000">
                                          <p:val>
                                            <p:strVal val="#ppt_y"/>
                                          </p:val>
                                        </p:tav>
                                      </p:tavLst>
                                    </p:anim>
                                  </p:childTnLst>
                                </p:cTn>
                              </p:par>
                            </p:childTnLst>
                          </p:cTn>
                        </p:par>
                        <p:par>
                          <p:cTn id="35" fill="hold">
                            <p:stCondLst>
                              <p:cond delay="3500"/>
                            </p:stCondLst>
                            <p:childTnLst>
                              <p:par>
                                <p:cTn id="36" presetID="16" presetClass="entr" presetSubtype="21" fill="hold" grpId="0" nodeType="afterEffect">
                                  <p:stCondLst>
                                    <p:cond delay="0"/>
                                  </p:stCondLst>
                                  <p:childTnLst>
                                    <p:set>
                                      <p:cBhvr>
                                        <p:cTn id="37" dur="1" fill="hold">
                                          <p:stCondLst>
                                            <p:cond delay="0"/>
                                          </p:stCondLst>
                                        </p:cTn>
                                        <p:tgtEl>
                                          <p:spTgt spid="46"/>
                                        </p:tgtEl>
                                        <p:attrNameLst>
                                          <p:attrName>style.visibility</p:attrName>
                                        </p:attrNameLst>
                                      </p:cBhvr>
                                      <p:to>
                                        <p:strVal val="visible"/>
                                      </p:to>
                                    </p:set>
                                    <p:animEffect transition="in" filter="barn(inVertical)">
                                      <p:cBhvr>
                                        <p:cTn id="38" dur="500"/>
                                        <p:tgtEl>
                                          <p:spTgt spid="46"/>
                                        </p:tgtEl>
                                      </p:cBhvr>
                                    </p:animEffect>
                                  </p:childTnLst>
                                </p:cTn>
                              </p:par>
                              <p:par>
                                <p:cTn id="39" presetID="16" presetClass="entr" presetSubtype="21" fill="hold" grpId="0" nodeType="withEffect">
                                  <p:stCondLst>
                                    <p:cond delay="0"/>
                                  </p:stCondLst>
                                  <p:childTnLst>
                                    <p:set>
                                      <p:cBhvr>
                                        <p:cTn id="40" dur="1" fill="hold">
                                          <p:stCondLst>
                                            <p:cond delay="0"/>
                                          </p:stCondLst>
                                        </p:cTn>
                                        <p:tgtEl>
                                          <p:spTgt spid="47"/>
                                        </p:tgtEl>
                                        <p:attrNameLst>
                                          <p:attrName>style.visibility</p:attrName>
                                        </p:attrNameLst>
                                      </p:cBhvr>
                                      <p:to>
                                        <p:strVal val="visible"/>
                                      </p:to>
                                    </p:set>
                                    <p:animEffect transition="in" filter="barn(inVertical)">
                                      <p:cBhvr>
                                        <p:cTn id="41" dur="500"/>
                                        <p:tgtEl>
                                          <p:spTgt spid="47"/>
                                        </p:tgtEl>
                                      </p:cBhvr>
                                    </p:animEffect>
                                  </p:childTnLst>
                                </p:cTn>
                              </p:par>
                              <p:par>
                                <p:cTn id="42" presetID="16" presetClass="entr" presetSubtype="21" fill="hold" grpId="0" nodeType="with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barn(inVertical)">
                                      <p:cBhvr>
                                        <p:cTn id="44" dur="500"/>
                                        <p:tgtEl>
                                          <p:spTgt spid="48"/>
                                        </p:tgtEl>
                                      </p:cBhvr>
                                    </p:animEffect>
                                  </p:childTnLst>
                                </p:cTn>
                              </p:par>
                              <p:par>
                                <p:cTn id="45" presetID="16" presetClass="entr" presetSubtype="21"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barn(inVertical)">
                                      <p:cBhvr>
                                        <p:cTn id="47" dur="500"/>
                                        <p:tgtEl>
                                          <p:spTgt spid="49"/>
                                        </p:tgtEl>
                                      </p:cBhvr>
                                    </p:animEffect>
                                  </p:childTnLst>
                                </p:cTn>
                              </p:par>
                              <p:par>
                                <p:cTn id="48" presetID="16" presetClass="entr" presetSubtype="21"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barn(inVertical)">
                                      <p:cBhvr>
                                        <p:cTn id="50" dur="500"/>
                                        <p:tgtEl>
                                          <p:spTgt spid="50"/>
                                        </p:tgtEl>
                                      </p:cBhvr>
                                    </p:animEffect>
                                  </p:childTnLst>
                                </p:cTn>
                              </p:par>
                              <p:par>
                                <p:cTn id="51" presetID="16" presetClass="entr" presetSubtype="21" fill="hold" grpId="0" nodeType="withEffect">
                                  <p:stCondLst>
                                    <p:cond delay="0"/>
                                  </p:stCondLst>
                                  <p:childTnLst>
                                    <p:set>
                                      <p:cBhvr>
                                        <p:cTn id="52" dur="1" fill="hold">
                                          <p:stCondLst>
                                            <p:cond delay="0"/>
                                          </p:stCondLst>
                                        </p:cTn>
                                        <p:tgtEl>
                                          <p:spTgt spid="51"/>
                                        </p:tgtEl>
                                        <p:attrNameLst>
                                          <p:attrName>style.visibility</p:attrName>
                                        </p:attrNameLst>
                                      </p:cBhvr>
                                      <p:to>
                                        <p:strVal val="visible"/>
                                      </p:to>
                                    </p:set>
                                    <p:animEffect transition="in" filter="barn(inVertical)">
                                      <p:cBhvr>
                                        <p:cTn id="53" dur="500"/>
                                        <p:tgtEl>
                                          <p:spTgt spid="51"/>
                                        </p:tgtEl>
                                      </p:cBhvr>
                                    </p:animEffect>
                                  </p:childTnLst>
                                </p:cTn>
                              </p:par>
                              <p:par>
                                <p:cTn id="54" presetID="16" presetClass="entr" presetSubtype="21" fill="hold" grpId="0" nodeType="withEffect">
                                  <p:stCondLst>
                                    <p:cond delay="0"/>
                                  </p:stCondLst>
                                  <p:childTnLst>
                                    <p:set>
                                      <p:cBhvr>
                                        <p:cTn id="55" dur="1" fill="hold">
                                          <p:stCondLst>
                                            <p:cond delay="0"/>
                                          </p:stCondLst>
                                        </p:cTn>
                                        <p:tgtEl>
                                          <p:spTgt spid="52"/>
                                        </p:tgtEl>
                                        <p:attrNameLst>
                                          <p:attrName>style.visibility</p:attrName>
                                        </p:attrNameLst>
                                      </p:cBhvr>
                                      <p:to>
                                        <p:strVal val="visible"/>
                                      </p:to>
                                    </p:set>
                                    <p:animEffect transition="in" filter="barn(inVertical)">
                                      <p:cBhvr>
                                        <p:cTn id="56" dur="500"/>
                                        <p:tgtEl>
                                          <p:spTgt spid="52"/>
                                        </p:tgtEl>
                                      </p:cBhvr>
                                    </p:animEffect>
                                  </p:childTnLst>
                                </p:cTn>
                              </p:par>
                              <p:par>
                                <p:cTn id="57" presetID="16" presetClass="entr" presetSubtype="21" fill="hold" grpId="0" nodeType="withEffect">
                                  <p:stCondLst>
                                    <p:cond delay="0"/>
                                  </p:stCondLst>
                                  <p:childTnLst>
                                    <p:set>
                                      <p:cBhvr>
                                        <p:cTn id="58" dur="1" fill="hold">
                                          <p:stCondLst>
                                            <p:cond delay="0"/>
                                          </p:stCondLst>
                                        </p:cTn>
                                        <p:tgtEl>
                                          <p:spTgt spid="53"/>
                                        </p:tgtEl>
                                        <p:attrNameLst>
                                          <p:attrName>style.visibility</p:attrName>
                                        </p:attrNameLst>
                                      </p:cBhvr>
                                      <p:to>
                                        <p:strVal val="visible"/>
                                      </p:to>
                                    </p:set>
                                    <p:animEffect transition="in" filter="barn(inVertical)">
                                      <p:cBhvr>
                                        <p:cTn id="59" dur="500"/>
                                        <p:tgtEl>
                                          <p:spTgt spid="53"/>
                                        </p:tgtEl>
                                      </p:cBhvr>
                                    </p:animEffect>
                                  </p:childTnLst>
                                </p:cTn>
                              </p:par>
                              <p:par>
                                <p:cTn id="60" presetID="16" presetClass="entr" presetSubtype="21" fill="hold" grpId="0" nodeType="withEffect">
                                  <p:stCondLst>
                                    <p:cond delay="0"/>
                                  </p:stCondLst>
                                  <p:childTnLst>
                                    <p:set>
                                      <p:cBhvr>
                                        <p:cTn id="61" dur="1" fill="hold">
                                          <p:stCondLst>
                                            <p:cond delay="0"/>
                                          </p:stCondLst>
                                        </p:cTn>
                                        <p:tgtEl>
                                          <p:spTgt spid="54"/>
                                        </p:tgtEl>
                                        <p:attrNameLst>
                                          <p:attrName>style.visibility</p:attrName>
                                        </p:attrNameLst>
                                      </p:cBhvr>
                                      <p:to>
                                        <p:strVal val="visible"/>
                                      </p:to>
                                    </p:set>
                                    <p:animEffect transition="in" filter="barn(inVertical)">
                                      <p:cBhvr>
                                        <p:cTn id="62" dur="500"/>
                                        <p:tgtEl>
                                          <p:spTgt spid="54"/>
                                        </p:tgtEl>
                                      </p:cBhvr>
                                    </p:animEffect>
                                  </p:childTnLst>
                                </p:cTn>
                              </p:par>
                              <p:par>
                                <p:cTn id="63" presetID="16" presetClass="entr" presetSubtype="21" fill="hold" grpId="0" nodeType="withEffect">
                                  <p:stCondLst>
                                    <p:cond delay="0"/>
                                  </p:stCondLst>
                                  <p:childTnLst>
                                    <p:set>
                                      <p:cBhvr>
                                        <p:cTn id="64" dur="1" fill="hold">
                                          <p:stCondLst>
                                            <p:cond delay="0"/>
                                          </p:stCondLst>
                                        </p:cTn>
                                        <p:tgtEl>
                                          <p:spTgt spid="55"/>
                                        </p:tgtEl>
                                        <p:attrNameLst>
                                          <p:attrName>style.visibility</p:attrName>
                                        </p:attrNameLst>
                                      </p:cBhvr>
                                      <p:to>
                                        <p:strVal val="visible"/>
                                      </p:to>
                                    </p:set>
                                    <p:animEffect transition="in" filter="barn(inVertical)">
                                      <p:cBhvr>
                                        <p:cTn id="65" dur="500"/>
                                        <p:tgtEl>
                                          <p:spTgt spid="55"/>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56"/>
                                        </p:tgtEl>
                                        <p:attrNameLst>
                                          <p:attrName>style.visibility</p:attrName>
                                        </p:attrNameLst>
                                      </p:cBhvr>
                                      <p:to>
                                        <p:strVal val="visible"/>
                                      </p:to>
                                    </p:set>
                                    <p:animEffect transition="in" filter="wipe(left)">
                                      <p:cBhvr>
                                        <p:cTn id="69"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p:bldP spid="47" grpId="0"/>
      <p:bldP spid="48" grpId="0"/>
      <p:bldP spid="49" grpId="0"/>
      <p:bldP spid="50" grpId="0"/>
      <p:bldP spid="51" grpId="0"/>
      <p:bldP spid="52" grpId="0"/>
      <p:bldP spid="53" grpId="0"/>
      <p:bldP spid="54" grpId="0"/>
      <p:bldP spid="55" grpId="0"/>
      <p:bldP spid="5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4" name="标题 1"/>
          <p:cNvSpPr txBox="1">
            <a:spLocks/>
          </p:cNvSpPr>
          <p:nvPr/>
        </p:nvSpPr>
        <p:spPr>
          <a:xfrm>
            <a:off x="2033294" y="370584"/>
            <a:ext cx="2829075" cy="727476"/>
          </a:xfrm>
          <a:prstGeom prst="rect">
            <a:avLst/>
          </a:prstGeom>
        </p:spPr>
        <p:txBody>
          <a:bodyPr/>
          <a:lstStyle/>
          <a:p>
            <a:pPr>
              <a:spcBef>
                <a:spcPct val="0"/>
              </a:spcBef>
              <a:defRPr/>
            </a:pP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利益最大化</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5" name="五角星 14"/>
          <p:cNvSpPr/>
          <p:nvPr/>
        </p:nvSpPr>
        <p:spPr>
          <a:xfrm>
            <a:off x="2657987" y="3009300"/>
            <a:ext cx="2450051" cy="2450051"/>
          </a:xfrm>
          <a:prstGeom prst="star5">
            <a:avLst/>
          </a:prstGeom>
          <a:noFill/>
          <a:ln w="7620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grpSp>
        <p:nvGrpSpPr>
          <p:cNvPr id="16" name="组合 15"/>
          <p:cNvGrpSpPr/>
          <p:nvPr/>
        </p:nvGrpSpPr>
        <p:grpSpPr>
          <a:xfrm>
            <a:off x="3193541" y="3706234"/>
            <a:ext cx="1378940" cy="1378940"/>
            <a:chOff x="3962648" y="2819400"/>
            <a:chExt cx="1218704" cy="1218704"/>
          </a:xfrm>
        </p:grpSpPr>
        <p:grpSp>
          <p:nvGrpSpPr>
            <p:cNvPr id="17" name="组合 16"/>
            <p:cNvGrpSpPr/>
            <p:nvPr/>
          </p:nvGrpSpPr>
          <p:grpSpPr>
            <a:xfrm>
              <a:off x="3962648" y="2819400"/>
              <a:ext cx="1218704" cy="1218704"/>
              <a:chOff x="304800" y="673100"/>
              <a:chExt cx="4000500" cy="4000500"/>
            </a:xfrm>
            <a:effectLst>
              <a:outerShdw blurRad="444500" dist="254000" dir="8100000" algn="tr" rotWithShape="0">
                <a:prstClr val="black">
                  <a:alpha val="50000"/>
                </a:prstClr>
              </a:outerShdw>
            </a:effectLst>
          </p:grpSpPr>
          <p:sp>
            <p:nvSpPr>
              <p:cNvPr id="19" name="同心圆 18"/>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grpSp>
        <p:sp>
          <p:nvSpPr>
            <p:cNvPr id="18" name="TextBox 17"/>
            <p:cNvSpPr txBox="1"/>
            <p:nvPr/>
          </p:nvSpPr>
          <p:spPr>
            <a:xfrm>
              <a:off x="4060628" y="3108951"/>
              <a:ext cx="1008996" cy="758687"/>
            </a:xfrm>
            <a:prstGeom prst="rect">
              <a:avLst/>
            </a:prstGeom>
            <a:noFill/>
          </p:spPr>
          <p:txBody>
            <a:bodyPr wrap="none" rtlCol="0">
              <a:spAutoFit/>
            </a:bodyPr>
            <a:lstStyle/>
            <a:p>
              <a:pPr algn="ctr"/>
              <a:r>
                <a:rPr lang="zh-CN" altLang="en-US" sz="2489"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利益</a:t>
              </a:r>
              <a:endParaRPr lang="en-US" altLang="zh-CN" sz="2489"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ctr"/>
              <a:r>
                <a:rPr lang="zh-CN" altLang="en-US" sz="2489"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最大化</a:t>
              </a:r>
              <a:endParaRPr lang="en-US" altLang="zh-CN" sz="2489"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grpSp>
      <p:sp>
        <p:nvSpPr>
          <p:cNvPr id="23" name="椭圆 22"/>
          <p:cNvSpPr/>
          <p:nvPr/>
        </p:nvSpPr>
        <p:spPr>
          <a:xfrm>
            <a:off x="2089140" y="3552962"/>
            <a:ext cx="803508" cy="803508"/>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481262" y="2424934"/>
            <a:ext cx="803508" cy="803508"/>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dirty="0">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4889500" y="3552962"/>
            <a:ext cx="803508" cy="803508"/>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4333271" y="5185765"/>
            <a:ext cx="803508" cy="803508"/>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2643568" y="5171397"/>
            <a:ext cx="803508" cy="803508"/>
          </a:xfrm>
          <a:prstGeom prst="ellipse">
            <a:avLst/>
          </a:prstGeom>
          <a:solidFill>
            <a:schemeClr val="accent1"/>
          </a:solid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sp>
        <p:nvSpPr>
          <p:cNvPr id="35" name="TextBox 34"/>
          <p:cNvSpPr txBox="1"/>
          <p:nvPr/>
        </p:nvSpPr>
        <p:spPr>
          <a:xfrm>
            <a:off x="2364412" y="2628398"/>
            <a:ext cx="998991" cy="336118"/>
          </a:xfrm>
          <a:prstGeom prst="rect">
            <a:avLst/>
          </a:prstGeom>
          <a:noFill/>
        </p:spPr>
        <p:txBody>
          <a:bodyPr wrap="none" rtlCol="0">
            <a:spAutoFit/>
          </a:bodyPr>
          <a:lstStyle/>
          <a:p>
            <a:pPr algn="ctr"/>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管理成本</a:t>
            </a:r>
          </a:p>
        </p:txBody>
      </p:sp>
      <p:sp>
        <p:nvSpPr>
          <p:cNvPr id="36" name="TextBox 35"/>
          <p:cNvSpPr txBox="1"/>
          <p:nvPr/>
        </p:nvSpPr>
        <p:spPr>
          <a:xfrm>
            <a:off x="5818548" y="3778555"/>
            <a:ext cx="998991" cy="336118"/>
          </a:xfrm>
          <a:prstGeom prst="rect">
            <a:avLst/>
          </a:prstGeom>
          <a:noFill/>
        </p:spPr>
        <p:txBody>
          <a:bodyPr wrap="non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其他成本</a:t>
            </a:r>
          </a:p>
        </p:txBody>
      </p:sp>
      <p:sp>
        <p:nvSpPr>
          <p:cNvPr id="37" name="TextBox 36"/>
          <p:cNvSpPr txBox="1"/>
          <p:nvPr/>
        </p:nvSpPr>
        <p:spPr>
          <a:xfrm>
            <a:off x="5245275" y="5478078"/>
            <a:ext cx="998991" cy="336118"/>
          </a:xfrm>
          <a:prstGeom prst="rect">
            <a:avLst/>
          </a:prstGeom>
          <a:noFill/>
        </p:spPr>
        <p:txBody>
          <a:bodyPr wrap="none" rtlCol="0">
            <a:spAutoFit/>
          </a:bodyPr>
          <a:lstStyle/>
          <a:p>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人员成本</a:t>
            </a:r>
          </a:p>
        </p:txBody>
      </p:sp>
      <p:sp>
        <p:nvSpPr>
          <p:cNvPr id="38" name="TextBox 37"/>
          <p:cNvSpPr txBox="1"/>
          <p:nvPr/>
        </p:nvSpPr>
        <p:spPr>
          <a:xfrm>
            <a:off x="912929" y="3816434"/>
            <a:ext cx="998991" cy="336118"/>
          </a:xfrm>
          <a:prstGeom prst="rect">
            <a:avLst/>
          </a:prstGeom>
          <a:noFill/>
        </p:spPr>
        <p:txBody>
          <a:bodyPr wrap="none" rtlCol="0">
            <a:spAutoFit/>
          </a:bodyPr>
          <a:lstStyle/>
          <a:p>
            <a:pPr algn="ctr"/>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办公成本</a:t>
            </a:r>
          </a:p>
        </p:txBody>
      </p:sp>
      <p:sp>
        <p:nvSpPr>
          <p:cNvPr id="39" name="TextBox 38"/>
          <p:cNvSpPr txBox="1"/>
          <p:nvPr/>
        </p:nvSpPr>
        <p:spPr>
          <a:xfrm>
            <a:off x="1490584" y="5421683"/>
            <a:ext cx="998991" cy="336118"/>
          </a:xfrm>
          <a:prstGeom prst="rect">
            <a:avLst/>
          </a:prstGeom>
          <a:noFill/>
        </p:spPr>
        <p:txBody>
          <a:bodyPr wrap="none" rtlCol="0">
            <a:spAutoFit/>
          </a:bodyPr>
          <a:lstStyle/>
          <a:p>
            <a:pPr algn="ctr"/>
            <a:r>
              <a:rPr lang="zh-CN" altLang="en-US" sz="1584"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营销成本</a:t>
            </a:r>
          </a:p>
        </p:txBody>
      </p:sp>
      <p:grpSp>
        <p:nvGrpSpPr>
          <p:cNvPr id="40" name="组合 39"/>
          <p:cNvGrpSpPr/>
          <p:nvPr/>
        </p:nvGrpSpPr>
        <p:grpSpPr>
          <a:xfrm>
            <a:off x="7853106" y="1291878"/>
            <a:ext cx="3556551" cy="889138"/>
            <a:chOff x="814328" y="3219334"/>
            <a:chExt cx="2077200" cy="432536"/>
          </a:xfrm>
        </p:grpSpPr>
        <p:grpSp>
          <p:nvGrpSpPr>
            <p:cNvPr id="41" name="组合 40"/>
            <p:cNvGrpSpPr/>
            <p:nvPr/>
          </p:nvGrpSpPr>
          <p:grpSpPr>
            <a:xfrm>
              <a:off x="814328" y="3219334"/>
              <a:ext cx="2077200" cy="432536"/>
              <a:chOff x="4304043" y="1286668"/>
              <a:chExt cx="5877487" cy="2757793"/>
            </a:xfrm>
            <a:effectLst>
              <a:outerShdw blurRad="381000" dist="254000" dir="8100000" algn="tr" rotWithShape="0">
                <a:prstClr val="black">
                  <a:alpha val="40000"/>
                </a:prstClr>
              </a:outerShdw>
            </a:effectLst>
          </p:grpSpPr>
          <p:sp>
            <p:nvSpPr>
              <p:cNvPr id="43" name="圆角矩形 42"/>
              <p:cNvSpPr/>
              <p:nvPr/>
            </p:nvSpPr>
            <p:spPr>
              <a:xfrm>
                <a:off x="4304043" y="1286668"/>
                <a:ext cx="5877487" cy="2757793"/>
              </a:xfrm>
              <a:prstGeom prst="roundRect">
                <a:avLst/>
              </a:prstGeom>
              <a:gradFill>
                <a:gsLst>
                  <a:gs pos="62000">
                    <a:schemeClr val="bg1">
                      <a:lumMod val="95000"/>
                    </a:schemeClr>
                  </a:gs>
                  <a:gs pos="0">
                    <a:schemeClr val="bg1"/>
                  </a:gs>
                  <a:gs pos="100000">
                    <a:schemeClr val="bg1">
                      <a:lumMod val="85000"/>
                    </a:schemeClr>
                  </a:gs>
                  <a:gs pos="0">
                    <a:schemeClr val="bg1"/>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4" name="圆角矩形 43"/>
              <p:cNvSpPr/>
              <p:nvPr/>
            </p:nvSpPr>
            <p:spPr>
              <a:xfrm>
                <a:off x="4351924" y="1373342"/>
                <a:ext cx="5775624" cy="2584452"/>
              </a:xfrm>
              <a:prstGeom prst="roundRect">
                <a:avLst/>
              </a:prstGeom>
              <a:gradFill>
                <a:gsLst>
                  <a:gs pos="42000">
                    <a:srgbClr val="F0F0F0"/>
                  </a:gs>
                  <a:gs pos="0">
                    <a:schemeClr val="bg1"/>
                  </a:gs>
                  <a:gs pos="100000">
                    <a:schemeClr val="bg1">
                      <a:lumMod val="85000"/>
                    </a:schemeClr>
                  </a:gs>
                  <a:gs pos="0">
                    <a:schemeClr val="bg1"/>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41"/>
            <p:cNvSpPr txBox="1"/>
            <p:nvPr/>
          </p:nvSpPr>
          <p:spPr>
            <a:xfrm>
              <a:off x="831250" y="3388835"/>
              <a:ext cx="1999302" cy="118593"/>
            </a:xfrm>
            <a:prstGeom prst="rect">
              <a:avLst/>
            </a:prstGeom>
            <a:noFill/>
          </p:spPr>
          <p:txBody>
            <a:bodyPr wrap="square" lIns="0" tIns="0" rIns="0" bIns="0" rtlCol="0">
              <a:spAutoFit/>
            </a:bodyPr>
            <a:lstStyle>
              <a:defPPr>
                <a:defRPr lang="zh-CN"/>
              </a:defPPr>
              <a:lvl1pPr algn="ctr">
                <a:defRPr sz="1400" b="1">
                  <a:solidFill>
                    <a:schemeClr val="bg1"/>
                  </a:solidFill>
                  <a:latin typeface="微软雅黑" pitchFamily="34" charset="-122"/>
                  <a:ea typeface="微软雅黑" pitchFamily="34" charset="-122"/>
                </a:defRPr>
              </a:lvl1pPr>
            </a:lstStyle>
            <a:p>
              <a:r>
                <a:rPr lang="zh-CN" altLang="en-US" sz="1584" dirty="0">
                  <a:solidFill>
                    <a:schemeClr val="accent1"/>
                  </a:solidFill>
                  <a:latin typeface="Arial" panose="020B0604020202020204" pitchFamily="34" charset="0"/>
                  <a:sym typeface="Arial" panose="020B0604020202020204" pitchFamily="34" charset="0"/>
                </a:rPr>
                <a:t>点击输入标题文本</a:t>
              </a:r>
            </a:p>
          </p:txBody>
        </p:sp>
      </p:grpSp>
      <p:sp>
        <p:nvSpPr>
          <p:cNvPr id="45" name="TextBox 44"/>
          <p:cNvSpPr txBox="1"/>
          <p:nvPr/>
        </p:nvSpPr>
        <p:spPr>
          <a:xfrm>
            <a:off x="8153857" y="2585170"/>
            <a:ext cx="2851649" cy="1360116"/>
          </a:xfrm>
          <a:prstGeom prst="rect">
            <a:avLst/>
          </a:prstGeom>
          <a:noFill/>
        </p:spPr>
        <p:txBody>
          <a:bodyPr wrap="square" rtlCol="0">
            <a:spAutoFit/>
          </a:bodyPr>
          <a:lstStyle/>
          <a:p>
            <a:pPr>
              <a:lnSpc>
                <a:spcPct val="130000"/>
              </a:lnSpc>
              <a:defRPr/>
            </a:pPr>
            <a:r>
              <a:rPr lang="en-US" altLang="zh-CN" sz="1584" dirty="0">
                <a:latin typeface="Arial" panose="020B0604020202020204" pitchFamily="34" charset="0"/>
                <a:ea typeface="微软雅黑" pitchFamily="34" charset="-122"/>
                <a:sym typeface="Arial" panose="020B0604020202020204" pitchFamily="34" charset="0"/>
              </a:rPr>
              <a:t>01</a:t>
            </a:r>
            <a:r>
              <a:rPr lang="zh-CN" altLang="en-US" sz="1584" dirty="0">
                <a:latin typeface="Arial" panose="020B0604020202020204" pitchFamily="34" charset="0"/>
                <a:ea typeface="微软雅黑" pitchFamily="34" charset="-122"/>
                <a:sym typeface="Arial" panose="020B0604020202020204" pitchFamily="34" charset="0"/>
              </a:rPr>
              <a:t>、点击输入简要文字内容，文字内容需概括精炼，不用多余的文字修饰，言简意赅的说明分项内容</a:t>
            </a:r>
            <a:r>
              <a:rPr lang="en-US" altLang="zh-CN" sz="1584" dirty="0">
                <a:latin typeface="Arial" panose="020B0604020202020204" pitchFamily="34" charset="0"/>
                <a:ea typeface="微软雅黑" pitchFamily="34" charset="-122"/>
                <a:sym typeface="Arial" panose="020B0604020202020204" pitchFamily="34" charset="0"/>
              </a:rPr>
              <a:t>……</a:t>
            </a:r>
            <a:endParaRPr lang="zh-CN" altLang="en-US" sz="1584" dirty="0">
              <a:latin typeface="Arial" panose="020B0604020202020204" pitchFamily="34" charset="0"/>
              <a:ea typeface="微软雅黑" pitchFamily="34" charset="-122"/>
              <a:sym typeface="Arial" panose="020B0604020202020204" pitchFamily="34" charset="0"/>
            </a:endParaRPr>
          </a:p>
        </p:txBody>
      </p:sp>
      <p:sp>
        <p:nvSpPr>
          <p:cNvPr id="46" name="TextBox 45"/>
          <p:cNvSpPr txBox="1"/>
          <p:nvPr/>
        </p:nvSpPr>
        <p:spPr>
          <a:xfrm>
            <a:off x="8153857" y="3946379"/>
            <a:ext cx="2851649" cy="1360116"/>
          </a:xfrm>
          <a:prstGeom prst="rect">
            <a:avLst/>
          </a:prstGeom>
          <a:noFill/>
        </p:spPr>
        <p:txBody>
          <a:bodyPr wrap="square" rtlCol="0">
            <a:spAutoFit/>
          </a:bodyPr>
          <a:lstStyle/>
          <a:p>
            <a:pPr>
              <a:lnSpc>
                <a:spcPct val="130000"/>
              </a:lnSpc>
              <a:defRPr/>
            </a:pPr>
            <a:r>
              <a:rPr lang="en-US" altLang="zh-CN" sz="1584" dirty="0">
                <a:latin typeface="Arial" panose="020B0604020202020204" pitchFamily="34" charset="0"/>
                <a:ea typeface="微软雅黑" pitchFamily="34" charset="-122"/>
                <a:sym typeface="Arial" panose="020B0604020202020204" pitchFamily="34" charset="0"/>
              </a:rPr>
              <a:t>02</a:t>
            </a:r>
            <a:r>
              <a:rPr lang="zh-CN" altLang="en-US" sz="1584" dirty="0">
                <a:latin typeface="Arial" panose="020B0604020202020204" pitchFamily="34" charset="0"/>
                <a:ea typeface="微软雅黑" pitchFamily="34" charset="-122"/>
                <a:sym typeface="Arial" panose="020B0604020202020204" pitchFamily="34" charset="0"/>
              </a:rPr>
              <a:t>、点击输入简要文字内容，文字内容需概括精炼，不用多余的文字修饰，言简意赅的说明分项内容</a:t>
            </a:r>
            <a:r>
              <a:rPr lang="en-US" altLang="zh-CN" sz="1584" dirty="0">
                <a:latin typeface="Arial" panose="020B0604020202020204" pitchFamily="34" charset="0"/>
                <a:ea typeface="微软雅黑" pitchFamily="34" charset="-122"/>
                <a:sym typeface="Arial" panose="020B0604020202020204" pitchFamily="34" charset="0"/>
              </a:rPr>
              <a:t>……</a:t>
            </a:r>
            <a:endParaRPr lang="zh-CN" altLang="en-US" sz="1584" dirty="0">
              <a:latin typeface="Arial" panose="020B0604020202020204" pitchFamily="34" charset="0"/>
              <a:ea typeface="微软雅黑" pitchFamily="34" charset="-122"/>
              <a:sym typeface="Arial" panose="020B0604020202020204" pitchFamily="34" charset="0"/>
            </a:endParaRPr>
          </a:p>
        </p:txBody>
      </p:sp>
      <p:sp>
        <p:nvSpPr>
          <p:cNvPr id="47" name="TextBox 46"/>
          <p:cNvSpPr txBox="1"/>
          <p:nvPr/>
        </p:nvSpPr>
        <p:spPr>
          <a:xfrm>
            <a:off x="8153857" y="5399287"/>
            <a:ext cx="2851649" cy="1360116"/>
          </a:xfrm>
          <a:prstGeom prst="rect">
            <a:avLst/>
          </a:prstGeom>
          <a:noFill/>
        </p:spPr>
        <p:txBody>
          <a:bodyPr wrap="square" rtlCol="0">
            <a:spAutoFit/>
          </a:bodyPr>
          <a:lstStyle/>
          <a:p>
            <a:pPr>
              <a:lnSpc>
                <a:spcPct val="130000"/>
              </a:lnSpc>
              <a:defRPr/>
            </a:pPr>
            <a:r>
              <a:rPr lang="en-US" altLang="zh-CN" sz="1584" dirty="0">
                <a:latin typeface="Arial" panose="020B0604020202020204" pitchFamily="34" charset="0"/>
                <a:ea typeface="微软雅黑" pitchFamily="34" charset="-122"/>
                <a:sym typeface="Arial" panose="020B0604020202020204" pitchFamily="34" charset="0"/>
              </a:rPr>
              <a:t>03</a:t>
            </a:r>
            <a:r>
              <a:rPr lang="zh-CN" altLang="en-US" sz="1584" dirty="0">
                <a:latin typeface="Arial" panose="020B0604020202020204" pitchFamily="34" charset="0"/>
                <a:ea typeface="微软雅黑" pitchFamily="34" charset="-122"/>
                <a:sym typeface="Arial" panose="020B0604020202020204" pitchFamily="34" charset="0"/>
              </a:rPr>
              <a:t>、点击输入简要文字内容，文字内容需概括精炼，不用多余的文字修饰，言简意赅的说明分项内容</a:t>
            </a:r>
            <a:r>
              <a:rPr lang="en-US" altLang="zh-CN" sz="1584" dirty="0">
                <a:latin typeface="Arial" panose="020B0604020202020204" pitchFamily="34" charset="0"/>
                <a:ea typeface="微软雅黑" pitchFamily="34" charset="-122"/>
                <a:sym typeface="Arial" panose="020B0604020202020204" pitchFamily="34" charset="0"/>
              </a:rPr>
              <a:t>……</a:t>
            </a:r>
            <a:endParaRPr lang="zh-CN" altLang="en-US" sz="1584" dirty="0">
              <a:latin typeface="Arial" panose="020B0604020202020204" pitchFamily="34" charset="0"/>
              <a:ea typeface="微软雅黑" pitchFamily="34" charset="-122"/>
              <a:sym typeface="Arial" panose="020B0604020202020204" pitchFamily="34" charset="0"/>
            </a:endParaRPr>
          </a:p>
        </p:txBody>
      </p:sp>
      <p:sp>
        <p:nvSpPr>
          <p:cNvPr id="48" name="TextBox 47"/>
          <p:cNvSpPr txBox="1"/>
          <p:nvPr/>
        </p:nvSpPr>
        <p:spPr>
          <a:xfrm>
            <a:off x="3504200" y="2684612"/>
            <a:ext cx="759630" cy="278538"/>
          </a:xfrm>
          <a:prstGeom prst="rect">
            <a:avLst/>
          </a:prstGeom>
          <a:noFill/>
        </p:spPr>
        <p:txBody>
          <a:bodyPr wrap="square" lIns="0" tIns="0" rIns="0" bIns="0" rtlCol="0">
            <a:spAutoFit/>
          </a:bodyPr>
          <a:lstStyle/>
          <a:p>
            <a:pPr algn="ctr"/>
            <a:r>
              <a:rPr lang="en-US" altLang="zh-CN" sz="1810" b="1" dirty="0">
                <a:solidFill>
                  <a:schemeClr val="bg1"/>
                </a:solidFill>
                <a:latin typeface="Arial" panose="020B0604020202020204" pitchFamily="34" charset="0"/>
                <a:ea typeface="微软雅黑" pitchFamily="34" charset="-122"/>
                <a:sym typeface="Arial" panose="020B0604020202020204" pitchFamily="34" charset="0"/>
              </a:rPr>
              <a:t>20%</a:t>
            </a:r>
            <a:endParaRPr lang="zh-CN" altLang="en-US" sz="1810" b="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49" name="TextBox 48"/>
          <p:cNvSpPr txBox="1"/>
          <p:nvPr/>
        </p:nvSpPr>
        <p:spPr>
          <a:xfrm>
            <a:off x="2104278" y="3818447"/>
            <a:ext cx="759630" cy="278538"/>
          </a:xfrm>
          <a:prstGeom prst="rect">
            <a:avLst/>
          </a:prstGeom>
          <a:noFill/>
        </p:spPr>
        <p:txBody>
          <a:bodyPr wrap="square" lIns="0" tIns="0" rIns="0" bIns="0" rtlCol="0">
            <a:spAutoFit/>
          </a:bodyPr>
          <a:lstStyle/>
          <a:p>
            <a:pPr algn="ctr"/>
            <a:r>
              <a:rPr lang="en-US" altLang="zh-CN" sz="1810" b="1" dirty="0">
                <a:solidFill>
                  <a:schemeClr val="bg1"/>
                </a:solidFill>
                <a:latin typeface="Arial" panose="020B0604020202020204" pitchFamily="34" charset="0"/>
                <a:ea typeface="微软雅黑" pitchFamily="34" charset="-122"/>
                <a:sym typeface="Arial" panose="020B0604020202020204" pitchFamily="34" charset="0"/>
              </a:rPr>
              <a:t>15%</a:t>
            </a:r>
            <a:endParaRPr lang="zh-CN" altLang="en-US" sz="1810" b="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50" name="TextBox 49"/>
          <p:cNvSpPr txBox="1"/>
          <p:nvPr/>
        </p:nvSpPr>
        <p:spPr>
          <a:xfrm>
            <a:off x="4911438" y="3818447"/>
            <a:ext cx="759630" cy="278538"/>
          </a:xfrm>
          <a:prstGeom prst="rect">
            <a:avLst/>
          </a:prstGeom>
          <a:noFill/>
        </p:spPr>
        <p:txBody>
          <a:bodyPr wrap="square" lIns="0" tIns="0" rIns="0" bIns="0" rtlCol="0">
            <a:spAutoFit/>
          </a:bodyPr>
          <a:lstStyle/>
          <a:p>
            <a:pPr algn="ctr"/>
            <a:r>
              <a:rPr lang="en-US" altLang="zh-CN" sz="1810" b="1" dirty="0">
                <a:solidFill>
                  <a:schemeClr val="bg1"/>
                </a:solidFill>
                <a:latin typeface="Arial" panose="020B0604020202020204" pitchFamily="34" charset="0"/>
                <a:ea typeface="微软雅黑" pitchFamily="34" charset="-122"/>
                <a:sym typeface="Arial" panose="020B0604020202020204" pitchFamily="34" charset="0"/>
              </a:rPr>
              <a:t>1</a:t>
            </a:r>
            <a:r>
              <a:rPr lang="en-US" altLang="zh-CN" sz="1810" b="1" dirty="0">
                <a:solidFill>
                  <a:schemeClr val="bg1"/>
                </a:solidFill>
                <a:latin typeface="Arial" panose="020B0604020202020204" pitchFamily="34" charset="0"/>
                <a:ea typeface="微软雅黑" pitchFamily="34" charset="-122"/>
                <a:sym typeface="Arial" panose="020B0604020202020204" pitchFamily="34" charset="0"/>
              </a:rPr>
              <a:t>0%</a:t>
            </a:r>
            <a:endParaRPr lang="zh-CN" altLang="en-US" sz="1810" b="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51" name="TextBox 50"/>
          <p:cNvSpPr txBox="1"/>
          <p:nvPr/>
        </p:nvSpPr>
        <p:spPr>
          <a:xfrm>
            <a:off x="2665506" y="5448222"/>
            <a:ext cx="759630" cy="278538"/>
          </a:xfrm>
          <a:prstGeom prst="rect">
            <a:avLst/>
          </a:prstGeom>
          <a:noFill/>
        </p:spPr>
        <p:txBody>
          <a:bodyPr wrap="square" lIns="0" tIns="0" rIns="0" bIns="0" rtlCol="0">
            <a:spAutoFit/>
          </a:bodyPr>
          <a:lstStyle/>
          <a:p>
            <a:pPr algn="ctr"/>
            <a:r>
              <a:rPr lang="en-US" altLang="zh-CN" sz="1810" b="1" dirty="0">
                <a:solidFill>
                  <a:schemeClr val="bg1"/>
                </a:solidFill>
                <a:latin typeface="Arial" panose="020B0604020202020204" pitchFamily="34" charset="0"/>
                <a:ea typeface="微软雅黑" pitchFamily="34" charset="-122"/>
                <a:sym typeface="Arial" panose="020B0604020202020204" pitchFamily="34" charset="0"/>
              </a:rPr>
              <a:t>35%</a:t>
            </a:r>
            <a:endParaRPr lang="zh-CN" altLang="en-US" sz="1810" b="1" dirty="0">
              <a:solidFill>
                <a:schemeClr val="bg1"/>
              </a:solidFill>
              <a:latin typeface="Arial" panose="020B0604020202020204" pitchFamily="34" charset="0"/>
              <a:ea typeface="微软雅黑" pitchFamily="34" charset="-122"/>
              <a:sym typeface="Arial" panose="020B0604020202020204" pitchFamily="34" charset="0"/>
            </a:endParaRPr>
          </a:p>
        </p:txBody>
      </p:sp>
      <p:sp>
        <p:nvSpPr>
          <p:cNvPr id="52" name="TextBox 51"/>
          <p:cNvSpPr txBox="1"/>
          <p:nvPr/>
        </p:nvSpPr>
        <p:spPr>
          <a:xfrm>
            <a:off x="4348410" y="5456505"/>
            <a:ext cx="759630" cy="278538"/>
          </a:xfrm>
          <a:prstGeom prst="rect">
            <a:avLst/>
          </a:prstGeom>
          <a:noFill/>
        </p:spPr>
        <p:txBody>
          <a:bodyPr wrap="square" lIns="0" tIns="0" rIns="0" bIns="0" rtlCol="0">
            <a:spAutoFit/>
          </a:bodyPr>
          <a:lstStyle/>
          <a:p>
            <a:pPr algn="ctr"/>
            <a:r>
              <a:rPr lang="en-US" altLang="zh-CN" sz="1810" b="1" dirty="0">
                <a:solidFill>
                  <a:schemeClr val="bg1"/>
                </a:solidFill>
                <a:latin typeface="Arial" panose="020B0604020202020204" pitchFamily="34" charset="0"/>
                <a:ea typeface="微软雅黑" pitchFamily="34" charset="-122"/>
                <a:sym typeface="Arial" panose="020B0604020202020204" pitchFamily="34" charset="0"/>
              </a:rPr>
              <a:t>20%</a:t>
            </a:r>
            <a:endParaRPr lang="zh-CN" altLang="en-US" sz="1810" b="1" dirty="0">
              <a:solidFill>
                <a:schemeClr val="bg1"/>
              </a:solidFill>
              <a:latin typeface="Arial" panose="020B0604020202020204" pitchFamily="34" charset="0"/>
              <a:ea typeface="微软雅黑"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4200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1500" fill="hold"/>
                                        <p:tgtEl>
                                          <p:spTgt spid="16"/>
                                        </p:tgtEl>
                                        <p:attrNameLst>
                                          <p:attrName>ppt_x</p:attrName>
                                        </p:attrNameLst>
                                      </p:cBhvr>
                                      <p:tavLst>
                                        <p:tav tm="0">
                                          <p:val>
                                            <p:strVal val="#ppt_x"/>
                                          </p:val>
                                        </p:tav>
                                        <p:tav tm="100000">
                                          <p:val>
                                            <p:strVal val="#ppt_x"/>
                                          </p:val>
                                        </p:tav>
                                      </p:tavLst>
                                    </p:anim>
                                    <p:anim calcmode="lin" valueType="num">
                                      <p:cBhvr additive="base">
                                        <p:cTn id="8" dur="1500" fill="hold"/>
                                        <p:tgtEl>
                                          <p:spTgt spid="16"/>
                                        </p:tgtEl>
                                        <p:attrNameLst>
                                          <p:attrName>ppt_y</p:attrName>
                                        </p:attrNameLst>
                                      </p:cBhvr>
                                      <p:tavLst>
                                        <p:tav tm="0">
                                          <p:val>
                                            <p:strVal val="1+#ppt_h/2"/>
                                          </p:val>
                                        </p:tav>
                                        <p:tav tm="100000">
                                          <p:val>
                                            <p:strVal val="#ppt_y"/>
                                          </p:val>
                                        </p:tav>
                                      </p:tavLst>
                                    </p:anim>
                                  </p:childTnLst>
                                </p:cTn>
                              </p:par>
                            </p:childTnLst>
                          </p:cTn>
                        </p:par>
                        <p:par>
                          <p:cTn id="9" fill="hold">
                            <p:stCondLst>
                              <p:cond delay="1500"/>
                            </p:stCondLst>
                            <p:childTnLst>
                              <p:par>
                                <p:cTn id="10" presetID="53" presetClass="entr" presetSubtype="16"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 calcmode="lin" valueType="num">
                                      <p:cBhvr>
                                        <p:cTn id="12" dur="500" fill="hold"/>
                                        <p:tgtEl>
                                          <p:spTgt spid="15"/>
                                        </p:tgtEl>
                                        <p:attrNameLst>
                                          <p:attrName>ppt_w</p:attrName>
                                        </p:attrNameLst>
                                      </p:cBhvr>
                                      <p:tavLst>
                                        <p:tav tm="0">
                                          <p:val>
                                            <p:fltVal val="0"/>
                                          </p:val>
                                        </p:tav>
                                        <p:tav tm="100000">
                                          <p:val>
                                            <p:strVal val="#ppt_w"/>
                                          </p:val>
                                        </p:tav>
                                      </p:tavLst>
                                    </p:anim>
                                    <p:anim calcmode="lin" valueType="num">
                                      <p:cBhvr>
                                        <p:cTn id="13" dur="500" fill="hold"/>
                                        <p:tgtEl>
                                          <p:spTgt spid="15"/>
                                        </p:tgtEl>
                                        <p:attrNameLst>
                                          <p:attrName>ppt_h</p:attrName>
                                        </p:attrNameLst>
                                      </p:cBhvr>
                                      <p:tavLst>
                                        <p:tav tm="0">
                                          <p:val>
                                            <p:fltVal val="0"/>
                                          </p:val>
                                        </p:tav>
                                        <p:tav tm="100000">
                                          <p:val>
                                            <p:strVal val="#ppt_h"/>
                                          </p:val>
                                        </p:tav>
                                      </p:tavLst>
                                    </p:anim>
                                    <p:animEffect transition="in" filter="fade">
                                      <p:cBhvr>
                                        <p:cTn id="14" dur="500"/>
                                        <p:tgtEl>
                                          <p:spTgt spid="15"/>
                                        </p:tgtEl>
                                      </p:cBhvr>
                                    </p:animEffect>
                                  </p:childTnLst>
                                </p:cTn>
                              </p:par>
                            </p:childTnLst>
                          </p:cTn>
                        </p:par>
                        <p:par>
                          <p:cTn id="15" fill="hold">
                            <p:stCondLst>
                              <p:cond delay="2000"/>
                            </p:stCondLst>
                            <p:childTnLst>
                              <p:par>
                                <p:cTn id="16" presetID="53" presetClass="entr" presetSubtype="16" fill="hold" grpId="0" nodeType="afterEffect">
                                  <p:stCondLst>
                                    <p:cond delay="0"/>
                                  </p:stCondLst>
                                  <p:childTnLst>
                                    <p:set>
                                      <p:cBhvr>
                                        <p:cTn id="17" dur="1" fill="hold">
                                          <p:stCondLst>
                                            <p:cond delay="0"/>
                                          </p:stCondLst>
                                        </p:cTn>
                                        <p:tgtEl>
                                          <p:spTgt spid="26"/>
                                        </p:tgtEl>
                                        <p:attrNameLst>
                                          <p:attrName>style.visibility</p:attrName>
                                        </p:attrNameLst>
                                      </p:cBhvr>
                                      <p:to>
                                        <p:strVal val="visible"/>
                                      </p:to>
                                    </p:set>
                                    <p:anim calcmode="lin" valueType="num">
                                      <p:cBhvr>
                                        <p:cTn id="18" dur="500" fill="hold"/>
                                        <p:tgtEl>
                                          <p:spTgt spid="26"/>
                                        </p:tgtEl>
                                        <p:attrNameLst>
                                          <p:attrName>ppt_w</p:attrName>
                                        </p:attrNameLst>
                                      </p:cBhvr>
                                      <p:tavLst>
                                        <p:tav tm="0">
                                          <p:val>
                                            <p:fltVal val="0"/>
                                          </p:val>
                                        </p:tav>
                                        <p:tav tm="100000">
                                          <p:val>
                                            <p:strVal val="#ppt_w"/>
                                          </p:val>
                                        </p:tav>
                                      </p:tavLst>
                                    </p:anim>
                                    <p:anim calcmode="lin" valueType="num">
                                      <p:cBhvr>
                                        <p:cTn id="19" dur="500" fill="hold"/>
                                        <p:tgtEl>
                                          <p:spTgt spid="26"/>
                                        </p:tgtEl>
                                        <p:attrNameLst>
                                          <p:attrName>ppt_h</p:attrName>
                                        </p:attrNameLst>
                                      </p:cBhvr>
                                      <p:tavLst>
                                        <p:tav tm="0">
                                          <p:val>
                                            <p:fltVal val="0"/>
                                          </p:val>
                                        </p:tav>
                                        <p:tav tm="100000">
                                          <p:val>
                                            <p:strVal val="#ppt_h"/>
                                          </p:val>
                                        </p:tav>
                                      </p:tavLst>
                                    </p:anim>
                                    <p:animEffect transition="in" filter="fade">
                                      <p:cBhvr>
                                        <p:cTn id="20" dur="500"/>
                                        <p:tgtEl>
                                          <p:spTgt spid="26"/>
                                        </p:tgtEl>
                                      </p:cBhvr>
                                    </p:animEffect>
                                  </p:childTnLst>
                                </p:cTn>
                              </p:par>
                              <p:par>
                                <p:cTn id="21" presetID="53" presetClass="entr" presetSubtype="16" fill="hold" grpId="0" nodeType="withEffect">
                                  <p:stCondLst>
                                    <p:cond delay="100"/>
                                  </p:stCondLst>
                                  <p:childTnLst>
                                    <p:set>
                                      <p:cBhvr>
                                        <p:cTn id="22" dur="1" fill="hold">
                                          <p:stCondLst>
                                            <p:cond delay="0"/>
                                          </p:stCondLst>
                                        </p:cTn>
                                        <p:tgtEl>
                                          <p:spTgt spid="23"/>
                                        </p:tgtEl>
                                        <p:attrNameLst>
                                          <p:attrName>style.visibility</p:attrName>
                                        </p:attrNameLst>
                                      </p:cBhvr>
                                      <p:to>
                                        <p:strVal val="visible"/>
                                      </p:to>
                                    </p:set>
                                    <p:anim calcmode="lin" valueType="num">
                                      <p:cBhvr>
                                        <p:cTn id="23" dur="500" fill="hold"/>
                                        <p:tgtEl>
                                          <p:spTgt spid="23"/>
                                        </p:tgtEl>
                                        <p:attrNameLst>
                                          <p:attrName>ppt_w</p:attrName>
                                        </p:attrNameLst>
                                      </p:cBhvr>
                                      <p:tavLst>
                                        <p:tav tm="0">
                                          <p:val>
                                            <p:fltVal val="0"/>
                                          </p:val>
                                        </p:tav>
                                        <p:tav tm="100000">
                                          <p:val>
                                            <p:strVal val="#ppt_w"/>
                                          </p:val>
                                        </p:tav>
                                      </p:tavLst>
                                    </p:anim>
                                    <p:anim calcmode="lin" valueType="num">
                                      <p:cBhvr>
                                        <p:cTn id="24" dur="500" fill="hold"/>
                                        <p:tgtEl>
                                          <p:spTgt spid="23"/>
                                        </p:tgtEl>
                                        <p:attrNameLst>
                                          <p:attrName>ppt_h</p:attrName>
                                        </p:attrNameLst>
                                      </p:cBhvr>
                                      <p:tavLst>
                                        <p:tav tm="0">
                                          <p:val>
                                            <p:fltVal val="0"/>
                                          </p:val>
                                        </p:tav>
                                        <p:tav tm="100000">
                                          <p:val>
                                            <p:strVal val="#ppt_h"/>
                                          </p:val>
                                        </p:tav>
                                      </p:tavLst>
                                    </p:anim>
                                    <p:animEffect transition="in" filter="fade">
                                      <p:cBhvr>
                                        <p:cTn id="25" dur="500"/>
                                        <p:tgtEl>
                                          <p:spTgt spid="23"/>
                                        </p:tgtEl>
                                      </p:cBhvr>
                                    </p:animEffect>
                                  </p:childTnLst>
                                </p:cTn>
                              </p:par>
                              <p:par>
                                <p:cTn id="26" presetID="53" presetClass="entr" presetSubtype="16" fill="hold" grpId="0" nodeType="withEffect">
                                  <p:stCondLst>
                                    <p:cond delay="200"/>
                                  </p:stCondLst>
                                  <p:childTnLst>
                                    <p:set>
                                      <p:cBhvr>
                                        <p:cTn id="27" dur="1" fill="hold">
                                          <p:stCondLst>
                                            <p:cond delay="0"/>
                                          </p:stCondLst>
                                        </p:cTn>
                                        <p:tgtEl>
                                          <p:spTgt spid="33"/>
                                        </p:tgtEl>
                                        <p:attrNameLst>
                                          <p:attrName>style.visibility</p:attrName>
                                        </p:attrNameLst>
                                      </p:cBhvr>
                                      <p:to>
                                        <p:strVal val="visible"/>
                                      </p:to>
                                    </p:set>
                                    <p:anim calcmode="lin" valueType="num">
                                      <p:cBhvr>
                                        <p:cTn id="28" dur="500" fill="hold"/>
                                        <p:tgtEl>
                                          <p:spTgt spid="33"/>
                                        </p:tgtEl>
                                        <p:attrNameLst>
                                          <p:attrName>ppt_w</p:attrName>
                                        </p:attrNameLst>
                                      </p:cBhvr>
                                      <p:tavLst>
                                        <p:tav tm="0">
                                          <p:val>
                                            <p:fltVal val="0"/>
                                          </p:val>
                                        </p:tav>
                                        <p:tav tm="100000">
                                          <p:val>
                                            <p:strVal val="#ppt_w"/>
                                          </p:val>
                                        </p:tav>
                                      </p:tavLst>
                                    </p:anim>
                                    <p:anim calcmode="lin" valueType="num">
                                      <p:cBhvr>
                                        <p:cTn id="29" dur="500" fill="hold"/>
                                        <p:tgtEl>
                                          <p:spTgt spid="33"/>
                                        </p:tgtEl>
                                        <p:attrNameLst>
                                          <p:attrName>ppt_h</p:attrName>
                                        </p:attrNameLst>
                                      </p:cBhvr>
                                      <p:tavLst>
                                        <p:tav tm="0">
                                          <p:val>
                                            <p:fltVal val="0"/>
                                          </p:val>
                                        </p:tav>
                                        <p:tav tm="100000">
                                          <p:val>
                                            <p:strVal val="#ppt_h"/>
                                          </p:val>
                                        </p:tav>
                                      </p:tavLst>
                                    </p:anim>
                                    <p:animEffect transition="in" filter="fade">
                                      <p:cBhvr>
                                        <p:cTn id="30" dur="500"/>
                                        <p:tgtEl>
                                          <p:spTgt spid="33"/>
                                        </p:tgtEl>
                                      </p:cBhvr>
                                    </p:animEffect>
                                  </p:childTnLst>
                                </p:cTn>
                              </p:par>
                              <p:par>
                                <p:cTn id="31" presetID="53" presetClass="entr" presetSubtype="16" fill="hold" grpId="0" nodeType="withEffect">
                                  <p:stCondLst>
                                    <p:cond delay="300"/>
                                  </p:stCondLst>
                                  <p:childTnLst>
                                    <p:set>
                                      <p:cBhvr>
                                        <p:cTn id="32" dur="1" fill="hold">
                                          <p:stCondLst>
                                            <p:cond delay="0"/>
                                          </p:stCondLst>
                                        </p:cTn>
                                        <p:tgtEl>
                                          <p:spTgt spid="32"/>
                                        </p:tgtEl>
                                        <p:attrNameLst>
                                          <p:attrName>style.visibility</p:attrName>
                                        </p:attrNameLst>
                                      </p:cBhvr>
                                      <p:to>
                                        <p:strVal val="visible"/>
                                      </p:to>
                                    </p:set>
                                    <p:anim calcmode="lin" valueType="num">
                                      <p:cBhvr>
                                        <p:cTn id="33" dur="500" fill="hold"/>
                                        <p:tgtEl>
                                          <p:spTgt spid="32"/>
                                        </p:tgtEl>
                                        <p:attrNameLst>
                                          <p:attrName>ppt_w</p:attrName>
                                        </p:attrNameLst>
                                      </p:cBhvr>
                                      <p:tavLst>
                                        <p:tav tm="0">
                                          <p:val>
                                            <p:fltVal val="0"/>
                                          </p:val>
                                        </p:tav>
                                        <p:tav tm="100000">
                                          <p:val>
                                            <p:strVal val="#ppt_w"/>
                                          </p:val>
                                        </p:tav>
                                      </p:tavLst>
                                    </p:anim>
                                    <p:anim calcmode="lin" valueType="num">
                                      <p:cBhvr>
                                        <p:cTn id="34" dur="500" fill="hold"/>
                                        <p:tgtEl>
                                          <p:spTgt spid="32"/>
                                        </p:tgtEl>
                                        <p:attrNameLst>
                                          <p:attrName>ppt_h</p:attrName>
                                        </p:attrNameLst>
                                      </p:cBhvr>
                                      <p:tavLst>
                                        <p:tav tm="0">
                                          <p:val>
                                            <p:fltVal val="0"/>
                                          </p:val>
                                        </p:tav>
                                        <p:tav tm="100000">
                                          <p:val>
                                            <p:strVal val="#ppt_h"/>
                                          </p:val>
                                        </p:tav>
                                      </p:tavLst>
                                    </p:anim>
                                    <p:animEffect transition="in" filter="fade">
                                      <p:cBhvr>
                                        <p:cTn id="35" dur="500"/>
                                        <p:tgtEl>
                                          <p:spTgt spid="32"/>
                                        </p:tgtEl>
                                      </p:cBhvr>
                                    </p:animEffect>
                                  </p:childTnLst>
                                </p:cTn>
                              </p:par>
                              <p:par>
                                <p:cTn id="36" presetID="53" presetClass="entr" presetSubtype="16" fill="hold" grpId="0" nodeType="withEffect">
                                  <p:stCondLst>
                                    <p:cond delay="400"/>
                                  </p:stCondLst>
                                  <p:childTnLst>
                                    <p:set>
                                      <p:cBhvr>
                                        <p:cTn id="37" dur="1" fill="hold">
                                          <p:stCondLst>
                                            <p:cond delay="0"/>
                                          </p:stCondLst>
                                        </p:cTn>
                                        <p:tgtEl>
                                          <p:spTgt spid="31"/>
                                        </p:tgtEl>
                                        <p:attrNameLst>
                                          <p:attrName>style.visibility</p:attrName>
                                        </p:attrNameLst>
                                      </p:cBhvr>
                                      <p:to>
                                        <p:strVal val="visible"/>
                                      </p:to>
                                    </p:set>
                                    <p:anim calcmode="lin" valueType="num">
                                      <p:cBhvr>
                                        <p:cTn id="38" dur="500" fill="hold"/>
                                        <p:tgtEl>
                                          <p:spTgt spid="31"/>
                                        </p:tgtEl>
                                        <p:attrNameLst>
                                          <p:attrName>ppt_w</p:attrName>
                                        </p:attrNameLst>
                                      </p:cBhvr>
                                      <p:tavLst>
                                        <p:tav tm="0">
                                          <p:val>
                                            <p:fltVal val="0"/>
                                          </p:val>
                                        </p:tav>
                                        <p:tav tm="100000">
                                          <p:val>
                                            <p:strVal val="#ppt_w"/>
                                          </p:val>
                                        </p:tav>
                                      </p:tavLst>
                                    </p:anim>
                                    <p:anim calcmode="lin" valueType="num">
                                      <p:cBhvr>
                                        <p:cTn id="39" dur="500" fill="hold"/>
                                        <p:tgtEl>
                                          <p:spTgt spid="31"/>
                                        </p:tgtEl>
                                        <p:attrNameLst>
                                          <p:attrName>ppt_h</p:attrName>
                                        </p:attrNameLst>
                                      </p:cBhvr>
                                      <p:tavLst>
                                        <p:tav tm="0">
                                          <p:val>
                                            <p:fltVal val="0"/>
                                          </p:val>
                                        </p:tav>
                                        <p:tav tm="100000">
                                          <p:val>
                                            <p:strVal val="#ppt_h"/>
                                          </p:val>
                                        </p:tav>
                                      </p:tavLst>
                                    </p:anim>
                                    <p:animEffect transition="in" filter="fade">
                                      <p:cBhvr>
                                        <p:cTn id="40" dur="500"/>
                                        <p:tgtEl>
                                          <p:spTgt spid="31"/>
                                        </p:tgtEl>
                                      </p:cBhvr>
                                    </p:animEffect>
                                  </p:childTnLst>
                                </p:cTn>
                              </p:par>
                            </p:childTnLst>
                          </p:cTn>
                        </p:par>
                        <p:par>
                          <p:cTn id="41" fill="hold">
                            <p:stCondLst>
                              <p:cond delay="2900"/>
                            </p:stCondLst>
                            <p:childTnLst>
                              <p:par>
                                <p:cTn id="42" presetID="10" presetClass="entr" presetSubtype="0" fill="hold" grpId="0" nodeType="afterEffect">
                                  <p:stCondLst>
                                    <p:cond delay="0"/>
                                  </p:stCondLst>
                                  <p:childTnLst>
                                    <p:set>
                                      <p:cBhvr>
                                        <p:cTn id="43" dur="1" fill="hold">
                                          <p:stCondLst>
                                            <p:cond delay="0"/>
                                          </p:stCondLst>
                                        </p:cTn>
                                        <p:tgtEl>
                                          <p:spTgt spid="48"/>
                                        </p:tgtEl>
                                        <p:attrNameLst>
                                          <p:attrName>style.visibility</p:attrName>
                                        </p:attrNameLst>
                                      </p:cBhvr>
                                      <p:to>
                                        <p:strVal val="visible"/>
                                      </p:to>
                                    </p:set>
                                    <p:animEffect transition="in" filter="fade">
                                      <p:cBhvr>
                                        <p:cTn id="44" dur="500"/>
                                        <p:tgtEl>
                                          <p:spTgt spid="48"/>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fade">
                                      <p:cBhvr>
                                        <p:cTn id="47" dur="500"/>
                                        <p:tgtEl>
                                          <p:spTgt spid="49"/>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50"/>
                                        </p:tgtEl>
                                        <p:attrNameLst>
                                          <p:attrName>style.visibility</p:attrName>
                                        </p:attrNameLst>
                                      </p:cBhvr>
                                      <p:to>
                                        <p:strVal val="visible"/>
                                      </p:to>
                                    </p:set>
                                    <p:animEffect transition="in" filter="fade">
                                      <p:cBhvr>
                                        <p:cTn id="50" dur="500"/>
                                        <p:tgtEl>
                                          <p:spTgt spid="5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52"/>
                                        </p:tgtEl>
                                        <p:attrNameLst>
                                          <p:attrName>style.visibility</p:attrName>
                                        </p:attrNameLst>
                                      </p:cBhvr>
                                      <p:to>
                                        <p:strVal val="visible"/>
                                      </p:to>
                                    </p:set>
                                    <p:animEffect transition="in" filter="fade">
                                      <p:cBhvr>
                                        <p:cTn id="53" dur="500"/>
                                        <p:tgtEl>
                                          <p:spTgt spid="52"/>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51"/>
                                        </p:tgtEl>
                                        <p:attrNameLst>
                                          <p:attrName>style.visibility</p:attrName>
                                        </p:attrNameLst>
                                      </p:cBhvr>
                                      <p:to>
                                        <p:strVal val="visible"/>
                                      </p:to>
                                    </p:set>
                                    <p:animEffect transition="in" filter="fade">
                                      <p:cBhvr>
                                        <p:cTn id="56" dur="500"/>
                                        <p:tgtEl>
                                          <p:spTgt spid="51"/>
                                        </p:tgtEl>
                                      </p:cBhvr>
                                    </p:animEffect>
                                  </p:childTnLst>
                                </p:cTn>
                              </p:par>
                            </p:childTnLst>
                          </p:cTn>
                        </p:par>
                        <p:par>
                          <p:cTn id="57" fill="hold">
                            <p:stCondLst>
                              <p:cond delay="3400"/>
                            </p:stCondLst>
                            <p:childTnLst>
                              <p:par>
                                <p:cTn id="58" presetID="12" presetClass="entr" presetSubtype="2" fill="hold" grpId="0" nodeType="afterEffect">
                                  <p:stCondLst>
                                    <p:cond delay="0"/>
                                  </p:stCondLst>
                                  <p:childTnLst>
                                    <p:set>
                                      <p:cBhvr>
                                        <p:cTn id="59" dur="1" fill="hold">
                                          <p:stCondLst>
                                            <p:cond delay="0"/>
                                          </p:stCondLst>
                                        </p:cTn>
                                        <p:tgtEl>
                                          <p:spTgt spid="35"/>
                                        </p:tgtEl>
                                        <p:attrNameLst>
                                          <p:attrName>style.visibility</p:attrName>
                                        </p:attrNameLst>
                                      </p:cBhvr>
                                      <p:to>
                                        <p:strVal val="visible"/>
                                      </p:to>
                                    </p:set>
                                    <p:anim calcmode="lin" valueType="num">
                                      <p:cBhvr additive="base">
                                        <p:cTn id="60" dur="500"/>
                                        <p:tgtEl>
                                          <p:spTgt spid="35"/>
                                        </p:tgtEl>
                                        <p:attrNameLst>
                                          <p:attrName>ppt_x</p:attrName>
                                        </p:attrNameLst>
                                      </p:cBhvr>
                                      <p:tavLst>
                                        <p:tav tm="0">
                                          <p:val>
                                            <p:strVal val="#ppt_x+#ppt_w*1.125000"/>
                                          </p:val>
                                        </p:tav>
                                        <p:tav tm="100000">
                                          <p:val>
                                            <p:strVal val="#ppt_x"/>
                                          </p:val>
                                        </p:tav>
                                      </p:tavLst>
                                    </p:anim>
                                    <p:animEffect transition="in" filter="wipe(left)">
                                      <p:cBhvr>
                                        <p:cTn id="61" dur="500"/>
                                        <p:tgtEl>
                                          <p:spTgt spid="35"/>
                                        </p:tgtEl>
                                      </p:cBhvr>
                                    </p:animEffect>
                                  </p:childTnLst>
                                </p:cTn>
                              </p:par>
                              <p:par>
                                <p:cTn id="62" presetID="12" presetClass="entr" presetSubtype="2" fill="hold" grpId="0" nodeType="withEffect">
                                  <p:stCondLst>
                                    <p:cond delay="0"/>
                                  </p:stCondLst>
                                  <p:childTnLst>
                                    <p:set>
                                      <p:cBhvr>
                                        <p:cTn id="63" dur="1" fill="hold">
                                          <p:stCondLst>
                                            <p:cond delay="0"/>
                                          </p:stCondLst>
                                        </p:cTn>
                                        <p:tgtEl>
                                          <p:spTgt spid="38"/>
                                        </p:tgtEl>
                                        <p:attrNameLst>
                                          <p:attrName>style.visibility</p:attrName>
                                        </p:attrNameLst>
                                      </p:cBhvr>
                                      <p:to>
                                        <p:strVal val="visible"/>
                                      </p:to>
                                    </p:set>
                                    <p:anim calcmode="lin" valueType="num">
                                      <p:cBhvr additive="base">
                                        <p:cTn id="64" dur="500"/>
                                        <p:tgtEl>
                                          <p:spTgt spid="38"/>
                                        </p:tgtEl>
                                        <p:attrNameLst>
                                          <p:attrName>ppt_x</p:attrName>
                                        </p:attrNameLst>
                                      </p:cBhvr>
                                      <p:tavLst>
                                        <p:tav tm="0">
                                          <p:val>
                                            <p:strVal val="#ppt_x+#ppt_w*1.125000"/>
                                          </p:val>
                                        </p:tav>
                                        <p:tav tm="100000">
                                          <p:val>
                                            <p:strVal val="#ppt_x"/>
                                          </p:val>
                                        </p:tav>
                                      </p:tavLst>
                                    </p:anim>
                                    <p:animEffect transition="in" filter="wipe(left)">
                                      <p:cBhvr>
                                        <p:cTn id="65" dur="500"/>
                                        <p:tgtEl>
                                          <p:spTgt spid="38"/>
                                        </p:tgtEl>
                                      </p:cBhvr>
                                    </p:animEffect>
                                  </p:childTnLst>
                                </p:cTn>
                              </p:par>
                              <p:par>
                                <p:cTn id="66" presetID="12" presetClass="entr" presetSubtype="2" fill="hold" grpId="0" nodeType="withEffect">
                                  <p:stCondLst>
                                    <p:cond delay="0"/>
                                  </p:stCondLst>
                                  <p:childTnLst>
                                    <p:set>
                                      <p:cBhvr>
                                        <p:cTn id="67" dur="1" fill="hold">
                                          <p:stCondLst>
                                            <p:cond delay="0"/>
                                          </p:stCondLst>
                                        </p:cTn>
                                        <p:tgtEl>
                                          <p:spTgt spid="39"/>
                                        </p:tgtEl>
                                        <p:attrNameLst>
                                          <p:attrName>style.visibility</p:attrName>
                                        </p:attrNameLst>
                                      </p:cBhvr>
                                      <p:to>
                                        <p:strVal val="visible"/>
                                      </p:to>
                                    </p:set>
                                    <p:anim calcmode="lin" valueType="num">
                                      <p:cBhvr additive="base">
                                        <p:cTn id="68" dur="500"/>
                                        <p:tgtEl>
                                          <p:spTgt spid="39"/>
                                        </p:tgtEl>
                                        <p:attrNameLst>
                                          <p:attrName>ppt_x</p:attrName>
                                        </p:attrNameLst>
                                      </p:cBhvr>
                                      <p:tavLst>
                                        <p:tav tm="0">
                                          <p:val>
                                            <p:strVal val="#ppt_x+#ppt_w*1.125000"/>
                                          </p:val>
                                        </p:tav>
                                        <p:tav tm="100000">
                                          <p:val>
                                            <p:strVal val="#ppt_x"/>
                                          </p:val>
                                        </p:tav>
                                      </p:tavLst>
                                    </p:anim>
                                    <p:animEffect transition="in" filter="wipe(left)">
                                      <p:cBhvr>
                                        <p:cTn id="69" dur="500"/>
                                        <p:tgtEl>
                                          <p:spTgt spid="39"/>
                                        </p:tgtEl>
                                      </p:cBhvr>
                                    </p:animEffect>
                                  </p:childTnLst>
                                </p:cTn>
                              </p:par>
                              <p:par>
                                <p:cTn id="70" presetID="12" presetClass="entr" presetSubtype="8" fill="hold" grpId="0" nodeType="withEffect">
                                  <p:stCondLst>
                                    <p:cond delay="0"/>
                                  </p:stCondLst>
                                  <p:childTnLst>
                                    <p:set>
                                      <p:cBhvr>
                                        <p:cTn id="71" dur="1" fill="hold">
                                          <p:stCondLst>
                                            <p:cond delay="0"/>
                                          </p:stCondLst>
                                        </p:cTn>
                                        <p:tgtEl>
                                          <p:spTgt spid="36"/>
                                        </p:tgtEl>
                                        <p:attrNameLst>
                                          <p:attrName>style.visibility</p:attrName>
                                        </p:attrNameLst>
                                      </p:cBhvr>
                                      <p:to>
                                        <p:strVal val="visible"/>
                                      </p:to>
                                    </p:set>
                                    <p:anim calcmode="lin" valueType="num">
                                      <p:cBhvr additive="base">
                                        <p:cTn id="72" dur="500"/>
                                        <p:tgtEl>
                                          <p:spTgt spid="36"/>
                                        </p:tgtEl>
                                        <p:attrNameLst>
                                          <p:attrName>ppt_x</p:attrName>
                                        </p:attrNameLst>
                                      </p:cBhvr>
                                      <p:tavLst>
                                        <p:tav tm="0">
                                          <p:val>
                                            <p:strVal val="#ppt_x-#ppt_w*1.125000"/>
                                          </p:val>
                                        </p:tav>
                                        <p:tav tm="100000">
                                          <p:val>
                                            <p:strVal val="#ppt_x"/>
                                          </p:val>
                                        </p:tav>
                                      </p:tavLst>
                                    </p:anim>
                                    <p:animEffect transition="in" filter="wipe(right)">
                                      <p:cBhvr>
                                        <p:cTn id="73" dur="500"/>
                                        <p:tgtEl>
                                          <p:spTgt spid="36"/>
                                        </p:tgtEl>
                                      </p:cBhvr>
                                    </p:animEffect>
                                  </p:childTnLst>
                                </p:cTn>
                              </p:par>
                              <p:par>
                                <p:cTn id="74" presetID="12" presetClass="entr" presetSubtype="8" fill="hold" grpId="0" nodeType="withEffect">
                                  <p:stCondLst>
                                    <p:cond delay="0"/>
                                  </p:stCondLst>
                                  <p:childTnLst>
                                    <p:set>
                                      <p:cBhvr>
                                        <p:cTn id="75" dur="1" fill="hold">
                                          <p:stCondLst>
                                            <p:cond delay="0"/>
                                          </p:stCondLst>
                                        </p:cTn>
                                        <p:tgtEl>
                                          <p:spTgt spid="37"/>
                                        </p:tgtEl>
                                        <p:attrNameLst>
                                          <p:attrName>style.visibility</p:attrName>
                                        </p:attrNameLst>
                                      </p:cBhvr>
                                      <p:to>
                                        <p:strVal val="visible"/>
                                      </p:to>
                                    </p:set>
                                    <p:anim calcmode="lin" valueType="num">
                                      <p:cBhvr additive="base">
                                        <p:cTn id="76" dur="500"/>
                                        <p:tgtEl>
                                          <p:spTgt spid="37"/>
                                        </p:tgtEl>
                                        <p:attrNameLst>
                                          <p:attrName>ppt_x</p:attrName>
                                        </p:attrNameLst>
                                      </p:cBhvr>
                                      <p:tavLst>
                                        <p:tav tm="0">
                                          <p:val>
                                            <p:strVal val="#ppt_x-#ppt_w*1.125000"/>
                                          </p:val>
                                        </p:tav>
                                        <p:tav tm="100000">
                                          <p:val>
                                            <p:strVal val="#ppt_x"/>
                                          </p:val>
                                        </p:tav>
                                      </p:tavLst>
                                    </p:anim>
                                    <p:animEffect transition="in" filter="wipe(right)">
                                      <p:cBhvr>
                                        <p:cTn id="77" dur="500"/>
                                        <p:tgtEl>
                                          <p:spTgt spid="37"/>
                                        </p:tgtEl>
                                      </p:cBhvr>
                                    </p:animEffect>
                                  </p:childTnLst>
                                </p:cTn>
                              </p:par>
                            </p:childTnLst>
                          </p:cTn>
                        </p:par>
                        <p:par>
                          <p:cTn id="78" fill="hold">
                            <p:stCondLst>
                              <p:cond delay="3900"/>
                            </p:stCondLst>
                            <p:childTnLst>
                              <p:par>
                                <p:cTn id="79" presetID="42" presetClass="entr" presetSubtype="0" fill="hold" nodeType="afterEffect">
                                  <p:stCondLst>
                                    <p:cond delay="0"/>
                                  </p:stCondLst>
                                  <p:childTnLst>
                                    <p:set>
                                      <p:cBhvr>
                                        <p:cTn id="80" dur="1" fill="hold">
                                          <p:stCondLst>
                                            <p:cond delay="0"/>
                                          </p:stCondLst>
                                        </p:cTn>
                                        <p:tgtEl>
                                          <p:spTgt spid="40"/>
                                        </p:tgtEl>
                                        <p:attrNameLst>
                                          <p:attrName>style.visibility</p:attrName>
                                        </p:attrNameLst>
                                      </p:cBhvr>
                                      <p:to>
                                        <p:strVal val="visible"/>
                                      </p:to>
                                    </p:set>
                                    <p:animEffect transition="in" filter="fade">
                                      <p:cBhvr>
                                        <p:cTn id="81" dur="500"/>
                                        <p:tgtEl>
                                          <p:spTgt spid="40"/>
                                        </p:tgtEl>
                                      </p:cBhvr>
                                    </p:animEffect>
                                    <p:anim calcmode="lin" valueType="num">
                                      <p:cBhvr>
                                        <p:cTn id="82" dur="500" fill="hold"/>
                                        <p:tgtEl>
                                          <p:spTgt spid="40"/>
                                        </p:tgtEl>
                                        <p:attrNameLst>
                                          <p:attrName>ppt_x</p:attrName>
                                        </p:attrNameLst>
                                      </p:cBhvr>
                                      <p:tavLst>
                                        <p:tav tm="0">
                                          <p:val>
                                            <p:strVal val="#ppt_x"/>
                                          </p:val>
                                        </p:tav>
                                        <p:tav tm="100000">
                                          <p:val>
                                            <p:strVal val="#ppt_x"/>
                                          </p:val>
                                        </p:tav>
                                      </p:tavLst>
                                    </p:anim>
                                    <p:anim calcmode="lin" valueType="num">
                                      <p:cBhvr>
                                        <p:cTn id="83" dur="500" fill="hold"/>
                                        <p:tgtEl>
                                          <p:spTgt spid="40"/>
                                        </p:tgtEl>
                                        <p:attrNameLst>
                                          <p:attrName>ppt_y</p:attrName>
                                        </p:attrNameLst>
                                      </p:cBhvr>
                                      <p:tavLst>
                                        <p:tav tm="0">
                                          <p:val>
                                            <p:strVal val="#ppt_y+.1"/>
                                          </p:val>
                                        </p:tav>
                                        <p:tav tm="100000">
                                          <p:val>
                                            <p:strVal val="#ppt_y"/>
                                          </p:val>
                                        </p:tav>
                                      </p:tavLst>
                                    </p:anim>
                                  </p:childTnLst>
                                </p:cTn>
                              </p:par>
                            </p:childTnLst>
                          </p:cTn>
                        </p:par>
                        <p:par>
                          <p:cTn id="84" fill="hold">
                            <p:stCondLst>
                              <p:cond delay="4400"/>
                            </p:stCondLst>
                            <p:childTnLst>
                              <p:par>
                                <p:cTn id="85" presetID="22" presetClass="entr" presetSubtype="1" fill="hold" grpId="0" nodeType="afterEffect">
                                  <p:stCondLst>
                                    <p:cond delay="0"/>
                                  </p:stCondLst>
                                  <p:childTnLst>
                                    <p:set>
                                      <p:cBhvr>
                                        <p:cTn id="86" dur="1" fill="hold">
                                          <p:stCondLst>
                                            <p:cond delay="0"/>
                                          </p:stCondLst>
                                        </p:cTn>
                                        <p:tgtEl>
                                          <p:spTgt spid="45"/>
                                        </p:tgtEl>
                                        <p:attrNameLst>
                                          <p:attrName>style.visibility</p:attrName>
                                        </p:attrNameLst>
                                      </p:cBhvr>
                                      <p:to>
                                        <p:strVal val="visible"/>
                                      </p:to>
                                    </p:set>
                                    <p:animEffect transition="in" filter="wipe(up)">
                                      <p:cBhvr>
                                        <p:cTn id="87" dur="500"/>
                                        <p:tgtEl>
                                          <p:spTgt spid="45"/>
                                        </p:tgtEl>
                                      </p:cBhvr>
                                    </p:animEffect>
                                  </p:childTnLst>
                                </p:cTn>
                              </p:par>
                              <p:par>
                                <p:cTn id="88" presetID="22" presetClass="entr" presetSubtype="1" fill="hold" grpId="0" nodeType="withEffect">
                                  <p:stCondLst>
                                    <p:cond delay="100"/>
                                  </p:stCondLst>
                                  <p:childTnLst>
                                    <p:set>
                                      <p:cBhvr>
                                        <p:cTn id="89" dur="1" fill="hold">
                                          <p:stCondLst>
                                            <p:cond delay="0"/>
                                          </p:stCondLst>
                                        </p:cTn>
                                        <p:tgtEl>
                                          <p:spTgt spid="46"/>
                                        </p:tgtEl>
                                        <p:attrNameLst>
                                          <p:attrName>style.visibility</p:attrName>
                                        </p:attrNameLst>
                                      </p:cBhvr>
                                      <p:to>
                                        <p:strVal val="visible"/>
                                      </p:to>
                                    </p:set>
                                    <p:animEffect transition="in" filter="wipe(up)">
                                      <p:cBhvr>
                                        <p:cTn id="90" dur="500"/>
                                        <p:tgtEl>
                                          <p:spTgt spid="46"/>
                                        </p:tgtEl>
                                      </p:cBhvr>
                                    </p:animEffect>
                                  </p:childTnLst>
                                </p:cTn>
                              </p:par>
                              <p:par>
                                <p:cTn id="91" presetID="22" presetClass="entr" presetSubtype="1" fill="hold" grpId="0" nodeType="withEffect">
                                  <p:stCondLst>
                                    <p:cond delay="200"/>
                                  </p:stCondLst>
                                  <p:childTnLst>
                                    <p:set>
                                      <p:cBhvr>
                                        <p:cTn id="92" dur="1" fill="hold">
                                          <p:stCondLst>
                                            <p:cond delay="0"/>
                                          </p:stCondLst>
                                        </p:cTn>
                                        <p:tgtEl>
                                          <p:spTgt spid="47"/>
                                        </p:tgtEl>
                                        <p:attrNameLst>
                                          <p:attrName>style.visibility</p:attrName>
                                        </p:attrNameLst>
                                      </p:cBhvr>
                                      <p:to>
                                        <p:strVal val="visible"/>
                                      </p:to>
                                    </p:set>
                                    <p:animEffect transition="in" filter="wipe(up)">
                                      <p:cBhvr>
                                        <p:cTn id="93"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23" grpId="0" animBg="1"/>
      <p:bldP spid="26" grpId="0" animBg="1"/>
      <p:bldP spid="31" grpId="0" animBg="1"/>
      <p:bldP spid="32" grpId="0" animBg="1"/>
      <p:bldP spid="33" grpId="0" animBg="1"/>
      <p:bldP spid="35" grpId="0"/>
      <p:bldP spid="36" grpId="0"/>
      <p:bldP spid="37" grpId="0"/>
      <p:bldP spid="38" grpId="0"/>
      <p:bldP spid="39" grpId="0"/>
      <p:bldP spid="45" grpId="0"/>
      <p:bldP spid="46" grpId="0"/>
      <p:bldP spid="47" grpId="0"/>
      <p:bldP spid="48" grpId="0"/>
      <p:bldP spid="49" grpId="0"/>
      <p:bldP spid="50" grpId="0"/>
      <p:bldP spid="51" grpId="0"/>
      <p:bldP spid="52" grpId="0"/>
    </p:bld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椭圆 16"/>
          <p:cNvSpPr/>
          <p:nvPr/>
        </p:nvSpPr>
        <p:spPr>
          <a:xfrm>
            <a:off x="7277583" y="2452366"/>
            <a:ext cx="310905" cy="31090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8" name="椭圆 17"/>
          <p:cNvSpPr/>
          <p:nvPr/>
        </p:nvSpPr>
        <p:spPr>
          <a:xfrm>
            <a:off x="6942287" y="2586265"/>
            <a:ext cx="155453" cy="155453"/>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nvSpPr>
        <p:spPr>
          <a:xfrm>
            <a:off x="7854617" y="2449147"/>
            <a:ext cx="155453" cy="155453"/>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0" name="椭圆 19"/>
          <p:cNvSpPr/>
          <p:nvPr/>
        </p:nvSpPr>
        <p:spPr>
          <a:xfrm>
            <a:off x="6125786" y="2302649"/>
            <a:ext cx="283384" cy="283384"/>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3" name="椭圆 22"/>
          <p:cNvSpPr/>
          <p:nvPr/>
        </p:nvSpPr>
        <p:spPr>
          <a:xfrm>
            <a:off x="6466617" y="2273968"/>
            <a:ext cx="310905" cy="31090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6732319" y="2598153"/>
            <a:ext cx="155453" cy="155453"/>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1" name="椭圆 30"/>
          <p:cNvSpPr/>
          <p:nvPr/>
        </p:nvSpPr>
        <p:spPr>
          <a:xfrm>
            <a:off x="8017309" y="2388777"/>
            <a:ext cx="364508" cy="364508"/>
          </a:xfrm>
          <a:prstGeom prst="ellipse">
            <a:avLst/>
          </a:prstGeom>
          <a:solidFill>
            <a:schemeClr val="bg1"/>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2" name="椭圆 31"/>
          <p:cNvSpPr/>
          <p:nvPr/>
        </p:nvSpPr>
        <p:spPr>
          <a:xfrm>
            <a:off x="5755294" y="2452219"/>
            <a:ext cx="310905" cy="31090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5432585" y="2600706"/>
            <a:ext cx="155453" cy="155453"/>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7526606" y="2244852"/>
            <a:ext cx="310905" cy="310905"/>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6" name="椭圆 35"/>
          <p:cNvSpPr/>
          <p:nvPr/>
        </p:nvSpPr>
        <p:spPr>
          <a:xfrm>
            <a:off x="6302678" y="2512259"/>
            <a:ext cx="155453" cy="155453"/>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7" name="椭圆 36"/>
          <p:cNvSpPr/>
          <p:nvPr/>
        </p:nvSpPr>
        <p:spPr>
          <a:xfrm>
            <a:off x="8505963" y="2598153"/>
            <a:ext cx="155453" cy="155453"/>
          </a:xfrm>
          <a:prstGeom prst="ellipse">
            <a:avLst/>
          </a:prstGeom>
          <a:solidFill>
            <a:schemeClr val="bg1"/>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5913169" y="951560"/>
            <a:ext cx="1939937" cy="858568"/>
          </a:xfrm>
          <a:prstGeom prst="rect">
            <a:avLst/>
          </a:prstGeom>
        </p:spPr>
        <p:txBody>
          <a:bodyPr wrap="square">
            <a:spAutoFit/>
          </a:bodyPr>
          <a:lstStyle/>
          <a:p>
            <a:pPr defTabSz="1057116">
              <a:defRPr/>
            </a:pPr>
            <a:r>
              <a:rPr lang="zh-CN" altLang="en-US" sz="4979"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目  录</a:t>
            </a:r>
            <a:endParaRPr lang="zh-CN" altLang="en-US" sz="4979" kern="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Rectangle 4"/>
          <p:cNvSpPr txBox="1">
            <a:spLocks noChangeArrowheads="1"/>
          </p:cNvSpPr>
          <p:nvPr/>
        </p:nvSpPr>
        <p:spPr bwMode="auto">
          <a:xfrm>
            <a:off x="6057705" y="1759863"/>
            <a:ext cx="1552909" cy="43109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77587" tIns="38793" rIns="77587" bIns="38793" numCol="1" anchor="ctr" anchorCtr="0" compatLnSpc="1">
            <a:prstTxWarp prst="textNoShape">
              <a:avLst/>
            </a:prstTxWarp>
          </a:bodyPr>
          <a:lstStyle>
            <a:lvl1pPr marL="0" indent="0" algn="ctr">
              <a:buFontTx/>
              <a:buNone/>
              <a:defRPr sz="2000" b="1">
                <a:solidFill>
                  <a:schemeClr val="bg1"/>
                </a:solidFill>
                <a:latin typeface="+mj-lt"/>
                <a:ea typeface="+mj-ea"/>
                <a:cs typeface="+mj-cs"/>
              </a:defRPr>
            </a:lvl1pPr>
            <a:lvl2pPr marL="742950" indent="-285750" eaLnBrk="0" hangingPunct="0">
              <a:spcBef>
                <a:spcPct val="20000"/>
              </a:spcBef>
              <a:buChar char="–"/>
              <a:defRPr sz="2000">
                <a:latin typeface="+mn-lt"/>
                <a:ea typeface="仿宋_GB2312" pitchFamily="49" charset="-122"/>
              </a:defRPr>
            </a:lvl2pPr>
            <a:lvl3pPr marL="1143000" indent="-228600" eaLnBrk="0" hangingPunct="0">
              <a:spcBef>
                <a:spcPct val="20000"/>
              </a:spcBef>
              <a:buChar char="•"/>
              <a:defRPr sz="2400">
                <a:latin typeface="+mn-lt"/>
              </a:defRPr>
            </a:lvl3pPr>
            <a:lvl4pPr marL="1600200" indent="-228600" eaLnBrk="0" hangingPunct="0">
              <a:spcBef>
                <a:spcPct val="20000"/>
              </a:spcBef>
              <a:buChar char="–"/>
              <a:defRPr sz="2000">
                <a:latin typeface="+mn-lt"/>
              </a:defRPr>
            </a:lvl4pPr>
            <a:lvl5pPr marL="2057400" indent="-228600" eaLnBrk="0" hangingPunct="0">
              <a:spcBef>
                <a:spcPct val="20000"/>
              </a:spcBef>
              <a:buChar char="»"/>
              <a:defRPr sz="2000">
                <a:latin typeface="+mn-lt"/>
              </a:defRPr>
            </a:lvl5pPr>
            <a:lvl6pPr marL="2514600" indent="-228600" eaLnBrk="0" fontAlgn="base" hangingPunct="0">
              <a:spcBef>
                <a:spcPct val="20000"/>
              </a:spcBef>
              <a:spcAft>
                <a:spcPct val="0"/>
              </a:spcAft>
              <a:buChar char="»"/>
              <a:defRPr sz="2000">
                <a:latin typeface="+mn-lt"/>
              </a:defRPr>
            </a:lvl6pPr>
            <a:lvl7pPr marL="2971800" indent="-228600" eaLnBrk="0" fontAlgn="base" hangingPunct="0">
              <a:spcBef>
                <a:spcPct val="20000"/>
              </a:spcBef>
              <a:spcAft>
                <a:spcPct val="0"/>
              </a:spcAft>
              <a:buChar char="»"/>
              <a:defRPr sz="2000">
                <a:latin typeface="+mn-lt"/>
              </a:defRPr>
            </a:lvl7pPr>
            <a:lvl8pPr marL="3429000" indent="-228600" eaLnBrk="0" fontAlgn="base" hangingPunct="0">
              <a:spcBef>
                <a:spcPct val="20000"/>
              </a:spcBef>
              <a:spcAft>
                <a:spcPct val="0"/>
              </a:spcAft>
              <a:buChar char="»"/>
              <a:defRPr sz="2000">
                <a:latin typeface="+mn-lt"/>
              </a:defRPr>
            </a:lvl8pPr>
            <a:lvl9pPr marL="3886200" indent="-228600" eaLnBrk="0" fontAlgn="base" hangingPunct="0">
              <a:spcBef>
                <a:spcPct val="20000"/>
              </a:spcBef>
              <a:spcAft>
                <a:spcPct val="0"/>
              </a:spcAft>
              <a:buChar char="»"/>
              <a:defRPr sz="2000">
                <a:latin typeface="+mn-lt"/>
              </a:defRPr>
            </a:lvl9pPr>
          </a:lstStyle>
          <a:p>
            <a:pPr>
              <a:defRPr/>
            </a:pPr>
            <a:r>
              <a:rPr lang="en-US" altLang="zh-CN" sz="2263" b="0" kern="0" dirty="0">
                <a:solidFill>
                  <a:schemeClr val="accent1"/>
                </a:solidFill>
                <a:latin typeface="Arial" panose="020B0604020202020204" pitchFamily="34" charset="0"/>
                <a:ea typeface="微软雅黑" panose="020B0503020204020204" pitchFamily="34" charset="-122"/>
                <a:sym typeface="Arial" panose="020B0604020202020204" pitchFamily="34" charset="0"/>
              </a:rPr>
              <a:t>CATALOG</a:t>
            </a:r>
            <a:endParaRPr lang="zh-CN" altLang="en-US" sz="2263" b="0" kern="0"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40" name="组合 39"/>
          <p:cNvGrpSpPr/>
          <p:nvPr/>
        </p:nvGrpSpPr>
        <p:grpSpPr>
          <a:xfrm>
            <a:off x="9515935" y="3435385"/>
            <a:ext cx="2217043" cy="1881033"/>
            <a:chOff x="9224782" y="2628163"/>
            <a:chExt cx="2397222" cy="2093640"/>
          </a:xfrm>
        </p:grpSpPr>
        <p:grpSp>
          <p:nvGrpSpPr>
            <p:cNvPr id="41" name="组合 77"/>
            <p:cNvGrpSpPr/>
            <p:nvPr/>
          </p:nvGrpSpPr>
          <p:grpSpPr>
            <a:xfrm>
              <a:off x="9224782" y="2628163"/>
              <a:ext cx="2397222" cy="2093640"/>
              <a:chOff x="9224782" y="2628163"/>
              <a:chExt cx="2397222" cy="2093640"/>
            </a:xfrm>
          </p:grpSpPr>
          <p:grpSp>
            <p:nvGrpSpPr>
              <p:cNvPr id="43" name="组合 79"/>
              <p:cNvGrpSpPr/>
              <p:nvPr/>
            </p:nvGrpSpPr>
            <p:grpSpPr>
              <a:xfrm>
                <a:off x="9224782" y="2628163"/>
                <a:ext cx="2397222" cy="2093640"/>
                <a:chOff x="1511944" y="2420246"/>
                <a:chExt cx="2627152" cy="2294453"/>
              </a:xfrm>
              <a:effectLst>
                <a:outerShdw blurRad="203200" dist="38100" dir="3780000" sx="103000" sy="103000" algn="t" rotWithShape="0">
                  <a:prstClr val="black">
                    <a:alpha val="25000"/>
                  </a:prstClr>
                </a:outerShdw>
              </a:effectLst>
            </p:grpSpPr>
            <p:sp>
              <p:nvSpPr>
                <p:cNvPr id="4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4" name="Freeform 7"/>
              <p:cNvSpPr>
                <a:spLocks/>
              </p:cNvSpPr>
              <p:nvPr/>
            </p:nvSpPr>
            <p:spPr bwMode="auto">
              <a:xfrm>
                <a:off x="9536465" y="287211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accent5"/>
              </a:solidFill>
              <a:ln w="7938" cap="flat">
                <a:noFill/>
                <a:prstDash val="solid"/>
                <a:miter lim="800000"/>
                <a:headEnd/>
                <a:tailEnd/>
              </a:ln>
              <a:effectLst>
                <a:innerShdw blurRad="152400">
                  <a:schemeClr val="tx1">
                    <a:lumMod val="65000"/>
                    <a:lumOff val="35000"/>
                    <a:alpha val="41000"/>
                  </a:schemeClr>
                </a:innerShdw>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2" name="TextBox 41"/>
            <p:cNvSpPr txBox="1"/>
            <p:nvPr/>
          </p:nvSpPr>
          <p:spPr>
            <a:xfrm>
              <a:off x="9918251" y="3180762"/>
              <a:ext cx="1010288" cy="800386"/>
            </a:xfrm>
            <a:prstGeom prst="rect">
              <a:avLst/>
            </a:prstGeom>
            <a:noFill/>
          </p:spPr>
          <p:txBody>
            <a:bodyPr wrap="square" rtlCol="0">
              <a:spAutoFit/>
            </a:bodyPr>
            <a:lstStyle/>
            <a:p>
              <a:r>
                <a:rPr lang="en-US" altLang="zh-CN" sz="4073" dirty="0">
                  <a:solidFill>
                    <a:schemeClr val="bg1"/>
                  </a:solidFill>
                  <a:latin typeface="Arial" panose="020B0604020202020204" pitchFamily="34" charset="0"/>
                  <a:ea typeface="微软雅黑" panose="020B0503020204020204" pitchFamily="34" charset="-122"/>
                  <a:sym typeface="Arial" panose="020B0604020202020204" pitchFamily="34" charset="0"/>
                </a:rPr>
                <a:t>05</a:t>
              </a:r>
              <a:endParaRPr lang="zh-CN" altLang="en-US" sz="407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7" name="组合 46"/>
          <p:cNvGrpSpPr/>
          <p:nvPr/>
        </p:nvGrpSpPr>
        <p:grpSpPr>
          <a:xfrm>
            <a:off x="5680499" y="3348176"/>
            <a:ext cx="2415098" cy="2049072"/>
            <a:chOff x="5553262" y="2638733"/>
            <a:chExt cx="2397222" cy="2093640"/>
          </a:xfrm>
        </p:grpSpPr>
        <p:grpSp>
          <p:nvGrpSpPr>
            <p:cNvPr id="48" name="组合 84"/>
            <p:cNvGrpSpPr/>
            <p:nvPr/>
          </p:nvGrpSpPr>
          <p:grpSpPr>
            <a:xfrm>
              <a:off x="5553262" y="2638733"/>
              <a:ext cx="2397222" cy="2093640"/>
              <a:chOff x="5553262" y="2638733"/>
              <a:chExt cx="2397222" cy="2093640"/>
            </a:xfrm>
          </p:grpSpPr>
          <p:grpSp>
            <p:nvGrpSpPr>
              <p:cNvPr id="50" name="组合 86"/>
              <p:cNvGrpSpPr/>
              <p:nvPr/>
            </p:nvGrpSpPr>
            <p:grpSpPr>
              <a:xfrm>
                <a:off x="5553262" y="2638733"/>
                <a:ext cx="2397222" cy="2093640"/>
                <a:chOff x="1511944" y="2420246"/>
                <a:chExt cx="2627152" cy="2294453"/>
              </a:xfrm>
              <a:effectLst>
                <a:outerShdw blurRad="203200" dist="38100" dir="3780000" sx="103000" sy="103000" algn="t" rotWithShape="0">
                  <a:prstClr val="black">
                    <a:alpha val="25000"/>
                  </a:prstClr>
                </a:outerShdw>
              </a:effectLst>
            </p:grpSpPr>
            <p:sp>
              <p:nvSpPr>
                <p:cNvPr id="5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5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51" name="Freeform 7"/>
              <p:cNvSpPr>
                <a:spLocks/>
              </p:cNvSpPr>
              <p:nvPr/>
            </p:nvSpPr>
            <p:spPr bwMode="auto">
              <a:xfrm>
                <a:off x="5864945" y="2882683"/>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9" name="TextBox 48"/>
            <p:cNvSpPr txBox="1"/>
            <p:nvPr/>
          </p:nvSpPr>
          <p:spPr>
            <a:xfrm>
              <a:off x="6298337" y="3406589"/>
              <a:ext cx="1010288" cy="734749"/>
            </a:xfrm>
            <a:prstGeom prst="rect">
              <a:avLst/>
            </a:prstGeom>
            <a:noFill/>
          </p:spPr>
          <p:txBody>
            <a:bodyPr wrap="square" rtlCol="0">
              <a:spAutoFit/>
            </a:bodyPr>
            <a:lstStyle/>
            <a:p>
              <a:r>
                <a:rPr lang="en-US" altLang="zh-CN" sz="4073" dirty="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07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4" name="组合 53"/>
          <p:cNvGrpSpPr/>
          <p:nvPr/>
        </p:nvGrpSpPr>
        <p:grpSpPr>
          <a:xfrm>
            <a:off x="1790806" y="3245080"/>
            <a:ext cx="2536611" cy="2152168"/>
            <a:chOff x="1881842" y="2656049"/>
            <a:chExt cx="2397222" cy="2093640"/>
          </a:xfrm>
        </p:grpSpPr>
        <p:grpSp>
          <p:nvGrpSpPr>
            <p:cNvPr id="55" name="组合 91"/>
            <p:cNvGrpSpPr/>
            <p:nvPr/>
          </p:nvGrpSpPr>
          <p:grpSpPr>
            <a:xfrm>
              <a:off x="1881842" y="2656049"/>
              <a:ext cx="2397222" cy="2093640"/>
              <a:chOff x="1511944" y="2420246"/>
              <a:chExt cx="2627152" cy="2294453"/>
            </a:xfrm>
            <a:effectLst>
              <a:outerShdw blurRad="203200" dist="38100" dir="3780000" sx="103000" sy="103000" algn="t" rotWithShape="0">
                <a:prstClr val="black">
                  <a:alpha val="25000"/>
                </a:prstClr>
              </a:outerShdw>
            </a:effectLst>
          </p:grpSpPr>
          <p:sp>
            <p:nvSpPr>
              <p:cNvPr id="58"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59"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56" name="Freeform 7"/>
            <p:cNvSpPr>
              <a:spLocks/>
            </p:cNvSpPr>
            <p:nvPr/>
          </p:nvSpPr>
          <p:spPr bwMode="auto">
            <a:xfrm>
              <a:off x="2193523" y="2932555"/>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rgbClr val="0070C0"/>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57" name="TextBox 56"/>
            <p:cNvSpPr txBox="1"/>
            <p:nvPr/>
          </p:nvSpPr>
          <p:spPr>
            <a:xfrm>
              <a:off x="2628502" y="3439729"/>
              <a:ext cx="1010287" cy="699552"/>
            </a:xfrm>
            <a:prstGeom prst="rect">
              <a:avLst/>
            </a:prstGeom>
            <a:noFill/>
          </p:spPr>
          <p:txBody>
            <a:bodyPr wrap="square" rtlCol="0">
              <a:spAutoFit/>
            </a:bodyPr>
            <a:lstStyle/>
            <a:p>
              <a:r>
                <a:rPr lang="en-US" altLang="zh-CN" sz="4073"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07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0" name="组合 59"/>
          <p:cNvGrpSpPr/>
          <p:nvPr/>
        </p:nvGrpSpPr>
        <p:grpSpPr>
          <a:xfrm>
            <a:off x="3811573" y="4355427"/>
            <a:ext cx="2371157" cy="2011789"/>
            <a:chOff x="3721944" y="3702869"/>
            <a:chExt cx="2397222" cy="2093640"/>
          </a:xfrm>
        </p:grpSpPr>
        <p:grpSp>
          <p:nvGrpSpPr>
            <p:cNvPr id="61" name="组合 97"/>
            <p:cNvGrpSpPr/>
            <p:nvPr/>
          </p:nvGrpSpPr>
          <p:grpSpPr>
            <a:xfrm>
              <a:off x="3721944" y="3702869"/>
              <a:ext cx="2397222" cy="2093640"/>
              <a:chOff x="3721944" y="3702869"/>
              <a:chExt cx="2397222" cy="2093640"/>
            </a:xfrm>
          </p:grpSpPr>
          <p:grpSp>
            <p:nvGrpSpPr>
              <p:cNvPr id="63" name="组合 99"/>
              <p:cNvGrpSpPr/>
              <p:nvPr/>
            </p:nvGrpSpPr>
            <p:grpSpPr>
              <a:xfrm>
                <a:off x="3721944" y="3702869"/>
                <a:ext cx="2397222" cy="2093640"/>
                <a:chOff x="1511944" y="2420246"/>
                <a:chExt cx="2627152" cy="2294453"/>
              </a:xfrm>
              <a:effectLst>
                <a:outerShdw blurRad="203200" dist="38100" dir="3780000" sx="103000" sy="103000" algn="t" rotWithShape="0">
                  <a:prstClr val="black">
                    <a:alpha val="25000"/>
                  </a:prstClr>
                </a:outerShdw>
              </a:effectLst>
            </p:grpSpPr>
            <p:sp>
              <p:nvSpPr>
                <p:cNvPr id="65"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66"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64" name="Freeform 7"/>
              <p:cNvSpPr>
                <a:spLocks/>
              </p:cNvSpPr>
              <p:nvPr/>
            </p:nvSpPr>
            <p:spPr bwMode="auto">
              <a:xfrm>
                <a:off x="4033627" y="3946819"/>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TextBox 61"/>
            <p:cNvSpPr txBox="1"/>
            <p:nvPr/>
          </p:nvSpPr>
          <p:spPr>
            <a:xfrm>
              <a:off x="4427761" y="4380484"/>
              <a:ext cx="1010287" cy="748365"/>
            </a:xfrm>
            <a:prstGeom prst="rect">
              <a:avLst/>
            </a:prstGeom>
            <a:noFill/>
          </p:spPr>
          <p:txBody>
            <a:bodyPr wrap="square" rtlCol="0">
              <a:spAutoFit/>
            </a:bodyPr>
            <a:lstStyle/>
            <a:p>
              <a:r>
                <a:rPr lang="en-US" altLang="zh-CN" sz="4073" dirty="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07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7" name="组合 66"/>
          <p:cNvGrpSpPr/>
          <p:nvPr/>
        </p:nvGrpSpPr>
        <p:grpSpPr>
          <a:xfrm>
            <a:off x="7610617" y="4417391"/>
            <a:ext cx="2393392" cy="2030656"/>
            <a:chOff x="7388330" y="3692384"/>
            <a:chExt cx="2397222" cy="2093640"/>
          </a:xfrm>
        </p:grpSpPr>
        <p:grpSp>
          <p:nvGrpSpPr>
            <p:cNvPr id="68" name="组合 104"/>
            <p:cNvGrpSpPr/>
            <p:nvPr/>
          </p:nvGrpSpPr>
          <p:grpSpPr>
            <a:xfrm>
              <a:off x="7388330" y="3692384"/>
              <a:ext cx="2397222" cy="2093640"/>
              <a:chOff x="7388330" y="3692384"/>
              <a:chExt cx="2397222" cy="2093640"/>
            </a:xfrm>
          </p:grpSpPr>
          <p:grpSp>
            <p:nvGrpSpPr>
              <p:cNvPr id="70" name="组合 106"/>
              <p:cNvGrpSpPr/>
              <p:nvPr/>
            </p:nvGrpSpPr>
            <p:grpSpPr>
              <a:xfrm>
                <a:off x="7388330" y="3692384"/>
                <a:ext cx="2397222" cy="2093640"/>
                <a:chOff x="1511944" y="2420246"/>
                <a:chExt cx="2627152" cy="2294453"/>
              </a:xfrm>
              <a:effectLst>
                <a:outerShdw blurRad="203200" dist="38100" dir="3780000" sx="103000" sy="103000" algn="t" rotWithShape="0">
                  <a:prstClr val="black">
                    <a:alpha val="25000"/>
                  </a:prstClr>
                </a:outerShdw>
              </a:effectLst>
            </p:grpSpPr>
            <p:sp>
              <p:nvSpPr>
                <p:cNvPr id="72" name="Freeform 6"/>
                <p:cNvSpPr>
                  <a:spLocks/>
                </p:cNvSpPr>
                <p:nvPr/>
              </p:nvSpPr>
              <p:spPr bwMode="auto">
                <a:xfrm>
                  <a:off x="1511944" y="2420246"/>
                  <a:ext cx="2627152" cy="2294453"/>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solidFill>
                  <a:schemeClr val="bg1"/>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73" name="Freeform 6"/>
                <p:cNvSpPr>
                  <a:spLocks/>
                </p:cNvSpPr>
                <p:nvPr/>
              </p:nvSpPr>
              <p:spPr bwMode="auto">
                <a:xfrm>
                  <a:off x="1524106" y="2431739"/>
                  <a:ext cx="2602832" cy="2271469"/>
                </a:xfrm>
                <a:custGeom>
                  <a:avLst/>
                  <a:gdLst>
                    <a:gd name="T0" fmla="*/ 4479 w 4516"/>
                    <a:gd name="T1" fmla="*/ 2074 h 3947"/>
                    <a:gd name="T2" fmla="*/ 3967 w 4516"/>
                    <a:gd name="T3" fmla="*/ 2960 h 3947"/>
                    <a:gd name="T4" fmla="*/ 3455 w 4516"/>
                    <a:gd name="T5" fmla="*/ 3847 h 3947"/>
                    <a:gd name="T6" fmla="*/ 3282 w 4516"/>
                    <a:gd name="T7" fmla="*/ 3947 h 3947"/>
                    <a:gd name="T8" fmla="*/ 2258 w 4516"/>
                    <a:gd name="T9" fmla="*/ 3947 h 3947"/>
                    <a:gd name="T10" fmla="*/ 1234 w 4516"/>
                    <a:gd name="T11" fmla="*/ 3947 h 3947"/>
                    <a:gd name="T12" fmla="*/ 1061 w 4516"/>
                    <a:gd name="T13" fmla="*/ 3847 h 3947"/>
                    <a:gd name="T14" fmla="*/ 549 w 4516"/>
                    <a:gd name="T15" fmla="*/ 2960 h 3947"/>
                    <a:gd name="T16" fmla="*/ 37 w 4516"/>
                    <a:gd name="T17" fmla="*/ 2074 h 3947"/>
                    <a:gd name="T18" fmla="*/ 37 w 4516"/>
                    <a:gd name="T19" fmla="*/ 1874 h 3947"/>
                    <a:gd name="T20" fmla="*/ 549 w 4516"/>
                    <a:gd name="T21" fmla="*/ 987 h 3947"/>
                    <a:gd name="T22" fmla="*/ 1061 w 4516"/>
                    <a:gd name="T23" fmla="*/ 100 h 3947"/>
                    <a:gd name="T24" fmla="*/ 1234 w 4516"/>
                    <a:gd name="T25" fmla="*/ 0 h 3947"/>
                    <a:gd name="T26" fmla="*/ 2258 w 4516"/>
                    <a:gd name="T27" fmla="*/ 0 h 3947"/>
                    <a:gd name="T28" fmla="*/ 3282 w 4516"/>
                    <a:gd name="T29" fmla="*/ 0 h 3947"/>
                    <a:gd name="T30" fmla="*/ 3455 w 4516"/>
                    <a:gd name="T31" fmla="*/ 100 h 3947"/>
                    <a:gd name="T32" fmla="*/ 3967 w 4516"/>
                    <a:gd name="T33" fmla="*/ 987 h 3947"/>
                    <a:gd name="T34" fmla="*/ 4479 w 4516"/>
                    <a:gd name="T35" fmla="*/ 1874 h 3947"/>
                    <a:gd name="T36" fmla="*/ 4479 w 4516"/>
                    <a:gd name="T37" fmla="*/ 2074 h 3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516" h="3947">
                      <a:moveTo>
                        <a:pt x="4479" y="2074"/>
                      </a:moveTo>
                      <a:lnTo>
                        <a:pt x="3967" y="2960"/>
                      </a:lnTo>
                      <a:lnTo>
                        <a:pt x="3455" y="3847"/>
                      </a:lnTo>
                      <a:cubicBezTo>
                        <a:pt x="3418" y="3911"/>
                        <a:pt x="3355" y="3947"/>
                        <a:pt x="3282" y="3947"/>
                      </a:cubicBezTo>
                      <a:lnTo>
                        <a:pt x="2258" y="3947"/>
                      </a:lnTo>
                      <a:lnTo>
                        <a:pt x="1234" y="3947"/>
                      </a:lnTo>
                      <a:cubicBezTo>
                        <a:pt x="1160" y="3947"/>
                        <a:pt x="1097" y="3911"/>
                        <a:pt x="1061" y="3847"/>
                      </a:cubicBezTo>
                      <a:lnTo>
                        <a:pt x="549" y="2960"/>
                      </a:lnTo>
                      <a:lnTo>
                        <a:pt x="37" y="2074"/>
                      </a:lnTo>
                      <a:cubicBezTo>
                        <a:pt x="0" y="2010"/>
                        <a:pt x="0" y="1937"/>
                        <a:pt x="37" y="1874"/>
                      </a:cubicBezTo>
                      <a:lnTo>
                        <a:pt x="549" y="987"/>
                      </a:lnTo>
                      <a:lnTo>
                        <a:pt x="1061" y="100"/>
                      </a:lnTo>
                      <a:cubicBezTo>
                        <a:pt x="1097" y="36"/>
                        <a:pt x="1160" y="0"/>
                        <a:pt x="1234" y="0"/>
                      </a:cubicBezTo>
                      <a:lnTo>
                        <a:pt x="2258" y="0"/>
                      </a:lnTo>
                      <a:lnTo>
                        <a:pt x="3282" y="0"/>
                      </a:lnTo>
                      <a:cubicBezTo>
                        <a:pt x="3355" y="0"/>
                        <a:pt x="3418" y="36"/>
                        <a:pt x="3455" y="100"/>
                      </a:cubicBezTo>
                      <a:lnTo>
                        <a:pt x="3967" y="987"/>
                      </a:lnTo>
                      <a:lnTo>
                        <a:pt x="4479" y="1874"/>
                      </a:lnTo>
                      <a:cubicBezTo>
                        <a:pt x="4516" y="1937"/>
                        <a:pt x="4516" y="2010"/>
                        <a:pt x="4479" y="2074"/>
                      </a:cubicBezTo>
                      <a:close/>
                    </a:path>
                  </a:pathLst>
                </a:custGeom>
                <a:gradFill>
                  <a:gsLst>
                    <a:gs pos="0">
                      <a:schemeClr val="bg1">
                        <a:lumMod val="82000"/>
                        <a:lumOff val="18000"/>
                      </a:schemeClr>
                    </a:gs>
                    <a:gs pos="47000">
                      <a:srgbClr val="F5F5F5"/>
                    </a:gs>
                    <a:gs pos="100000">
                      <a:schemeClr val="bg1">
                        <a:lumMod val="95000"/>
                        <a:lumOff val="5000"/>
                      </a:schemeClr>
                    </a:gs>
                  </a:gsLst>
                  <a:lin ang="18900000" scaled="0"/>
                </a:gra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71" name="Freeform 7"/>
              <p:cNvSpPr>
                <a:spLocks/>
              </p:cNvSpPr>
              <p:nvPr/>
            </p:nvSpPr>
            <p:spPr bwMode="auto">
              <a:xfrm>
                <a:off x="7700013" y="3936334"/>
                <a:ext cx="1773860" cy="1540629"/>
              </a:xfrm>
              <a:custGeom>
                <a:avLst/>
                <a:gdLst>
                  <a:gd name="T0" fmla="*/ 3404 w 3431"/>
                  <a:gd name="T1" fmla="*/ 1576 h 2999"/>
                  <a:gd name="T2" fmla="*/ 3015 w 3431"/>
                  <a:gd name="T3" fmla="*/ 2249 h 2999"/>
                  <a:gd name="T4" fmla="*/ 2625 w 3431"/>
                  <a:gd name="T5" fmla="*/ 2923 h 2999"/>
                  <a:gd name="T6" fmla="*/ 2494 w 3431"/>
                  <a:gd name="T7" fmla="*/ 2999 h 2999"/>
                  <a:gd name="T8" fmla="*/ 1716 w 3431"/>
                  <a:gd name="T9" fmla="*/ 2999 h 2999"/>
                  <a:gd name="T10" fmla="*/ 938 w 3431"/>
                  <a:gd name="T11" fmla="*/ 2999 h 2999"/>
                  <a:gd name="T12" fmla="*/ 806 w 3431"/>
                  <a:gd name="T13" fmla="*/ 2923 h 2999"/>
                  <a:gd name="T14" fmla="*/ 417 w 3431"/>
                  <a:gd name="T15" fmla="*/ 2249 h 2999"/>
                  <a:gd name="T16" fmla="*/ 28 w 3431"/>
                  <a:gd name="T17" fmla="*/ 1576 h 2999"/>
                  <a:gd name="T18" fmla="*/ 28 w 3431"/>
                  <a:gd name="T19" fmla="*/ 1424 h 2999"/>
                  <a:gd name="T20" fmla="*/ 417 w 3431"/>
                  <a:gd name="T21" fmla="*/ 750 h 2999"/>
                  <a:gd name="T22" fmla="*/ 806 w 3431"/>
                  <a:gd name="T23" fmla="*/ 76 h 2999"/>
                  <a:gd name="T24" fmla="*/ 938 w 3431"/>
                  <a:gd name="T25" fmla="*/ 0 h 2999"/>
                  <a:gd name="T26" fmla="*/ 1716 w 3431"/>
                  <a:gd name="T27" fmla="*/ 0 h 2999"/>
                  <a:gd name="T28" fmla="*/ 2494 w 3431"/>
                  <a:gd name="T29" fmla="*/ 0 h 2999"/>
                  <a:gd name="T30" fmla="*/ 2625 w 3431"/>
                  <a:gd name="T31" fmla="*/ 76 h 2999"/>
                  <a:gd name="T32" fmla="*/ 3015 w 3431"/>
                  <a:gd name="T33" fmla="*/ 750 h 2999"/>
                  <a:gd name="T34" fmla="*/ 3404 w 3431"/>
                  <a:gd name="T35" fmla="*/ 1424 h 2999"/>
                  <a:gd name="T36" fmla="*/ 3404 w 3431"/>
                  <a:gd name="T37" fmla="*/ 1576 h 2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431" h="2999">
                    <a:moveTo>
                      <a:pt x="3404" y="1576"/>
                    </a:moveTo>
                    <a:lnTo>
                      <a:pt x="3015" y="2249"/>
                    </a:lnTo>
                    <a:lnTo>
                      <a:pt x="2625" y="2923"/>
                    </a:lnTo>
                    <a:cubicBezTo>
                      <a:pt x="2598" y="2972"/>
                      <a:pt x="2550" y="2999"/>
                      <a:pt x="2494" y="2999"/>
                    </a:cubicBezTo>
                    <a:lnTo>
                      <a:pt x="1716" y="2999"/>
                    </a:lnTo>
                    <a:lnTo>
                      <a:pt x="938" y="2999"/>
                    </a:lnTo>
                    <a:cubicBezTo>
                      <a:pt x="882" y="2999"/>
                      <a:pt x="834" y="2972"/>
                      <a:pt x="806" y="2923"/>
                    </a:cubicBezTo>
                    <a:lnTo>
                      <a:pt x="417" y="2249"/>
                    </a:lnTo>
                    <a:lnTo>
                      <a:pt x="28" y="1576"/>
                    </a:lnTo>
                    <a:cubicBezTo>
                      <a:pt x="0" y="1527"/>
                      <a:pt x="0" y="1472"/>
                      <a:pt x="28" y="1424"/>
                    </a:cubicBezTo>
                    <a:lnTo>
                      <a:pt x="417" y="750"/>
                    </a:lnTo>
                    <a:lnTo>
                      <a:pt x="806" y="76"/>
                    </a:lnTo>
                    <a:cubicBezTo>
                      <a:pt x="834" y="28"/>
                      <a:pt x="882" y="0"/>
                      <a:pt x="938" y="0"/>
                    </a:cubicBezTo>
                    <a:lnTo>
                      <a:pt x="1716" y="0"/>
                    </a:lnTo>
                    <a:lnTo>
                      <a:pt x="2494" y="0"/>
                    </a:lnTo>
                    <a:cubicBezTo>
                      <a:pt x="2550" y="0"/>
                      <a:pt x="2598" y="28"/>
                      <a:pt x="2625" y="76"/>
                    </a:cubicBezTo>
                    <a:lnTo>
                      <a:pt x="3015" y="750"/>
                    </a:lnTo>
                    <a:lnTo>
                      <a:pt x="3404" y="1424"/>
                    </a:lnTo>
                    <a:cubicBezTo>
                      <a:pt x="3431" y="1472"/>
                      <a:pt x="3431" y="1527"/>
                      <a:pt x="3404" y="1576"/>
                    </a:cubicBezTo>
                    <a:close/>
                  </a:path>
                </a:pathLst>
              </a:custGeom>
              <a:solidFill>
                <a:schemeClr val="tx2">
                  <a:lumMod val="75000"/>
                </a:schemeClr>
              </a:solidFill>
              <a:ln w="7938" cap="flat">
                <a:noFill/>
                <a:prstDash val="solid"/>
                <a:miter lim="800000"/>
                <a:headEnd/>
                <a:tailEnd/>
              </a:ln>
              <a:effectLst/>
            </p:spPr>
            <p:txBody>
              <a:bodyPr vert="horz" wrap="square" lIns="103463" tIns="51731" rIns="103463" bIns="51731" numCol="1" anchor="t" anchorCtr="0" compatLnSpc="1">
                <a:prstTxWarp prst="textNoShape">
                  <a:avLst/>
                </a:prstTxWarp>
              </a:bodyPr>
              <a:lstStyle/>
              <a:p>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TextBox 68"/>
            <p:cNvSpPr txBox="1"/>
            <p:nvPr/>
          </p:nvSpPr>
          <p:spPr>
            <a:xfrm>
              <a:off x="8048903" y="4173377"/>
              <a:ext cx="1010287" cy="741412"/>
            </a:xfrm>
            <a:prstGeom prst="rect">
              <a:avLst/>
            </a:prstGeom>
            <a:noFill/>
          </p:spPr>
          <p:txBody>
            <a:bodyPr wrap="square" rtlCol="0">
              <a:spAutoFit/>
            </a:bodyPr>
            <a:lstStyle/>
            <a:p>
              <a:r>
                <a:rPr lang="en-US" altLang="zh-CN" sz="4073" dirty="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073"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4" name="组合 73"/>
          <p:cNvGrpSpPr/>
          <p:nvPr/>
        </p:nvGrpSpPr>
        <p:grpSpPr>
          <a:xfrm>
            <a:off x="2356617" y="5532699"/>
            <a:ext cx="1616614" cy="939194"/>
            <a:chOff x="2328257" y="4927865"/>
            <a:chExt cx="1537897" cy="1278393"/>
          </a:xfrm>
        </p:grpSpPr>
        <p:sp>
          <p:nvSpPr>
            <p:cNvPr id="75" name="TextBox 74"/>
            <p:cNvSpPr txBox="1"/>
            <p:nvPr/>
          </p:nvSpPr>
          <p:spPr>
            <a:xfrm>
              <a:off x="2328257" y="4927865"/>
              <a:ext cx="1537897" cy="504815"/>
            </a:xfrm>
            <a:prstGeom prst="rect">
              <a:avLst/>
            </a:prstGeom>
            <a:noFill/>
          </p:spPr>
          <p:txBody>
            <a:bodyPr wrap="square" rtlCol="0">
              <a:spAutoFit/>
            </a:bodyPr>
            <a:lstStyle/>
            <a:p>
              <a:r>
                <a:rPr lang="zh-CN" altLang="en-US" sz="181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工作汇报</a:t>
              </a:r>
            </a:p>
          </p:txBody>
        </p:sp>
        <p:sp>
          <p:nvSpPr>
            <p:cNvPr id="76" name="TextBox 75"/>
            <p:cNvSpPr txBox="1"/>
            <p:nvPr/>
          </p:nvSpPr>
          <p:spPr>
            <a:xfrm>
              <a:off x="2419470" y="5322309"/>
              <a:ext cx="1286284" cy="883949"/>
            </a:xfrm>
            <a:prstGeom prst="rect">
              <a:avLst/>
            </a:prstGeom>
            <a:noFill/>
          </p:spPr>
          <p:txBody>
            <a:bodyPr wrap="square" rtlCol="0">
              <a:spAutoFit/>
            </a:bodyPr>
            <a:lstStyle/>
            <a:p>
              <a:r>
                <a:rPr lang="en-US" altLang="zh-CN"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WORKREPORT</a:t>
              </a:r>
              <a:endParaRPr lang="zh-CN" altLang="en-US"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7" name="组合 76"/>
          <p:cNvGrpSpPr/>
          <p:nvPr/>
        </p:nvGrpSpPr>
        <p:grpSpPr>
          <a:xfrm>
            <a:off x="4296556" y="3376473"/>
            <a:ext cx="1750145" cy="951463"/>
            <a:chOff x="4172492" y="2700435"/>
            <a:chExt cx="1612363" cy="1295093"/>
          </a:xfrm>
        </p:grpSpPr>
        <p:sp>
          <p:nvSpPr>
            <p:cNvPr id="78" name="TextBox 77"/>
            <p:cNvSpPr txBox="1"/>
            <p:nvPr/>
          </p:nvSpPr>
          <p:spPr>
            <a:xfrm>
              <a:off x="4246958" y="2700435"/>
              <a:ext cx="1537897" cy="504814"/>
            </a:xfrm>
            <a:prstGeom prst="rect">
              <a:avLst/>
            </a:prstGeom>
            <a:noFill/>
          </p:spPr>
          <p:txBody>
            <a:bodyPr wrap="square" rtlCol="0">
              <a:spAutoFit/>
            </a:bodyPr>
            <a:lstStyle/>
            <a:p>
              <a:r>
                <a:rPr lang="zh-CN" altLang="en-US" sz="181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完成情况</a:t>
              </a:r>
            </a:p>
          </p:txBody>
        </p:sp>
        <p:sp>
          <p:nvSpPr>
            <p:cNvPr id="79" name="TextBox 78"/>
            <p:cNvSpPr txBox="1"/>
            <p:nvPr/>
          </p:nvSpPr>
          <p:spPr>
            <a:xfrm>
              <a:off x="4172492" y="3111579"/>
              <a:ext cx="1448874" cy="883949"/>
            </a:xfrm>
            <a:prstGeom prst="rect">
              <a:avLst/>
            </a:prstGeom>
            <a:noFill/>
          </p:spPr>
          <p:txBody>
            <a:bodyPr wrap="square" rtlCol="0">
              <a:spAutoFit/>
            </a:bodyPr>
            <a:lstStyle/>
            <a:p>
              <a:r>
                <a:rPr lang="en-US" altLang="zh-CN"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WORKREPORT</a:t>
              </a:r>
              <a:endParaRPr lang="zh-CN" altLang="en-US"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0" name="组合 79"/>
          <p:cNvGrpSpPr/>
          <p:nvPr/>
        </p:nvGrpSpPr>
        <p:grpSpPr>
          <a:xfrm>
            <a:off x="6317323" y="5515883"/>
            <a:ext cx="1535783" cy="951063"/>
            <a:chOff x="5982926" y="4927865"/>
            <a:chExt cx="1537897" cy="1294545"/>
          </a:xfrm>
        </p:grpSpPr>
        <p:sp>
          <p:nvSpPr>
            <p:cNvPr id="81" name="TextBox 80"/>
            <p:cNvSpPr txBox="1"/>
            <p:nvPr/>
          </p:nvSpPr>
          <p:spPr>
            <a:xfrm>
              <a:off x="5982926" y="4927865"/>
              <a:ext cx="1537897" cy="504813"/>
            </a:xfrm>
            <a:prstGeom prst="rect">
              <a:avLst/>
            </a:prstGeom>
            <a:noFill/>
          </p:spPr>
          <p:txBody>
            <a:bodyPr wrap="square" rtlCol="0">
              <a:spAutoFit/>
            </a:bodyPr>
            <a:lstStyle/>
            <a:p>
              <a:r>
                <a:rPr lang="zh-CN" altLang="en-US" sz="181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成果展示</a:t>
              </a:r>
            </a:p>
          </p:txBody>
        </p:sp>
        <p:sp>
          <p:nvSpPr>
            <p:cNvPr id="82" name="TextBox 81"/>
            <p:cNvSpPr txBox="1"/>
            <p:nvPr/>
          </p:nvSpPr>
          <p:spPr>
            <a:xfrm>
              <a:off x="5982927" y="5338463"/>
              <a:ext cx="1374409" cy="883947"/>
            </a:xfrm>
            <a:prstGeom prst="rect">
              <a:avLst/>
            </a:prstGeom>
            <a:noFill/>
          </p:spPr>
          <p:txBody>
            <a:bodyPr wrap="square" rtlCol="0">
              <a:spAutoFit/>
            </a:bodyPr>
            <a:lstStyle/>
            <a:p>
              <a:r>
                <a:rPr lang="en-US" altLang="zh-CN"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WORKREPORT</a:t>
              </a:r>
              <a:endParaRPr lang="zh-CN" altLang="en-US"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3" name="组合 82"/>
          <p:cNvGrpSpPr/>
          <p:nvPr/>
        </p:nvGrpSpPr>
        <p:grpSpPr>
          <a:xfrm>
            <a:off x="8306565" y="3538138"/>
            <a:ext cx="1648137" cy="928670"/>
            <a:chOff x="7839376" y="2731461"/>
            <a:chExt cx="1537897" cy="1264069"/>
          </a:xfrm>
        </p:grpSpPr>
        <p:sp>
          <p:nvSpPr>
            <p:cNvPr id="84" name="TextBox 83"/>
            <p:cNvSpPr txBox="1"/>
            <p:nvPr/>
          </p:nvSpPr>
          <p:spPr>
            <a:xfrm>
              <a:off x="7839376" y="2731461"/>
              <a:ext cx="1537897" cy="504815"/>
            </a:xfrm>
            <a:prstGeom prst="rect">
              <a:avLst/>
            </a:prstGeom>
            <a:noFill/>
          </p:spPr>
          <p:txBody>
            <a:bodyPr wrap="square" rtlCol="0">
              <a:spAutoFit/>
            </a:bodyPr>
            <a:lstStyle/>
            <a:p>
              <a:r>
                <a:rPr lang="zh-CN" altLang="en-US" sz="181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工作不足</a:t>
              </a:r>
            </a:p>
          </p:txBody>
        </p:sp>
        <p:sp>
          <p:nvSpPr>
            <p:cNvPr id="85" name="TextBox 84"/>
            <p:cNvSpPr txBox="1"/>
            <p:nvPr/>
          </p:nvSpPr>
          <p:spPr>
            <a:xfrm>
              <a:off x="7868793" y="3111581"/>
              <a:ext cx="1365315" cy="883949"/>
            </a:xfrm>
            <a:prstGeom prst="rect">
              <a:avLst/>
            </a:prstGeom>
            <a:noFill/>
          </p:spPr>
          <p:txBody>
            <a:bodyPr wrap="square" rtlCol="0">
              <a:spAutoFit/>
            </a:bodyPr>
            <a:lstStyle/>
            <a:p>
              <a:r>
                <a:rPr lang="en-US" altLang="zh-CN"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WORKREPORT</a:t>
              </a:r>
              <a:endParaRPr lang="zh-CN" altLang="en-US"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组合 85"/>
          <p:cNvGrpSpPr/>
          <p:nvPr/>
        </p:nvGrpSpPr>
        <p:grpSpPr>
          <a:xfrm>
            <a:off x="10116366" y="5478075"/>
            <a:ext cx="1535783" cy="913741"/>
            <a:chOff x="9752962" y="4978665"/>
            <a:chExt cx="1537897" cy="1243747"/>
          </a:xfrm>
        </p:grpSpPr>
        <p:sp>
          <p:nvSpPr>
            <p:cNvPr id="87" name="TextBox 86"/>
            <p:cNvSpPr txBox="1"/>
            <p:nvPr/>
          </p:nvSpPr>
          <p:spPr>
            <a:xfrm>
              <a:off x="9752962" y="4978665"/>
              <a:ext cx="1537897" cy="504814"/>
            </a:xfrm>
            <a:prstGeom prst="rect">
              <a:avLst/>
            </a:prstGeom>
            <a:noFill/>
          </p:spPr>
          <p:txBody>
            <a:bodyPr wrap="square" rtlCol="0">
              <a:spAutoFit/>
            </a:bodyPr>
            <a:lstStyle/>
            <a:p>
              <a:r>
                <a:rPr lang="zh-CN" altLang="en-US" sz="181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明年计划</a:t>
              </a:r>
            </a:p>
          </p:txBody>
        </p:sp>
        <p:sp>
          <p:nvSpPr>
            <p:cNvPr id="88" name="TextBox 87"/>
            <p:cNvSpPr txBox="1"/>
            <p:nvPr/>
          </p:nvSpPr>
          <p:spPr>
            <a:xfrm>
              <a:off x="9752963" y="5338463"/>
              <a:ext cx="1374409" cy="883949"/>
            </a:xfrm>
            <a:prstGeom prst="rect">
              <a:avLst/>
            </a:prstGeom>
            <a:noFill/>
          </p:spPr>
          <p:txBody>
            <a:bodyPr wrap="square" rtlCol="0">
              <a:spAutoFit/>
            </a:bodyPr>
            <a:lstStyle/>
            <a:p>
              <a:r>
                <a:rPr lang="en-US" altLang="zh-CN"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rPr>
                <a:t>WORKREPORT</a:t>
              </a:r>
              <a:endParaRPr lang="zh-CN" altLang="en-US" sz="1810" dirty="0">
                <a:solidFill>
                  <a:schemeClr val="tx1">
                    <a:lumMod val="50000"/>
                    <a:lumOff val="50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withEffect">
                                  <p:stCondLst>
                                    <p:cond delay="1000"/>
                                  </p:stCondLst>
                                  <p:iterate type="lt">
                                    <p:tmPct val="10000"/>
                                  </p:iterate>
                                  <p:childTnLst>
                                    <p:set>
                                      <p:cBhvr>
                                        <p:cTn id="6" dur="1" fill="hold">
                                          <p:stCondLst>
                                            <p:cond delay="0"/>
                                          </p:stCondLst>
                                        </p:cTn>
                                        <p:tgtEl>
                                          <p:spTgt spid="38"/>
                                        </p:tgtEl>
                                        <p:attrNameLst>
                                          <p:attrName>style.visibility</p:attrName>
                                        </p:attrNameLst>
                                      </p:cBhvr>
                                      <p:to>
                                        <p:strVal val="visible"/>
                                      </p:to>
                                    </p:set>
                                    <p:anim by="(-#ppt_w*2)" calcmode="lin" valueType="num">
                                      <p:cBhvr rctx="PPT">
                                        <p:cTn id="7" dur="500" autoRev="1" fill="hold">
                                          <p:stCondLst>
                                            <p:cond delay="0"/>
                                          </p:stCondLst>
                                        </p:cTn>
                                        <p:tgtEl>
                                          <p:spTgt spid="38"/>
                                        </p:tgtEl>
                                        <p:attrNameLst>
                                          <p:attrName>ppt_w</p:attrName>
                                        </p:attrNameLst>
                                      </p:cBhvr>
                                    </p:anim>
                                    <p:anim by="(#ppt_w*0.50)" calcmode="lin" valueType="num">
                                      <p:cBhvr>
                                        <p:cTn id="8" dur="500" decel="50000" autoRev="1" fill="hold">
                                          <p:stCondLst>
                                            <p:cond delay="0"/>
                                          </p:stCondLst>
                                        </p:cTn>
                                        <p:tgtEl>
                                          <p:spTgt spid="38"/>
                                        </p:tgtEl>
                                        <p:attrNameLst>
                                          <p:attrName>ppt_x</p:attrName>
                                        </p:attrNameLst>
                                      </p:cBhvr>
                                    </p:anim>
                                    <p:anim from="(-#ppt_h/2)" to="(#ppt_y)" calcmode="lin" valueType="num">
                                      <p:cBhvr>
                                        <p:cTn id="9" dur="1000" fill="hold">
                                          <p:stCondLst>
                                            <p:cond delay="0"/>
                                          </p:stCondLst>
                                        </p:cTn>
                                        <p:tgtEl>
                                          <p:spTgt spid="38"/>
                                        </p:tgtEl>
                                        <p:attrNameLst>
                                          <p:attrName>ppt_y</p:attrName>
                                        </p:attrNameLst>
                                      </p:cBhvr>
                                    </p:anim>
                                    <p:animRot by="21600000">
                                      <p:cBhvr>
                                        <p:cTn id="10" dur="1000" fill="hold">
                                          <p:stCondLst>
                                            <p:cond delay="0"/>
                                          </p:stCondLst>
                                        </p:cTn>
                                        <p:tgtEl>
                                          <p:spTgt spid="38"/>
                                        </p:tgtEl>
                                        <p:attrNameLst>
                                          <p:attrName>r</p:attrName>
                                        </p:attrNameLst>
                                      </p:cBhvr>
                                    </p:animRot>
                                  </p:childTnLst>
                                </p:cTn>
                              </p:par>
                              <p:par>
                                <p:cTn id="11" presetID="22" presetClass="entr" presetSubtype="8" fill="hold" grpId="0" nodeType="withEffect">
                                  <p:stCondLst>
                                    <p:cond delay="1500"/>
                                  </p:stCondLst>
                                  <p:childTnLst>
                                    <p:set>
                                      <p:cBhvr>
                                        <p:cTn id="12" dur="1" fill="hold">
                                          <p:stCondLst>
                                            <p:cond delay="0"/>
                                          </p:stCondLst>
                                        </p:cTn>
                                        <p:tgtEl>
                                          <p:spTgt spid="39"/>
                                        </p:tgtEl>
                                        <p:attrNameLst>
                                          <p:attrName>style.visibility</p:attrName>
                                        </p:attrNameLst>
                                      </p:cBhvr>
                                      <p:to>
                                        <p:strVal val="visible"/>
                                      </p:to>
                                    </p:set>
                                    <p:animEffect transition="in" filter="wipe(left)">
                                      <p:cBhvr>
                                        <p:cTn id="13" dur="500"/>
                                        <p:tgtEl>
                                          <p:spTgt spid="39"/>
                                        </p:tgtEl>
                                      </p:cBhvr>
                                    </p:animEffect>
                                  </p:childTnLst>
                                </p:cTn>
                              </p:par>
                            </p:childTnLst>
                          </p:cTn>
                        </p:par>
                        <p:par>
                          <p:cTn id="14" fill="hold">
                            <p:stCondLst>
                              <p:cond delay="2100"/>
                            </p:stCondLst>
                            <p:childTnLst>
                              <p:par>
                                <p:cTn id="15" presetID="53" presetClass="entr" presetSubtype="16"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 calcmode="lin" valueType="num">
                                      <p:cBhvr>
                                        <p:cTn id="17" dur="500" fill="hold"/>
                                        <p:tgtEl>
                                          <p:spTgt spid="17"/>
                                        </p:tgtEl>
                                        <p:attrNameLst>
                                          <p:attrName>ppt_w</p:attrName>
                                        </p:attrNameLst>
                                      </p:cBhvr>
                                      <p:tavLst>
                                        <p:tav tm="0">
                                          <p:val>
                                            <p:fltVal val="0"/>
                                          </p:val>
                                        </p:tav>
                                        <p:tav tm="100000">
                                          <p:val>
                                            <p:strVal val="#ppt_w"/>
                                          </p:val>
                                        </p:tav>
                                      </p:tavLst>
                                    </p:anim>
                                    <p:anim calcmode="lin" valueType="num">
                                      <p:cBhvr>
                                        <p:cTn id="18" dur="500" fill="hold"/>
                                        <p:tgtEl>
                                          <p:spTgt spid="17"/>
                                        </p:tgtEl>
                                        <p:attrNameLst>
                                          <p:attrName>ppt_h</p:attrName>
                                        </p:attrNameLst>
                                      </p:cBhvr>
                                      <p:tavLst>
                                        <p:tav tm="0">
                                          <p:val>
                                            <p:fltVal val="0"/>
                                          </p:val>
                                        </p:tav>
                                        <p:tav tm="100000">
                                          <p:val>
                                            <p:strVal val="#ppt_h"/>
                                          </p:val>
                                        </p:tav>
                                      </p:tavLst>
                                    </p:anim>
                                    <p:animEffect transition="in" filter="fade">
                                      <p:cBhvr>
                                        <p:cTn id="19" dur="500"/>
                                        <p:tgtEl>
                                          <p:spTgt spid="17"/>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18"/>
                                        </p:tgtEl>
                                        <p:attrNameLst>
                                          <p:attrName>style.visibility</p:attrName>
                                        </p:attrNameLst>
                                      </p:cBhvr>
                                      <p:to>
                                        <p:strVal val="visible"/>
                                      </p:to>
                                    </p:set>
                                    <p:anim calcmode="lin" valueType="num">
                                      <p:cBhvr>
                                        <p:cTn id="22" dur="500" fill="hold"/>
                                        <p:tgtEl>
                                          <p:spTgt spid="18"/>
                                        </p:tgtEl>
                                        <p:attrNameLst>
                                          <p:attrName>ppt_w</p:attrName>
                                        </p:attrNameLst>
                                      </p:cBhvr>
                                      <p:tavLst>
                                        <p:tav tm="0">
                                          <p:val>
                                            <p:fltVal val="0"/>
                                          </p:val>
                                        </p:tav>
                                        <p:tav tm="100000">
                                          <p:val>
                                            <p:strVal val="#ppt_w"/>
                                          </p:val>
                                        </p:tav>
                                      </p:tavLst>
                                    </p:anim>
                                    <p:anim calcmode="lin" valueType="num">
                                      <p:cBhvr>
                                        <p:cTn id="23" dur="500" fill="hold"/>
                                        <p:tgtEl>
                                          <p:spTgt spid="18"/>
                                        </p:tgtEl>
                                        <p:attrNameLst>
                                          <p:attrName>ppt_h</p:attrName>
                                        </p:attrNameLst>
                                      </p:cBhvr>
                                      <p:tavLst>
                                        <p:tav tm="0">
                                          <p:val>
                                            <p:fltVal val="0"/>
                                          </p:val>
                                        </p:tav>
                                        <p:tav tm="100000">
                                          <p:val>
                                            <p:strVal val="#ppt_h"/>
                                          </p:val>
                                        </p:tav>
                                      </p:tavLst>
                                    </p:anim>
                                    <p:animEffect transition="in" filter="fade">
                                      <p:cBhvr>
                                        <p:cTn id="24" dur="500"/>
                                        <p:tgtEl>
                                          <p:spTgt spid="18"/>
                                        </p:tgtEl>
                                      </p:cBhvr>
                                    </p:animEffect>
                                  </p:childTnLst>
                                </p:cTn>
                              </p:par>
                              <p:par>
                                <p:cTn id="25" presetID="53" presetClass="entr" presetSubtype="16" fill="hold" grpId="0" nodeType="withEffect">
                                  <p:stCondLst>
                                    <p:cond delay="200"/>
                                  </p:stCondLst>
                                  <p:childTnLst>
                                    <p:set>
                                      <p:cBhvr>
                                        <p:cTn id="26" dur="1" fill="hold">
                                          <p:stCondLst>
                                            <p:cond delay="0"/>
                                          </p:stCondLst>
                                        </p:cTn>
                                        <p:tgtEl>
                                          <p:spTgt spid="19"/>
                                        </p:tgtEl>
                                        <p:attrNameLst>
                                          <p:attrName>style.visibility</p:attrName>
                                        </p:attrNameLst>
                                      </p:cBhvr>
                                      <p:to>
                                        <p:strVal val="visible"/>
                                      </p:to>
                                    </p:set>
                                    <p:anim calcmode="lin" valueType="num">
                                      <p:cBhvr>
                                        <p:cTn id="27" dur="500" fill="hold"/>
                                        <p:tgtEl>
                                          <p:spTgt spid="19"/>
                                        </p:tgtEl>
                                        <p:attrNameLst>
                                          <p:attrName>ppt_w</p:attrName>
                                        </p:attrNameLst>
                                      </p:cBhvr>
                                      <p:tavLst>
                                        <p:tav tm="0">
                                          <p:val>
                                            <p:fltVal val="0"/>
                                          </p:val>
                                        </p:tav>
                                        <p:tav tm="100000">
                                          <p:val>
                                            <p:strVal val="#ppt_w"/>
                                          </p:val>
                                        </p:tav>
                                      </p:tavLst>
                                    </p:anim>
                                    <p:anim calcmode="lin" valueType="num">
                                      <p:cBhvr>
                                        <p:cTn id="28" dur="500" fill="hold"/>
                                        <p:tgtEl>
                                          <p:spTgt spid="19"/>
                                        </p:tgtEl>
                                        <p:attrNameLst>
                                          <p:attrName>ppt_h</p:attrName>
                                        </p:attrNameLst>
                                      </p:cBhvr>
                                      <p:tavLst>
                                        <p:tav tm="0">
                                          <p:val>
                                            <p:fltVal val="0"/>
                                          </p:val>
                                        </p:tav>
                                        <p:tav tm="100000">
                                          <p:val>
                                            <p:strVal val="#ppt_h"/>
                                          </p:val>
                                        </p:tav>
                                      </p:tavLst>
                                    </p:anim>
                                    <p:animEffect transition="in" filter="fade">
                                      <p:cBhvr>
                                        <p:cTn id="29" dur="500"/>
                                        <p:tgtEl>
                                          <p:spTgt spid="19"/>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20"/>
                                        </p:tgtEl>
                                        <p:attrNameLst>
                                          <p:attrName>style.visibility</p:attrName>
                                        </p:attrNameLst>
                                      </p:cBhvr>
                                      <p:to>
                                        <p:strVal val="visible"/>
                                      </p:to>
                                    </p:set>
                                    <p:anim calcmode="lin" valueType="num">
                                      <p:cBhvr>
                                        <p:cTn id="32" dur="500" fill="hold"/>
                                        <p:tgtEl>
                                          <p:spTgt spid="20"/>
                                        </p:tgtEl>
                                        <p:attrNameLst>
                                          <p:attrName>ppt_w</p:attrName>
                                        </p:attrNameLst>
                                      </p:cBhvr>
                                      <p:tavLst>
                                        <p:tav tm="0">
                                          <p:val>
                                            <p:fltVal val="0"/>
                                          </p:val>
                                        </p:tav>
                                        <p:tav tm="100000">
                                          <p:val>
                                            <p:strVal val="#ppt_w"/>
                                          </p:val>
                                        </p:tav>
                                      </p:tavLst>
                                    </p:anim>
                                    <p:anim calcmode="lin" valueType="num">
                                      <p:cBhvr>
                                        <p:cTn id="33" dur="500" fill="hold"/>
                                        <p:tgtEl>
                                          <p:spTgt spid="20"/>
                                        </p:tgtEl>
                                        <p:attrNameLst>
                                          <p:attrName>ppt_h</p:attrName>
                                        </p:attrNameLst>
                                      </p:cBhvr>
                                      <p:tavLst>
                                        <p:tav tm="0">
                                          <p:val>
                                            <p:fltVal val="0"/>
                                          </p:val>
                                        </p:tav>
                                        <p:tav tm="100000">
                                          <p:val>
                                            <p:strVal val="#ppt_h"/>
                                          </p:val>
                                        </p:tav>
                                      </p:tavLst>
                                    </p:anim>
                                    <p:animEffect transition="in" filter="fade">
                                      <p:cBhvr>
                                        <p:cTn id="34" dur="500"/>
                                        <p:tgtEl>
                                          <p:spTgt spid="20"/>
                                        </p:tgtEl>
                                      </p:cBhvr>
                                    </p:animEffect>
                                  </p:childTnLst>
                                </p:cTn>
                              </p:par>
                              <p:par>
                                <p:cTn id="35" presetID="53" presetClass="entr" presetSubtype="16" fill="hold" grpId="0" nodeType="withEffect">
                                  <p:stCondLst>
                                    <p:cond delay="200"/>
                                  </p:stCondLst>
                                  <p:childTnLst>
                                    <p:set>
                                      <p:cBhvr>
                                        <p:cTn id="36" dur="1" fill="hold">
                                          <p:stCondLst>
                                            <p:cond delay="0"/>
                                          </p:stCondLst>
                                        </p:cTn>
                                        <p:tgtEl>
                                          <p:spTgt spid="23"/>
                                        </p:tgtEl>
                                        <p:attrNameLst>
                                          <p:attrName>style.visibility</p:attrName>
                                        </p:attrNameLst>
                                      </p:cBhvr>
                                      <p:to>
                                        <p:strVal val="visible"/>
                                      </p:to>
                                    </p:set>
                                    <p:anim calcmode="lin" valueType="num">
                                      <p:cBhvr>
                                        <p:cTn id="37" dur="500" fill="hold"/>
                                        <p:tgtEl>
                                          <p:spTgt spid="23"/>
                                        </p:tgtEl>
                                        <p:attrNameLst>
                                          <p:attrName>ppt_w</p:attrName>
                                        </p:attrNameLst>
                                      </p:cBhvr>
                                      <p:tavLst>
                                        <p:tav tm="0">
                                          <p:val>
                                            <p:fltVal val="0"/>
                                          </p:val>
                                        </p:tav>
                                        <p:tav tm="100000">
                                          <p:val>
                                            <p:strVal val="#ppt_w"/>
                                          </p:val>
                                        </p:tav>
                                      </p:tavLst>
                                    </p:anim>
                                    <p:anim calcmode="lin" valueType="num">
                                      <p:cBhvr>
                                        <p:cTn id="38" dur="500" fill="hold"/>
                                        <p:tgtEl>
                                          <p:spTgt spid="23"/>
                                        </p:tgtEl>
                                        <p:attrNameLst>
                                          <p:attrName>ppt_h</p:attrName>
                                        </p:attrNameLst>
                                      </p:cBhvr>
                                      <p:tavLst>
                                        <p:tav tm="0">
                                          <p:val>
                                            <p:fltVal val="0"/>
                                          </p:val>
                                        </p:tav>
                                        <p:tav tm="100000">
                                          <p:val>
                                            <p:strVal val="#ppt_h"/>
                                          </p:val>
                                        </p:tav>
                                      </p:tavLst>
                                    </p:anim>
                                    <p:animEffect transition="in" filter="fade">
                                      <p:cBhvr>
                                        <p:cTn id="39" dur="500"/>
                                        <p:tgtEl>
                                          <p:spTgt spid="23"/>
                                        </p:tgtEl>
                                      </p:cBhvr>
                                    </p:animEffect>
                                  </p:childTnLst>
                                </p:cTn>
                              </p:par>
                              <p:par>
                                <p:cTn id="40" presetID="53" presetClass="entr" presetSubtype="16" fill="hold" grpId="0" nodeType="withEffect">
                                  <p:stCondLst>
                                    <p:cond delay="200"/>
                                  </p:stCondLst>
                                  <p:childTnLst>
                                    <p:set>
                                      <p:cBhvr>
                                        <p:cTn id="41" dur="1" fill="hold">
                                          <p:stCondLst>
                                            <p:cond delay="0"/>
                                          </p:stCondLst>
                                        </p:cTn>
                                        <p:tgtEl>
                                          <p:spTgt spid="26"/>
                                        </p:tgtEl>
                                        <p:attrNameLst>
                                          <p:attrName>style.visibility</p:attrName>
                                        </p:attrNameLst>
                                      </p:cBhvr>
                                      <p:to>
                                        <p:strVal val="visible"/>
                                      </p:to>
                                    </p:set>
                                    <p:anim calcmode="lin" valueType="num">
                                      <p:cBhvr>
                                        <p:cTn id="42" dur="500" fill="hold"/>
                                        <p:tgtEl>
                                          <p:spTgt spid="26"/>
                                        </p:tgtEl>
                                        <p:attrNameLst>
                                          <p:attrName>ppt_w</p:attrName>
                                        </p:attrNameLst>
                                      </p:cBhvr>
                                      <p:tavLst>
                                        <p:tav tm="0">
                                          <p:val>
                                            <p:fltVal val="0"/>
                                          </p:val>
                                        </p:tav>
                                        <p:tav tm="100000">
                                          <p:val>
                                            <p:strVal val="#ppt_w"/>
                                          </p:val>
                                        </p:tav>
                                      </p:tavLst>
                                    </p:anim>
                                    <p:anim calcmode="lin" valueType="num">
                                      <p:cBhvr>
                                        <p:cTn id="43" dur="500" fill="hold"/>
                                        <p:tgtEl>
                                          <p:spTgt spid="26"/>
                                        </p:tgtEl>
                                        <p:attrNameLst>
                                          <p:attrName>ppt_h</p:attrName>
                                        </p:attrNameLst>
                                      </p:cBhvr>
                                      <p:tavLst>
                                        <p:tav tm="0">
                                          <p:val>
                                            <p:fltVal val="0"/>
                                          </p:val>
                                        </p:tav>
                                        <p:tav tm="100000">
                                          <p:val>
                                            <p:strVal val="#ppt_h"/>
                                          </p:val>
                                        </p:tav>
                                      </p:tavLst>
                                    </p:anim>
                                    <p:animEffect transition="in" filter="fade">
                                      <p:cBhvr>
                                        <p:cTn id="44" dur="500"/>
                                        <p:tgtEl>
                                          <p:spTgt spid="26"/>
                                        </p:tgtEl>
                                      </p:cBhvr>
                                    </p:animEffect>
                                  </p:childTnLst>
                                </p:cTn>
                              </p:par>
                              <p:par>
                                <p:cTn id="45" presetID="53" presetClass="entr" presetSubtype="16" fill="hold" grpId="0" nodeType="withEffect">
                                  <p:stCondLst>
                                    <p:cond delay="0"/>
                                  </p:stCondLst>
                                  <p:childTnLst>
                                    <p:set>
                                      <p:cBhvr>
                                        <p:cTn id="46" dur="1" fill="hold">
                                          <p:stCondLst>
                                            <p:cond delay="0"/>
                                          </p:stCondLst>
                                        </p:cTn>
                                        <p:tgtEl>
                                          <p:spTgt spid="31"/>
                                        </p:tgtEl>
                                        <p:attrNameLst>
                                          <p:attrName>style.visibility</p:attrName>
                                        </p:attrNameLst>
                                      </p:cBhvr>
                                      <p:to>
                                        <p:strVal val="visible"/>
                                      </p:to>
                                    </p:set>
                                    <p:anim calcmode="lin" valueType="num">
                                      <p:cBhvr>
                                        <p:cTn id="47" dur="500" fill="hold"/>
                                        <p:tgtEl>
                                          <p:spTgt spid="31"/>
                                        </p:tgtEl>
                                        <p:attrNameLst>
                                          <p:attrName>ppt_w</p:attrName>
                                        </p:attrNameLst>
                                      </p:cBhvr>
                                      <p:tavLst>
                                        <p:tav tm="0">
                                          <p:val>
                                            <p:fltVal val="0"/>
                                          </p:val>
                                        </p:tav>
                                        <p:tav tm="100000">
                                          <p:val>
                                            <p:strVal val="#ppt_w"/>
                                          </p:val>
                                        </p:tav>
                                      </p:tavLst>
                                    </p:anim>
                                    <p:anim calcmode="lin" valueType="num">
                                      <p:cBhvr>
                                        <p:cTn id="48" dur="500" fill="hold"/>
                                        <p:tgtEl>
                                          <p:spTgt spid="31"/>
                                        </p:tgtEl>
                                        <p:attrNameLst>
                                          <p:attrName>ppt_h</p:attrName>
                                        </p:attrNameLst>
                                      </p:cBhvr>
                                      <p:tavLst>
                                        <p:tav tm="0">
                                          <p:val>
                                            <p:fltVal val="0"/>
                                          </p:val>
                                        </p:tav>
                                        <p:tav tm="100000">
                                          <p:val>
                                            <p:strVal val="#ppt_h"/>
                                          </p:val>
                                        </p:tav>
                                      </p:tavLst>
                                    </p:anim>
                                    <p:animEffect transition="in" filter="fade">
                                      <p:cBhvr>
                                        <p:cTn id="49" dur="500"/>
                                        <p:tgtEl>
                                          <p:spTgt spid="31"/>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2"/>
                                        </p:tgtEl>
                                        <p:attrNameLst>
                                          <p:attrName>style.visibility</p:attrName>
                                        </p:attrNameLst>
                                      </p:cBhvr>
                                      <p:to>
                                        <p:strVal val="visible"/>
                                      </p:to>
                                    </p:set>
                                    <p:anim calcmode="lin" valueType="num">
                                      <p:cBhvr>
                                        <p:cTn id="52" dur="500" fill="hold"/>
                                        <p:tgtEl>
                                          <p:spTgt spid="32"/>
                                        </p:tgtEl>
                                        <p:attrNameLst>
                                          <p:attrName>ppt_w</p:attrName>
                                        </p:attrNameLst>
                                      </p:cBhvr>
                                      <p:tavLst>
                                        <p:tav tm="0">
                                          <p:val>
                                            <p:fltVal val="0"/>
                                          </p:val>
                                        </p:tav>
                                        <p:tav tm="100000">
                                          <p:val>
                                            <p:strVal val="#ppt_w"/>
                                          </p:val>
                                        </p:tav>
                                      </p:tavLst>
                                    </p:anim>
                                    <p:anim calcmode="lin" valueType="num">
                                      <p:cBhvr>
                                        <p:cTn id="53" dur="500" fill="hold"/>
                                        <p:tgtEl>
                                          <p:spTgt spid="32"/>
                                        </p:tgtEl>
                                        <p:attrNameLst>
                                          <p:attrName>ppt_h</p:attrName>
                                        </p:attrNameLst>
                                      </p:cBhvr>
                                      <p:tavLst>
                                        <p:tav tm="0">
                                          <p:val>
                                            <p:fltVal val="0"/>
                                          </p:val>
                                        </p:tav>
                                        <p:tav tm="100000">
                                          <p:val>
                                            <p:strVal val="#ppt_h"/>
                                          </p:val>
                                        </p:tav>
                                      </p:tavLst>
                                    </p:anim>
                                    <p:animEffect transition="in" filter="fade">
                                      <p:cBhvr>
                                        <p:cTn id="54" dur="500"/>
                                        <p:tgtEl>
                                          <p:spTgt spid="32"/>
                                        </p:tgtEl>
                                      </p:cBhvr>
                                    </p:animEffect>
                                  </p:childTnLst>
                                </p:cTn>
                              </p:par>
                              <p:par>
                                <p:cTn id="55" presetID="53" presetClass="entr" presetSubtype="16"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 calcmode="lin" valueType="num">
                                      <p:cBhvr>
                                        <p:cTn id="57" dur="500" fill="hold"/>
                                        <p:tgtEl>
                                          <p:spTgt spid="33"/>
                                        </p:tgtEl>
                                        <p:attrNameLst>
                                          <p:attrName>ppt_w</p:attrName>
                                        </p:attrNameLst>
                                      </p:cBhvr>
                                      <p:tavLst>
                                        <p:tav tm="0">
                                          <p:val>
                                            <p:fltVal val="0"/>
                                          </p:val>
                                        </p:tav>
                                        <p:tav tm="100000">
                                          <p:val>
                                            <p:strVal val="#ppt_w"/>
                                          </p:val>
                                        </p:tav>
                                      </p:tavLst>
                                    </p:anim>
                                    <p:anim calcmode="lin" valueType="num">
                                      <p:cBhvr>
                                        <p:cTn id="58" dur="500" fill="hold"/>
                                        <p:tgtEl>
                                          <p:spTgt spid="33"/>
                                        </p:tgtEl>
                                        <p:attrNameLst>
                                          <p:attrName>ppt_h</p:attrName>
                                        </p:attrNameLst>
                                      </p:cBhvr>
                                      <p:tavLst>
                                        <p:tav tm="0">
                                          <p:val>
                                            <p:fltVal val="0"/>
                                          </p:val>
                                        </p:tav>
                                        <p:tav tm="100000">
                                          <p:val>
                                            <p:strVal val="#ppt_h"/>
                                          </p:val>
                                        </p:tav>
                                      </p:tavLst>
                                    </p:anim>
                                    <p:animEffect transition="in" filter="fade">
                                      <p:cBhvr>
                                        <p:cTn id="59" dur="500"/>
                                        <p:tgtEl>
                                          <p:spTgt spid="33"/>
                                        </p:tgtEl>
                                      </p:cBhvr>
                                    </p:animEffect>
                                  </p:childTnLst>
                                </p:cTn>
                              </p:par>
                              <p:par>
                                <p:cTn id="60" presetID="53" presetClass="entr" presetSubtype="16" fill="hold" grpId="0" nodeType="withEffect">
                                  <p:stCondLst>
                                    <p:cond delay="400"/>
                                  </p:stCondLst>
                                  <p:childTnLst>
                                    <p:set>
                                      <p:cBhvr>
                                        <p:cTn id="61" dur="1" fill="hold">
                                          <p:stCondLst>
                                            <p:cond delay="0"/>
                                          </p:stCondLst>
                                        </p:cTn>
                                        <p:tgtEl>
                                          <p:spTgt spid="35"/>
                                        </p:tgtEl>
                                        <p:attrNameLst>
                                          <p:attrName>style.visibility</p:attrName>
                                        </p:attrNameLst>
                                      </p:cBhvr>
                                      <p:to>
                                        <p:strVal val="visible"/>
                                      </p:to>
                                    </p:set>
                                    <p:anim calcmode="lin" valueType="num">
                                      <p:cBhvr>
                                        <p:cTn id="62" dur="500" fill="hold"/>
                                        <p:tgtEl>
                                          <p:spTgt spid="35"/>
                                        </p:tgtEl>
                                        <p:attrNameLst>
                                          <p:attrName>ppt_w</p:attrName>
                                        </p:attrNameLst>
                                      </p:cBhvr>
                                      <p:tavLst>
                                        <p:tav tm="0">
                                          <p:val>
                                            <p:fltVal val="0"/>
                                          </p:val>
                                        </p:tav>
                                        <p:tav tm="100000">
                                          <p:val>
                                            <p:strVal val="#ppt_w"/>
                                          </p:val>
                                        </p:tav>
                                      </p:tavLst>
                                    </p:anim>
                                    <p:anim calcmode="lin" valueType="num">
                                      <p:cBhvr>
                                        <p:cTn id="63" dur="500" fill="hold"/>
                                        <p:tgtEl>
                                          <p:spTgt spid="35"/>
                                        </p:tgtEl>
                                        <p:attrNameLst>
                                          <p:attrName>ppt_h</p:attrName>
                                        </p:attrNameLst>
                                      </p:cBhvr>
                                      <p:tavLst>
                                        <p:tav tm="0">
                                          <p:val>
                                            <p:fltVal val="0"/>
                                          </p:val>
                                        </p:tav>
                                        <p:tav tm="100000">
                                          <p:val>
                                            <p:strVal val="#ppt_h"/>
                                          </p:val>
                                        </p:tav>
                                      </p:tavLst>
                                    </p:anim>
                                    <p:animEffect transition="in" filter="fade">
                                      <p:cBhvr>
                                        <p:cTn id="64" dur="500"/>
                                        <p:tgtEl>
                                          <p:spTgt spid="35"/>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36"/>
                                        </p:tgtEl>
                                        <p:attrNameLst>
                                          <p:attrName>style.visibility</p:attrName>
                                        </p:attrNameLst>
                                      </p:cBhvr>
                                      <p:to>
                                        <p:strVal val="visible"/>
                                      </p:to>
                                    </p:set>
                                    <p:anim calcmode="lin" valueType="num">
                                      <p:cBhvr>
                                        <p:cTn id="67" dur="500" fill="hold"/>
                                        <p:tgtEl>
                                          <p:spTgt spid="36"/>
                                        </p:tgtEl>
                                        <p:attrNameLst>
                                          <p:attrName>ppt_w</p:attrName>
                                        </p:attrNameLst>
                                      </p:cBhvr>
                                      <p:tavLst>
                                        <p:tav tm="0">
                                          <p:val>
                                            <p:fltVal val="0"/>
                                          </p:val>
                                        </p:tav>
                                        <p:tav tm="100000">
                                          <p:val>
                                            <p:strVal val="#ppt_w"/>
                                          </p:val>
                                        </p:tav>
                                      </p:tavLst>
                                    </p:anim>
                                    <p:anim calcmode="lin" valueType="num">
                                      <p:cBhvr>
                                        <p:cTn id="68" dur="500" fill="hold"/>
                                        <p:tgtEl>
                                          <p:spTgt spid="36"/>
                                        </p:tgtEl>
                                        <p:attrNameLst>
                                          <p:attrName>ppt_h</p:attrName>
                                        </p:attrNameLst>
                                      </p:cBhvr>
                                      <p:tavLst>
                                        <p:tav tm="0">
                                          <p:val>
                                            <p:fltVal val="0"/>
                                          </p:val>
                                        </p:tav>
                                        <p:tav tm="100000">
                                          <p:val>
                                            <p:strVal val="#ppt_h"/>
                                          </p:val>
                                        </p:tav>
                                      </p:tavLst>
                                    </p:anim>
                                    <p:animEffect transition="in" filter="fade">
                                      <p:cBhvr>
                                        <p:cTn id="69" dur="500"/>
                                        <p:tgtEl>
                                          <p:spTgt spid="36"/>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37"/>
                                        </p:tgtEl>
                                        <p:attrNameLst>
                                          <p:attrName>style.visibility</p:attrName>
                                        </p:attrNameLst>
                                      </p:cBhvr>
                                      <p:to>
                                        <p:strVal val="visible"/>
                                      </p:to>
                                    </p:set>
                                    <p:anim calcmode="lin" valueType="num">
                                      <p:cBhvr>
                                        <p:cTn id="72" dur="500" fill="hold"/>
                                        <p:tgtEl>
                                          <p:spTgt spid="37"/>
                                        </p:tgtEl>
                                        <p:attrNameLst>
                                          <p:attrName>ppt_w</p:attrName>
                                        </p:attrNameLst>
                                      </p:cBhvr>
                                      <p:tavLst>
                                        <p:tav tm="0">
                                          <p:val>
                                            <p:fltVal val="0"/>
                                          </p:val>
                                        </p:tav>
                                        <p:tav tm="100000">
                                          <p:val>
                                            <p:strVal val="#ppt_w"/>
                                          </p:val>
                                        </p:tav>
                                      </p:tavLst>
                                    </p:anim>
                                    <p:anim calcmode="lin" valueType="num">
                                      <p:cBhvr>
                                        <p:cTn id="73" dur="500" fill="hold"/>
                                        <p:tgtEl>
                                          <p:spTgt spid="37"/>
                                        </p:tgtEl>
                                        <p:attrNameLst>
                                          <p:attrName>ppt_h</p:attrName>
                                        </p:attrNameLst>
                                      </p:cBhvr>
                                      <p:tavLst>
                                        <p:tav tm="0">
                                          <p:val>
                                            <p:fltVal val="0"/>
                                          </p:val>
                                        </p:tav>
                                        <p:tav tm="100000">
                                          <p:val>
                                            <p:strVal val="#ppt_h"/>
                                          </p:val>
                                        </p:tav>
                                      </p:tavLst>
                                    </p:anim>
                                    <p:animEffect transition="in" filter="fade">
                                      <p:cBhvr>
                                        <p:cTn id="74" dur="500"/>
                                        <p:tgtEl>
                                          <p:spTgt spid="37"/>
                                        </p:tgtEl>
                                      </p:cBhvr>
                                    </p:animEffect>
                                  </p:childTnLst>
                                </p:cTn>
                              </p:par>
                            </p:childTnLst>
                          </p:cTn>
                        </p:par>
                        <p:par>
                          <p:cTn id="75" fill="hold">
                            <p:stCondLst>
                              <p:cond delay="3000"/>
                            </p:stCondLst>
                            <p:childTnLst>
                              <p:par>
                                <p:cTn id="76" presetID="2" presetClass="entr" presetSubtype="3" accel="52000" fill="hold" nodeType="afterEffect">
                                  <p:stCondLst>
                                    <p:cond delay="0"/>
                                  </p:stCondLst>
                                  <p:childTnLst>
                                    <p:set>
                                      <p:cBhvr>
                                        <p:cTn id="77" dur="1" fill="hold">
                                          <p:stCondLst>
                                            <p:cond delay="0"/>
                                          </p:stCondLst>
                                        </p:cTn>
                                        <p:tgtEl>
                                          <p:spTgt spid="54"/>
                                        </p:tgtEl>
                                        <p:attrNameLst>
                                          <p:attrName>style.visibility</p:attrName>
                                        </p:attrNameLst>
                                      </p:cBhvr>
                                      <p:to>
                                        <p:strVal val="visible"/>
                                      </p:to>
                                    </p:set>
                                    <p:anim calcmode="lin" valueType="num">
                                      <p:cBhvr additive="base">
                                        <p:cTn id="78" dur="2000" fill="hold"/>
                                        <p:tgtEl>
                                          <p:spTgt spid="54"/>
                                        </p:tgtEl>
                                        <p:attrNameLst>
                                          <p:attrName>ppt_x</p:attrName>
                                        </p:attrNameLst>
                                      </p:cBhvr>
                                      <p:tavLst>
                                        <p:tav tm="0">
                                          <p:val>
                                            <p:strVal val="1+#ppt_w/2"/>
                                          </p:val>
                                        </p:tav>
                                        <p:tav tm="100000">
                                          <p:val>
                                            <p:strVal val="#ppt_x"/>
                                          </p:val>
                                        </p:tav>
                                      </p:tavLst>
                                    </p:anim>
                                    <p:anim calcmode="lin" valueType="num">
                                      <p:cBhvr additive="base">
                                        <p:cTn id="79" dur="2000" fill="hold"/>
                                        <p:tgtEl>
                                          <p:spTgt spid="54"/>
                                        </p:tgtEl>
                                        <p:attrNameLst>
                                          <p:attrName>ppt_y</p:attrName>
                                        </p:attrNameLst>
                                      </p:cBhvr>
                                      <p:tavLst>
                                        <p:tav tm="0">
                                          <p:val>
                                            <p:strVal val="0-#ppt_h/2"/>
                                          </p:val>
                                        </p:tav>
                                        <p:tav tm="100000">
                                          <p:val>
                                            <p:strVal val="#ppt_y"/>
                                          </p:val>
                                        </p:tav>
                                      </p:tavLst>
                                    </p:anim>
                                  </p:childTnLst>
                                </p:cTn>
                              </p:par>
                              <p:par>
                                <p:cTn id="80" presetID="2" presetClass="entr" presetSubtype="12" accel="52000" fill="hold" nodeType="withEffect">
                                  <p:stCondLst>
                                    <p:cond delay="0"/>
                                  </p:stCondLst>
                                  <p:childTnLst>
                                    <p:set>
                                      <p:cBhvr>
                                        <p:cTn id="81" dur="1" fill="hold">
                                          <p:stCondLst>
                                            <p:cond delay="0"/>
                                          </p:stCondLst>
                                        </p:cTn>
                                        <p:tgtEl>
                                          <p:spTgt spid="60"/>
                                        </p:tgtEl>
                                        <p:attrNameLst>
                                          <p:attrName>style.visibility</p:attrName>
                                        </p:attrNameLst>
                                      </p:cBhvr>
                                      <p:to>
                                        <p:strVal val="visible"/>
                                      </p:to>
                                    </p:set>
                                    <p:anim calcmode="lin" valueType="num">
                                      <p:cBhvr additive="base">
                                        <p:cTn id="82" dur="2000" fill="hold"/>
                                        <p:tgtEl>
                                          <p:spTgt spid="60"/>
                                        </p:tgtEl>
                                        <p:attrNameLst>
                                          <p:attrName>ppt_x</p:attrName>
                                        </p:attrNameLst>
                                      </p:cBhvr>
                                      <p:tavLst>
                                        <p:tav tm="0">
                                          <p:val>
                                            <p:strVal val="0-#ppt_w/2"/>
                                          </p:val>
                                        </p:tav>
                                        <p:tav tm="100000">
                                          <p:val>
                                            <p:strVal val="#ppt_x"/>
                                          </p:val>
                                        </p:tav>
                                      </p:tavLst>
                                    </p:anim>
                                    <p:anim calcmode="lin" valueType="num">
                                      <p:cBhvr additive="base">
                                        <p:cTn id="83" dur="2000" fill="hold"/>
                                        <p:tgtEl>
                                          <p:spTgt spid="60"/>
                                        </p:tgtEl>
                                        <p:attrNameLst>
                                          <p:attrName>ppt_y</p:attrName>
                                        </p:attrNameLst>
                                      </p:cBhvr>
                                      <p:tavLst>
                                        <p:tav tm="0">
                                          <p:val>
                                            <p:strVal val="1+#ppt_h/2"/>
                                          </p:val>
                                        </p:tav>
                                        <p:tav tm="100000">
                                          <p:val>
                                            <p:strVal val="#ppt_y"/>
                                          </p:val>
                                        </p:tav>
                                      </p:tavLst>
                                    </p:anim>
                                  </p:childTnLst>
                                </p:cTn>
                              </p:par>
                              <p:par>
                                <p:cTn id="84" presetID="2" presetClass="entr" presetSubtype="3" accel="52000" fill="hold" nodeType="withEffect">
                                  <p:stCondLst>
                                    <p:cond delay="0"/>
                                  </p:stCondLst>
                                  <p:childTnLst>
                                    <p:set>
                                      <p:cBhvr>
                                        <p:cTn id="85" dur="1" fill="hold">
                                          <p:stCondLst>
                                            <p:cond delay="0"/>
                                          </p:stCondLst>
                                        </p:cTn>
                                        <p:tgtEl>
                                          <p:spTgt spid="47"/>
                                        </p:tgtEl>
                                        <p:attrNameLst>
                                          <p:attrName>style.visibility</p:attrName>
                                        </p:attrNameLst>
                                      </p:cBhvr>
                                      <p:to>
                                        <p:strVal val="visible"/>
                                      </p:to>
                                    </p:set>
                                    <p:anim calcmode="lin" valueType="num">
                                      <p:cBhvr additive="base">
                                        <p:cTn id="86" dur="2000" fill="hold"/>
                                        <p:tgtEl>
                                          <p:spTgt spid="47"/>
                                        </p:tgtEl>
                                        <p:attrNameLst>
                                          <p:attrName>ppt_x</p:attrName>
                                        </p:attrNameLst>
                                      </p:cBhvr>
                                      <p:tavLst>
                                        <p:tav tm="0">
                                          <p:val>
                                            <p:strVal val="1+#ppt_w/2"/>
                                          </p:val>
                                        </p:tav>
                                        <p:tav tm="100000">
                                          <p:val>
                                            <p:strVal val="#ppt_x"/>
                                          </p:val>
                                        </p:tav>
                                      </p:tavLst>
                                    </p:anim>
                                    <p:anim calcmode="lin" valueType="num">
                                      <p:cBhvr additive="base">
                                        <p:cTn id="87" dur="2000" fill="hold"/>
                                        <p:tgtEl>
                                          <p:spTgt spid="47"/>
                                        </p:tgtEl>
                                        <p:attrNameLst>
                                          <p:attrName>ppt_y</p:attrName>
                                        </p:attrNameLst>
                                      </p:cBhvr>
                                      <p:tavLst>
                                        <p:tav tm="0">
                                          <p:val>
                                            <p:strVal val="0-#ppt_h/2"/>
                                          </p:val>
                                        </p:tav>
                                        <p:tav tm="100000">
                                          <p:val>
                                            <p:strVal val="#ppt_y"/>
                                          </p:val>
                                        </p:tav>
                                      </p:tavLst>
                                    </p:anim>
                                  </p:childTnLst>
                                </p:cTn>
                              </p:par>
                              <p:par>
                                <p:cTn id="88" presetID="2" presetClass="entr" presetSubtype="12" accel="52000" fill="hold" nodeType="withEffect">
                                  <p:stCondLst>
                                    <p:cond delay="0"/>
                                  </p:stCondLst>
                                  <p:childTnLst>
                                    <p:set>
                                      <p:cBhvr>
                                        <p:cTn id="89" dur="1" fill="hold">
                                          <p:stCondLst>
                                            <p:cond delay="0"/>
                                          </p:stCondLst>
                                        </p:cTn>
                                        <p:tgtEl>
                                          <p:spTgt spid="67"/>
                                        </p:tgtEl>
                                        <p:attrNameLst>
                                          <p:attrName>style.visibility</p:attrName>
                                        </p:attrNameLst>
                                      </p:cBhvr>
                                      <p:to>
                                        <p:strVal val="visible"/>
                                      </p:to>
                                    </p:set>
                                    <p:anim calcmode="lin" valueType="num">
                                      <p:cBhvr additive="base">
                                        <p:cTn id="90" dur="2000" fill="hold"/>
                                        <p:tgtEl>
                                          <p:spTgt spid="67"/>
                                        </p:tgtEl>
                                        <p:attrNameLst>
                                          <p:attrName>ppt_x</p:attrName>
                                        </p:attrNameLst>
                                      </p:cBhvr>
                                      <p:tavLst>
                                        <p:tav tm="0">
                                          <p:val>
                                            <p:strVal val="0-#ppt_w/2"/>
                                          </p:val>
                                        </p:tav>
                                        <p:tav tm="100000">
                                          <p:val>
                                            <p:strVal val="#ppt_x"/>
                                          </p:val>
                                        </p:tav>
                                      </p:tavLst>
                                    </p:anim>
                                    <p:anim calcmode="lin" valueType="num">
                                      <p:cBhvr additive="base">
                                        <p:cTn id="91" dur="2000" fill="hold"/>
                                        <p:tgtEl>
                                          <p:spTgt spid="67"/>
                                        </p:tgtEl>
                                        <p:attrNameLst>
                                          <p:attrName>ppt_y</p:attrName>
                                        </p:attrNameLst>
                                      </p:cBhvr>
                                      <p:tavLst>
                                        <p:tav tm="0">
                                          <p:val>
                                            <p:strVal val="1+#ppt_h/2"/>
                                          </p:val>
                                        </p:tav>
                                        <p:tav tm="100000">
                                          <p:val>
                                            <p:strVal val="#ppt_y"/>
                                          </p:val>
                                        </p:tav>
                                      </p:tavLst>
                                    </p:anim>
                                  </p:childTnLst>
                                </p:cTn>
                              </p:par>
                              <p:par>
                                <p:cTn id="92" presetID="2" presetClass="entr" presetSubtype="3" accel="52000" fill="hold" nodeType="withEffect">
                                  <p:stCondLst>
                                    <p:cond delay="0"/>
                                  </p:stCondLst>
                                  <p:childTnLst>
                                    <p:set>
                                      <p:cBhvr>
                                        <p:cTn id="93" dur="1" fill="hold">
                                          <p:stCondLst>
                                            <p:cond delay="0"/>
                                          </p:stCondLst>
                                        </p:cTn>
                                        <p:tgtEl>
                                          <p:spTgt spid="40"/>
                                        </p:tgtEl>
                                        <p:attrNameLst>
                                          <p:attrName>style.visibility</p:attrName>
                                        </p:attrNameLst>
                                      </p:cBhvr>
                                      <p:to>
                                        <p:strVal val="visible"/>
                                      </p:to>
                                    </p:set>
                                    <p:anim calcmode="lin" valueType="num">
                                      <p:cBhvr additive="base">
                                        <p:cTn id="94" dur="2000" fill="hold"/>
                                        <p:tgtEl>
                                          <p:spTgt spid="40"/>
                                        </p:tgtEl>
                                        <p:attrNameLst>
                                          <p:attrName>ppt_x</p:attrName>
                                        </p:attrNameLst>
                                      </p:cBhvr>
                                      <p:tavLst>
                                        <p:tav tm="0">
                                          <p:val>
                                            <p:strVal val="1+#ppt_w/2"/>
                                          </p:val>
                                        </p:tav>
                                        <p:tav tm="100000">
                                          <p:val>
                                            <p:strVal val="#ppt_x"/>
                                          </p:val>
                                        </p:tav>
                                      </p:tavLst>
                                    </p:anim>
                                    <p:anim calcmode="lin" valueType="num">
                                      <p:cBhvr additive="base">
                                        <p:cTn id="95" dur="2000" fill="hold"/>
                                        <p:tgtEl>
                                          <p:spTgt spid="40"/>
                                        </p:tgtEl>
                                        <p:attrNameLst>
                                          <p:attrName>ppt_y</p:attrName>
                                        </p:attrNameLst>
                                      </p:cBhvr>
                                      <p:tavLst>
                                        <p:tav tm="0">
                                          <p:val>
                                            <p:strVal val="0-#ppt_h/2"/>
                                          </p:val>
                                        </p:tav>
                                        <p:tav tm="100000">
                                          <p:val>
                                            <p:strVal val="#ppt_y"/>
                                          </p:val>
                                        </p:tav>
                                      </p:tavLst>
                                    </p:anim>
                                  </p:childTnLst>
                                </p:cTn>
                              </p:par>
                              <p:par>
                                <p:cTn id="96" presetID="42" presetClass="entr" presetSubtype="0" fill="hold" nodeType="withEffect">
                                  <p:stCondLst>
                                    <p:cond delay="1400"/>
                                  </p:stCondLst>
                                  <p:childTnLst>
                                    <p:set>
                                      <p:cBhvr>
                                        <p:cTn id="97" dur="1" fill="hold">
                                          <p:stCondLst>
                                            <p:cond delay="0"/>
                                          </p:stCondLst>
                                        </p:cTn>
                                        <p:tgtEl>
                                          <p:spTgt spid="74"/>
                                        </p:tgtEl>
                                        <p:attrNameLst>
                                          <p:attrName>style.visibility</p:attrName>
                                        </p:attrNameLst>
                                      </p:cBhvr>
                                      <p:to>
                                        <p:strVal val="visible"/>
                                      </p:to>
                                    </p:set>
                                    <p:animEffect transition="in" filter="fade">
                                      <p:cBhvr>
                                        <p:cTn id="98" dur="1000"/>
                                        <p:tgtEl>
                                          <p:spTgt spid="74"/>
                                        </p:tgtEl>
                                      </p:cBhvr>
                                    </p:animEffect>
                                    <p:anim calcmode="lin" valueType="num">
                                      <p:cBhvr>
                                        <p:cTn id="99" dur="1000" fill="hold"/>
                                        <p:tgtEl>
                                          <p:spTgt spid="74"/>
                                        </p:tgtEl>
                                        <p:attrNameLst>
                                          <p:attrName>ppt_x</p:attrName>
                                        </p:attrNameLst>
                                      </p:cBhvr>
                                      <p:tavLst>
                                        <p:tav tm="0">
                                          <p:val>
                                            <p:strVal val="#ppt_x"/>
                                          </p:val>
                                        </p:tav>
                                        <p:tav tm="100000">
                                          <p:val>
                                            <p:strVal val="#ppt_x"/>
                                          </p:val>
                                        </p:tav>
                                      </p:tavLst>
                                    </p:anim>
                                    <p:anim calcmode="lin" valueType="num">
                                      <p:cBhvr>
                                        <p:cTn id="100" dur="1000" fill="hold"/>
                                        <p:tgtEl>
                                          <p:spTgt spid="74"/>
                                        </p:tgtEl>
                                        <p:attrNameLst>
                                          <p:attrName>ppt_y</p:attrName>
                                        </p:attrNameLst>
                                      </p:cBhvr>
                                      <p:tavLst>
                                        <p:tav tm="0">
                                          <p:val>
                                            <p:strVal val="#ppt_y+.1"/>
                                          </p:val>
                                        </p:tav>
                                        <p:tav tm="100000">
                                          <p:val>
                                            <p:strVal val="#ppt_y"/>
                                          </p:val>
                                        </p:tav>
                                      </p:tavLst>
                                    </p:anim>
                                  </p:childTnLst>
                                </p:cTn>
                              </p:par>
                              <p:par>
                                <p:cTn id="101" presetID="47" presetClass="entr" presetSubtype="0" fill="hold" nodeType="withEffect">
                                  <p:stCondLst>
                                    <p:cond delay="1600"/>
                                  </p:stCondLst>
                                  <p:childTnLst>
                                    <p:set>
                                      <p:cBhvr>
                                        <p:cTn id="102" dur="1" fill="hold">
                                          <p:stCondLst>
                                            <p:cond delay="0"/>
                                          </p:stCondLst>
                                        </p:cTn>
                                        <p:tgtEl>
                                          <p:spTgt spid="77"/>
                                        </p:tgtEl>
                                        <p:attrNameLst>
                                          <p:attrName>style.visibility</p:attrName>
                                        </p:attrNameLst>
                                      </p:cBhvr>
                                      <p:to>
                                        <p:strVal val="visible"/>
                                      </p:to>
                                    </p:set>
                                    <p:animEffect transition="in" filter="fade">
                                      <p:cBhvr>
                                        <p:cTn id="103" dur="1000"/>
                                        <p:tgtEl>
                                          <p:spTgt spid="77"/>
                                        </p:tgtEl>
                                      </p:cBhvr>
                                    </p:animEffect>
                                    <p:anim calcmode="lin" valueType="num">
                                      <p:cBhvr>
                                        <p:cTn id="104" dur="1000" fill="hold"/>
                                        <p:tgtEl>
                                          <p:spTgt spid="77"/>
                                        </p:tgtEl>
                                        <p:attrNameLst>
                                          <p:attrName>ppt_x</p:attrName>
                                        </p:attrNameLst>
                                      </p:cBhvr>
                                      <p:tavLst>
                                        <p:tav tm="0">
                                          <p:val>
                                            <p:strVal val="#ppt_x"/>
                                          </p:val>
                                        </p:tav>
                                        <p:tav tm="100000">
                                          <p:val>
                                            <p:strVal val="#ppt_x"/>
                                          </p:val>
                                        </p:tav>
                                      </p:tavLst>
                                    </p:anim>
                                    <p:anim calcmode="lin" valueType="num">
                                      <p:cBhvr>
                                        <p:cTn id="105" dur="1000" fill="hold"/>
                                        <p:tgtEl>
                                          <p:spTgt spid="77"/>
                                        </p:tgtEl>
                                        <p:attrNameLst>
                                          <p:attrName>ppt_y</p:attrName>
                                        </p:attrNameLst>
                                      </p:cBhvr>
                                      <p:tavLst>
                                        <p:tav tm="0">
                                          <p:val>
                                            <p:strVal val="#ppt_y-.1"/>
                                          </p:val>
                                        </p:tav>
                                        <p:tav tm="100000">
                                          <p:val>
                                            <p:strVal val="#ppt_y"/>
                                          </p:val>
                                        </p:tav>
                                      </p:tavLst>
                                    </p:anim>
                                  </p:childTnLst>
                                </p:cTn>
                              </p:par>
                              <p:par>
                                <p:cTn id="106" presetID="42" presetClass="entr" presetSubtype="0" fill="hold" nodeType="withEffect">
                                  <p:stCondLst>
                                    <p:cond delay="1800"/>
                                  </p:stCondLst>
                                  <p:childTnLst>
                                    <p:set>
                                      <p:cBhvr>
                                        <p:cTn id="107" dur="1" fill="hold">
                                          <p:stCondLst>
                                            <p:cond delay="0"/>
                                          </p:stCondLst>
                                        </p:cTn>
                                        <p:tgtEl>
                                          <p:spTgt spid="80"/>
                                        </p:tgtEl>
                                        <p:attrNameLst>
                                          <p:attrName>style.visibility</p:attrName>
                                        </p:attrNameLst>
                                      </p:cBhvr>
                                      <p:to>
                                        <p:strVal val="visible"/>
                                      </p:to>
                                    </p:set>
                                    <p:animEffect transition="in" filter="fade">
                                      <p:cBhvr>
                                        <p:cTn id="108" dur="1000"/>
                                        <p:tgtEl>
                                          <p:spTgt spid="80"/>
                                        </p:tgtEl>
                                      </p:cBhvr>
                                    </p:animEffect>
                                    <p:anim calcmode="lin" valueType="num">
                                      <p:cBhvr>
                                        <p:cTn id="109" dur="1000" fill="hold"/>
                                        <p:tgtEl>
                                          <p:spTgt spid="80"/>
                                        </p:tgtEl>
                                        <p:attrNameLst>
                                          <p:attrName>ppt_x</p:attrName>
                                        </p:attrNameLst>
                                      </p:cBhvr>
                                      <p:tavLst>
                                        <p:tav tm="0">
                                          <p:val>
                                            <p:strVal val="#ppt_x"/>
                                          </p:val>
                                        </p:tav>
                                        <p:tav tm="100000">
                                          <p:val>
                                            <p:strVal val="#ppt_x"/>
                                          </p:val>
                                        </p:tav>
                                      </p:tavLst>
                                    </p:anim>
                                    <p:anim calcmode="lin" valueType="num">
                                      <p:cBhvr>
                                        <p:cTn id="110" dur="1000" fill="hold"/>
                                        <p:tgtEl>
                                          <p:spTgt spid="80"/>
                                        </p:tgtEl>
                                        <p:attrNameLst>
                                          <p:attrName>ppt_y</p:attrName>
                                        </p:attrNameLst>
                                      </p:cBhvr>
                                      <p:tavLst>
                                        <p:tav tm="0">
                                          <p:val>
                                            <p:strVal val="#ppt_y+.1"/>
                                          </p:val>
                                        </p:tav>
                                        <p:tav tm="100000">
                                          <p:val>
                                            <p:strVal val="#ppt_y"/>
                                          </p:val>
                                        </p:tav>
                                      </p:tavLst>
                                    </p:anim>
                                  </p:childTnLst>
                                </p:cTn>
                              </p:par>
                              <p:par>
                                <p:cTn id="111" presetID="47" presetClass="entr" presetSubtype="0" fill="hold" nodeType="withEffect">
                                  <p:stCondLst>
                                    <p:cond delay="2000"/>
                                  </p:stCondLst>
                                  <p:childTnLst>
                                    <p:set>
                                      <p:cBhvr>
                                        <p:cTn id="112" dur="1" fill="hold">
                                          <p:stCondLst>
                                            <p:cond delay="0"/>
                                          </p:stCondLst>
                                        </p:cTn>
                                        <p:tgtEl>
                                          <p:spTgt spid="83"/>
                                        </p:tgtEl>
                                        <p:attrNameLst>
                                          <p:attrName>style.visibility</p:attrName>
                                        </p:attrNameLst>
                                      </p:cBhvr>
                                      <p:to>
                                        <p:strVal val="visible"/>
                                      </p:to>
                                    </p:set>
                                    <p:animEffect transition="in" filter="fade">
                                      <p:cBhvr>
                                        <p:cTn id="113" dur="1000"/>
                                        <p:tgtEl>
                                          <p:spTgt spid="83"/>
                                        </p:tgtEl>
                                      </p:cBhvr>
                                    </p:animEffect>
                                    <p:anim calcmode="lin" valueType="num">
                                      <p:cBhvr>
                                        <p:cTn id="114" dur="1000" fill="hold"/>
                                        <p:tgtEl>
                                          <p:spTgt spid="83"/>
                                        </p:tgtEl>
                                        <p:attrNameLst>
                                          <p:attrName>ppt_x</p:attrName>
                                        </p:attrNameLst>
                                      </p:cBhvr>
                                      <p:tavLst>
                                        <p:tav tm="0">
                                          <p:val>
                                            <p:strVal val="#ppt_x"/>
                                          </p:val>
                                        </p:tav>
                                        <p:tav tm="100000">
                                          <p:val>
                                            <p:strVal val="#ppt_x"/>
                                          </p:val>
                                        </p:tav>
                                      </p:tavLst>
                                    </p:anim>
                                    <p:anim calcmode="lin" valueType="num">
                                      <p:cBhvr>
                                        <p:cTn id="115" dur="1000" fill="hold"/>
                                        <p:tgtEl>
                                          <p:spTgt spid="83"/>
                                        </p:tgtEl>
                                        <p:attrNameLst>
                                          <p:attrName>ppt_y</p:attrName>
                                        </p:attrNameLst>
                                      </p:cBhvr>
                                      <p:tavLst>
                                        <p:tav tm="0">
                                          <p:val>
                                            <p:strVal val="#ppt_y-.1"/>
                                          </p:val>
                                        </p:tav>
                                        <p:tav tm="100000">
                                          <p:val>
                                            <p:strVal val="#ppt_y"/>
                                          </p:val>
                                        </p:tav>
                                      </p:tavLst>
                                    </p:anim>
                                  </p:childTnLst>
                                </p:cTn>
                              </p:par>
                              <p:par>
                                <p:cTn id="116" presetID="42" presetClass="entr" presetSubtype="0" fill="hold" nodeType="withEffect">
                                  <p:stCondLst>
                                    <p:cond delay="2200"/>
                                  </p:stCondLst>
                                  <p:childTnLst>
                                    <p:set>
                                      <p:cBhvr>
                                        <p:cTn id="117" dur="1" fill="hold">
                                          <p:stCondLst>
                                            <p:cond delay="0"/>
                                          </p:stCondLst>
                                        </p:cTn>
                                        <p:tgtEl>
                                          <p:spTgt spid="86"/>
                                        </p:tgtEl>
                                        <p:attrNameLst>
                                          <p:attrName>style.visibility</p:attrName>
                                        </p:attrNameLst>
                                      </p:cBhvr>
                                      <p:to>
                                        <p:strVal val="visible"/>
                                      </p:to>
                                    </p:set>
                                    <p:animEffect transition="in" filter="fade">
                                      <p:cBhvr>
                                        <p:cTn id="118" dur="2000"/>
                                        <p:tgtEl>
                                          <p:spTgt spid="86"/>
                                        </p:tgtEl>
                                      </p:cBhvr>
                                    </p:animEffect>
                                    <p:anim calcmode="lin" valueType="num">
                                      <p:cBhvr>
                                        <p:cTn id="119" dur="2000" fill="hold"/>
                                        <p:tgtEl>
                                          <p:spTgt spid="86"/>
                                        </p:tgtEl>
                                        <p:attrNameLst>
                                          <p:attrName>ppt_x</p:attrName>
                                        </p:attrNameLst>
                                      </p:cBhvr>
                                      <p:tavLst>
                                        <p:tav tm="0">
                                          <p:val>
                                            <p:strVal val="#ppt_x"/>
                                          </p:val>
                                        </p:tav>
                                        <p:tav tm="100000">
                                          <p:val>
                                            <p:strVal val="#ppt_x"/>
                                          </p:val>
                                        </p:tav>
                                      </p:tavLst>
                                    </p:anim>
                                    <p:anim calcmode="lin" valueType="num">
                                      <p:cBhvr>
                                        <p:cTn id="120" dur="2000" fill="hold"/>
                                        <p:tgtEl>
                                          <p:spTgt spid="8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animBg="1"/>
      <p:bldP spid="18" grpId="0" animBg="1"/>
      <p:bldP spid="19" grpId="0" animBg="1"/>
      <p:bldP spid="20" grpId="0" animBg="1"/>
      <p:bldP spid="23" grpId="0" animBg="1"/>
      <p:bldP spid="26" grpId="0" animBg="1"/>
      <p:bldP spid="31" grpId="0" animBg="1"/>
      <p:bldP spid="32" grpId="0" animBg="1"/>
      <p:bldP spid="33" grpId="0" animBg="1"/>
      <p:bldP spid="35" grpId="0" animBg="1"/>
      <p:bldP spid="36" grpId="0" animBg="1"/>
      <p:bldP spid="37" grpId="0" animBg="1"/>
      <p:bldP spid="38" grpId="0"/>
      <p:bldP spid="39"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5" name="标题 1"/>
          <p:cNvSpPr txBox="1">
            <a:spLocks/>
          </p:cNvSpPr>
          <p:nvPr/>
        </p:nvSpPr>
        <p:spPr>
          <a:xfrm>
            <a:off x="1952464" y="409533"/>
            <a:ext cx="2990736" cy="889138"/>
          </a:xfrm>
          <a:prstGeom prst="rect">
            <a:avLst/>
          </a:prstGeom>
        </p:spPr>
        <p:txBody>
          <a:bodyPr/>
          <a:lstStyle/>
          <a:p>
            <a:pPr>
              <a:spcBef>
                <a:spcPct val="0"/>
              </a:spcBef>
              <a:defRPr/>
            </a:pPr>
            <a:r>
              <a:rPr lang="en-US" altLang="zh-CN"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2020</a:t>
            </a:r>
            <a:r>
              <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努力方向</a:t>
            </a:r>
            <a:endParaRPr lang="zh-CN" altLang="en-US" sz="3168"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16" name="圆角矩形 15"/>
          <p:cNvSpPr/>
          <p:nvPr/>
        </p:nvSpPr>
        <p:spPr>
          <a:xfrm>
            <a:off x="1467483" y="2406513"/>
            <a:ext cx="3380043" cy="3279842"/>
          </a:xfrm>
          <a:prstGeom prst="roundRect">
            <a:avLst>
              <a:gd name="adj" fmla="val 9450"/>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17" name="组合 16"/>
          <p:cNvGrpSpPr/>
          <p:nvPr/>
        </p:nvGrpSpPr>
        <p:grpSpPr>
          <a:xfrm>
            <a:off x="2171988" y="1357034"/>
            <a:ext cx="1998314" cy="1998314"/>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20" name="椭圆 19"/>
          <p:cNvSpPr/>
          <p:nvPr/>
        </p:nvSpPr>
        <p:spPr>
          <a:xfrm>
            <a:off x="3421242" y="2694114"/>
            <a:ext cx="515386" cy="515386"/>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89" dirty="0">
                <a:latin typeface="Arial" panose="020B0604020202020204" pitchFamily="34" charset="0"/>
                <a:ea typeface="微软雅黑" panose="020B0503020204020204" pitchFamily="34" charset="-122"/>
                <a:sym typeface="Arial" panose="020B0604020202020204" pitchFamily="34" charset="0"/>
              </a:rPr>
              <a:t>1</a:t>
            </a: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23" name="矩形 22"/>
          <p:cNvSpPr/>
          <p:nvPr/>
        </p:nvSpPr>
        <p:spPr>
          <a:xfrm>
            <a:off x="2378764" y="2215663"/>
            <a:ext cx="1529681" cy="475387"/>
          </a:xfrm>
          <a:prstGeom prst="rect">
            <a:avLst/>
          </a:prstGeom>
        </p:spPr>
        <p:txBody>
          <a:bodyPr wrap="square">
            <a:spAutoFit/>
          </a:bodyPr>
          <a:lstStyle/>
          <a:p>
            <a:r>
              <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rPr>
              <a:t>市场方面</a:t>
            </a:r>
            <a:endPar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圆角矩形 25"/>
          <p:cNvSpPr/>
          <p:nvPr/>
        </p:nvSpPr>
        <p:spPr>
          <a:xfrm>
            <a:off x="5108459" y="2406512"/>
            <a:ext cx="3380043" cy="3279842"/>
          </a:xfrm>
          <a:prstGeom prst="roundRect">
            <a:avLst>
              <a:gd name="adj" fmla="val 7846"/>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31" name="圆角矩形 30"/>
          <p:cNvSpPr/>
          <p:nvPr/>
        </p:nvSpPr>
        <p:spPr>
          <a:xfrm>
            <a:off x="8757093" y="2406509"/>
            <a:ext cx="3380043" cy="3279842"/>
          </a:xfrm>
          <a:prstGeom prst="roundRect">
            <a:avLst>
              <a:gd name="adj" fmla="val 7445"/>
            </a:avLst>
          </a:prstGeom>
          <a:no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32" name="组合 31"/>
          <p:cNvGrpSpPr/>
          <p:nvPr/>
        </p:nvGrpSpPr>
        <p:grpSpPr>
          <a:xfrm>
            <a:off x="5674666" y="1406718"/>
            <a:ext cx="1998314" cy="1998314"/>
            <a:chOff x="304800" y="673100"/>
            <a:chExt cx="4000500" cy="4000500"/>
          </a:xfrm>
          <a:effectLst>
            <a:outerShdw blurRad="444500" dist="254000" dir="8100000" algn="tr" rotWithShape="0">
              <a:prstClr val="black">
                <a:alpha val="50000"/>
              </a:prstClr>
            </a:outerShdw>
          </a:effectLst>
        </p:grpSpPr>
        <p:sp>
          <p:nvSpPr>
            <p:cNvPr id="33" name="同心圆 3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椭圆 34"/>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6" name="组合 35"/>
          <p:cNvGrpSpPr/>
          <p:nvPr/>
        </p:nvGrpSpPr>
        <p:grpSpPr>
          <a:xfrm>
            <a:off x="9323300" y="1357034"/>
            <a:ext cx="1998314" cy="1998314"/>
            <a:chOff x="304800" y="673100"/>
            <a:chExt cx="4000500" cy="4000500"/>
          </a:xfrm>
          <a:effectLst>
            <a:outerShdw blurRad="444500" dist="254000" dir="8100000" algn="tr" rotWithShape="0">
              <a:prstClr val="black">
                <a:alpha val="50000"/>
              </a:prstClr>
            </a:outerShdw>
          </a:effectLst>
        </p:grpSpPr>
        <p:sp>
          <p:nvSpPr>
            <p:cNvPr id="37" name="同心圆 3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椭圆 37"/>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椭圆 38"/>
          <p:cNvSpPr/>
          <p:nvPr/>
        </p:nvSpPr>
        <p:spPr>
          <a:xfrm>
            <a:off x="6984067" y="2694114"/>
            <a:ext cx="515386" cy="515386"/>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89" dirty="0">
                <a:latin typeface="Arial" panose="020B0604020202020204" pitchFamily="34" charset="0"/>
                <a:ea typeface="微软雅黑" panose="020B0503020204020204" pitchFamily="34" charset="-122"/>
                <a:sym typeface="Arial" panose="020B0604020202020204" pitchFamily="34" charset="0"/>
              </a:rPr>
              <a:t>2</a:t>
            </a: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10635151" y="2694114"/>
            <a:ext cx="515386" cy="515386"/>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89" dirty="0">
                <a:latin typeface="Arial" panose="020B0604020202020204" pitchFamily="34" charset="0"/>
                <a:ea typeface="微软雅黑" panose="020B0503020204020204" pitchFamily="34" charset="-122"/>
                <a:sym typeface="Arial" panose="020B0604020202020204" pitchFamily="34" charset="0"/>
              </a:rPr>
              <a:t>3</a:t>
            </a: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5866707" y="2243336"/>
            <a:ext cx="1529681" cy="475387"/>
          </a:xfrm>
          <a:prstGeom prst="rect">
            <a:avLst/>
          </a:prstGeom>
        </p:spPr>
        <p:txBody>
          <a:bodyPr wrap="square">
            <a:spAutoFit/>
          </a:bodyPr>
          <a:lstStyle/>
          <a:p>
            <a:r>
              <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rPr>
              <a:t>产品方面</a:t>
            </a:r>
            <a:endPar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矩形 41"/>
          <p:cNvSpPr/>
          <p:nvPr/>
        </p:nvSpPr>
        <p:spPr>
          <a:xfrm>
            <a:off x="9515341" y="2243336"/>
            <a:ext cx="1529681" cy="475387"/>
          </a:xfrm>
          <a:prstGeom prst="rect">
            <a:avLst/>
          </a:prstGeom>
        </p:spPr>
        <p:txBody>
          <a:bodyPr wrap="square">
            <a:spAutoFit/>
          </a:bodyPr>
          <a:lstStyle/>
          <a:p>
            <a:r>
              <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rPr>
              <a:t>服务方面</a:t>
            </a:r>
            <a:endParaRPr lang="zh-CN" altLang="en-US" sz="2489"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1774063" y="3686637"/>
            <a:ext cx="3088306" cy="1630062"/>
          </a:xfrm>
          <a:prstGeom prst="rect">
            <a:avLst/>
          </a:prstGeom>
          <a:noFill/>
        </p:spPr>
        <p:txBody>
          <a:bodyPr wrap="square" lIns="0" tIns="0" rIns="0" bIns="0" rtlCol="0">
            <a:spAutoFit/>
          </a:bodyPr>
          <a:lstStyle/>
          <a:p>
            <a:pPr>
              <a:lnSpc>
                <a:spcPct val="130000"/>
              </a:lnSpc>
            </a:pP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点击</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输入简要文字内容，文字内容需概括精炼，不用多余的文字修饰。点击输入简要文字内容，文字内容需概括精炼，不用多余的文字修饰</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点击</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输入简要文字内容，文字内容需概括精炼，不用多余的文字</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修饰。</a:t>
            </a:r>
            <a:endParaRPr lang="zh-CN" altLang="en-US" sz="1358"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44" name="TextBox 43"/>
          <p:cNvSpPr txBox="1"/>
          <p:nvPr/>
        </p:nvSpPr>
        <p:spPr>
          <a:xfrm>
            <a:off x="5347357" y="3767469"/>
            <a:ext cx="3025299" cy="1630062"/>
          </a:xfrm>
          <a:prstGeom prst="rect">
            <a:avLst/>
          </a:prstGeom>
          <a:noFill/>
        </p:spPr>
        <p:txBody>
          <a:bodyPr wrap="square" lIns="0" tIns="0" rIns="0" bIns="0" rtlCol="0">
            <a:spAutoFit/>
          </a:bodyPr>
          <a:lstStyle/>
          <a:p>
            <a:pPr>
              <a:lnSpc>
                <a:spcPct val="130000"/>
              </a:lnSpc>
            </a:pP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点击</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输入简要文字内容，文字内容需概括精炼，不用多余的文字修饰。点击输入简要文字内容，文字内容需概括精炼，不用多余的文字修饰</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点击</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输入简要文字内容，文字内容需概括精炼，不用多余的文字</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修饰。</a:t>
            </a:r>
            <a:endParaRPr lang="zh-CN" altLang="en-US" sz="1358"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
        <p:nvSpPr>
          <p:cNvPr id="45" name="TextBox 44"/>
          <p:cNvSpPr txBox="1"/>
          <p:nvPr/>
        </p:nvSpPr>
        <p:spPr>
          <a:xfrm>
            <a:off x="8984736" y="3767469"/>
            <a:ext cx="3071567" cy="1630062"/>
          </a:xfrm>
          <a:prstGeom prst="rect">
            <a:avLst/>
          </a:prstGeom>
          <a:noFill/>
        </p:spPr>
        <p:txBody>
          <a:bodyPr wrap="square" lIns="0" tIns="0" rIns="0" bIns="0" rtlCol="0">
            <a:spAutoFit/>
          </a:bodyPr>
          <a:lstStyle/>
          <a:p>
            <a:pPr>
              <a:lnSpc>
                <a:spcPct val="130000"/>
              </a:lnSpc>
            </a:pP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点击</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输入简要文字内容，文字内容需概括精炼，不用多余的文字修饰。点击输入简要文字内容，文字内容需概括精炼，不用多余的文字修饰</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nSpc>
                <a:spcPct val="130000"/>
              </a:lnSpc>
            </a:pP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点击</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输入简要文字内容，文字内容需概括精炼，不用多余的文字</a:t>
            </a:r>
            <a:r>
              <a:rPr lang="zh-CN" altLang="en-US" sz="1358"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修饰。</a:t>
            </a:r>
            <a:endParaRPr lang="zh-CN" altLang="en-US" sz="1358"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52000"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1400" fill="hold"/>
                                        <p:tgtEl>
                                          <p:spTgt spid="17"/>
                                        </p:tgtEl>
                                        <p:attrNameLst>
                                          <p:attrName>ppt_x</p:attrName>
                                        </p:attrNameLst>
                                      </p:cBhvr>
                                      <p:tavLst>
                                        <p:tav tm="0">
                                          <p:val>
                                            <p:strVal val="0-#ppt_w/2"/>
                                          </p:val>
                                        </p:tav>
                                        <p:tav tm="100000">
                                          <p:val>
                                            <p:strVal val="#ppt_x"/>
                                          </p:val>
                                        </p:tav>
                                      </p:tavLst>
                                    </p:anim>
                                    <p:anim calcmode="lin" valueType="num">
                                      <p:cBhvr additive="base">
                                        <p:cTn id="8" dur="1400" fill="hold"/>
                                        <p:tgtEl>
                                          <p:spTgt spid="17"/>
                                        </p:tgtEl>
                                        <p:attrNameLst>
                                          <p:attrName>ppt_y</p:attrName>
                                        </p:attrNameLst>
                                      </p:cBhvr>
                                      <p:tavLst>
                                        <p:tav tm="0">
                                          <p:val>
                                            <p:strVal val="#ppt_y"/>
                                          </p:val>
                                        </p:tav>
                                        <p:tav tm="100000">
                                          <p:val>
                                            <p:strVal val="#ppt_y"/>
                                          </p:val>
                                        </p:tav>
                                      </p:tavLst>
                                    </p:anim>
                                  </p:childTnLst>
                                </p:cTn>
                              </p:par>
                              <p:par>
                                <p:cTn id="9" presetID="2" presetClass="entr" presetSubtype="1" accel="52000" fill="hold" nodeType="withEffect">
                                  <p:stCondLst>
                                    <p:cond delay="0"/>
                                  </p:stCondLst>
                                  <p:childTnLst>
                                    <p:set>
                                      <p:cBhvr>
                                        <p:cTn id="10" dur="1" fill="hold">
                                          <p:stCondLst>
                                            <p:cond delay="0"/>
                                          </p:stCondLst>
                                        </p:cTn>
                                        <p:tgtEl>
                                          <p:spTgt spid="32"/>
                                        </p:tgtEl>
                                        <p:attrNameLst>
                                          <p:attrName>style.visibility</p:attrName>
                                        </p:attrNameLst>
                                      </p:cBhvr>
                                      <p:to>
                                        <p:strVal val="visible"/>
                                      </p:to>
                                    </p:set>
                                    <p:anim calcmode="lin" valueType="num">
                                      <p:cBhvr additive="base">
                                        <p:cTn id="11" dur="1400" fill="hold"/>
                                        <p:tgtEl>
                                          <p:spTgt spid="32"/>
                                        </p:tgtEl>
                                        <p:attrNameLst>
                                          <p:attrName>ppt_x</p:attrName>
                                        </p:attrNameLst>
                                      </p:cBhvr>
                                      <p:tavLst>
                                        <p:tav tm="0">
                                          <p:val>
                                            <p:strVal val="#ppt_x"/>
                                          </p:val>
                                        </p:tav>
                                        <p:tav tm="100000">
                                          <p:val>
                                            <p:strVal val="#ppt_x"/>
                                          </p:val>
                                        </p:tav>
                                      </p:tavLst>
                                    </p:anim>
                                    <p:anim calcmode="lin" valueType="num">
                                      <p:cBhvr additive="base">
                                        <p:cTn id="12" dur="1400" fill="hold"/>
                                        <p:tgtEl>
                                          <p:spTgt spid="32"/>
                                        </p:tgtEl>
                                        <p:attrNameLst>
                                          <p:attrName>ppt_y</p:attrName>
                                        </p:attrNameLst>
                                      </p:cBhvr>
                                      <p:tavLst>
                                        <p:tav tm="0">
                                          <p:val>
                                            <p:strVal val="0-#ppt_h/2"/>
                                          </p:val>
                                        </p:tav>
                                        <p:tav tm="100000">
                                          <p:val>
                                            <p:strVal val="#ppt_y"/>
                                          </p:val>
                                        </p:tav>
                                      </p:tavLst>
                                    </p:anim>
                                  </p:childTnLst>
                                </p:cTn>
                              </p:par>
                              <p:par>
                                <p:cTn id="13" presetID="2" presetClass="entr" presetSubtype="2" accel="52000" fill="hold" nodeType="withEffect">
                                  <p:stCondLst>
                                    <p:cond delay="0"/>
                                  </p:stCondLst>
                                  <p:childTnLst>
                                    <p:set>
                                      <p:cBhvr>
                                        <p:cTn id="14" dur="1" fill="hold">
                                          <p:stCondLst>
                                            <p:cond delay="0"/>
                                          </p:stCondLst>
                                        </p:cTn>
                                        <p:tgtEl>
                                          <p:spTgt spid="36"/>
                                        </p:tgtEl>
                                        <p:attrNameLst>
                                          <p:attrName>style.visibility</p:attrName>
                                        </p:attrNameLst>
                                      </p:cBhvr>
                                      <p:to>
                                        <p:strVal val="visible"/>
                                      </p:to>
                                    </p:set>
                                    <p:anim calcmode="lin" valueType="num">
                                      <p:cBhvr additive="base">
                                        <p:cTn id="15" dur="1400" fill="hold"/>
                                        <p:tgtEl>
                                          <p:spTgt spid="36"/>
                                        </p:tgtEl>
                                        <p:attrNameLst>
                                          <p:attrName>ppt_x</p:attrName>
                                        </p:attrNameLst>
                                      </p:cBhvr>
                                      <p:tavLst>
                                        <p:tav tm="0">
                                          <p:val>
                                            <p:strVal val="1+#ppt_w/2"/>
                                          </p:val>
                                        </p:tav>
                                        <p:tav tm="100000">
                                          <p:val>
                                            <p:strVal val="#ppt_x"/>
                                          </p:val>
                                        </p:tav>
                                      </p:tavLst>
                                    </p:anim>
                                    <p:anim calcmode="lin" valueType="num">
                                      <p:cBhvr additive="base">
                                        <p:cTn id="16" dur="1400" fill="hold"/>
                                        <p:tgtEl>
                                          <p:spTgt spid="36"/>
                                        </p:tgtEl>
                                        <p:attrNameLst>
                                          <p:attrName>ppt_y</p:attrName>
                                        </p:attrNameLst>
                                      </p:cBhvr>
                                      <p:tavLst>
                                        <p:tav tm="0">
                                          <p:val>
                                            <p:strVal val="#ppt_y"/>
                                          </p:val>
                                        </p:tav>
                                        <p:tav tm="100000">
                                          <p:val>
                                            <p:strVal val="#ppt_y"/>
                                          </p:val>
                                        </p:tav>
                                      </p:tavLst>
                                    </p:anim>
                                  </p:childTnLst>
                                </p:cTn>
                              </p:par>
                            </p:childTnLst>
                          </p:cTn>
                        </p:par>
                        <p:par>
                          <p:cTn id="17" fill="hold">
                            <p:stCondLst>
                              <p:cond delay="1400"/>
                            </p:stCondLst>
                            <p:childTnLst>
                              <p:par>
                                <p:cTn id="18" presetID="53" presetClass="entr" presetSubtype="16" fill="hold" grpId="0" nodeType="afterEffect">
                                  <p:stCondLst>
                                    <p:cond delay="0"/>
                                  </p:stCondLst>
                                  <p:childTnLst>
                                    <p:set>
                                      <p:cBhvr>
                                        <p:cTn id="19" dur="1" fill="hold">
                                          <p:stCondLst>
                                            <p:cond delay="0"/>
                                          </p:stCondLst>
                                        </p:cTn>
                                        <p:tgtEl>
                                          <p:spTgt spid="20"/>
                                        </p:tgtEl>
                                        <p:attrNameLst>
                                          <p:attrName>style.visibility</p:attrName>
                                        </p:attrNameLst>
                                      </p:cBhvr>
                                      <p:to>
                                        <p:strVal val="visible"/>
                                      </p:to>
                                    </p:set>
                                    <p:anim calcmode="lin" valueType="num">
                                      <p:cBhvr>
                                        <p:cTn id="20" dur="500" fill="hold"/>
                                        <p:tgtEl>
                                          <p:spTgt spid="20"/>
                                        </p:tgtEl>
                                        <p:attrNameLst>
                                          <p:attrName>ppt_w</p:attrName>
                                        </p:attrNameLst>
                                      </p:cBhvr>
                                      <p:tavLst>
                                        <p:tav tm="0">
                                          <p:val>
                                            <p:fltVal val="0"/>
                                          </p:val>
                                        </p:tav>
                                        <p:tav tm="100000">
                                          <p:val>
                                            <p:strVal val="#ppt_w"/>
                                          </p:val>
                                        </p:tav>
                                      </p:tavLst>
                                    </p:anim>
                                    <p:anim calcmode="lin" valueType="num">
                                      <p:cBhvr>
                                        <p:cTn id="21" dur="500" fill="hold"/>
                                        <p:tgtEl>
                                          <p:spTgt spid="20"/>
                                        </p:tgtEl>
                                        <p:attrNameLst>
                                          <p:attrName>ppt_h</p:attrName>
                                        </p:attrNameLst>
                                      </p:cBhvr>
                                      <p:tavLst>
                                        <p:tav tm="0">
                                          <p:val>
                                            <p:fltVal val="0"/>
                                          </p:val>
                                        </p:tav>
                                        <p:tav tm="100000">
                                          <p:val>
                                            <p:strVal val="#ppt_h"/>
                                          </p:val>
                                        </p:tav>
                                      </p:tavLst>
                                    </p:anim>
                                    <p:animEffect transition="in" filter="fade">
                                      <p:cBhvr>
                                        <p:cTn id="22" dur="500"/>
                                        <p:tgtEl>
                                          <p:spTgt spid="20"/>
                                        </p:tgtEl>
                                      </p:cBhvr>
                                    </p:animEffect>
                                  </p:childTnLst>
                                </p:cTn>
                              </p:par>
                              <p:par>
                                <p:cTn id="23" presetID="53" presetClass="entr" presetSubtype="16" fill="hold" grpId="0" nodeType="withEffect">
                                  <p:stCondLst>
                                    <p:cond delay="200"/>
                                  </p:stCondLst>
                                  <p:childTnLst>
                                    <p:set>
                                      <p:cBhvr>
                                        <p:cTn id="24" dur="1" fill="hold">
                                          <p:stCondLst>
                                            <p:cond delay="0"/>
                                          </p:stCondLst>
                                        </p:cTn>
                                        <p:tgtEl>
                                          <p:spTgt spid="39"/>
                                        </p:tgtEl>
                                        <p:attrNameLst>
                                          <p:attrName>style.visibility</p:attrName>
                                        </p:attrNameLst>
                                      </p:cBhvr>
                                      <p:to>
                                        <p:strVal val="visible"/>
                                      </p:to>
                                    </p:set>
                                    <p:anim calcmode="lin" valueType="num">
                                      <p:cBhvr>
                                        <p:cTn id="25" dur="500" fill="hold"/>
                                        <p:tgtEl>
                                          <p:spTgt spid="39"/>
                                        </p:tgtEl>
                                        <p:attrNameLst>
                                          <p:attrName>ppt_w</p:attrName>
                                        </p:attrNameLst>
                                      </p:cBhvr>
                                      <p:tavLst>
                                        <p:tav tm="0">
                                          <p:val>
                                            <p:fltVal val="0"/>
                                          </p:val>
                                        </p:tav>
                                        <p:tav tm="100000">
                                          <p:val>
                                            <p:strVal val="#ppt_w"/>
                                          </p:val>
                                        </p:tav>
                                      </p:tavLst>
                                    </p:anim>
                                    <p:anim calcmode="lin" valueType="num">
                                      <p:cBhvr>
                                        <p:cTn id="26" dur="500" fill="hold"/>
                                        <p:tgtEl>
                                          <p:spTgt spid="39"/>
                                        </p:tgtEl>
                                        <p:attrNameLst>
                                          <p:attrName>ppt_h</p:attrName>
                                        </p:attrNameLst>
                                      </p:cBhvr>
                                      <p:tavLst>
                                        <p:tav tm="0">
                                          <p:val>
                                            <p:fltVal val="0"/>
                                          </p:val>
                                        </p:tav>
                                        <p:tav tm="100000">
                                          <p:val>
                                            <p:strVal val="#ppt_h"/>
                                          </p:val>
                                        </p:tav>
                                      </p:tavLst>
                                    </p:anim>
                                    <p:animEffect transition="in" filter="fade">
                                      <p:cBhvr>
                                        <p:cTn id="27" dur="500"/>
                                        <p:tgtEl>
                                          <p:spTgt spid="39"/>
                                        </p:tgtEl>
                                      </p:cBhvr>
                                    </p:animEffect>
                                  </p:childTnLst>
                                </p:cTn>
                              </p:par>
                              <p:par>
                                <p:cTn id="28" presetID="53" presetClass="entr" presetSubtype="16" fill="hold" grpId="0" nodeType="withEffect">
                                  <p:stCondLst>
                                    <p:cond delay="200"/>
                                  </p:stCondLst>
                                  <p:childTnLst>
                                    <p:set>
                                      <p:cBhvr>
                                        <p:cTn id="29" dur="1" fill="hold">
                                          <p:stCondLst>
                                            <p:cond delay="0"/>
                                          </p:stCondLst>
                                        </p:cTn>
                                        <p:tgtEl>
                                          <p:spTgt spid="40"/>
                                        </p:tgtEl>
                                        <p:attrNameLst>
                                          <p:attrName>style.visibility</p:attrName>
                                        </p:attrNameLst>
                                      </p:cBhvr>
                                      <p:to>
                                        <p:strVal val="visible"/>
                                      </p:to>
                                    </p:set>
                                    <p:anim calcmode="lin" valueType="num">
                                      <p:cBhvr>
                                        <p:cTn id="30" dur="500" fill="hold"/>
                                        <p:tgtEl>
                                          <p:spTgt spid="40"/>
                                        </p:tgtEl>
                                        <p:attrNameLst>
                                          <p:attrName>ppt_w</p:attrName>
                                        </p:attrNameLst>
                                      </p:cBhvr>
                                      <p:tavLst>
                                        <p:tav tm="0">
                                          <p:val>
                                            <p:fltVal val="0"/>
                                          </p:val>
                                        </p:tav>
                                        <p:tav tm="100000">
                                          <p:val>
                                            <p:strVal val="#ppt_w"/>
                                          </p:val>
                                        </p:tav>
                                      </p:tavLst>
                                    </p:anim>
                                    <p:anim calcmode="lin" valueType="num">
                                      <p:cBhvr>
                                        <p:cTn id="31" dur="500" fill="hold"/>
                                        <p:tgtEl>
                                          <p:spTgt spid="40"/>
                                        </p:tgtEl>
                                        <p:attrNameLst>
                                          <p:attrName>ppt_h</p:attrName>
                                        </p:attrNameLst>
                                      </p:cBhvr>
                                      <p:tavLst>
                                        <p:tav tm="0">
                                          <p:val>
                                            <p:fltVal val="0"/>
                                          </p:val>
                                        </p:tav>
                                        <p:tav tm="100000">
                                          <p:val>
                                            <p:strVal val="#ppt_h"/>
                                          </p:val>
                                        </p:tav>
                                      </p:tavLst>
                                    </p:anim>
                                    <p:animEffect transition="in" filter="fade">
                                      <p:cBhvr>
                                        <p:cTn id="32" dur="500"/>
                                        <p:tgtEl>
                                          <p:spTgt spid="40"/>
                                        </p:tgtEl>
                                      </p:cBhvr>
                                    </p:animEffect>
                                  </p:childTnLst>
                                </p:cTn>
                              </p:par>
                            </p:childTnLst>
                          </p:cTn>
                        </p:par>
                        <p:par>
                          <p:cTn id="33" fill="hold">
                            <p:stCondLst>
                              <p:cond delay="2100"/>
                            </p:stCondLst>
                            <p:childTnLst>
                              <p:par>
                                <p:cTn id="34" presetID="16" presetClass="entr" presetSubtype="37" fill="hold" grpId="0" nodeType="afterEffect">
                                  <p:stCondLst>
                                    <p:cond delay="0"/>
                                  </p:stCondLst>
                                  <p:childTnLst>
                                    <p:set>
                                      <p:cBhvr>
                                        <p:cTn id="35" dur="1" fill="hold">
                                          <p:stCondLst>
                                            <p:cond delay="0"/>
                                          </p:stCondLst>
                                        </p:cTn>
                                        <p:tgtEl>
                                          <p:spTgt spid="41"/>
                                        </p:tgtEl>
                                        <p:attrNameLst>
                                          <p:attrName>style.visibility</p:attrName>
                                        </p:attrNameLst>
                                      </p:cBhvr>
                                      <p:to>
                                        <p:strVal val="visible"/>
                                      </p:to>
                                    </p:set>
                                    <p:animEffect transition="in" filter="barn(outVertical)">
                                      <p:cBhvr>
                                        <p:cTn id="36" dur="500"/>
                                        <p:tgtEl>
                                          <p:spTgt spid="41"/>
                                        </p:tgtEl>
                                      </p:cBhvr>
                                    </p:animEffect>
                                  </p:childTnLst>
                                </p:cTn>
                              </p:par>
                              <p:par>
                                <p:cTn id="37" presetID="16" presetClass="entr" presetSubtype="37" fill="hold" grpId="0" nodeType="withEffect">
                                  <p:stCondLst>
                                    <p:cond delay="0"/>
                                  </p:stCondLst>
                                  <p:childTnLst>
                                    <p:set>
                                      <p:cBhvr>
                                        <p:cTn id="38" dur="1" fill="hold">
                                          <p:stCondLst>
                                            <p:cond delay="0"/>
                                          </p:stCondLst>
                                        </p:cTn>
                                        <p:tgtEl>
                                          <p:spTgt spid="23"/>
                                        </p:tgtEl>
                                        <p:attrNameLst>
                                          <p:attrName>style.visibility</p:attrName>
                                        </p:attrNameLst>
                                      </p:cBhvr>
                                      <p:to>
                                        <p:strVal val="visible"/>
                                      </p:to>
                                    </p:set>
                                    <p:animEffect transition="in" filter="barn(outVertical)">
                                      <p:cBhvr>
                                        <p:cTn id="39" dur="500"/>
                                        <p:tgtEl>
                                          <p:spTgt spid="23"/>
                                        </p:tgtEl>
                                      </p:cBhvr>
                                    </p:animEffect>
                                  </p:childTnLst>
                                </p:cTn>
                              </p:par>
                              <p:par>
                                <p:cTn id="40" presetID="16" presetClass="entr" presetSubtype="37" fill="hold" grpId="0" nodeType="withEffect">
                                  <p:stCondLst>
                                    <p:cond delay="0"/>
                                  </p:stCondLst>
                                  <p:childTnLst>
                                    <p:set>
                                      <p:cBhvr>
                                        <p:cTn id="41" dur="1" fill="hold">
                                          <p:stCondLst>
                                            <p:cond delay="0"/>
                                          </p:stCondLst>
                                        </p:cTn>
                                        <p:tgtEl>
                                          <p:spTgt spid="42"/>
                                        </p:tgtEl>
                                        <p:attrNameLst>
                                          <p:attrName>style.visibility</p:attrName>
                                        </p:attrNameLst>
                                      </p:cBhvr>
                                      <p:to>
                                        <p:strVal val="visible"/>
                                      </p:to>
                                    </p:set>
                                    <p:animEffect transition="in" filter="barn(outVertical)">
                                      <p:cBhvr>
                                        <p:cTn id="42" dur="500"/>
                                        <p:tgtEl>
                                          <p:spTgt spid="42"/>
                                        </p:tgtEl>
                                      </p:cBhvr>
                                    </p:animEffect>
                                  </p:childTnLst>
                                </p:cTn>
                              </p:par>
                            </p:childTnLst>
                          </p:cTn>
                        </p:par>
                        <p:par>
                          <p:cTn id="43" fill="hold">
                            <p:stCondLst>
                              <p:cond delay="2600"/>
                            </p:stCondLst>
                            <p:childTnLst>
                              <p:par>
                                <p:cTn id="44" presetID="21" presetClass="entr" presetSubtype="1"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Effect transition="in" filter="wheel(1)">
                                      <p:cBhvr>
                                        <p:cTn id="46" dur="800"/>
                                        <p:tgtEl>
                                          <p:spTgt spid="16"/>
                                        </p:tgtEl>
                                      </p:cBhvr>
                                    </p:animEffect>
                                  </p:childTnLst>
                                </p:cTn>
                              </p:par>
                              <p:par>
                                <p:cTn id="47" presetID="21" presetClass="entr" presetSubtype="1" fill="hold" grpId="0" nodeType="withEffect">
                                  <p:stCondLst>
                                    <p:cond delay="200"/>
                                  </p:stCondLst>
                                  <p:childTnLst>
                                    <p:set>
                                      <p:cBhvr>
                                        <p:cTn id="48" dur="1" fill="hold">
                                          <p:stCondLst>
                                            <p:cond delay="0"/>
                                          </p:stCondLst>
                                        </p:cTn>
                                        <p:tgtEl>
                                          <p:spTgt spid="26"/>
                                        </p:tgtEl>
                                        <p:attrNameLst>
                                          <p:attrName>style.visibility</p:attrName>
                                        </p:attrNameLst>
                                      </p:cBhvr>
                                      <p:to>
                                        <p:strVal val="visible"/>
                                      </p:to>
                                    </p:set>
                                    <p:animEffect transition="in" filter="wheel(1)">
                                      <p:cBhvr>
                                        <p:cTn id="49" dur="800"/>
                                        <p:tgtEl>
                                          <p:spTgt spid="26"/>
                                        </p:tgtEl>
                                      </p:cBhvr>
                                    </p:animEffect>
                                  </p:childTnLst>
                                </p:cTn>
                              </p:par>
                              <p:par>
                                <p:cTn id="50" presetID="21" presetClass="entr" presetSubtype="1" fill="hold" grpId="0" nodeType="withEffect">
                                  <p:stCondLst>
                                    <p:cond delay="400"/>
                                  </p:stCondLst>
                                  <p:childTnLst>
                                    <p:set>
                                      <p:cBhvr>
                                        <p:cTn id="51" dur="1" fill="hold">
                                          <p:stCondLst>
                                            <p:cond delay="0"/>
                                          </p:stCondLst>
                                        </p:cTn>
                                        <p:tgtEl>
                                          <p:spTgt spid="31"/>
                                        </p:tgtEl>
                                        <p:attrNameLst>
                                          <p:attrName>style.visibility</p:attrName>
                                        </p:attrNameLst>
                                      </p:cBhvr>
                                      <p:to>
                                        <p:strVal val="visible"/>
                                      </p:to>
                                    </p:set>
                                    <p:animEffect transition="in" filter="wheel(1)">
                                      <p:cBhvr>
                                        <p:cTn id="52" dur="800"/>
                                        <p:tgtEl>
                                          <p:spTgt spid="31"/>
                                        </p:tgtEl>
                                      </p:cBhvr>
                                    </p:animEffect>
                                  </p:childTnLst>
                                </p:cTn>
                              </p:par>
                            </p:childTnLst>
                          </p:cTn>
                        </p:par>
                        <p:par>
                          <p:cTn id="53" fill="hold">
                            <p:stCondLst>
                              <p:cond delay="3800"/>
                            </p:stCondLst>
                            <p:childTnLst>
                              <p:par>
                                <p:cTn id="54" presetID="22" presetClass="entr" presetSubtype="8" fill="hold" grpId="0" nodeType="afterEffect">
                                  <p:stCondLst>
                                    <p:cond delay="0"/>
                                  </p:stCondLst>
                                  <p:iterate type="lt">
                                    <p:tmPct val="30000"/>
                                  </p:iterate>
                                  <p:childTnLst>
                                    <p:set>
                                      <p:cBhvr>
                                        <p:cTn id="55" dur="1" fill="hold">
                                          <p:stCondLst>
                                            <p:cond delay="0"/>
                                          </p:stCondLst>
                                        </p:cTn>
                                        <p:tgtEl>
                                          <p:spTgt spid="43"/>
                                        </p:tgtEl>
                                        <p:attrNameLst>
                                          <p:attrName>style.visibility</p:attrName>
                                        </p:attrNameLst>
                                      </p:cBhvr>
                                      <p:to>
                                        <p:strVal val="visible"/>
                                      </p:to>
                                    </p:set>
                                    <p:animEffect transition="in" filter="wipe(left)">
                                      <p:cBhvr>
                                        <p:cTn id="56" dur="50"/>
                                        <p:tgtEl>
                                          <p:spTgt spid="43"/>
                                        </p:tgtEl>
                                      </p:cBhvr>
                                    </p:animEffect>
                                  </p:childTnLst>
                                </p:cTn>
                              </p:par>
                              <p:par>
                                <p:cTn id="57" presetID="36" presetClass="emph" presetSubtype="0" fill="hold" grpId="1" nodeType="withEffect">
                                  <p:stCondLst>
                                    <p:cond delay="0"/>
                                  </p:stCondLst>
                                  <p:iterate type="lt">
                                    <p:tmPct val="30000"/>
                                  </p:iterate>
                                  <p:childTnLst>
                                    <p:animScale>
                                      <p:cBhvr>
                                        <p:cTn id="58" dur="25" autoRev="1" fill="hold">
                                          <p:stCondLst>
                                            <p:cond delay="0"/>
                                          </p:stCondLst>
                                        </p:cTn>
                                        <p:tgtEl>
                                          <p:spTgt spid="43"/>
                                        </p:tgtEl>
                                      </p:cBhvr>
                                      <p:to x="80000" y="100000"/>
                                    </p:animScale>
                                    <p:anim by="(#ppt_w*0.10)" calcmode="lin" valueType="num">
                                      <p:cBhvr>
                                        <p:cTn id="59" dur="25" autoRev="1" fill="hold">
                                          <p:stCondLst>
                                            <p:cond delay="0"/>
                                          </p:stCondLst>
                                        </p:cTn>
                                        <p:tgtEl>
                                          <p:spTgt spid="43"/>
                                        </p:tgtEl>
                                        <p:attrNameLst>
                                          <p:attrName>ppt_x</p:attrName>
                                        </p:attrNameLst>
                                      </p:cBhvr>
                                    </p:anim>
                                    <p:anim by="(-#ppt_w*0.10)" calcmode="lin" valueType="num">
                                      <p:cBhvr>
                                        <p:cTn id="60" dur="25" autoRev="1" fill="hold">
                                          <p:stCondLst>
                                            <p:cond delay="0"/>
                                          </p:stCondLst>
                                        </p:cTn>
                                        <p:tgtEl>
                                          <p:spTgt spid="43"/>
                                        </p:tgtEl>
                                        <p:attrNameLst>
                                          <p:attrName>ppt_y</p:attrName>
                                        </p:attrNameLst>
                                      </p:cBhvr>
                                    </p:anim>
                                    <p:animRot by="-480000">
                                      <p:cBhvr>
                                        <p:cTn id="61" dur="25" autoRev="1" fill="hold">
                                          <p:stCondLst>
                                            <p:cond delay="0"/>
                                          </p:stCondLst>
                                        </p:cTn>
                                        <p:tgtEl>
                                          <p:spTgt spid="43"/>
                                        </p:tgtEl>
                                        <p:attrNameLst>
                                          <p:attrName>r</p:attrName>
                                        </p:attrNameLst>
                                      </p:cBhvr>
                                    </p:animRot>
                                  </p:childTnLst>
                                </p:cTn>
                              </p:par>
                              <p:par>
                                <p:cTn id="62" presetID="22" presetClass="entr" presetSubtype="8" fill="hold" grpId="0" nodeType="withEffect">
                                  <p:stCondLst>
                                    <p:cond delay="500"/>
                                  </p:stCondLst>
                                  <p:iterate type="lt">
                                    <p:tmPct val="30000"/>
                                  </p:iterate>
                                  <p:childTnLst>
                                    <p:set>
                                      <p:cBhvr>
                                        <p:cTn id="63" dur="1" fill="hold">
                                          <p:stCondLst>
                                            <p:cond delay="0"/>
                                          </p:stCondLst>
                                        </p:cTn>
                                        <p:tgtEl>
                                          <p:spTgt spid="44"/>
                                        </p:tgtEl>
                                        <p:attrNameLst>
                                          <p:attrName>style.visibility</p:attrName>
                                        </p:attrNameLst>
                                      </p:cBhvr>
                                      <p:to>
                                        <p:strVal val="visible"/>
                                      </p:to>
                                    </p:set>
                                    <p:animEffect transition="in" filter="wipe(left)">
                                      <p:cBhvr>
                                        <p:cTn id="64" dur="50"/>
                                        <p:tgtEl>
                                          <p:spTgt spid="44"/>
                                        </p:tgtEl>
                                      </p:cBhvr>
                                    </p:animEffect>
                                  </p:childTnLst>
                                </p:cTn>
                              </p:par>
                              <p:par>
                                <p:cTn id="65" presetID="36" presetClass="emph" presetSubtype="0" fill="hold" grpId="1" nodeType="withEffect">
                                  <p:stCondLst>
                                    <p:cond delay="500"/>
                                  </p:stCondLst>
                                  <p:iterate type="lt">
                                    <p:tmPct val="30000"/>
                                  </p:iterate>
                                  <p:childTnLst>
                                    <p:animScale>
                                      <p:cBhvr>
                                        <p:cTn id="66" dur="25" autoRev="1" fill="hold">
                                          <p:stCondLst>
                                            <p:cond delay="0"/>
                                          </p:stCondLst>
                                        </p:cTn>
                                        <p:tgtEl>
                                          <p:spTgt spid="44"/>
                                        </p:tgtEl>
                                      </p:cBhvr>
                                      <p:to x="80000" y="100000"/>
                                    </p:animScale>
                                    <p:anim by="(#ppt_w*0.10)" calcmode="lin" valueType="num">
                                      <p:cBhvr>
                                        <p:cTn id="67" dur="25" autoRev="1" fill="hold">
                                          <p:stCondLst>
                                            <p:cond delay="0"/>
                                          </p:stCondLst>
                                        </p:cTn>
                                        <p:tgtEl>
                                          <p:spTgt spid="44"/>
                                        </p:tgtEl>
                                        <p:attrNameLst>
                                          <p:attrName>ppt_x</p:attrName>
                                        </p:attrNameLst>
                                      </p:cBhvr>
                                    </p:anim>
                                    <p:anim by="(-#ppt_w*0.10)" calcmode="lin" valueType="num">
                                      <p:cBhvr>
                                        <p:cTn id="68" dur="25" autoRev="1" fill="hold">
                                          <p:stCondLst>
                                            <p:cond delay="0"/>
                                          </p:stCondLst>
                                        </p:cTn>
                                        <p:tgtEl>
                                          <p:spTgt spid="44"/>
                                        </p:tgtEl>
                                        <p:attrNameLst>
                                          <p:attrName>ppt_y</p:attrName>
                                        </p:attrNameLst>
                                      </p:cBhvr>
                                    </p:anim>
                                    <p:animRot by="-480000">
                                      <p:cBhvr>
                                        <p:cTn id="69" dur="25" autoRev="1" fill="hold">
                                          <p:stCondLst>
                                            <p:cond delay="0"/>
                                          </p:stCondLst>
                                        </p:cTn>
                                        <p:tgtEl>
                                          <p:spTgt spid="44"/>
                                        </p:tgtEl>
                                        <p:attrNameLst>
                                          <p:attrName>r</p:attrName>
                                        </p:attrNameLst>
                                      </p:cBhvr>
                                    </p:animRot>
                                  </p:childTnLst>
                                </p:cTn>
                              </p:par>
                              <p:par>
                                <p:cTn id="70" presetID="22" presetClass="entr" presetSubtype="8" fill="hold" grpId="0" nodeType="withEffect">
                                  <p:stCondLst>
                                    <p:cond delay="1000"/>
                                  </p:stCondLst>
                                  <p:iterate type="lt">
                                    <p:tmPct val="30000"/>
                                  </p:iterate>
                                  <p:childTnLst>
                                    <p:set>
                                      <p:cBhvr>
                                        <p:cTn id="71" dur="1" fill="hold">
                                          <p:stCondLst>
                                            <p:cond delay="0"/>
                                          </p:stCondLst>
                                        </p:cTn>
                                        <p:tgtEl>
                                          <p:spTgt spid="45"/>
                                        </p:tgtEl>
                                        <p:attrNameLst>
                                          <p:attrName>style.visibility</p:attrName>
                                        </p:attrNameLst>
                                      </p:cBhvr>
                                      <p:to>
                                        <p:strVal val="visible"/>
                                      </p:to>
                                    </p:set>
                                    <p:animEffect transition="in" filter="wipe(left)">
                                      <p:cBhvr>
                                        <p:cTn id="72" dur="50"/>
                                        <p:tgtEl>
                                          <p:spTgt spid="45"/>
                                        </p:tgtEl>
                                      </p:cBhvr>
                                    </p:animEffect>
                                  </p:childTnLst>
                                </p:cTn>
                              </p:par>
                              <p:par>
                                <p:cTn id="73" presetID="36" presetClass="emph" presetSubtype="0" fill="hold" grpId="1" nodeType="withEffect">
                                  <p:stCondLst>
                                    <p:cond delay="1000"/>
                                  </p:stCondLst>
                                  <p:iterate type="lt">
                                    <p:tmPct val="30000"/>
                                  </p:iterate>
                                  <p:childTnLst>
                                    <p:animScale>
                                      <p:cBhvr>
                                        <p:cTn id="74" dur="25" autoRev="1" fill="hold">
                                          <p:stCondLst>
                                            <p:cond delay="0"/>
                                          </p:stCondLst>
                                        </p:cTn>
                                        <p:tgtEl>
                                          <p:spTgt spid="45"/>
                                        </p:tgtEl>
                                      </p:cBhvr>
                                      <p:to x="80000" y="100000"/>
                                    </p:animScale>
                                    <p:anim by="(#ppt_w*0.10)" calcmode="lin" valueType="num">
                                      <p:cBhvr>
                                        <p:cTn id="75" dur="25" autoRev="1" fill="hold">
                                          <p:stCondLst>
                                            <p:cond delay="0"/>
                                          </p:stCondLst>
                                        </p:cTn>
                                        <p:tgtEl>
                                          <p:spTgt spid="45"/>
                                        </p:tgtEl>
                                        <p:attrNameLst>
                                          <p:attrName>ppt_x</p:attrName>
                                        </p:attrNameLst>
                                      </p:cBhvr>
                                    </p:anim>
                                    <p:anim by="(-#ppt_w*0.10)" calcmode="lin" valueType="num">
                                      <p:cBhvr>
                                        <p:cTn id="76" dur="25" autoRev="1" fill="hold">
                                          <p:stCondLst>
                                            <p:cond delay="0"/>
                                          </p:stCondLst>
                                        </p:cTn>
                                        <p:tgtEl>
                                          <p:spTgt spid="45"/>
                                        </p:tgtEl>
                                        <p:attrNameLst>
                                          <p:attrName>ppt_y</p:attrName>
                                        </p:attrNameLst>
                                      </p:cBhvr>
                                    </p:anim>
                                    <p:animRot by="-480000">
                                      <p:cBhvr>
                                        <p:cTn id="77" dur="25" autoRev="1" fill="hold">
                                          <p:stCondLst>
                                            <p:cond delay="0"/>
                                          </p:stCondLst>
                                        </p:cTn>
                                        <p:tgtEl>
                                          <p:spTgt spid="45"/>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P spid="20" grpId="0" animBg="1"/>
      <p:bldP spid="23" grpId="0"/>
      <p:bldP spid="26" grpId="0" animBg="1"/>
      <p:bldP spid="31" grpId="0" animBg="1"/>
      <p:bldP spid="39" grpId="0" animBg="1"/>
      <p:bldP spid="40" grpId="0" animBg="1"/>
      <p:bldP spid="41" grpId="0"/>
      <p:bldP spid="42" grpId="0"/>
      <p:bldP spid="43" grpId="0"/>
      <p:bldP spid="43" grpId="1"/>
      <p:bldP spid="44" grpId="0"/>
      <p:bldP spid="44" grpId="1"/>
      <p:bldP spid="45" grpId="0"/>
      <p:bldP spid="45" grpId="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组合 13"/>
          <p:cNvGrpSpPr/>
          <p:nvPr/>
        </p:nvGrpSpPr>
        <p:grpSpPr>
          <a:xfrm>
            <a:off x="6348888" y="2406509"/>
            <a:ext cx="1737446" cy="1737440"/>
            <a:chOff x="304800" y="673100"/>
            <a:chExt cx="4000500" cy="4000500"/>
          </a:xfrm>
          <a:effectLst>
            <a:outerShdw blurRad="444500" dist="254000" dir="8100000" algn="tr" rotWithShape="0">
              <a:prstClr val="black">
                <a:alpha val="50000"/>
              </a:prstClr>
            </a:outerShdw>
          </a:effectLst>
        </p:grpSpPr>
        <p:sp>
          <p:nvSpPr>
            <p:cNvPr id="15" name="同心圆 14"/>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椭圆 1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7" name="组合 16"/>
          <p:cNvGrpSpPr/>
          <p:nvPr/>
        </p:nvGrpSpPr>
        <p:grpSpPr>
          <a:xfrm>
            <a:off x="5327332" y="3354916"/>
            <a:ext cx="1737446" cy="1737440"/>
            <a:chOff x="304800" y="673100"/>
            <a:chExt cx="4000500" cy="4000500"/>
          </a:xfrm>
          <a:effectLst>
            <a:outerShdw blurRad="444500" dist="254000" dir="8100000" algn="tr" rotWithShape="0">
              <a:prstClr val="black">
                <a:alpha val="50000"/>
              </a:prstClr>
            </a:outerShdw>
          </a:effectLst>
        </p:grpSpPr>
        <p:sp>
          <p:nvSpPr>
            <p:cNvPr id="18" name="同心圆 17"/>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椭圆 18"/>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20" name="组合 19"/>
          <p:cNvGrpSpPr/>
          <p:nvPr/>
        </p:nvGrpSpPr>
        <p:grpSpPr>
          <a:xfrm>
            <a:off x="4279638" y="2505792"/>
            <a:ext cx="1737446" cy="1737440"/>
            <a:chOff x="304800" y="673100"/>
            <a:chExt cx="4000500" cy="4000500"/>
          </a:xfrm>
          <a:effectLst>
            <a:outerShdw blurRad="444500" dist="254000" dir="8100000" algn="tr" rotWithShape="0">
              <a:prstClr val="black">
                <a:alpha val="50000"/>
              </a:prstClr>
            </a:outerShdw>
          </a:effectLst>
        </p:grpSpPr>
        <p:sp>
          <p:nvSpPr>
            <p:cNvPr id="23" name="同心圆 22"/>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椭圆 25"/>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1" name="组合 30"/>
          <p:cNvGrpSpPr/>
          <p:nvPr/>
        </p:nvGrpSpPr>
        <p:grpSpPr>
          <a:xfrm>
            <a:off x="7655240" y="2936886"/>
            <a:ext cx="1737446" cy="1737440"/>
            <a:chOff x="304800" y="673100"/>
            <a:chExt cx="4000500" cy="4000500"/>
          </a:xfrm>
          <a:effectLst>
            <a:outerShdw blurRad="444500" dist="254000" dir="8100000" algn="tr" rotWithShape="0">
              <a:prstClr val="black">
                <a:alpha val="50000"/>
              </a:prstClr>
            </a:outerShdw>
          </a:effectLst>
        </p:grpSpPr>
        <p:sp>
          <p:nvSpPr>
            <p:cNvPr id="32" name="同心圆 31"/>
            <p:cNvSpPr/>
            <p:nvPr/>
          </p:nvSpPr>
          <p:spPr>
            <a:xfrm>
              <a:off x="304800" y="673100"/>
              <a:ext cx="4000500" cy="4000500"/>
            </a:xfrm>
            <a:prstGeom prst="donut">
              <a:avLst>
                <a:gd name="adj" fmla="val 4879"/>
              </a:avLst>
            </a:prstGeom>
            <a:gradFill>
              <a:gsLst>
                <a:gs pos="0">
                  <a:sysClr val="window" lastClr="FFFFFF"/>
                </a:gs>
                <a:gs pos="55000">
                  <a:sysClr val="window" lastClr="FFFFFF">
                    <a:lumMod val="95000"/>
                  </a:sysClr>
                </a:gs>
                <a:gs pos="100000">
                  <a:sysClr val="window" lastClr="FFFFFF">
                    <a:lumMod val="65000"/>
                  </a:sysClr>
                </a:gs>
              </a:gsLst>
              <a:lin ang="8100000" scaled="0"/>
            </a:gradFill>
            <a:ln w="25400" cap="flat" cmpd="sng" algn="ctr">
              <a:noFill/>
              <a:prstDash val="solid"/>
            </a:ln>
            <a:effectLst/>
          </p:spPr>
          <p:txBody>
            <a:bodyPr rtlCol="0" anchor="ctr"/>
            <a:lstStyle/>
            <a:p>
              <a:pPr algn="ctr" defTabSz="1034664">
                <a:defRPr/>
              </a:pPr>
              <a:endParaRPr lang="zh-CN" altLang="en-US" sz="2037" kern="0">
                <a:solidFill>
                  <a:sysClr val="windowText" lastClr="000000"/>
                </a:solidFill>
                <a:latin typeface="Arial" panose="020B0604020202020204" pitchFamily="34" charset="0"/>
                <a:ea typeface="微软雅黑" panose="020B0503020204020204" pitchFamily="34" charset="-122"/>
                <a:sym typeface="Arial" panose="020B0604020202020204" pitchFamily="34" charset="0"/>
              </a:endParaRPr>
            </a:p>
          </p:txBody>
        </p:sp>
        <p:sp>
          <p:nvSpPr>
            <p:cNvPr id="33" name="椭圆 32"/>
            <p:cNvSpPr/>
            <p:nvPr/>
          </p:nvSpPr>
          <p:spPr>
            <a:xfrm>
              <a:off x="392112" y="760412"/>
              <a:ext cx="3825874" cy="3825874"/>
            </a:xfrm>
            <a:prstGeom prst="ellipse">
              <a:avLst/>
            </a:prstGeom>
            <a:gradFill>
              <a:gsLst>
                <a:gs pos="0">
                  <a:sysClr val="window" lastClr="FFFFFF"/>
                </a:gs>
                <a:gs pos="51000">
                  <a:sysClr val="window" lastClr="FFFFFF">
                    <a:lumMod val="95000"/>
                  </a:sysClr>
                </a:gs>
                <a:gs pos="100000">
                  <a:sysClr val="window" lastClr="FFFFFF">
                    <a:lumMod val="75000"/>
                  </a:sysClr>
                </a:gs>
              </a:gsLst>
              <a:lin ang="18900000" scaled="0"/>
            </a:gradFill>
            <a:ln w="25400" cap="flat" cmpd="sng" algn="ctr">
              <a:noFill/>
              <a:prstDash val="solid"/>
            </a:ln>
            <a:effectLst/>
          </p:spPr>
          <p:txBody>
            <a:bodyPr rtlCol="0" anchor="ctr"/>
            <a:lstStyle/>
            <a:p>
              <a:pPr algn="ctr" defTabSz="1034664">
                <a:defRPr/>
              </a:pPr>
              <a:endParaRPr lang="zh-CN" altLang="en-US" sz="2037"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矩形 34"/>
          <p:cNvSpPr/>
          <p:nvPr/>
        </p:nvSpPr>
        <p:spPr>
          <a:xfrm>
            <a:off x="4630358" y="2806738"/>
            <a:ext cx="982961" cy="1049967"/>
          </a:xfrm>
          <a:prstGeom prst="rect">
            <a:avLst/>
          </a:prstGeom>
        </p:spPr>
        <p:txBody>
          <a:bodyPr wrap="none">
            <a:spAutoFit/>
          </a:bodyPr>
          <a:lstStyle/>
          <a:p>
            <a:r>
              <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rPr>
              <a:t>谢</a:t>
            </a:r>
            <a:endPar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5696953" y="3685343"/>
            <a:ext cx="982961" cy="1049967"/>
          </a:xfrm>
          <a:prstGeom prst="rect">
            <a:avLst/>
          </a:prstGeom>
        </p:spPr>
        <p:txBody>
          <a:bodyPr wrap="none">
            <a:spAutoFit/>
          </a:bodyPr>
          <a:lstStyle/>
          <a:p>
            <a:r>
              <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rPr>
              <a:t>谢</a:t>
            </a:r>
            <a:endPar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7" name="矩形 36"/>
          <p:cNvSpPr/>
          <p:nvPr/>
        </p:nvSpPr>
        <p:spPr>
          <a:xfrm>
            <a:off x="6708840" y="2736936"/>
            <a:ext cx="982961" cy="1049967"/>
          </a:xfrm>
          <a:prstGeom prst="rect">
            <a:avLst/>
          </a:prstGeom>
        </p:spPr>
        <p:txBody>
          <a:bodyPr wrap="none">
            <a:spAutoFit/>
          </a:bodyPr>
          <a:lstStyle/>
          <a:p>
            <a:r>
              <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rPr>
              <a:t>观</a:t>
            </a:r>
            <a:endPar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8" name="矩形 37"/>
          <p:cNvSpPr/>
          <p:nvPr/>
        </p:nvSpPr>
        <p:spPr>
          <a:xfrm>
            <a:off x="8027739" y="3269679"/>
            <a:ext cx="982961" cy="1049967"/>
          </a:xfrm>
          <a:prstGeom prst="rect">
            <a:avLst/>
          </a:prstGeom>
        </p:spPr>
        <p:txBody>
          <a:bodyPr wrap="none">
            <a:spAutoFit/>
          </a:bodyPr>
          <a:lstStyle/>
          <a:p>
            <a:r>
              <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rPr>
              <a:t>看</a:t>
            </a:r>
            <a:endParaRPr lang="zh-CN" altLang="en-US" sz="6223"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sp>
        <p:nvSpPr>
          <p:cNvPr id="39" name="椭圆 38"/>
          <p:cNvSpPr/>
          <p:nvPr/>
        </p:nvSpPr>
        <p:spPr>
          <a:xfrm>
            <a:off x="6881820" y="5147032"/>
            <a:ext cx="566768" cy="56676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椭圆 39"/>
          <p:cNvSpPr/>
          <p:nvPr/>
        </p:nvSpPr>
        <p:spPr>
          <a:xfrm>
            <a:off x="8174348" y="5400839"/>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椭圆 40"/>
          <p:cNvSpPr/>
          <p:nvPr/>
        </p:nvSpPr>
        <p:spPr>
          <a:xfrm>
            <a:off x="4593080" y="5401245"/>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椭圆 41"/>
          <p:cNvSpPr/>
          <p:nvPr/>
        </p:nvSpPr>
        <p:spPr>
          <a:xfrm>
            <a:off x="4257784" y="5535144"/>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nvSpPr>
        <p:spPr>
          <a:xfrm>
            <a:off x="8692723" y="5406518"/>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4" name="椭圆 43"/>
          <p:cNvSpPr/>
          <p:nvPr/>
        </p:nvSpPr>
        <p:spPr>
          <a:xfrm>
            <a:off x="5170114" y="5398026"/>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椭圆 44"/>
          <p:cNvSpPr/>
          <p:nvPr/>
        </p:nvSpPr>
        <p:spPr>
          <a:xfrm>
            <a:off x="9120151" y="5546711"/>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6" name="椭圆 45"/>
          <p:cNvSpPr/>
          <p:nvPr/>
        </p:nvSpPr>
        <p:spPr>
          <a:xfrm>
            <a:off x="6061817" y="5437184"/>
            <a:ext cx="283384" cy="283384"/>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椭圆 46"/>
          <p:cNvSpPr/>
          <p:nvPr/>
        </p:nvSpPr>
        <p:spPr>
          <a:xfrm>
            <a:off x="9316692" y="5399389"/>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8" name="椭圆 47"/>
          <p:cNvSpPr/>
          <p:nvPr/>
        </p:nvSpPr>
        <p:spPr>
          <a:xfrm>
            <a:off x="6402649" y="5408503"/>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椭圆 48"/>
          <p:cNvSpPr/>
          <p:nvPr/>
        </p:nvSpPr>
        <p:spPr>
          <a:xfrm>
            <a:off x="10032649" y="5464099"/>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椭圆 49"/>
          <p:cNvSpPr/>
          <p:nvPr/>
        </p:nvSpPr>
        <p:spPr>
          <a:xfrm>
            <a:off x="8381818" y="5192890"/>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椭圆 50"/>
          <p:cNvSpPr/>
          <p:nvPr/>
        </p:nvSpPr>
        <p:spPr>
          <a:xfrm>
            <a:off x="4047815" y="5547032"/>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椭圆 51"/>
          <p:cNvSpPr/>
          <p:nvPr/>
        </p:nvSpPr>
        <p:spPr>
          <a:xfrm>
            <a:off x="6804097" y="5233733"/>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5332806" y="5337656"/>
            <a:ext cx="364508" cy="364508"/>
          </a:xfrm>
          <a:prstGeom prst="ellipse">
            <a:avLst/>
          </a:prstGeom>
          <a:solidFill>
            <a:srgbClr val="0070C0"/>
          </a:solidFill>
          <a:ln>
            <a:noFill/>
          </a:ln>
          <a:effectLst>
            <a:outerShdw blurRad="317500" dist="1905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4" name="椭圆 53"/>
          <p:cNvSpPr/>
          <p:nvPr/>
        </p:nvSpPr>
        <p:spPr>
          <a:xfrm>
            <a:off x="7448592" y="5397327"/>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椭圆 54"/>
          <p:cNvSpPr/>
          <p:nvPr/>
        </p:nvSpPr>
        <p:spPr>
          <a:xfrm>
            <a:off x="3070791" y="5401098"/>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椭圆 55"/>
          <p:cNvSpPr/>
          <p:nvPr/>
        </p:nvSpPr>
        <p:spPr>
          <a:xfrm>
            <a:off x="2748082" y="5549585"/>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4842103" y="5193731"/>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椭圆 57"/>
          <p:cNvSpPr/>
          <p:nvPr/>
        </p:nvSpPr>
        <p:spPr>
          <a:xfrm>
            <a:off x="3618175" y="5461138"/>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椭圆 58"/>
          <p:cNvSpPr/>
          <p:nvPr/>
        </p:nvSpPr>
        <p:spPr>
          <a:xfrm>
            <a:off x="8713058" y="5241874"/>
            <a:ext cx="155453" cy="155453"/>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椭圆 59"/>
          <p:cNvSpPr/>
          <p:nvPr/>
        </p:nvSpPr>
        <p:spPr>
          <a:xfrm>
            <a:off x="10452109" y="5390582"/>
            <a:ext cx="310905" cy="310905"/>
          </a:xfrm>
          <a:prstGeom prst="ellipse">
            <a:avLst/>
          </a:prstGeom>
          <a:solidFill>
            <a:srgbClr val="0070C0"/>
          </a:solidFill>
          <a:ln>
            <a:noFill/>
          </a:ln>
          <a:effectLst>
            <a:outerShdw blurRad="254000" dist="127000" dir="8100000" algn="tr" rotWithShape="0">
              <a:prstClr val="black">
                <a:alpha val="6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9" accel="52000" fill="hold" nodeType="afterEffect">
                                  <p:stCondLst>
                                    <p:cond delay="0"/>
                                  </p:stCondLst>
                                  <p:childTnLst>
                                    <p:set>
                                      <p:cBhvr>
                                        <p:cTn id="6" dur="1" fill="hold">
                                          <p:stCondLst>
                                            <p:cond delay="0"/>
                                          </p:stCondLst>
                                        </p:cTn>
                                        <p:tgtEl>
                                          <p:spTgt spid="20"/>
                                        </p:tgtEl>
                                        <p:attrNameLst>
                                          <p:attrName>style.visibility</p:attrName>
                                        </p:attrNameLst>
                                      </p:cBhvr>
                                      <p:to>
                                        <p:strVal val="visible"/>
                                      </p:to>
                                    </p:set>
                                    <p:anim calcmode="lin" valueType="num">
                                      <p:cBhvr additive="base">
                                        <p:cTn id="7" dur="2000" fill="hold"/>
                                        <p:tgtEl>
                                          <p:spTgt spid="20"/>
                                        </p:tgtEl>
                                        <p:attrNameLst>
                                          <p:attrName>ppt_x</p:attrName>
                                        </p:attrNameLst>
                                      </p:cBhvr>
                                      <p:tavLst>
                                        <p:tav tm="0">
                                          <p:val>
                                            <p:strVal val="0-#ppt_w/2"/>
                                          </p:val>
                                        </p:tav>
                                        <p:tav tm="100000">
                                          <p:val>
                                            <p:strVal val="#ppt_x"/>
                                          </p:val>
                                        </p:tav>
                                      </p:tavLst>
                                    </p:anim>
                                    <p:anim calcmode="lin" valueType="num">
                                      <p:cBhvr additive="base">
                                        <p:cTn id="8" dur="2000" fill="hold"/>
                                        <p:tgtEl>
                                          <p:spTgt spid="20"/>
                                        </p:tgtEl>
                                        <p:attrNameLst>
                                          <p:attrName>ppt_y</p:attrName>
                                        </p:attrNameLst>
                                      </p:cBhvr>
                                      <p:tavLst>
                                        <p:tav tm="0">
                                          <p:val>
                                            <p:strVal val="0-#ppt_h/2"/>
                                          </p:val>
                                        </p:tav>
                                        <p:tav tm="100000">
                                          <p:val>
                                            <p:strVal val="#ppt_y"/>
                                          </p:val>
                                        </p:tav>
                                      </p:tavLst>
                                    </p:anim>
                                  </p:childTnLst>
                                </p:cTn>
                              </p:par>
                              <p:par>
                                <p:cTn id="9" presetID="2" presetClass="entr" presetSubtype="12" accel="5200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2000" fill="hold"/>
                                        <p:tgtEl>
                                          <p:spTgt spid="17"/>
                                        </p:tgtEl>
                                        <p:attrNameLst>
                                          <p:attrName>ppt_x</p:attrName>
                                        </p:attrNameLst>
                                      </p:cBhvr>
                                      <p:tavLst>
                                        <p:tav tm="0">
                                          <p:val>
                                            <p:strVal val="0-#ppt_w/2"/>
                                          </p:val>
                                        </p:tav>
                                        <p:tav tm="100000">
                                          <p:val>
                                            <p:strVal val="#ppt_x"/>
                                          </p:val>
                                        </p:tav>
                                      </p:tavLst>
                                    </p:anim>
                                    <p:anim calcmode="lin" valueType="num">
                                      <p:cBhvr additive="base">
                                        <p:cTn id="12" dur="20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3" accel="52000" fill="hold" nodeType="with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2000" fill="hold"/>
                                        <p:tgtEl>
                                          <p:spTgt spid="14"/>
                                        </p:tgtEl>
                                        <p:attrNameLst>
                                          <p:attrName>ppt_x</p:attrName>
                                        </p:attrNameLst>
                                      </p:cBhvr>
                                      <p:tavLst>
                                        <p:tav tm="0">
                                          <p:val>
                                            <p:strVal val="1+#ppt_w/2"/>
                                          </p:val>
                                        </p:tav>
                                        <p:tav tm="100000">
                                          <p:val>
                                            <p:strVal val="#ppt_x"/>
                                          </p:val>
                                        </p:tav>
                                      </p:tavLst>
                                    </p:anim>
                                    <p:anim calcmode="lin" valueType="num">
                                      <p:cBhvr additive="base">
                                        <p:cTn id="16" dur="2000" fill="hold"/>
                                        <p:tgtEl>
                                          <p:spTgt spid="14"/>
                                        </p:tgtEl>
                                        <p:attrNameLst>
                                          <p:attrName>ppt_y</p:attrName>
                                        </p:attrNameLst>
                                      </p:cBhvr>
                                      <p:tavLst>
                                        <p:tav tm="0">
                                          <p:val>
                                            <p:strVal val="0-#ppt_h/2"/>
                                          </p:val>
                                        </p:tav>
                                        <p:tav tm="100000">
                                          <p:val>
                                            <p:strVal val="#ppt_y"/>
                                          </p:val>
                                        </p:tav>
                                      </p:tavLst>
                                    </p:anim>
                                  </p:childTnLst>
                                </p:cTn>
                              </p:par>
                              <p:par>
                                <p:cTn id="17" presetID="2" presetClass="entr" presetSubtype="6" accel="52000"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 calcmode="lin" valueType="num">
                                      <p:cBhvr additive="base">
                                        <p:cTn id="19" dur="2000" fill="hold"/>
                                        <p:tgtEl>
                                          <p:spTgt spid="31"/>
                                        </p:tgtEl>
                                        <p:attrNameLst>
                                          <p:attrName>ppt_x</p:attrName>
                                        </p:attrNameLst>
                                      </p:cBhvr>
                                      <p:tavLst>
                                        <p:tav tm="0">
                                          <p:val>
                                            <p:strVal val="1+#ppt_w/2"/>
                                          </p:val>
                                        </p:tav>
                                        <p:tav tm="100000">
                                          <p:val>
                                            <p:strVal val="#ppt_x"/>
                                          </p:val>
                                        </p:tav>
                                      </p:tavLst>
                                    </p:anim>
                                    <p:anim calcmode="lin" valueType="num">
                                      <p:cBhvr additive="base">
                                        <p:cTn id="20" dur="2000" fill="hold"/>
                                        <p:tgtEl>
                                          <p:spTgt spid="31"/>
                                        </p:tgtEl>
                                        <p:attrNameLst>
                                          <p:attrName>ppt_y</p:attrName>
                                        </p:attrNameLst>
                                      </p:cBhvr>
                                      <p:tavLst>
                                        <p:tav tm="0">
                                          <p:val>
                                            <p:strVal val="1+#ppt_h/2"/>
                                          </p:val>
                                        </p:tav>
                                        <p:tav tm="100000">
                                          <p:val>
                                            <p:strVal val="#ppt_y"/>
                                          </p:val>
                                        </p:tav>
                                      </p:tavLst>
                                    </p:anim>
                                  </p:childTnLst>
                                </p:cTn>
                              </p:par>
                            </p:childTnLst>
                          </p:cTn>
                        </p:par>
                        <p:par>
                          <p:cTn id="21" fill="hold">
                            <p:stCondLst>
                              <p:cond delay="2000"/>
                            </p:stCondLst>
                            <p:childTnLst>
                              <p:par>
                                <p:cTn id="22" presetID="21" presetClass="entr" presetSubtype="1" fill="hold" grpId="0" nodeType="afterEffect">
                                  <p:stCondLst>
                                    <p:cond delay="0"/>
                                  </p:stCondLst>
                                  <p:childTnLst>
                                    <p:set>
                                      <p:cBhvr>
                                        <p:cTn id="23" dur="1" fill="hold">
                                          <p:stCondLst>
                                            <p:cond delay="0"/>
                                          </p:stCondLst>
                                        </p:cTn>
                                        <p:tgtEl>
                                          <p:spTgt spid="35"/>
                                        </p:tgtEl>
                                        <p:attrNameLst>
                                          <p:attrName>style.visibility</p:attrName>
                                        </p:attrNameLst>
                                      </p:cBhvr>
                                      <p:to>
                                        <p:strVal val="visible"/>
                                      </p:to>
                                    </p:set>
                                    <p:animEffect transition="in" filter="wheel(1)">
                                      <p:cBhvr>
                                        <p:cTn id="24" dur="1000"/>
                                        <p:tgtEl>
                                          <p:spTgt spid="35"/>
                                        </p:tgtEl>
                                      </p:cBhvr>
                                    </p:animEffect>
                                  </p:childTnLst>
                                </p:cTn>
                              </p:par>
                              <p:par>
                                <p:cTn id="25" presetID="21" presetClass="entr" presetSubtype="1" fill="hold" grpId="0" nodeType="withEffect">
                                  <p:stCondLst>
                                    <p:cond delay="300"/>
                                  </p:stCondLst>
                                  <p:childTnLst>
                                    <p:set>
                                      <p:cBhvr>
                                        <p:cTn id="26" dur="1" fill="hold">
                                          <p:stCondLst>
                                            <p:cond delay="0"/>
                                          </p:stCondLst>
                                        </p:cTn>
                                        <p:tgtEl>
                                          <p:spTgt spid="36"/>
                                        </p:tgtEl>
                                        <p:attrNameLst>
                                          <p:attrName>style.visibility</p:attrName>
                                        </p:attrNameLst>
                                      </p:cBhvr>
                                      <p:to>
                                        <p:strVal val="visible"/>
                                      </p:to>
                                    </p:set>
                                    <p:animEffect transition="in" filter="wheel(1)">
                                      <p:cBhvr>
                                        <p:cTn id="27" dur="1000"/>
                                        <p:tgtEl>
                                          <p:spTgt spid="36"/>
                                        </p:tgtEl>
                                      </p:cBhvr>
                                    </p:animEffect>
                                  </p:childTnLst>
                                </p:cTn>
                              </p:par>
                              <p:par>
                                <p:cTn id="28" presetID="21" presetClass="entr" presetSubtype="1" fill="hold" grpId="0" nodeType="withEffect">
                                  <p:stCondLst>
                                    <p:cond delay="600"/>
                                  </p:stCondLst>
                                  <p:childTnLst>
                                    <p:set>
                                      <p:cBhvr>
                                        <p:cTn id="29" dur="1" fill="hold">
                                          <p:stCondLst>
                                            <p:cond delay="0"/>
                                          </p:stCondLst>
                                        </p:cTn>
                                        <p:tgtEl>
                                          <p:spTgt spid="37"/>
                                        </p:tgtEl>
                                        <p:attrNameLst>
                                          <p:attrName>style.visibility</p:attrName>
                                        </p:attrNameLst>
                                      </p:cBhvr>
                                      <p:to>
                                        <p:strVal val="visible"/>
                                      </p:to>
                                    </p:set>
                                    <p:animEffect transition="in" filter="wheel(1)">
                                      <p:cBhvr>
                                        <p:cTn id="30" dur="1000"/>
                                        <p:tgtEl>
                                          <p:spTgt spid="37"/>
                                        </p:tgtEl>
                                      </p:cBhvr>
                                    </p:animEffect>
                                  </p:childTnLst>
                                </p:cTn>
                              </p:par>
                              <p:par>
                                <p:cTn id="31" presetID="21" presetClass="entr" presetSubtype="1" fill="hold" grpId="0" nodeType="withEffect">
                                  <p:stCondLst>
                                    <p:cond delay="1100"/>
                                  </p:stCondLst>
                                  <p:childTnLst>
                                    <p:set>
                                      <p:cBhvr>
                                        <p:cTn id="32" dur="1" fill="hold">
                                          <p:stCondLst>
                                            <p:cond delay="0"/>
                                          </p:stCondLst>
                                        </p:cTn>
                                        <p:tgtEl>
                                          <p:spTgt spid="38"/>
                                        </p:tgtEl>
                                        <p:attrNameLst>
                                          <p:attrName>style.visibility</p:attrName>
                                        </p:attrNameLst>
                                      </p:cBhvr>
                                      <p:to>
                                        <p:strVal val="visible"/>
                                      </p:to>
                                    </p:set>
                                    <p:animEffect transition="in" filter="wheel(1)">
                                      <p:cBhvr>
                                        <p:cTn id="33" dur="1000"/>
                                        <p:tgtEl>
                                          <p:spTgt spid="38"/>
                                        </p:tgtEl>
                                      </p:cBhvr>
                                    </p:animEffect>
                                  </p:childTnLst>
                                </p:cTn>
                              </p:par>
                            </p:childTnLst>
                          </p:cTn>
                        </p:par>
                        <p:par>
                          <p:cTn id="34" fill="hold">
                            <p:stCondLst>
                              <p:cond delay="4100"/>
                            </p:stCondLst>
                            <p:childTnLst>
                              <p:par>
                                <p:cTn id="35" presetID="53" presetClass="entr" presetSubtype="16" fill="hold" grpId="0" nodeType="afterEffect">
                                  <p:stCondLst>
                                    <p:cond delay="0"/>
                                  </p:stCondLst>
                                  <p:childTnLst>
                                    <p:set>
                                      <p:cBhvr>
                                        <p:cTn id="36" dur="1" fill="hold">
                                          <p:stCondLst>
                                            <p:cond delay="0"/>
                                          </p:stCondLst>
                                        </p:cTn>
                                        <p:tgtEl>
                                          <p:spTgt spid="39"/>
                                        </p:tgtEl>
                                        <p:attrNameLst>
                                          <p:attrName>style.visibility</p:attrName>
                                        </p:attrNameLst>
                                      </p:cBhvr>
                                      <p:to>
                                        <p:strVal val="visible"/>
                                      </p:to>
                                    </p:set>
                                    <p:anim calcmode="lin" valueType="num">
                                      <p:cBhvr>
                                        <p:cTn id="37" dur="500" fill="hold"/>
                                        <p:tgtEl>
                                          <p:spTgt spid="39"/>
                                        </p:tgtEl>
                                        <p:attrNameLst>
                                          <p:attrName>ppt_w</p:attrName>
                                        </p:attrNameLst>
                                      </p:cBhvr>
                                      <p:tavLst>
                                        <p:tav tm="0">
                                          <p:val>
                                            <p:fltVal val="0"/>
                                          </p:val>
                                        </p:tav>
                                        <p:tav tm="100000">
                                          <p:val>
                                            <p:strVal val="#ppt_w"/>
                                          </p:val>
                                        </p:tav>
                                      </p:tavLst>
                                    </p:anim>
                                    <p:anim calcmode="lin" valueType="num">
                                      <p:cBhvr>
                                        <p:cTn id="38" dur="500" fill="hold"/>
                                        <p:tgtEl>
                                          <p:spTgt spid="39"/>
                                        </p:tgtEl>
                                        <p:attrNameLst>
                                          <p:attrName>ppt_h</p:attrName>
                                        </p:attrNameLst>
                                      </p:cBhvr>
                                      <p:tavLst>
                                        <p:tav tm="0">
                                          <p:val>
                                            <p:fltVal val="0"/>
                                          </p:val>
                                        </p:tav>
                                        <p:tav tm="100000">
                                          <p:val>
                                            <p:strVal val="#ppt_h"/>
                                          </p:val>
                                        </p:tav>
                                      </p:tavLst>
                                    </p:anim>
                                    <p:animEffect transition="in" filter="fade">
                                      <p:cBhvr>
                                        <p:cTn id="39" dur="500"/>
                                        <p:tgtEl>
                                          <p:spTgt spid="39"/>
                                        </p:tgtEl>
                                      </p:cBhvr>
                                    </p:animEffect>
                                  </p:childTnLst>
                                </p:cTn>
                              </p:par>
                              <p:par>
                                <p:cTn id="40" presetID="53" presetClass="entr" presetSubtype="16" fill="hold" grpId="0" nodeType="withEffect">
                                  <p:stCondLst>
                                    <p:cond delay="400"/>
                                  </p:stCondLst>
                                  <p:childTnLst>
                                    <p:set>
                                      <p:cBhvr>
                                        <p:cTn id="41" dur="1" fill="hold">
                                          <p:stCondLst>
                                            <p:cond delay="0"/>
                                          </p:stCondLst>
                                        </p:cTn>
                                        <p:tgtEl>
                                          <p:spTgt spid="40"/>
                                        </p:tgtEl>
                                        <p:attrNameLst>
                                          <p:attrName>style.visibility</p:attrName>
                                        </p:attrNameLst>
                                      </p:cBhvr>
                                      <p:to>
                                        <p:strVal val="visible"/>
                                      </p:to>
                                    </p:set>
                                    <p:anim calcmode="lin" valueType="num">
                                      <p:cBhvr>
                                        <p:cTn id="42" dur="500" fill="hold"/>
                                        <p:tgtEl>
                                          <p:spTgt spid="40"/>
                                        </p:tgtEl>
                                        <p:attrNameLst>
                                          <p:attrName>ppt_w</p:attrName>
                                        </p:attrNameLst>
                                      </p:cBhvr>
                                      <p:tavLst>
                                        <p:tav tm="0">
                                          <p:val>
                                            <p:fltVal val="0"/>
                                          </p:val>
                                        </p:tav>
                                        <p:tav tm="100000">
                                          <p:val>
                                            <p:strVal val="#ppt_w"/>
                                          </p:val>
                                        </p:tav>
                                      </p:tavLst>
                                    </p:anim>
                                    <p:anim calcmode="lin" valueType="num">
                                      <p:cBhvr>
                                        <p:cTn id="43" dur="500" fill="hold"/>
                                        <p:tgtEl>
                                          <p:spTgt spid="40"/>
                                        </p:tgtEl>
                                        <p:attrNameLst>
                                          <p:attrName>ppt_h</p:attrName>
                                        </p:attrNameLst>
                                      </p:cBhvr>
                                      <p:tavLst>
                                        <p:tav tm="0">
                                          <p:val>
                                            <p:fltVal val="0"/>
                                          </p:val>
                                        </p:tav>
                                        <p:tav tm="100000">
                                          <p:val>
                                            <p:strVal val="#ppt_h"/>
                                          </p:val>
                                        </p:tav>
                                      </p:tavLst>
                                    </p:anim>
                                    <p:animEffect transition="in" filter="fade">
                                      <p:cBhvr>
                                        <p:cTn id="44" dur="500"/>
                                        <p:tgtEl>
                                          <p:spTgt spid="40"/>
                                        </p:tgtEl>
                                      </p:cBhvr>
                                    </p:animEffect>
                                  </p:childTnLst>
                                </p:cTn>
                              </p:par>
                              <p:par>
                                <p:cTn id="45" presetID="53" presetClass="entr" presetSubtype="16" fill="hold" grpId="0" nodeType="withEffect">
                                  <p:stCondLst>
                                    <p:cond delay="200"/>
                                  </p:stCondLst>
                                  <p:childTnLst>
                                    <p:set>
                                      <p:cBhvr>
                                        <p:cTn id="46" dur="1" fill="hold">
                                          <p:stCondLst>
                                            <p:cond delay="0"/>
                                          </p:stCondLst>
                                        </p:cTn>
                                        <p:tgtEl>
                                          <p:spTgt spid="41"/>
                                        </p:tgtEl>
                                        <p:attrNameLst>
                                          <p:attrName>style.visibility</p:attrName>
                                        </p:attrNameLst>
                                      </p:cBhvr>
                                      <p:to>
                                        <p:strVal val="visible"/>
                                      </p:to>
                                    </p:set>
                                    <p:anim calcmode="lin" valueType="num">
                                      <p:cBhvr>
                                        <p:cTn id="47" dur="500" fill="hold"/>
                                        <p:tgtEl>
                                          <p:spTgt spid="41"/>
                                        </p:tgtEl>
                                        <p:attrNameLst>
                                          <p:attrName>ppt_w</p:attrName>
                                        </p:attrNameLst>
                                      </p:cBhvr>
                                      <p:tavLst>
                                        <p:tav tm="0">
                                          <p:val>
                                            <p:fltVal val="0"/>
                                          </p:val>
                                        </p:tav>
                                        <p:tav tm="100000">
                                          <p:val>
                                            <p:strVal val="#ppt_w"/>
                                          </p:val>
                                        </p:tav>
                                      </p:tavLst>
                                    </p:anim>
                                    <p:anim calcmode="lin" valueType="num">
                                      <p:cBhvr>
                                        <p:cTn id="48" dur="500" fill="hold"/>
                                        <p:tgtEl>
                                          <p:spTgt spid="41"/>
                                        </p:tgtEl>
                                        <p:attrNameLst>
                                          <p:attrName>ppt_h</p:attrName>
                                        </p:attrNameLst>
                                      </p:cBhvr>
                                      <p:tavLst>
                                        <p:tav tm="0">
                                          <p:val>
                                            <p:fltVal val="0"/>
                                          </p:val>
                                        </p:tav>
                                        <p:tav tm="100000">
                                          <p:val>
                                            <p:strVal val="#ppt_h"/>
                                          </p:val>
                                        </p:tav>
                                      </p:tavLst>
                                    </p:anim>
                                    <p:animEffect transition="in" filter="fade">
                                      <p:cBhvr>
                                        <p:cTn id="49" dur="500"/>
                                        <p:tgtEl>
                                          <p:spTgt spid="41"/>
                                        </p:tgtEl>
                                      </p:cBhvr>
                                    </p:animEffect>
                                  </p:childTnLst>
                                </p:cTn>
                              </p:par>
                              <p:par>
                                <p:cTn id="50" presetID="53" presetClass="entr" presetSubtype="16" fill="hold" grpId="0" nodeType="withEffect">
                                  <p:stCondLst>
                                    <p:cond delay="0"/>
                                  </p:stCondLst>
                                  <p:childTnLst>
                                    <p:set>
                                      <p:cBhvr>
                                        <p:cTn id="51" dur="1" fill="hold">
                                          <p:stCondLst>
                                            <p:cond delay="0"/>
                                          </p:stCondLst>
                                        </p:cTn>
                                        <p:tgtEl>
                                          <p:spTgt spid="42"/>
                                        </p:tgtEl>
                                        <p:attrNameLst>
                                          <p:attrName>style.visibility</p:attrName>
                                        </p:attrNameLst>
                                      </p:cBhvr>
                                      <p:to>
                                        <p:strVal val="visible"/>
                                      </p:to>
                                    </p:set>
                                    <p:anim calcmode="lin" valueType="num">
                                      <p:cBhvr>
                                        <p:cTn id="52" dur="500" fill="hold"/>
                                        <p:tgtEl>
                                          <p:spTgt spid="42"/>
                                        </p:tgtEl>
                                        <p:attrNameLst>
                                          <p:attrName>ppt_w</p:attrName>
                                        </p:attrNameLst>
                                      </p:cBhvr>
                                      <p:tavLst>
                                        <p:tav tm="0">
                                          <p:val>
                                            <p:fltVal val="0"/>
                                          </p:val>
                                        </p:tav>
                                        <p:tav tm="100000">
                                          <p:val>
                                            <p:strVal val="#ppt_w"/>
                                          </p:val>
                                        </p:tav>
                                      </p:tavLst>
                                    </p:anim>
                                    <p:anim calcmode="lin" valueType="num">
                                      <p:cBhvr>
                                        <p:cTn id="53" dur="500" fill="hold"/>
                                        <p:tgtEl>
                                          <p:spTgt spid="42"/>
                                        </p:tgtEl>
                                        <p:attrNameLst>
                                          <p:attrName>ppt_h</p:attrName>
                                        </p:attrNameLst>
                                      </p:cBhvr>
                                      <p:tavLst>
                                        <p:tav tm="0">
                                          <p:val>
                                            <p:fltVal val="0"/>
                                          </p:val>
                                        </p:tav>
                                        <p:tav tm="100000">
                                          <p:val>
                                            <p:strVal val="#ppt_h"/>
                                          </p:val>
                                        </p:tav>
                                      </p:tavLst>
                                    </p:anim>
                                    <p:animEffect transition="in" filter="fade">
                                      <p:cBhvr>
                                        <p:cTn id="54" dur="500"/>
                                        <p:tgtEl>
                                          <p:spTgt spid="42"/>
                                        </p:tgtEl>
                                      </p:cBhvr>
                                    </p:animEffect>
                                  </p:childTnLst>
                                </p:cTn>
                              </p:par>
                              <p:par>
                                <p:cTn id="55" presetID="53" presetClass="entr" presetSubtype="16" fill="hold" grpId="0" nodeType="withEffect">
                                  <p:stCondLst>
                                    <p:cond delay="400"/>
                                  </p:stCondLst>
                                  <p:childTnLst>
                                    <p:set>
                                      <p:cBhvr>
                                        <p:cTn id="56" dur="1" fill="hold">
                                          <p:stCondLst>
                                            <p:cond delay="0"/>
                                          </p:stCondLst>
                                        </p:cTn>
                                        <p:tgtEl>
                                          <p:spTgt spid="43"/>
                                        </p:tgtEl>
                                        <p:attrNameLst>
                                          <p:attrName>style.visibility</p:attrName>
                                        </p:attrNameLst>
                                      </p:cBhvr>
                                      <p:to>
                                        <p:strVal val="visible"/>
                                      </p:to>
                                    </p:set>
                                    <p:anim calcmode="lin" valueType="num">
                                      <p:cBhvr>
                                        <p:cTn id="57" dur="500" fill="hold"/>
                                        <p:tgtEl>
                                          <p:spTgt spid="43"/>
                                        </p:tgtEl>
                                        <p:attrNameLst>
                                          <p:attrName>ppt_w</p:attrName>
                                        </p:attrNameLst>
                                      </p:cBhvr>
                                      <p:tavLst>
                                        <p:tav tm="0">
                                          <p:val>
                                            <p:fltVal val="0"/>
                                          </p:val>
                                        </p:tav>
                                        <p:tav tm="100000">
                                          <p:val>
                                            <p:strVal val="#ppt_w"/>
                                          </p:val>
                                        </p:tav>
                                      </p:tavLst>
                                    </p:anim>
                                    <p:anim calcmode="lin" valueType="num">
                                      <p:cBhvr>
                                        <p:cTn id="58" dur="500" fill="hold"/>
                                        <p:tgtEl>
                                          <p:spTgt spid="43"/>
                                        </p:tgtEl>
                                        <p:attrNameLst>
                                          <p:attrName>ppt_h</p:attrName>
                                        </p:attrNameLst>
                                      </p:cBhvr>
                                      <p:tavLst>
                                        <p:tav tm="0">
                                          <p:val>
                                            <p:fltVal val="0"/>
                                          </p:val>
                                        </p:tav>
                                        <p:tav tm="100000">
                                          <p:val>
                                            <p:strVal val="#ppt_h"/>
                                          </p:val>
                                        </p:tav>
                                      </p:tavLst>
                                    </p:anim>
                                    <p:animEffect transition="in" filter="fade">
                                      <p:cBhvr>
                                        <p:cTn id="59" dur="500"/>
                                        <p:tgtEl>
                                          <p:spTgt spid="43"/>
                                        </p:tgtEl>
                                      </p:cBhvr>
                                    </p:animEffect>
                                  </p:childTnLst>
                                </p:cTn>
                              </p:par>
                              <p:par>
                                <p:cTn id="60" presetID="53" presetClass="entr" presetSubtype="16" fill="hold" grpId="0" nodeType="withEffect">
                                  <p:stCondLst>
                                    <p:cond delay="200"/>
                                  </p:stCondLst>
                                  <p:childTnLst>
                                    <p:set>
                                      <p:cBhvr>
                                        <p:cTn id="61" dur="1" fill="hold">
                                          <p:stCondLst>
                                            <p:cond delay="0"/>
                                          </p:stCondLst>
                                        </p:cTn>
                                        <p:tgtEl>
                                          <p:spTgt spid="44"/>
                                        </p:tgtEl>
                                        <p:attrNameLst>
                                          <p:attrName>style.visibility</p:attrName>
                                        </p:attrNameLst>
                                      </p:cBhvr>
                                      <p:to>
                                        <p:strVal val="visible"/>
                                      </p:to>
                                    </p:set>
                                    <p:anim calcmode="lin" valueType="num">
                                      <p:cBhvr>
                                        <p:cTn id="62" dur="500" fill="hold"/>
                                        <p:tgtEl>
                                          <p:spTgt spid="44"/>
                                        </p:tgtEl>
                                        <p:attrNameLst>
                                          <p:attrName>ppt_w</p:attrName>
                                        </p:attrNameLst>
                                      </p:cBhvr>
                                      <p:tavLst>
                                        <p:tav tm="0">
                                          <p:val>
                                            <p:fltVal val="0"/>
                                          </p:val>
                                        </p:tav>
                                        <p:tav tm="100000">
                                          <p:val>
                                            <p:strVal val="#ppt_w"/>
                                          </p:val>
                                        </p:tav>
                                      </p:tavLst>
                                    </p:anim>
                                    <p:anim calcmode="lin" valueType="num">
                                      <p:cBhvr>
                                        <p:cTn id="63" dur="500" fill="hold"/>
                                        <p:tgtEl>
                                          <p:spTgt spid="44"/>
                                        </p:tgtEl>
                                        <p:attrNameLst>
                                          <p:attrName>ppt_h</p:attrName>
                                        </p:attrNameLst>
                                      </p:cBhvr>
                                      <p:tavLst>
                                        <p:tav tm="0">
                                          <p:val>
                                            <p:fltVal val="0"/>
                                          </p:val>
                                        </p:tav>
                                        <p:tav tm="100000">
                                          <p:val>
                                            <p:strVal val="#ppt_h"/>
                                          </p:val>
                                        </p:tav>
                                      </p:tavLst>
                                    </p:anim>
                                    <p:animEffect transition="in" filter="fade">
                                      <p:cBhvr>
                                        <p:cTn id="64" dur="500"/>
                                        <p:tgtEl>
                                          <p:spTgt spid="44"/>
                                        </p:tgtEl>
                                      </p:cBhvr>
                                    </p:animEffect>
                                  </p:childTnLst>
                                </p:cTn>
                              </p:par>
                              <p:par>
                                <p:cTn id="65" presetID="53" presetClass="entr" presetSubtype="16" fill="hold" grpId="0" nodeType="withEffect">
                                  <p:stCondLst>
                                    <p:cond delay="200"/>
                                  </p:stCondLst>
                                  <p:childTnLst>
                                    <p:set>
                                      <p:cBhvr>
                                        <p:cTn id="66" dur="1" fill="hold">
                                          <p:stCondLst>
                                            <p:cond delay="0"/>
                                          </p:stCondLst>
                                        </p:cTn>
                                        <p:tgtEl>
                                          <p:spTgt spid="45"/>
                                        </p:tgtEl>
                                        <p:attrNameLst>
                                          <p:attrName>style.visibility</p:attrName>
                                        </p:attrNameLst>
                                      </p:cBhvr>
                                      <p:to>
                                        <p:strVal val="visible"/>
                                      </p:to>
                                    </p:set>
                                    <p:anim calcmode="lin" valueType="num">
                                      <p:cBhvr>
                                        <p:cTn id="67" dur="500" fill="hold"/>
                                        <p:tgtEl>
                                          <p:spTgt spid="45"/>
                                        </p:tgtEl>
                                        <p:attrNameLst>
                                          <p:attrName>ppt_w</p:attrName>
                                        </p:attrNameLst>
                                      </p:cBhvr>
                                      <p:tavLst>
                                        <p:tav tm="0">
                                          <p:val>
                                            <p:fltVal val="0"/>
                                          </p:val>
                                        </p:tav>
                                        <p:tav tm="100000">
                                          <p:val>
                                            <p:strVal val="#ppt_w"/>
                                          </p:val>
                                        </p:tav>
                                      </p:tavLst>
                                    </p:anim>
                                    <p:anim calcmode="lin" valueType="num">
                                      <p:cBhvr>
                                        <p:cTn id="68" dur="500" fill="hold"/>
                                        <p:tgtEl>
                                          <p:spTgt spid="45"/>
                                        </p:tgtEl>
                                        <p:attrNameLst>
                                          <p:attrName>ppt_h</p:attrName>
                                        </p:attrNameLst>
                                      </p:cBhvr>
                                      <p:tavLst>
                                        <p:tav tm="0">
                                          <p:val>
                                            <p:fltVal val="0"/>
                                          </p:val>
                                        </p:tav>
                                        <p:tav tm="100000">
                                          <p:val>
                                            <p:strVal val="#ppt_h"/>
                                          </p:val>
                                        </p:tav>
                                      </p:tavLst>
                                    </p:anim>
                                    <p:animEffect transition="in" filter="fade">
                                      <p:cBhvr>
                                        <p:cTn id="69" dur="500"/>
                                        <p:tgtEl>
                                          <p:spTgt spid="45"/>
                                        </p:tgtEl>
                                      </p:cBhvr>
                                    </p:animEffect>
                                  </p:childTnLst>
                                </p:cTn>
                              </p:par>
                              <p:par>
                                <p:cTn id="70" presetID="53" presetClass="entr" presetSubtype="16" fill="hold" grpId="0" nodeType="withEffect">
                                  <p:stCondLst>
                                    <p:cond delay="0"/>
                                  </p:stCondLst>
                                  <p:childTnLst>
                                    <p:set>
                                      <p:cBhvr>
                                        <p:cTn id="71" dur="1" fill="hold">
                                          <p:stCondLst>
                                            <p:cond delay="0"/>
                                          </p:stCondLst>
                                        </p:cTn>
                                        <p:tgtEl>
                                          <p:spTgt spid="46"/>
                                        </p:tgtEl>
                                        <p:attrNameLst>
                                          <p:attrName>style.visibility</p:attrName>
                                        </p:attrNameLst>
                                      </p:cBhvr>
                                      <p:to>
                                        <p:strVal val="visible"/>
                                      </p:to>
                                    </p:set>
                                    <p:anim calcmode="lin" valueType="num">
                                      <p:cBhvr>
                                        <p:cTn id="72" dur="500" fill="hold"/>
                                        <p:tgtEl>
                                          <p:spTgt spid="46"/>
                                        </p:tgtEl>
                                        <p:attrNameLst>
                                          <p:attrName>ppt_w</p:attrName>
                                        </p:attrNameLst>
                                      </p:cBhvr>
                                      <p:tavLst>
                                        <p:tav tm="0">
                                          <p:val>
                                            <p:fltVal val="0"/>
                                          </p:val>
                                        </p:tav>
                                        <p:tav tm="100000">
                                          <p:val>
                                            <p:strVal val="#ppt_w"/>
                                          </p:val>
                                        </p:tav>
                                      </p:tavLst>
                                    </p:anim>
                                    <p:anim calcmode="lin" valueType="num">
                                      <p:cBhvr>
                                        <p:cTn id="73" dur="500" fill="hold"/>
                                        <p:tgtEl>
                                          <p:spTgt spid="46"/>
                                        </p:tgtEl>
                                        <p:attrNameLst>
                                          <p:attrName>ppt_h</p:attrName>
                                        </p:attrNameLst>
                                      </p:cBhvr>
                                      <p:tavLst>
                                        <p:tav tm="0">
                                          <p:val>
                                            <p:fltVal val="0"/>
                                          </p:val>
                                        </p:tav>
                                        <p:tav tm="100000">
                                          <p:val>
                                            <p:strVal val="#ppt_h"/>
                                          </p:val>
                                        </p:tav>
                                      </p:tavLst>
                                    </p:anim>
                                    <p:animEffect transition="in" filter="fade">
                                      <p:cBhvr>
                                        <p:cTn id="74" dur="500"/>
                                        <p:tgtEl>
                                          <p:spTgt spid="46"/>
                                        </p:tgtEl>
                                      </p:cBhvr>
                                    </p:animEffect>
                                  </p:childTnLst>
                                </p:cTn>
                              </p:par>
                              <p:par>
                                <p:cTn id="75" presetID="53" presetClass="entr" presetSubtype="16" fill="hold" grpId="0" nodeType="withEffect">
                                  <p:stCondLst>
                                    <p:cond delay="400"/>
                                  </p:stCondLst>
                                  <p:childTnLst>
                                    <p:set>
                                      <p:cBhvr>
                                        <p:cTn id="76" dur="1" fill="hold">
                                          <p:stCondLst>
                                            <p:cond delay="0"/>
                                          </p:stCondLst>
                                        </p:cTn>
                                        <p:tgtEl>
                                          <p:spTgt spid="47"/>
                                        </p:tgtEl>
                                        <p:attrNameLst>
                                          <p:attrName>style.visibility</p:attrName>
                                        </p:attrNameLst>
                                      </p:cBhvr>
                                      <p:to>
                                        <p:strVal val="visible"/>
                                      </p:to>
                                    </p:set>
                                    <p:anim calcmode="lin" valueType="num">
                                      <p:cBhvr>
                                        <p:cTn id="77" dur="500" fill="hold"/>
                                        <p:tgtEl>
                                          <p:spTgt spid="47"/>
                                        </p:tgtEl>
                                        <p:attrNameLst>
                                          <p:attrName>ppt_w</p:attrName>
                                        </p:attrNameLst>
                                      </p:cBhvr>
                                      <p:tavLst>
                                        <p:tav tm="0">
                                          <p:val>
                                            <p:fltVal val="0"/>
                                          </p:val>
                                        </p:tav>
                                        <p:tav tm="100000">
                                          <p:val>
                                            <p:strVal val="#ppt_w"/>
                                          </p:val>
                                        </p:tav>
                                      </p:tavLst>
                                    </p:anim>
                                    <p:anim calcmode="lin" valueType="num">
                                      <p:cBhvr>
                                        <p:cTn id="78" dur="500" fill="hold"/>
                                        <p:tgtEl>
                                          <p:spTgt spid="47"/>
                                        </p:tgtEl>
                                        <p:attrNameLst>
                                          <p:attrName>ppt_h</p:attrName>
                                        </p:attrNameLst>
                                      </p:cBhvr>
                                      <p:tavLst>
                                        <p:tav tm="0">
                                          <p:val>
                                            <p:fltVal val="0"/>
                                          </p:val>
                                        </p:tav>
                                        <p:tav tm="100000">
                                          <p:val>
                                            <p:strVal val="#ppt_h"/>
                                          </p:val>
                                        </p:tav>
                                      </p:tavLst>
                                    </p:anim>
                                    <p:animEffect transition="in" filter="fade">
                                      <p:cBhvr>
                                        <p:cTn id="79" dur="500"/>
                                        <p:tgtEl>
                                          <p:spTgt spid="47"/>
                                        </p:tgtEl>
                                      </p:cBhvr>
                                    </p:animEffect>
                                  </p:childTnLst>
                                </p:cTn>
                              </p:par>
                              <p:par>
                                <p:cTn id="80" presetID="53" presetClass="entr" presetSubtype="16" fill="hold" grpId="0" nodeType="withEffect">
                                  <p:stCondLst>
                                    <p:cond delay="200"/>
                                  </p:stCondLst>
                                  <p:childTnLst>
                                    <p:set>
                                      <p:cBhvr>
                                        <p:cTn id="81" dur="1" fill="hold">
                                          <p:stCondLst>
                                            <p:cond delay="0"/>
                                          </p:stCondLst>
                                        </p:cTn>
                                        <p:tgtEl>
                                          <p:spTgt spid="48"/>
                                        </p:tgtEl>
                                        <p:attrNameLst>
                                          <p:attrName>style.visibility</p:attrName>
                                        </p:attrNameLst>
                                      </p:cBhvr>
                                      <p:to>
                                        <p:strVal val="visible"/>
                                      </p:to>
                                    </p:set>
                                    <p:anim calcmode="lin" valueType="num">
                                      <p:cBhvr>
                                        <p:cTn id="82" dur="500" fill="hold"/>
                                        <p:tgtEl>
                                          <p:spTgt spid="48"/>
                                        </p:tgtEl>
                                        <p:attrNameLst>
                                          <p:attrName>ppt_w</p:attrName>
                                        </p:attrNameLst>
                                      </p:cBhvr>
                                      <p:tavLst>
                                        <p:tav tm="0">
                                          <p:val>
                                            <p:fltVal val="0"/>
                                          </p:val>
                                        </p:tav>
                                        <p:tav tm="100000">
                                          <p:val>
                                            <p:strVal val="#ppt_w"/>
                                          </p:val>
                                        </p:tav>
                                      </p:tavLst>
                                    </p:anim>
                                    <p:anim calcmode="lin" valueType="num">
                                      <p:cBhvr>
                                        <p:cTn id="83" dur="500" fill="hold"/>
                                        <p:tgtEl>
                                          <p:spTgt spid="48"/>
                                        </p:tgtEl>
                                        <p:attrNameLst>
                                          <p:attrName>ppt_h</p:attrName>
                                        </p:attrNameLst>
                                      </p:cBhvr>
                                      <p:tavLst>
                                        <p:tav tm="0">
                                          <p:val>
                                            <p:fltVal val="0"/>
                                          </p:val>
                                        </p:tav>
                                        <p:tav tm="100000">
                                          <p:val>
                                            <p:strVal val="#ppt_h"/>
                                          </p:val>
                                        </p:tav>
                                      </p:tavLst>
                                    </p:anim>
                                    <p:animEffect transition="in" filter="fade">
                                      <p:cBhvr>
                                        <p:cTn id="84" dur="500"/>
                                        <p:tgtEl>
                                          <p:spTgt spid="48"/>
                                        </p:tgtEl>
                                      </p:cBhvr>
                                    </p:animEffect>
                                  </p:childTnLst>
                                </p:cTn>
                              </p:par>
                              <p:par>
                                <p:cTn id="85" presetID="53" presetClass="entr" presetSubtype="16" fill="hold" grpId="0" nodeType="withEffect">
                                  <p:stCondLst>
                                    <p:cond delay="0"/>
                                  </p:stCondLst>
                                  <p:childTnLst>
                                    <p:set>
                                      <p:cBhvr>
                                        <p:cTn id="86" dur="1" fill="hold">
                                          <p:stCondLst>
                                            <p:cond delay="0"/>
                                          </p:stCondLst>
                                        </p:cTn>
                                        <p:tgtEl>
                                          <p:spTgt spid="49"/>
                                        </p:tgtEl>
                                        <p:attrNameLst>
                                          <p:attrName>style.visibility</p:attrName>
                                        </p:attrNameLst>
                                      </p:cBhvr>
                                      <p:to>
                                        <p:strVal val="visible"/>
                                      </p:to>
                                    </p:set>
                                    <p:anim calcmode="lin" valueType="num">
                                      <p:cBhvr>
                                        <p:cTn id="87" dur="500" fill="hold"/>
                                        <p:tgtEl>
                                          <p:spTgt spid="49"/>
                                        </p:tgtEl>
                                        <p:attrNameLst>
                                          <p:attrName>ppt_w</p:attrName>
                                        </p:attrNameLst>
                                      </p:cBhvr>
                                      <p:tavLst>
                                        <p:tav tm="0">
                                          <p:val>
                                            <p:fltVal val="0"/>
                                          </p:val>
                                        </p:tav>
                                        <p:tav tm="100000">
                                          <p:val>
                                            <p:strVal val="#ppt_w"/>
                                          </p:val>
                                        </p:tav>
                                      </p:tavLst>
                                    </p:anim>
                                    <p:anim calcmode="lin" valueType="num">
                                      <p:cBhvr>
                                        <p:cTn id="88" dur="500" fill="hold"/>
                                        <p:tgtEl>
                                          <p:spTgt spid="49"/>
                                        </p:tgtEl>
                                        <p:attrNameLst>
                                          <p:attrName>ppt_h</p:attrName>
                                        </p:attrNameLst>
                                      </p:cBhvr>
                                      <p:tavLst>
                                        <p:tav tm="0">
                                          <p:val>
                                            <p:fltVal val="0"/>
                                          </p:val>
                                        </p:tav>
                                        <p:tav tm="100000">
                                          <p:val>
                                            <p:strVal val="#ppt_h"/>
                                          </p:val>
                                        </p:tav>
                                      </p:tavLst>
                                    </p:anim>
                                    <p:animEffect transition="in" filter="fade">
                                      <p:cBhvr>
                                        <p:cTn id="89" dur="500"/>
                                        <p:tgtEl>
                                          <p:spTgt spid="49"/>
                                        </p:tgtEl>
                                      </p:cBhvr>
                                    </p:animEffect>
                                  </p:childTnLst>
                                </p:cTn>
                              </p:par>
                              <p:par>
                                <p:cTn id="90" presetID="53" presetClass="entr" presetSubtype="16" fill="hold" grpId="0" nodeType="withEffect">
                                  <p:stCondLst>
                                    <p:cond delay="400"/>
                                  </p:stCondLst>
                                  <p:childTnLst>
                                    <p:set>
                                      <p:cBhvr>
                                        <p:cTn id="91" dur="1" fill="hold">
                                          <p:stCondLst>
                                            <p:cond delay="0"/>
                                          </p:stCondLst>
                                        </p:cTn>
                                        <p:tgtEl>
                                          <p:spTgt spid="50"/>
                                        </p:tgtEl>
                                        <p:attrNameLst>
                                          <p:attrName>style.visibility</p:attrName>
                                        </p:attrNameLst>
                                      </p:cBhvr>
                                      <p:to>
                                        <p:strVal val="visible"/>
                                      </p:to>
                                    </p:set>
                                    <p:anim calcmode="lin" valueType="num">
                                      <p:cBhvr>
                                        <p:cTn id="92" dur="500" fill="hold"/>
                                        <p:tgtEl>
                                          <p:spTgt spid="50"/>
                                        </p:tgtEl>
                                        <p:attrNameLst>
                                          <p:attrName>ppt_w</p:attrName>
                                        </p:attrNameLst>
                                      </p:cBhvr>
                                      <p:tavLst>
                                        <p:tav tm="0">
                                          <p:val>
                                            <p:fltVal val="0"/>
                                          </p:val>
                                        </p:tav>
                                        <p:tav tm="100000">
                                          <p:val>
                                            <p:strVal val="#ppt_w"/>
                                          </p:val>
                                        </p:tav>
                                      </p:tavLst>
                                    </p:anim>
                                    <p:anim calcmode="lin" valueType="num">
                                      <p:cBhvr>
                                        <p:cTn id="93" dur="500" fill="hold"/>
                                        <p:tgtEl>
                                          <p:spTgt spid="50"/>
                                        </p:tgtEl>
                                        <p:attrNameLst>
                                          <p:attrName>ppt_h</p:attrName>
                                        </p:attrNameLst>
                                      </p:cBhvr>
                                      <p:tavLst>
                                        <p:tav tm="0">
                                          <p:val>
                                            <p:fltVal val="0"/>
                                          </p:val>
                                        </p:tav>
                                        <p:tav tm="100000">
                                          <p:val>
                                            <p:strVal val="#ppt_h"/>
                                          </p:val>
                                        </p:tav>
                                      </p:tavLst>
                                    </p:anim>
                                    <p:animEffect transition="in" filter="fade">
                                      <p:cBhvr>
                                        <p:cTn id="94" dur="500"/>
                                        <p:tgtEl>
                                          <p:spTgt spid="50"/>
                                        </p:tgtEl>
                                      </p:cBhvr>
                                    </p:animEffect>
                                  </p:childTnLst>
                                </p:cTn>
                              </p:par>
                              <p:par>
                                <p:cTn id="95" presetID="53" presetClass="entr" presetSubtype="16" fill="hold" grpId="0" nodeType="withEffect">
                                  <p:stCondLst>
                                    <p:cond delay="200"/>
                                  </p:stCondLst>
                                  <p:childTnLst>
                                    <p:set>
                                      <p:cBhvr>
                                        <p:cTn id="96" dur="1" fill="hold">
                                          <p:stCondLst>
                                            <p:cond delay="0"/>
                                          </p:stCondLst>
                                        </p:cTn>
                                        <p:tgtEl>
                                          <p:spTgt spid="51"/>
                                        </p:tgtEl>
                                        <p:attrNameLst>
                                          <p:attrName>style.visibility</p:attrName>
                                        </p:attrNameLst>
                                      </p:cBhvr>
                                      <p:to>
                                        <p:strVal val="visible"/>
                                      </p:to>
                                    </p:set>
                                    <p:anim calcmode="lin" valueType="num">
                                      <p:cBhvr>
                                        <p:cTn id="97" dur="500" fill="hold"/>
                                        <p:tgtEl>
                                          <p:spTgt spid="51"/>
                                        </p:tgtEl>
                                        <p:attrNameLst>
                                          <p:attrName>ppt_w</p:attrName>
                                        </p:attrNameLst>
                                      </p:cBhvr>
                                      <p:tavLst>
                                        <p:tav tm="0">
                                          <p:val>
                                            <p:fltVal val="0"/>
                                          </p:val>
                                        </p:tav>
                                        <p:tav tm="100000">
                                          <p:val>
                                            <p:strVal val="#ppt_w"/>
                                          </p:val>
                                        </p:tav>
                                      </p:tavLst>
                                    </p:anim>
                                    <p:anim calcmode="lin" valueType="num">
                                      <p:cBhvr>
                                        <p:cTn id="98" dur="500" fill="hold"/>
                                        <p:tgtEl>
                                          <p:spTgt spid="51"/>
                                        </p:tgtEl>
                                        <p:attrNameLst>
                                          <p:attrName>ppt_h</p:attrName>
                                        </p:attrNameLst>
                                      </p:cBhvr>
                                      <p:tavLst>
                                        <p:tav tm="0">
                                          <p:val>
                                            <p:fltVal val="0"/>
                                          </p:val>
                                        </p:tav>
                                        <p:tav tm="100000">
                                          <p:val>
                                            <p:strVal val="#ppt_h"/>
                                          </p:val>
                                        </p:tav>
                                      </p:tavLst>
                                    </p:anim>
                                    <p:animEffect transition="in" filter="fade">
                                      <p:cBhvr>
                                        <p:cTn id="99" dur="500"/>
                                        <p:tgtEl>
                                          <p:spTgt spid="51"/>
                                        </p:tgtEl>
                                      </p:cBhvr>
                                    </p:animEffect>
                                  </p:childTnLst>
                                </p:cTn>
                              </p:par>
                              <p:par>
                                <p:cTn id="100" presetID="53" presetClass="entr" presetSubtype="16" fill="hold" grpId="0" nodeType="withEffect">
                                  <p:stCondLst>
                                    <p:cond delay="200"/>
                                  </p:stCondLst>
                                  <p:childTnLst>
                                    <p:set>
                                      <p:cBhvr>
                                        <p:cTn id="101" dur="1" fill="hold">
                                          <p:stCondLst>
                                            <p:cond delay="0"/>
                                          </p:stCondLst>
                                        </p:cTn>
                                        <p:tgtEl>
                                          <p:spTgt spid="52"/>
                                        </p:tgtEl>
                                        <p:attrNameLst>
                                          <p:attrName>style.visibility</p:attrName>
                                        </p:attrNameLst>
                                      </p:cBhvr>
                                      <p:to>
                                        <p:strVal val="visible"/>
                                      </p:to>
                                    </p:set>
                                    <p:anim calcmode="lin" valueType="num">
                                      <p:cBhvr>
                                        <p:cTn id="102" dur="500" fill="hold"/>
                                        <p:tgtEl>
                                          <p:spTgt spid="52"/>
                                        </p:tgtEl>
                                        <p:attrNameLst>
                                          <p:attrName>ppt_w</p:attrName>
                                        </p:attrNameLst>
                                      </p:cBhvr>
                                      <p:tavLst>
                                        <p:tav tm="0">
                                          <p:val>
                                            <p:fltVal val="0"/>
                                          </p:val>
                                        </p:tav>
                                        <p:tav tm="100000">
                                          <p:val>
                                            <p:strVal val="#ppt_w"/>
                                          </p:val>
                                        </p:tav>
                                      </p:tavLst>
                                    </p:anim>
                                    <p:anim calcmode="lin" valueType="num">
                                      <p:cBhvr>
                                        <p:cTn id="103" dur="500" fill="hold"/>
                                        <p:tgtEl>
                                          <p:spTgt spid="52"/>
                                        </p:tgtEl>
                                        <p:attrNameLst>
                                          <p:attrName>ppt_h</p:attrName>
                                        </p:attrNameLst>
                                      </p:cBhvr>
                                      <p:tavLst>
                                        <p:tav tm="0">
                                          <p:val>
                                            <p:fltVal val="0"/>
                                          </p:val>
                                        </p:tav>
                                        <p:tav tm="100000">
                                          <p:val>
                                            <p:strVal val="#ppt_h"/>
                                          </p:val>
                                        </p:tav>
                                      </p:tavLst>
                                    </p:anim>
                                    <p:animEffect transition="in" filter="fade">
                                      <p:cBhvr>
                                        <p:cTn id="104" dur="500"/>
                                        <p:tgtEl>
                                          <p:spTgt spid="52"/>
                                        </p:tgtEl>
                                      </p:cBhvr>
                                    </p:animEffect>
                                  </p:childTnLst>
                                </p:cTn>
                              </p:par>
                              <p:par>
                                <p:cTn id="105" presetID="53" presetClass="entr" presetSubtype="16" fill="hold" grpId="0" nodeType="withEffect">
                                  <p:stCondLst>
                                    <p:cond delay="0"/>
                                  </p:stCondLst>
                                  <p:childTnLst>
                                    <p:set>
                                      <p:cBhvr>
                                        <p:cTn id="106" dur="1" fill="hold">
                                          <p:stCondLst>
                                            <p:cond delay="0"/>
                                          </p:stCondLst>
                                        </p:cTn>
                                        <p:tgtEl>
                                          <p:spTgt spid="53"/>
                                        </p:tgtEl>
                                        <p:attrNameLst>
                                          <p:attrName>style.visibility</p:attrName>
                                        </p:attrNameLst>
                                      </p:cBhvr>
                                      <p:to>
                                        <p:strVal val="visible"/>
                                      </p:to>
                                    </p:set>
                                    <p:anim calcmode="lin" valueType="num">
                                      <p:cBhvr>
                                        <p:cTn id="107" dur="500" fill="hold"/>
                                        <p:tgtEl>
                                          <p:spTgt spid="53"/>
                                        </p:tgtEl>
                                        <p:attrNameLst>
                                          <p:attrName>ppt_w</p:attrName>
                                        </p:attrNameLst>
                                      </p:cBhvr>
                                      <p:tavLst>
                                        <p:tav tm="0">
                                          <p:val>
                                            <p:fltVal val="0"/>
                                          </p:val>
                                        </p:tav>
                                        <p:tav tm="100000">
                                          <p:val>
                                            <p:strVal val="#ppt_w"/>
                                          </p:val>
                                        </p:tav>
                                      </p:tavLst>
                                    </p:anim>
                                    <p:anim calcmode="lin" valueType="num">
                                      <p:cBhvr>
                                        <p:cTn id="108" dur="500" fill="hold"/>
                                        <p:tgtEl>
                                          <p:spTgt spid="53"/>
                                        </p:tgtEl>
                                        <p:attrNameLst>
                                          <p:attrName>ppt_h</p:attrName>
                                        </p:attrNameLst>
                                      </p:cBhvr>
                                      <p:tavLst>
                                        <p:tav tm="0">
                                          <p:val>
                                            <p:fltVal val="0"/>
                                          </p:val>
                                        </p:tav>
                                        <p:tav tm="100000">
                                          <p:val>
                                            <p:strVal val="#ppt_h"/>
                                          </p:val>
                                        </p:tav>
                                      </p:tavLst>
                                    </p:anim>
                                    <p:animEffect transition="in" filter="fade">
                                      <p:cBhvr>
                                        <p:cTn id="109" dur="500"/>
                                        <p:tgtEl>
                                          <p:spTgt spid="53"/>
                                        </p:tgtEl>
                                      </p:cBhvr>
                                    </p:animEffect>
                                  </p:childTnLst>
                                </p:cTn>
                              </p:par>
                              <p:par>
                                <p:cTn id="110" presetID="53" presetClass="entr" presetSubtype="16" fill="hold" grpId="0" nodeType="withEffect">
                                  <p:stCondLst>
                                    <p:cond delay="400"/>
                                  </p:stCondLst>
                                  <p:childTnLst>
                                    <p:set>
                                      <p:cBhvr>
                                        <p:cTn id="111" dur="1" fill="hold">
                                          <p:stCondLst>
                                            <p:cond delay="0"/>
                                          </p:stCondLst>
                                        </p:cTn>
                                        <p:tgtEl>
                                          <p:spTgt spid="54"/>
                                        </p:tgtEl>
                                        <p:attrNameLst>
                                          <p:attrName>style.visibility</p:attrName>
                                        </p:attrNameLst>
                                      </p:cBhvr>
                                      <p:to>
                                        <p:strVal val="visible"/>
                                      </p:to>
                                    </p:set>
                                    <p:anim calcmode="lin" valueType="num">
                                      <p:cBhvr>
                                        <p:cTn id="112" dur="500" fill="hold"/>
                                        <p:tgtEl>
                                          <p:spTgt spid="54"/>
                                        </p:tgtEl>
                                        <p:attrNameLst>
                                          <p:attrName>ppt_w</p:attrName>
                                        </p:attrNameLst>
                                      </p:cBhvr>
                                      <p:tavLst>
                                        <p:tav tm="0">
                                          <p:val>
                                            <p:fltVal val="0"/>
                                          </p:val>
                                        </p:tav>
                                        <p:tav tm="100000">
                                          <p:val>
                                            <p:strVal val="#ppt_w"/>
                                          </p:val>
                                        </p:tav>
                                      </p:tavLst>
                                    </p:anim>
                                    <p:anim calcmode="lin" valueType="num">
                                      <p:cBhvr>
                                        <p:cTn id="113" dur="500" fill="hold"/>
                                        <p:tgtEl>
                                          <p:spTgt spid="54"/>
                                        </p:tgtEl>
                                        <p:attrNameLst>
                                          <p:attrName>ppt_h</p:attrName>
                                        </p:attrNameLst>
                                      </p:cBhvr>
                                      <p:tavLst>
                                        <p:tav tm="0">
                                          <p:val>
                                            <p:fltVal val="0"/>
                                          </p:val>
                                        </p:tav>
                                        <p:tav tm="100000">
                                          <p:val>
                                            <p:strVal val="#ppt_h"/>
                                          </p:val>
                                        </p:tav>
                                      </p:tavLst>
                                    </p:anim>
                                    <p:animEffect transition="in" filter="fade">
                                      <p:cBhvr>
                                        <p:cTn id="114" dur="500"/>
                                        <p:tgtEl>
                                          <p:spTgt spid="54"/>
                                        </p:tgtEl>
                                      </p:cBhvr>
                                    </p:animEffect>
                                  </p:childTnLst>
                                </p:cTn>
                              </p:par>
                              <p:par>
                                <p:cTn id="115" presetID="53" presetClass="entr" presetSubtype="16" fill="hold" grpId="0" nodeType="withEffect">
                                  <p:stCondLst>
                                    <p:cond delay="200"/>
                                  </p:stCondLst>
                                  <p:childTnLst>
                                    <p:set>
                                      <p:cBhvr>
                                        <p:cTn id="116" dur="1" fill="hold">
                                          <p:stCondLst>
                                            <p:cond delay="0"/>
                                          </p:stCondLst>
                                        </p:cTn>
                                        <p:tgtEl>
                                          <p:spTgt spid="55"/>
                                        </p:tgtEl>
                                        <p:attrNameLst>
                                          <p:attrName>style.visibility</p:attrName>
                                        </p:attrNameLst>
                                      </p:cBhvr>
                                      <p:to>
                                        <p:strVal val="visible"/>
                                      </p:to>
                                    </p:set>
                                    <p:anim calcmode="lin" valueType="num">
                                      <p:cBhvr>
                                        <p:cTn id="117" dur="500" fill="hold"/>
                                        <p:tgtEl>
                                          <p:spTgt spid="55"/>
                                        </p:tgtEl>
                                        <p:attrNameLst>
                                          <p:attrName>ppt_w</p:attrName>
                                        </p:attrNameLst>
                                      </p:cBhvr>
                                      <p:tavLst>
                                        <p:tav tm="0">
                                          <p:val>
                                            <p:fltVal val="0"/>
                                          </p:val>
                                        </p:tav>
                                        <p:tav tm="100000">
                                          <p:val>
                                            <p:strVal val="#ppt_w"/>
                                          </p:val>
                                        </p:tav>
                                      </p:tavLst>
                                    </p:anim>
                                    <p:anim calcmode="lin" valueType="num">
                                      <p:cBhvr>
                                        <p:cTn id="118" dur="500" fill="hold"/>
                                        <p:tgtEl>
                                          <p:spTgt spid="55"/>
                                        </p:tgtEl>
                                        <p:attrNameLst>
                                          <p:attrName>ppt_h</p:attrName>
                                        </p:attrNameLst>
                                      </p:cBhvr>
                                      <p:tavLst>
                                        <p:tav tm="0">
                                          <p:val>
                                            <p:fltVal val="0"/>
                                          </p:val>
                                        </p:tav>
                                        <p:tav tm="100000">
                                          <p:val>
                                            <p:strVal val="#ppt_h"/>
                                          </p:val>
                                        </p:tav>
                                      </p:tavLst>
                                    </p:anim>
                                    <p:animEffect transition="in" filter="fade">
                                      <p:cBhvr>
                                        <p:cTn id="119" dur="500"/>
                                        <p:tgtEl>
                                          <p:spTgt spid="55"/>
                                        </p:tgtEl>
                                      </p:cBhvr>
                                    </p:animEffect>
                                  </p:childTnLst>
                                </p:cTn>
                              </p:par>
                              <p:par>
                                <p:cTn id="120" presetID="53" presetClass="entr" presetSubtype="16" fill="hold" grpId="0" nodeType="withEffect">
                                  <p:stCondLst>
                                    <p:cond delay="0"/>
                                  </p:stCondLst>
                                  <p:childTnLst>
                                    <p:set>
                                      <p:cBhvr>
                                        <p:cTn id="121" dur="1" fill="hold">
                                          <p:stCondLst>
                                            <p:cond delay="0"/>
                                          </p:stCondLst>
                                        </p:cTn>
                                        <p:tgtEl>
                                          <p:spTgt spid="56"/>
                                        </p:tgtEl>
                                        <p:attrNameLst>
                                          <p:attrName>style.visibility</p:attrName>
                                        </p:attrNameLst>
                                      </p:cBhvr>
                                      <p:to>
                                        <p:strVal val="visible"/>
                                      </p:to>
                                    </p:set>
                                    <p:anim calcmode="lin" valueType="num">
                                      <p:cBhvr>
                                        <p:cTn id="122" dur="500" fill="hold"/>
                                        <p:tgtEl>
                                          <p:spTgt spid="56"/>
                                        </p:tgtEl>
                                        <p:attrNameLst>
                                          <p:attrName>ppt_w</p:attrName>
                                        </p:attrNameLst>
                                      </p:cBhvr>
                                      <p:tavLst>
                                        <p:tav tm="0">
                                          <p:val>
                                            <p:fltVal val="0"/>
                                          </p:val>
                                        </p:tav>
                                        <p:tav tm="100000">
                                          <p:val>
                                            <p:strVal val="#ppt_w"/>
                                          </p:val>
                                        </p:tav>
                                      </p:tavLst>
                                    </p:anim>
                                    <p:anim calcmode="lin" valueType="num">
                                      <p:cBhvr>
                                        <p:cTn id="123" dur="500" fill="hold"/>
                                        <p:tgtEl>
                                          <p:spTgt spid="56"/>
                                        </p:tgtEl>
                                        <p:attrNameLst>
                                          <p:attrName>ppt_h</p:attrName>
                                        </p:attrNameLst>
                                      </p:cBhvr>
                                      <p:tavLst>
                                        <p:tav tm="0">
                                          <p:val>
                                            <p:fltVal val="0"/>
                                          </p:val>
                                        </p:tav>
                                        <p:tav tm="100000">
                                          <p:val>
                                            <p:strVal val="#ppt_h"/>
                                          </p:val>
                                        </p:tav>
                                      </p:tavLst>
                                    </p:anim>
                                    <p:animEffect transition="in" filter="fade">
                                      <p:cBhvr>
                                        <p:cTn id="124" dur="500"/>
                                        <p:tgtEl>
                                          <p:spTgt spid="56"/>
                                        </p:tgtEl>
                                      </p:cBhvr>
                                    </p:animEffect>
                                  </p:childTnLst>
                                </p:cTn>
                              </p:par>
                              <p:par>
                                <p:cTn id="125" presetID="53" presetClass="entr" presetSubtype="16" fill="hold" grpId="0" nodeType="withEffect">
                                  <p:stCondLst>
                                    <p:cond delay="400"/>
                                  </p:stCondLst>
                                  <p:childTnLst>
                                    <p:set>
                                      <p:cBhvr>
                                        <p:cTn id="126" dur="1" fill="hold">
                                          <p:stCondLst>
                                            <p:cond delay="0"/>
                                          </p:stCondLst>
                                        </p:cTn>
                                        <p:tgtEl>
                                          <p:spTgt spid="57"/>
                                        </p:tgtEl>
                                        <p:attrNameLst>
                                          <p:attrName>style.visibility</p:attrName>
                                        </p:attrNameLst>
                                      </p:cBhvr>
                                      <p:to>
                                        <p:strVal val="visible"/>
                                      </p:to>
                                    </p:set>
                                    <p:anim calcmode="lin" valueType="num">
                                      <p:cBhvr>
                                        <p:cTn id="127" dur="500" fill="hold"/>
                                        <p:tgtEl>
                                          <p:spTgt spid="57"/>
                                        </p:tgtEl>
                                        <p:attrNameLst>
                                          <p:attrName>ppt_w</p:attrName>
                                        </p:attrNameLst>
                                      </p:cBhvr>
                                      <p:tavLst>
                                        <p:tav tm="0">
                                          <p:val>
                                            <p:fltVal val="0"/>
                                          </p:val>
                                        </p:tav>
                                        <p:tav tm="100000">
                                          <p:val>
                                            <p:strVal val="#ppt_w"/>
                                          </p:val>
                                        </p:tav>
                                      </p:tavLst>
                                    </p:anim>
                                    <p:anim calcmode="lin" valueType="num">
                                      <p:cBhvr>
                                        <p:cTn id="128" dur="500" fill="hold"/>
                                        <p:tgtEl>
                                          <p:spTgt spid="57"/>
                                        </p:tgtEl>
                                        <p:attrNameLst>
                                          <p:attrName>ppt_h</p:attrName>
                                        </p:attrNameLst>
                                      </p:cBhvr>
                                      <p:tavLst>
                                        <p:tav tm="0">
                                          <p:val>
                                            <p:fltVal val="0"/>
                                          </p:val>
                                        </p:tav>
                                        <p:tav tm="100000">
                                          <p:val>
                                            <p:strVal val="#ppt_h"/>
                                          </p:val>
                                        </p:tav>
                                      </p:tavLst>
                                    </p:anim>
                                    <p:animEffect transition="in" filter="fade">
                                      <p:cBhvr>
                                        <p:cTn id="129" dur="500"/>
                                        <p:tgtEl>
                                          <p:spTgt spid="57"/>
                                        </p:tgtEl>
                                      </p:cBhvr>
                                    </p:animEffect>
                                  </p:childTnLst>
                                </p:cTn>
                              </p:par>
                              <p:par>
                                <p:cTn id="130" presetID="53" presetClass="entr" presetSubtype="16" fill="hold" grpId="0" nodeType="withEffect">
                                  <p:stCondLst>
                                    <p:cond delay="200"/>
                                  </p:stCondLst>
                                  <p:childTnLst>
                                    <p:set>
                                      <p:cBhvr>
                                        <p:cTn id="131" dur="1" fill="hold">
                                          <p:stCondLst>
                                            <p:cond delay="0"/>
                                          </p:stCondLst>
                                        </p:cTn>
                                        <p:tgtEl>
                                          <p:spTgt spid="58"/>
                                        </p:tgtEl>
                                        <p:attrNameLst>
                                          <p:attrName>style.visibility</p:attrName>
                                        </p:attrNameLst>
                                      </p:cBhvr>
                                      <p:to>
                                        <p:strVal val="visible"/>
                                      </p:to>
                                    </p:set>
                                    <p:anim calcmode="lin" valueType="num">
                                      <p:cBhvr>
                                        <p:cTn id="132" dur="500" fill="hold"/>
                                        <p:tgtEl>
                                          <p:spTgt spid="58"/>
                                        </p:tgtEl>
                                        <p:attrNameLst>
                                          <p:attrName>ppt_w</p:attrName>
                                        </p:attrNameLst>
                                      </p:cBhvr>
                                      <p:tavLst>
                                        <p:tav tm="0">
                                          <p:val>
                                            <p:fltVal val="0"/>
                                          </p:val>
                                        </p:tav>
                                        <p:tav tm="100000">
                                          <p:val>
                                            <p:strVal val="#ppt_w"/>
                                          </p:val>
                                        </p:tav>
                                      </p:tavLst>
                                    </p:anim>
                                    <p:anim calcmode="lin" valueType="num">
                                      <p:cBhvr>
                                        <p:cTn id="133" dur="500" fill="hold"/>
                                        <p:tgtEl>
                                          <p:spTgt spid="58"/>
                                        </p:tgtEl>
                                        <p:attrNameLst>
                                          <p:attrName>ppt_h</p:attrName>
                                        </p:attrNameLst>
                                      </p:cBhvr>
                                      <p:tavLst>
                                        <p:tav tm="0">
                                          <p:val>
                                            <p:fltVal val="0"/>
                                          </p:val>
                                        </p:tav>
                                        <p:tav tm="100000">
                                          <p:val>
                                            <p:strVal val="#ppt_h"/>
                                          </p:val>
                                        </p:tav>
                                      </p:tavLst>
                                    </p:anim>
                                    <p:animEffect transition="in" filter="fade">
                                      <p:cBhvr>
                                        <p:cTn id="134" dur="500"/>
                                        <p:tgtEl>
                                          <p:spTgt spid="58"/>
                                        </p:tgtEl>
                                      </p:cBhvr>
                                    </p:animEffect>
                                  </p:childTnLst>
                                </p:cTn>
                              </p:par>
                              <p:par>
                                <p:cTn id="135" presetID="53" presetClass="entr" presetSubtype="16" fill="hold" grpId="0" nodeType="withEffect">
                                  <p:stCondLst>
                                    <p:cond delay="200"/>
                                  </p:stCondLst>
                                  <p:childTnLst>
                                    <p:set>
                                      <p:cBhvr>
                                        <p:cTn id="136" dur="1" fill="hold">
                                          <p:stCondLst>
                                            <p:cond delay="0"/>
                                          </p:stCondLst>
                                        </p:cTn>
                                        <p:tgtEl>
                                          <p:spTgt spid="59"/>
                                        </p:tgtEl>
                                        <p:attrNameLst>
                                          <p:attrName>style.visibility</p:attrName>
                                        </p:attrNameLst>
                                      </p:cBhvr>
                                      <p:to>
                                        <p:strVal val="visible"/>
                                      </p:to>
                                    </p:set>
                                    <p:anim calcmode="lin" valueType="num">
                                      <p:cBhvr>
                                        <p:cTn id="137" dur="500" fill="hold"/>
                                        <p:tgtEl>
                                          <p:spTgt spid="59"/>
                                        </p:tgtEl>
                                        <p:attrNameLst>
                                          <p:attrName>ppt_w</p:attrName>
                                        </p:attrNameLst>
                                      </p:cBhvr>
                                      <p:tavLst>
                                        <p:tav tm="0">
                                          <p:val>
                                            <p:fltVal val="0"/>
                                          </p:val>
                                        </p:tav>
                                        <p:tav tm="100000">
                                          <p:val>
                                            <p:strVal val="#ppt_w"/>
                                          </p:val>
                                        </p:tav>
                                      </p:tavLst>
                                    </p:anim>
                                    <p:anim calcmode="lin" valueType="num">
                                      <p:cBhvr>
                                        <p:cTn id="138" dur="500" fill="hold"/>
                                        <p:tgtEl>
                                          <p:spTgt spid="59"/>
                                        </p:tgtEl>
                                        <p:attrNameLst>
                                          <p:attrName>ppt_h</p:attrName>
                                        </p:attrNameLst>
                                      </p:cBhvr>
                                      <p:tavLst>
                                        <p:tav tm="0">
                                          <p:val>
                                            <p:fltVal val="0"/>
                                          </p:val>
                                        </p:tav>
                                        <p:tav tm="100000">
                                          <p:val>
                                            <p:strVal val="#ppt_h"/>
                                          </p:val>
                                        </p:tav>
                                      </p:tavLst>
                                    </p:anim>
                                    <p:animEffect transition="in" filter="fade">
                                      <p:cBhvr>
                                        <p:cTn id="139" dur="500"/>
                                        <p:tgtEl>
                                          <p:spTgt spid="59"/>
                                        </p:tgtEl>
                                      </p:cBhvr>
                                    </p:animEffect>
                                  </p:childTnLst>
                                </p:cTn>
                              </p:par>
                              <p:par>
                                <p:cTn id="140" presetID="53" presetClass="entr" presetSubtype="16" fill="hold" grpId="0" nodeType="withEffect">
                                  <p:stCondLst>
                                    <p:cond delay="200"/>
                                  </p:stCondLst>
                                  <p:childTnLst>
                                    <p:set>
                                      <p:cBhvr>
                                        <p:cTn id="141" dur="1" fill="hold">
                                          <p:stCondLst>
                                            <p:cond delay="0"/>
                                          </p:stCondLst>
                                        </p:cTn>
                                        <p:tgtEl>
                                          <p:spTgt spid="60"/>
                                        </p:tgtEl>
                                        <p:attrNameLst>
                                          <p:attrName>style.visibility</p:attrName>
                                        </p:attrNameLst>
                                      </p:cBhvr>
                                      <p:to>
                                        <p:strVal val="visible"/>
                                      </p:to>
                                    </p:set>
                                    <p:anim calcmode="lin" valueType="num">
                                      <p:cBhvr>
                                        <p:cTn id="142" dur="500" fill="hold"/>
                                        <p:tgtEl>
                                          <p:spTgt spid="60"/>
                                        </p:tgtEl>
                                        <p:attrNameLst>
                                          <p:attrName>ppt_w</p:attrName>
                                        </p:attrNameLst>
                                      </p:cBhvr>
                                      <p:tavLst>
                                        <p:tav tm="0">
                                          <p:val>
                                            <p:fltVal val="0"/>
                                          </p:val>
                                        </p:tav>
                                        <p:tav tm="100000">
                                          <p:val>
                                            <p:strVal val="#ppt_w"/>
                                          </p:val>
                                        </p:tav>
                                      </p:tavLst>
                                    </p:anim>
                                    <p:anim calcmode="lin" valueType="num">
                                      <p:cBhvr>
                                        <p:cTn id="143" dur="500" fill="hold"/>
                                        <p:tgtEl>
                                          <p:spTgt spid="60"/>
                                        </p:tgtEl>
                                        <p:attrNameLst>
                                          <p:attrName>ppt_h</p:attrName>
                                        </p:attrNameLst>
                                      </p:cBhvr>
                                      <p:tavLst>
                                        <p:tav tm="0">
                                          <p:val>
                                            <p:fltVal val="0"/>
                                          </p:val>
                                        </p:tav>
                                        <p:tav tm="100000">
                                          <p:val>
                                            <p:strVal val="#ppt_h"/>
                                          </p:val>
                                        </p:tav>
                                      </p:tavLst>
                                    </p:anim>
                                    <p:animEffect transition="in" filter="fade">
                                      <p:cBhvr>
                                        <p:cTn id="144" dur="500"/>
                                        <p:tgtEl>
                                          <p:spTgt spid="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P spid="37" grpId="0"/>
      <p:bldP spid="38" grpId="0"/>
      <p:bldP spid="39" grpId="0" animBg="1"/>
      <p:bldP spid="40"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P spid="51" grpId="0" animBg="1"/>
      <p:bldP spid="52" grpId="0" animBg="1"/>
      <p:bldP spid="53" grpId="0" animBg="1"/>
      <p:bldP spid="54" grpId="0" animBg="1"/>
      <p:bldP spid="55" grpId="0" animBg="1"/>
      <p:bldP spid="56" grpId="0" animBg="1"/>
      <p:bldP spid="57" grpId="0" animBg="1"/>
      <p:bldP spid="58" grpId="0" animBg="1"/>
      <p:bldP spid="59" grpId="0" animBg="1"/>
      <p:bldP spid="60" grpId="0" animBg="1"/>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2810644" y="3536208"/>
            <a:ext cx="7984613" cy="475387"/>
          </a:xfrm>
          <a:prstGeom prst="rect">
            <a:avLst/>
          </a:prstGeom>
          <a:noFill/>
        </p:spPr>
        <p:txBody>
          <a:bodyPr wrap="square" rtlCol="0">
            <a:spAutoFit/>
          </a:bodyPr>
          <a:lstStyle/>
          <a:p>
            <a:r>
              <a:rPr lang="en-US" altLang="zh-CN" sz="2489" dirty="0"/>
              <a:t>51PPT</a:t>
            </a:r>
            <a:r>
              <a:rPr lang="zh-CN" altLang="en-US" sz="2489" dirty="0"/>
              <a:t>模板网    </a:t>
            </a:r>
            <a:r>
              <a:rPr lang="en-US" altLang="zh-CN" sz="2489" dirty="0">
                <a:hlinkClick r:id="rId2"/>
              </a:rPr>
              <a:t>www.51pptmoban.com</a:t>
            </a:r>
            <a:r>
              <a:rPr lang="en-US" altLang="zh-CN" sz="2489" dirty="0"/>
              <a:t>   </a:t>
            </a:r>
            <a:r>
              <a:rPr lang="zh-CN" altLang="en-US" sz="2489" dirty="0"/>
              <a:t>授权发布</a:t>
            </a:r>
            <a:endParaRPr lang="zh-CN" altLang="en-US" sz="2489" dirty="0"/>
          </a:p>
        </p:txBody>
      </p:sp>
    </p:spTree>
    <p:extLst>
      <p:ext uri="{BB962C8B-B14F-4D97-AF65-F5344CB8AC3E}">
        <p14:creationId xmlns:p14="http://schemas.microsoft.com/office/powerpoint/2010/main" val="301310078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103" name="直接连接符 102"/>
          <p:cNvCxnSpPr/>
          <p:nvPr/>
        </p:nvCxnSpPr>
        <p:spPr>
          <a:xfrm>
            <a:off x="-981" y="4278514"/>
            <a:ext cx="207705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4" name="直接连接符 103"/>
          <p:cNvCxnSpPr/>
          <p:nvPr/>
        </p:nvCxnSpPr>
        <p:spPr>
          <a:xfrm flipV="1">
            <a:off x="2076073" y="3626709"/>
            <a:ext cx="407378" cy="65180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5" name="直接连接符 104"/>
          <p:cNvCxnSpPr/>
          <p:nvPr/>
        </p:nvCxnSpPr>
        <p:spPr>
          <a:xfrm>
            <a:off x="2483453" y="3626709"/>
            <a:ext cx="651805" cy="2199842"/>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6" name="直接连接符 105"/>
          <p:cNvCxnSpPr/>
          <p:nvPr/>
        </p:nvCxnSpPr>
        <p:spPr>
          <a:xfrm flipV="1">
            <a:off x="3135258" y="1997196"/>
            <a:ext cx="1140659" cy="382935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7" name="直接连接符 106"/>
          <p:cNvCxnSpPr/>
          <p:nvPr/>
        </p:nvCxnSpPr>
        <p:spPr>
          <a:xfrm>
            <a:off x="4275916" y="1997196"/>
            <a:ext cx="407378" cy="228131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08" name="直接连接符 107"/>
          <p:cNvCxnSpPr/>
          <p:nvPr/>
        </p:nvCxnSpPr>
        <p:spPr>
          <a:xfrm flipV="1">
            <a:off x="4683294" y="4265615"/>
            <a:ext cx="4463102" cy="12899"/>
          </a:xfrm>
          <a:prstGeom prst="line">
            <a:avLst/>
          </a:prstGeom>
          <a:ln/>
        </p:spPr>
        <p:style>
          <a:lnRef idx="3">
            <a:schemeClr val="accent1"/>
          </a:lnRef>
          <a:fillRef idx="0">
            <a:schemeClr val="accent1"/>
          </a:fillRef>
          <a:effectRef idx="2">
            <a:schemeClr val="accent1"/>
          </a:effectRef>
          <a:fontRef idx="minor">
            <a:schemeClr val="tx1"/>
          </a:fontRef>
        </p:style>
      </p:cxnSp>
      <p:sp>
        <p:nvSpPr>
          <p:cNvPr id="109" name="弧形 108"/>
          <p:cNvSpPr/>
          <p:nvPr/>
        </p:nvSpPr>
        <p:spPr>
          <a:xfrm rot="-8100000">
            <a:off x="2080168" y="3223425"/>
            <a:ext cx="806567" cy="806567"/>
          </a:xfrm>
          <a:prstGeom prst="arc">
            <a:avLst>
              <a:gd name="adj1" fmla="val 16200000"/>
              <a:gd name="adj2" fmla="val 11420470"/>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0" name="弧形 109"/>
          <p:cNvSpPr/>
          <p:nvPr/>
        </p:nvSpPr>
        <p:spPr>
          <a:xfrm rot="-8100000">
            <a:off x="1792108" y="2935365"/>
            <a:ext cx="1382687" cy="1382687"/>
          </a:xfrm>
          <a:prstGeom prst="arc">
            <a:avLst>
              <a:gd name="adj1" fmla="val 16200000"/>
              <a:gd name="adj2" fmla="val 1158942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椭圆 110"/>
          <p:cNvSpPr/>
          <p:nvPr/>
        </p:nvSpPr>
        <p:spPr>
          <a:xfrm>
            <a:off x="2401976" y="3545233"/>
            <a:ext cx="162951" cy="162951"/>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1188">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cxnSp>
        <p:nvCxnSpPr>
          <p:cNvPr id="112" name="直接连接符 111"/>
          <p:cNvCxnSpPr/>
          <p:nvPr/>
        </p:nvCxnSpPr>
        <p:spPr>
          <a:xfrm flipV="1">
            <a:off x="9161894" y="2649001"/>
            <a:ext cx="0" cy="1629513"/>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3" name="直接连接符 112"/>
          <p:cNvCxnSpPr/>
          <p:nvPr/>
        </p:nvCxnSpPr>
        <p:spPr>
          <a:xfrm flipH="1">
            <a:off x="8771103" y="2649001"/>
            <a:ext cx="390791" cy="0"/>
          </a:xfrm>
          <a:prstGeom prst="line">
            <a:avLst/>
          </a:prstGeom>
          <a:ln>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14" name="组合 113"/>
          <p:cNvGrpSpPr/>
          <p:nvPr/>
        </p:nvGrpSpPr>
        <p:grpSpPr>
          <a:xfrm>
            <a:off x="8286325" y="1589818"/>
            <a:ext cx="1506717" cy="1059183"/>
            <a:chOff x="6732243" y="123478"/>
            <a:chExt cx="1566627" cy="1440160"/>
          </a:xfrm>
        </p:grpSpPr>
        <p:sp>
          <p:nvSpPr>
            <p:cNvPr id="115" name="弧形 114"/>
            <p:cNvSpPr/>
            <p:nvPr/>
          </p:nvSpPr>
          <p:spPr>
            <a:xfrm>
              <a:off x="6732243" y="123478"/>
              <a:ext cx="1008113" cy="1008113"/>
            </a:xfrm>
            <a:prstGeom prst="arc">
              <a:avLst>
                <a:gd name="adj1" fmla="val 14665"/>
                <a:gd name="adj2" fmla="val 5368857"/>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2489">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16" name="组合 62"/>
            <p:cNvGrpSpPr/>
            <p:nvPr/>
          </p:nvGrpSpPr>
          <p:grpSpPr>
            <a:xfrm>
              <a:off x="7236296" y="627534"/>
              <a:ext cx="1062574" cy="936104"/>
              <a:chOff x="7236296" y="627534"/>
              <a:chExt cx="1062574" cy="936104"/>
            </a:xfrm>
          </p:grpSpPr>
          <p:cxnSp>
            <p:nvCxnSpPr>
              <p:cNvPr id="117" name="直接连接符 116"/>
              <p:cNvCxnSpPr/>
              <p:nvPr/>
            </p:nvCxnSpPr>
            <p:spPr>
              <a:xfrm>
                <a:off x="7236296" y="1131590"/>
                <a:ext cx="0" cy="43204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18" name="直接连接符 117"/>
              <p:cNvCxnSpPr/>
              <p:nvPr/>
            </p:nvCxnSpPr>
            <p:spPr>
              <a:xfrm>
                <a:off x="7740350" y="627534"/>
                <a:ext cx="558520" cy="0"/>
              </a:xfrm>
              <a:prstGeom prst="line">
                <a:avLst/>
              </a:prstGeom>
              <a:ln/>
            </p:spPr>
            <p:style>
              <a:lnRef idx="3">
                <a:schemeClr val="accent1"/>
              </a:lnRef>
              <a:fillRef idx="0">
                <a:schemeClr val="accent1"/>
              </a:fillRef>
              <a:effectRef idx="2">
                <a:schemeClr val="accent1"/>
              </a:effectRef>
              <a:fontRef idx="minor">
                <a:schemeClr val="tx1"/>
              </a:fontRef>
            </p:style>
          </p:cxnSp>
        </p:grpSp>
      </p:grpSp>
      <p:cxnSp>
        <p:nvCxnSpPr>
          <p:cNvPr id="119" name="直接连接符 118"/>
          <p:cNvCxnSpPr/>
          <p:nvPr/>
        </p:nvCxnSpPr>
        <p:spPr>
          <a:xfrm>
            <a:off x="9793046" y="1960531"/>
            <a:ext cx="1" cy="2317983"/>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120" name="直接连接符 119"/>
          <p:cNvCxnSpPr/>
          <p:nvPr/>
        </p:nvCxnSpPr>
        <p:spPr>
          <a:xfrm flipV="1">
            <a:off x="9793046" y="4265615"/>
            <a:ext cx="3649908" cy="12899"/>
          </a:xfrm>
          <a:prstGeom prst="line">
            <a:avLst/>
          </a:prstGeom>
          <a:ln/>
        </p:spPr>
        <p:style>
          <a:lnRef idx="3">
            <a:schemeClr val="accent1"/>
          </a:lnRef>
          <a:fillRef idx="0">
            <a:schemeClr val="accent1"/>
          </a:fillRef>
          <a:effectRef idx="2">
            <a:schemeClr val="accent1"/>
          </a:effectRef>
          <a:fontRef idx="minor">
            <a:schemeClr val="tx1"/>
          </a:fontRef>
        </p:style>
      </p:cxnSp>
      <p:sp>
        <p:nvSpPr>
          <p:cNvPr id="130" name="TextBox 129"/>
          <p:cNvSpPr txBox="1"/>
          <p:nvPr/>
        </p:nvSpPr>
        <p:spPr>
          <a:xfrm>
            <a:off x="9065566" y="4831430"/>
            <a:ext cx="2991525" cy="788806"/>
          </a:xfrm>
          <a:prstGeom prst="rect">
            <a:avLst/>
          </a:prstGeom>
          <a:noFill/>
        </p:spPr>
        <p:txBody>
          <a:bodyPr wrap="none" rtlCol="0">
            <a:spAutoFit/>
          </a:bodyPr>
          <a:lstStyle/>
          <a:p>
            <a:r>
              <a:rPr lang="zh-CN" altLang="en-US" sz="4526" dirty="0">
                <a:solidFill>
                  <a:srgbClr val="0070C0"/>
                </a:solidFill>
                <a:latin typeface="Arial" panose="020B0604020202020204" pitchFamily="34" charset="0"/>
                <a:ea typeface="微软雅黑" panose="020B0503020204020204" pitchFamily="34" charset="-122"/>
                <a:sym typeface="Arial" panose="020B0604020202020204" pitchFamily="34" charset="0"/>
              </a:rPr>
              <a:t>工 作 汇 报</a:t>
            </a:r>
            <a:endParaRPr lang="zh-CN" altLang="en-US" sz="4526"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131" name="矩形 130"/>
          <p:cNvSpPr/>
          <p:nvPr/>
        </p:nvSpPr>
        <p:spPr>
          <a:xfrm>
            <a:off x="0" y="6124721"/>
            <a:ext cx="13442950" cy="19336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sp>
        <p:nvSpPr>
          <p:cNvPr id="33" name="TextBox 32"/>
          <p:cNvSpPr txBox="1"/>
          <p:nvPr/>
        </p:nvSpPr>
        <p:spPr>
          <a:xfrm>
            <a:off x="982495" y="6544850"/>
            <a:ext cx="11397129" cy="1346266"/>
          </a:xfrm>
          <a:prstGeom prst="rect">
            <a:avLst/>
          </a:prstGeom>
          <a:noFill/>
        </p:spPr>
        <p:txBody>
          <a:bodyPr wrap="square" rtlCol="0">
            <a:spAutoFit/>
          </a:bodyPr>
          <a:lstStyle/>
          <a:p>
            <a:pPr>
              <a:lnSpc>
                <a:spcPct val="150000"/>
              </a:lnSpc>
            </a:pPr>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a:t>
            </a:r>
          </a:p>
          <a:p>
            <a:pPr>
              <a:lnSpc>
                <a:spcPct val="150000"/>
              </a:lnSpc>
            </a:pPr>
            <a:endPar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03"/>
                                        </p:tgtEl>
                                        <p:attrNameLst>
                                          <p:attrName>style.visibility</p:attrName>
                                        </p:attrNameLst>
                                      </p:cBhvr>
                                      <p:to>
                                        <p:strVal val="visible"/>
                                      </p:to>
                                    </p:set>
                                    <p:animEffect transition="in" filter="wipe(left)">
                                      <p:cBhvr>
                                        <p:cTn id="7" dur="200"/>
                                        <p:tgtEl>
                                          <p:spTgt spid="103"/>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104"/>
                                        </p:tgtEl>
                                        <p:attrNameLst>
                                          <p:attrName>style.visibility</p:attrName>
                                        </p:attrNameLst>
                                      </p:cBhvr>
                                      <p:to>
                                        <p:strVal val="visible"/>
                                      </p:to>
                                    </p:set>
                                    <p:animEffect transition="in" filter="wipe(down)">
                                      <p:cBhvr>
                                        <p:cTn id="11" dur="10"/>
                                        <p:tgtEl>
                                          <p:spTgt spid="104"/>
                                        </p:tgtEl>
                                      </p:cBhvr>
                                    </p:animEffect>
                                  </p:childTnLst>
                                </p:cTn>
                              </p:par>
                            </p:childTnLst>
                          </p:cTn>
                        </p:par>
                        <p:par>
                          <p:cTn id="12" fill="hold">
                            <p:stCondLst>
                              <p:cond delay="210"/>
                            </p:stCondLst>
                            <p:childTnLst>
                              <p:par>
                                <p:cTn id="13" presetID="53" presetClass="entr" presetSubtype="16" fill="hold" grpId="0" nodeType="afterEffect">
                                  <p:stCondLst>
                                    <p:cond delay="0"/>
                                  </p:stCondLst>
                                  <p:childTnLst>
                                    <p:set>
                                      <p:cBhvr>
                                        <p:cTn id="14" dur="1" fill="hold">
                                          <p:stCondLst>
                                            <p:cond delay="0"/>
                                          </p:stCondLst>
                                        </p:cTn>
                                        <p:tgtEl>
                                          <p:spTgt spid="110"/>
                                        </p:tgtEl>
                                        <p:attrNameLst>
                                          <p:attrName>style.visibility</p:attrName>
                                        </p:attrNameLst>
                                      </p:cBhvr>
                                      <p:to>
                                        <p:strVal val="visible"/>
                                      </p:to>
                                    </p:set>
                                    <p:anim calcmode="lin" valueType="num">
                                      <p:cBhvr>
                                        <p:cTn id="15" dur="250" fill="hold"/>
                                        <p:tgtEl>
                                          <p:spTgt spid="110"/>
                                        </p:tgtEl>
                                        <p:attrNameLst>
                                          <p:attrName>ppt_w</p:attrName>
                                        </p:attrNameLst>
                                      </p:cBhvr>
                                      <p:tavLst>
                                        <p:tav tm="0">
                                          <p:val>
                                            <p:fltVal val="0"/>
                                          </p:val>
                                        </p:tav>
                                        <p:tav tm="100000">
                                          <p:val>
                                            <p:strVal val="#ppt_w"/>
                                          </p:val>
                                        </p:tav>
                                      </p:tavLst>
                                    </p:anim>
                                    <p:anim calcmode="lin" valueType="num">
                                      <p:cBhvr>
                                        <p:cTn id="16" dur="250" fill="hold"/>
                                        <p:tgtEl>
                                          <p:spTgt spid="110"/>
                                        </p:tgtEl>
                                        <p:attrNameLst>
                                          <p:attrName>ppt_h</p:attrName>
                                        </p:attrNameLst>
                                      </p:cBhvr>
                                      <p:tavLst>
                                        <p:tav tm="0">
                                          <p:val>
                                            <p:fltVal val="0"/>
                                          </p:val>
                                        </p:tav>
                                        <p:tav tm="100000">
                                          <p:val>
                                            <p:strVal val="#ppt_h"/>
                                          </p:val>
                                        </p:tav>
                                      </p:tavLst>
                                    </p:anim>
                                    <p:animEffect transition="in" filter="fade">
                                      <p:cBhvr>
                                        <p:cTn id="17" dur="250"/>
                                        <p:tgtEl>
                                          <p:spTgt spid="1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09"/>
                                        </p:tgtEl>
                                        <p:attrNameLst>
                                          <p:attrName>style.visibility</p:attrName>
                                        </p:attrNameLst>
                                      </p:cBhvr>
                                      <p:to>
                                        <p:strVal val="visible"/>
                                      </p:to>
                                    </p:set>
                                    <p:anim calcmode="lin" valueType="num">
                                      <p:cBhvr>
                                        <p:cTn id="20" dur="250" fill="hold"/>
                                        <p:tgtEl>
                                          <p:spTgt spid="109"/>
                                        </p:tgtEl>
                                        <p:attrNameLst>
                                          <p:attrName>ppt_w</p:attrName>
                                        </p:attrNameLst>
                                      </p:cBhvr>
                                      <p:tavLst>
                                        <p:tav tm="0">
                                          <p:val>
                                            <p:fltVal val="0"/>
                                          </p:val>
                                        </p:tav>
                                        <p:tav tm="100000">
                                          <p:val>
                                            <p:strVal val="#ppt_w"/>
                                          </p:val>
                                        </p:tav>
                                      </p:tavLst>
                                    </p:anim>
                                    <p:anim calcmode="lin" valueType="num">
                                      <p:cBhvr>
                                        <p:cTn id="21" dur="250" fill="hold"/>
                                        <p:tgtEl>
                                          <p:spTgt spid="109"/>
                                        </p:tgtEl>
                                        <p:attrNameLst>
                                          <p:attrName>ppt_h</p:attrName>
                                        </p:attrNameLst>
                                      </p:cBhvr>
                                      <p:tavLst>
                                        <p:tav tm="0">
                                          <p:val>
                                            <p:fltVal val="0"/>
                                          </p:val>
                                        </p:tav>
                                        <p:tav tm="100000">
                                          <p:val>
                                            <p:strVal val="#ppt_h"/>
                                          </p:val>
                                        </p:tav>
                                      </p:tavLst>
                                    </p:anim>
                                    <p:animEffect transition="in" filter="fade">
                                      <p:cBhvr>
                                        <p:cTn id="22" dur="250"/>
                                        <p:tgtEl>
                                          <p:spTgt spid="109"/>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111"/>
                                        </p:tgtEl>
                                        <p:attrNameLst>
                                          <p:attrName>style.visibility</p:attrName>
                                        </p:attrNameLst>
                                      </p:cBhvr>
                                      <p:to>
                                        <p:strVal val="visible"/>
                                      </p:to>
                                    </p:set>
                                    <p:anim calcmode="lin" valueType="num">
                                      <p:cBhvr>
                                        <p:cTn id="25" dur="250" fill="hold"/>
                                        <p:tgtEl>
                                          <p:spTgt spid="111"/>
                                        </p:tgtEl>
                                        <p:attrNameLst>
                                          <p:attrName>ppt_w</p:attrName>
                                        </p:attrNameLst>
                                      </p:cBhvr>
                                      <p:tavLst>
                                        <p:tav tm="0">
                                          <p:val>
                                            <p:fltVal val="0"/>
                                          </p:val>
                                        </p:tav>
                                        <p:tav tm="100000">
                                          <p:val>
                                            <p:strVal val="#ppt_w"/>
                                          </p:val>
                                        </p:tav>
                                      </p:tavLst>
                                    </p:anim>
                                    <p:anim calcmode="lin" valueType="num">
                                      <p:cBhvr>
                                        <p:cTn id="26" dur="250" fill="hold"/>
                                        <p:tgtEl>
                                          <p:spTgt spid="111"/>
                                        </p:tgtEl>
                                        <p:attrNameLst>
                                          <p:attrName>ppt_h</p:attrName>
                                        </p:attrNameLst>
                                      </p:cBhvr>
                                      <p:tavLst>
                                        <p:tav tm="0">
                                          <p:val>
                                            <p:fltVal val="0"/>
                                          </p:val>
                                        </p:tav>
                                        <p:tav tm="100000">
                                          <p:val>
                                            <p:strVal val="#ppt_h"/>
                                          </p:val>
                                        </p:tav>
                                      </p:tavLst>
                                    </p:anim>
                                    <p:animEffect transition="in" filter="fade">
                                      <p:cBhvr>
                                        <p:cTn id="27" dur="250"/>
                                        <p:tgtEl>
                                          <p:spTgt spid="111"/>
                                        </p:tgtEl>
                                      </p:cBhvr>
                                    </p:animEffect>
                                  </p:childTnLst>
                                </p:cTn>
                              </p:par>
                              <p:par>
                                <p:cTn id="28" presetID="22" presetClass="entr" presetSubtype="1" fill="hold" nodeType="withEffect">
                                  <p:stCondLst>
                                    <p:cond delay="0"/>
                                  </p:stCondLst>
                                  <p:childTnLst>
                                    <p:set>
                                      <p:cBhvr>
                                        <p:cTn id="29" dur="1" fill="hold">
                                          <p:stCondLst>
                                            <p:cond delay="0"/>
                                          </p:stCondLst>
                                        </p:cTn>
                                        <p:tgtEl>
                                          <p:spTgt spid="105"/>
                                        </p:tgtEl>
                                        <p:attrNameLst>
                                          <p:attrName>style.visibility</p:attrName>
                                        </p:attrNameLst>
                                      </p:cBhvr>
                                      <p:to>
                                        <p:strVal val="visible"/>
                                      </p:to>
                                    </p:set>
                                    <p:animEffect transition="in" filter="wipe(up)">
                                      <p:cBhvr>
                                        <p:cTn id="30" dur="250"/>
                                        <p:tgtEl>
                                          <p:spTgt spid="105"/>
                                        </p:tgtEl>
                                      </p:cBhvr>
                                    </p:animEffect>
                                  </p:childTnLst>
                                </p:cTn>
                              </p:par>
                            </p:childTnLst>
                          </p:cTn>
                        </p:par>
                        <p:par>
                          <p:cTn id="31" fill="hold">
                            <p:stCondLst>
                              <p:cond delay="460"/>
                            </p:stCondLst>
                            <p:childTnLst>
                              <p:par>
                                <p:cTn id="32" presetID="22" presetClass="entr" presetSubtype="4" fill="hold" nodeType="afterEffect">
                                  <p:stCondLst>
                                    <p:cond delay="0"/>
                                  </p:stCondLst>
                                  <p:childTnLst>
                                    <p:set>
                                      <p:cBhvr>
                                        <p:cTn id="33" dur="1" fill="hold">
                                          <p:stCondLst>
                                            <p:cond delay="0"/>
                                          </p:stCondLst>
                                        </p:cTn>
                                        <p:tgtEl>
                                          <p:spTgt spid="106"/>
                                        </p:tgtEl>
                                        <p:attrNameLst>
                                          <p:attrName>style.visibility</p:attrName>
                                        </p:attrNameLst>
                                      </p:cBhvr>
                                      <p:to>
                                        <p:strVal val="visible"/>
                                      </p:to>
                                    </p:set>
                                    <p:animEffect transition="in" filter="wipe(down)">
                                      <p:cBhvr>
                                        <p:cTn id="34" dur="250"/>
                                        <p:tgtEl>
                                          <p:spTgt spid="106"/>
                                        </p:tgtEl>
                                      </p:cBhvr>
                                    </p:animEffect>
                                  </p:childTnLst>
                                </p:cTn>
                              </p:par>
                            </p:childTnLst>
                          </p:cTn>
                        </p:par>
                        <p:par>
                          <p:cTn id="35" fill="hold">
                            <p:stCondLst>
                              <p:cond delay="710"/>
                            </p:stCondLst>
                            <p:childTnLst>
                              <p:par>
                                <p:cTn id="36" presetID="22" presetClass="entr" presetSubtype="1" fill="hold" nodeType="afterEffect">
                                  <p:stCondLst>
                                    <p:cond delay="0"/>
                                  </p:stCondLst>
                                  <p:childTnLst>
                                    <p:set>
                                      <p:cBhvr>
                                        <p:cTn id="37" dur="1" fill="hold">
                                          <p:stCondLst>
                                            <p:cond delay="0"/>
                                          </p:stCondLst>
                                        </p:cTn>
                                        <p:tgtEl>
                                          <p:spTgt spid="107"/>
                                        </p:tgtEl>
                                        <p:attrNameLst>
                                          <p:attrName>style.visibility</p:attrName>
                                        </p:attrNameLst>
                                      </p:cBhvr>
                                      <p:to>
                                        <p:strVal val="visible"/>
                                      </p:to>
                                    </p:set>
                                    <p:animEffect transition="in" filter="wipe(up)">
                                      <p:cBhvr>
                                        <p:cTn id="38" dur="200"/>
                                        <p:tgtEl>
                                          <p:spTgt spid="107"/>
                                        </p:tgtEl>
                                      </p:cBhvr>
                                    </p:animEffect>
                                  </p:childTnLst>
                                </p:cTn>
                              </p:par>
                            </p:childTnLst>
                          </p:cTn>
                        </p:par>
                        <p:par>
                          <p:cTn id="39" fill="hold">
                            <p:stCondLst>
                              <p:cond delay="910"/>
                            </p:stCondLst>
                            <p:childTnLst>
                              <p:par>
                                <p:cTn id="40" presetID="22" presetClass="entr" presetSubtype="8" fill="hold" nodeType="afterEffect">
                                  <p:stCondLst>
                                    <p:cond delay="0"/>
                                  </p:stCondLst>
                                  <p:childTnLst>
                                    <p:set>
                                      <p:cBhvr>
                                        <p:cTn id="41" dur="1" fill="hold">
                                          <p:stCondLst>
                                            <p:cond delay="0"/>
                                          </p:stCondLst>
                                        </p:cTn>
                                        <p:tgtEl>
                                          <p:spTgt spid="108"/>
                                        </p:tgtEl>
                                        <p:attrNameLst>
                                          <p:attrName>style.visibility</p:attrName>
                                        </p:attrNameLst>
                                      </p:cBhvr>
                                      <p:to>
                                        <p:strVal val="visible"/>
                                      </p:to>
                                    </p:set>
                                    <p:animEffect transition="in" filter="wipe(left)">
                                      <p:cBhvr>
                                        <p:cTn id="42" dur="250"/>
                                        <p:tgtEl>
                                          <p:spTgt spid="108"/>
                                        </p:tgtEl>
                                      </p:cBhvr>
                                    </p:animEffect>
                                  </p:childTnLst>
                                </p:cTn>
                              </p:par>
                            </p:childTnLst>
                          </p:cTn>
                        </p:par>
                        <p:par>
                          <p:cTn id="43" fill="hold">
                            <p:stCondLst>
                              <p:cond delay="1160"/>
                            </p:stCondLst>
                            <p:childTnLst>
                              <p:par>
                                <p:cTn id="44" presetID="22" presetClass="entr" presetSubtype="4" fill="hold" nodeType="afterEffect">
                                  <p:stCondLst>
                                    <p:cond delay="0"/>
                                  </p:stCondLst>
                                  <p:childTnLst>
                                    <p:set>
                                      <p:cBhvr>
                                        <p:cTn id="45" dur="1" fill="hold">
                                          <p:stCondLst>
                                            <p:cond delay="0"/>
                                          </p:stCondLst>
                                        </p:cTn>
                                        <p:tgtEl>
                                          <p:spTgt spid="112"/>
                                        </p:tgtEl>
                                        <p:attrNameLst>
                                          <p:attrName>style.visibility</p:attrName>
                                        </p:attrNameLst>
                                      </p:cBhvr>
                                      <p:to>
                                        <p:strVal val="visible"/>
                                      </p:to>
                                    </p:set>
                                    <p:animEffect transition="in" filter="wipe(down)">
                                      <p:cBhvr>
                                        <p:cTn id="46" dur="250"/>
                                        <p:tgtEl>
                                          <p:spTgt spid="112"/>
                                        </p:tgtEl>
                                      </p:cBhvr>
                                    </p:animEffect>
                                  </p:childTnLst>
                                </p:cTn>
                              </p:par>
                            </p:childTnLst>
                          </p:cTn>
                        </p:par>
                        <p:par>
                          <p:cTn id="47" fill="hold">
                            <p:stCondLst>
                              <p:cond delay="1410"/>
                            </p:stCondLst>
                            <p:childTnLst>
                              <p:par>
                                <p:cTn id="48" presetID="22" presetClass="entr" presetSubtype="2" fill="hold" nodeType="afterEffect">
                                  <p:stCondLst>
                                    <p:cond delay="0"/>
                                  </p:stCondLst>
                                  <p:childTnLst>
                                    <p:set>
                                      <p:cBhvr>
                                        <p:cTn id="49" dur="1" fill="hold">
                                          <p:stCondLst>
                                            <p:cond delay="0"/>
                                          </p:stCondLst>
                                        </p:cTn>
                                        <p:tgtEl>
                                          <p:spTgt spid="113"/>
                                        </p:tgtEl>
                                        <p:attrNameLst>
                                          <p:attrName>style.visibility</p:attrName>
                                        </p:attrNameLst>
                                      </p:cBhvr>
                                      <p:to>
                                        <p:strVal val="visible"/>
                                      </p:to>
                                    </p:set>
                                    <p:animEffect transition="in" filter="wipe(right)">
                                      <p:cBhvr>
                                        <p:cTn id="50" dur="10"/>
                                        <p:tgtEl>
                                          <p:spTgt spid="113"/>
                                        </p:tgtEl>
                                      </p:cBhvr>
                                    </p:animEffect>
                                  </p:childTnLst>
                                </p:cTn>
                              </p:par>
                            </p:childTnLst>
                          </p:cTn>
                        </p:par>
                        <p:par>
                          <p:cTn id="51" fill="hold">
                            <p:stCondLst>
                              <p:cond delay="1420"/>
                            </p:stCondLst>
                            <p:childTnLst>
                              <p:par>
                                <p:cTn id="52" presetID="22" presetClass="entr" presetSubtype="4" fill="hold" nodeType="afterEffect">
                                  <p:stCondLst>
                                    <p:cond delay="0"/>
                                  </p:stCondLst>
                                  <p:childTnLst>
                                    <p:set>
                                      <p:cBhvr>
                                        <p:cTn id="53" dur="1" fill="hold">
                                          <p:stCondLst>
                                            <p:cond delay="0"/>
                                          </p:stCondLst>
                                        </p:cTn>
                                        <p:tgtEl>
                                          <p:spTgt spid="114"/>
                                        </p:tgtEl>
                                        <p:attrNameLst>
                                          <p:attrName>style.visibility</p:attrName>
                                        </p:attrNameLst>
                                      </p:cBhvr>
                                      <p:to>
                                        <p:strVal val="visible"/>
                                      </p:to>
                                    </p:set>
                                    <p:animEffect transition="in" filter="wipe(down)">
                                      <p:cBhvr>
                                        <p:cTn id="54" dur="250"/>
                                        <p:tgtEl>
                                          <p:spTgt spid="114"/>
                                        </p:tgtEl>
                                      </p:cBhvr>
                                    </p:animEffect>
                                  </p:childTnLst>
                                </p:cTn>
                              </p:par>
                            </p:childTnLst>
                          </p:cTn>
                        </p:par>
                        <p:par>
                          <p:cTn id="55" fill="hold">
                            <p:stCondLst>
                              <p:cond delay="1670"/>
                            </p:stCondLst>
                            <p:childTnLst>
                              <p:par>
                                <p:cTn id="56" presetID="22" presetClass="entr" presetSubtype="1" fill="hold" nodeType="afterEffect">
                                  <p:stCondLst>
                                    <p:cond delay="0"/>
                                  </p:stCondLst>
                                  <p:childTnLst>
                                    <p:set>
                                      <p:cBhvr>
                                        <p:cTn id="57" dur="1" fill="hold">
                                          <p:stCondLst>
                                            <p:cond delay="0"/>
                                          </p:stCondLst>
                                        </p:cTn>
                                        <p:tgtEl>
                                          <p:spTgt spid="119"/>
                                        </p:tgtEl>
                                        <p:attrNameLst>
                                          <p:attrName>style.visibility</p:attrName>
                                        </p:attrNameLst>
                                      </p:cBhvr>
                                      <p:to>
                                        <p:strVal val="visible"/>
                                      </p:to>
                                    </p:set>
                                    <p:animEffect transition="in" filter="wipe(up)">
                                      <p:cBhvr>
                                        <p:cTn id="58" dur="250"/>
                                        <p:tgtEl>
                                          <p:spTgt spid="119"/>
                                        </p:tgtEl>
                                      </p:cBhvr>
                                    </p:animEffect>
                                  </p:childTnLst>
                                </p:cTn>
                              </p:par>
                            </p:childTnLst>
                          </p:cTn>
                        </p:par>
                        <p:par>
                          <p:cTn id="59" fill="hold">
                            <p:stCondLst>
                              <p:cond delay="1920"/>
                            </p:stCondLst>
                            <p:childTnLst>
                              <p:par>
                                <p:cTn id="60" presetID="22" presetClass="entr" presetSubtype="8" fill="hold" nodeType="afterEffect">
                                  <p:stCondLst>
                                    <p:cond delay="0"/>
                                  </p:stCondLst>
                                  <p:childTnLst>
                                    <p:set>
                                      <p:cBhvr>
                                        <p:cTn id="61" dur="1" fill="hold">
                                          <p:stCondLst>
                                            <p:cond delay="0"/>
                                          </p:stCondLst>
                                        </p:cTn>
                                        <p:tgtEl>
                                          <p:spTgt spid="120"/>
                                        </p:tgtEl>
                                        <p:attrNameLst>
                                          <p:attrName>style.visibility</p:attrName>
                                        </p:attrNameLst>
                                      </p:cBhvr>
                                      <p:to>
                                        <p:strVal val="visible"/>
                                      </p:to>
                                    </p:set>
                                    <p:animEffect transition="in" filter="wipe(left)">
                                      <p:cBhvr>
                                        <p:cTn id="62" dur="250"/>
                                        <p:tgtEl>
                                          <p:spTgt spid="120"/>
                                        </p:tgtEl>
                                      </p:cBhvr>
                                    </p:animEffect>
                                  </p:childTnLst>
                                </p:cTn>
                              </p:par>
                            </p:childTnLst>
                          </p:cTn>
                        </p:par>
                        <p:par>
                          <p:cTn id="63" fill="hold">
                            <p:stCondLst>
                              <p:cond delay="2170"/>
                            </p:stCondLst>
                            <p:childTnLst>
                              <p:par>
                                <p:cTn id="64" presetID="52" presetClass="entr" presetSubtype="0" fill="hold" grpId="0" nodeType="afterEffect">
                                  <p:stCondLst>
                                    <p:cond delay="0"/>
                                  </p:stCondLst>
                                  <p:childTnLst>
                                    <p:set>
                                      <p:cBhvr>
                                        <p:cTn id="65" dur="1" fill="hold">
                                          <p:stCondLst>
                                            <p:cond delay="0"/>
                                          </p:stCondLst>
                                        </p:cTn>
                                        <p:tgtEl>
                                          <p:spTgt spid="33"/>
                                        </p:tgtEl>
                                        <p:attrNameLst>
                                          <p:attrName>style.visibility</p:attrName>
                                        </p:attrNameLst>
                                      </p:cBhvr>
                                      <p:to>
                                        <p:strVal val="visible"/>
                                      </p:to>
                                    </p:set>
                                    <p:animScale>
                                      <p:cBhvr>
                                        <p:cTn id="66" dur="10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1000" decel="50000" fill="hold">
                                          <p:stCondLst>
                                            <p:cond delay="0"/>
                                          </p:stCondLst>
                                        </p:cTn>
                                        <p:tgtEl>
                                          <p:spTgt spid="33"/>
                                        </p:tgtEl>
                                        <p:attrNameLst>
                                          <p:attrName>ppt_x</p:attrName>
                                          <p:attrName>ppt_y</p:attrName>
                                        </p:attrNameLst>
                                      </p:cBhvr>
                                    </p:animMotion>
                                    <p:animEffect transition="in" filter="fade">
                                      <p:cBhvr>
                                        <p:cTn id="68" dur="10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P spid="110" grpId="0" animBg="1"/>
      <p:bldP spid="111" grpId="0" animBg="1"/>
      <p:bldP spid="33" grpId="0"/>
    </p:bld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35" name="标题 8"/>
          <p:cNvSpPr txBox="1">
            <a:spLocks/>
          </p:cNvSpPr>
          <p:nvPr/>
        </p:nvSpPr>
        <p:spPr>
          <a:xfrm>
            <a:off x="2194955" y="296132"/>
            <a:ext cx="3879874" cy="537828"/>
          </a:xfrm>
          <a:prstGeom prst="rect">
            <a:avLst/>
          </a:prstGeom>
        </p:spPr>
        <p:txBody>
          <a:bodyPr/>
          <a:lstStyle/>
          <a:p>
            <a:pPr>
              <a:spcBef>
                <a:spcPct val="0"/>
              </a:spcBef>
              <a:defRPr/>
            </a:pPr>
            <a:r>
              <a:rPr lang="en-US" altLang="zh-CN"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2020</a:t>
            </a:r>
            <a:r>
              <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工作回顾</a:t>
            </a:r>
            <a:endPar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6" name="矩形 35"/>
          <p:cNvSpPr/>
          <p:nvPr/>
        </p:nvSpPr>
        <p:spPr>
          <a:xfrm>
            <a:off x="0" y="4471575"/>
            <a:ext cx="13442950" cy="198195"/>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04484" tIns="52243" rIns="104484" bIns="52243"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nvGrpSpPr>
          <p:cNvPr id="37" name="组合 36"/>
          <p:cNvGrpSpPr/>
          <p:nvPr/>
        </p:nvGrpSpPr>
        <p:grpSpPr>
          <a:xfrm>
            <a:off x="1548314" y="3992782"/>
            <a:ext cx="1240984" cy="1240786"/>
            <a:chOff x="1466675" y="3784103"/>
            <a:chExt cx="1301392" cy="1301862"/>
          </a:xfrm>
        </p:grpSpPr>
        <p:grpSp>
          <p:nvGrpSpPr>
            <p:cNvPr id="38" name="组合 96"/>
            <p:cNvGrpSpPr/>
            <p:nvPr/>
          </p:nvGrpSpPr>
          <p:grpSpPr>
            <a:xfrm>
              <a:off x="1466675" y="3784103"/>
              <a:ext cx="1301392" cy="1301862"/>
              <a:chOff x="4345444" y="2542859"/>
              <a:chExt cx="1810550" cy="1811205"/>
            </a:xfrm>
          </p:grpSpPr>
          <p:grpSp>
            <p:nvGrpSpPr>
              <p:cNvPr id="40" name="组合 98"/>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2" name="同心圆 41"/>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椭圆 42"/>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椭圆 40"/>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39" name="TextBox 38"/>
            <p:cNvSpPr txBox="1"/>
            <p:nvPr/>
          </p:nvSpPr>
          <p:spPr>
            <a:xfrm>
              <a:off x="1803185" y="4302343"/>
              <a:ext cx="850204" cy="421446"/>
            </a:xfrm>
            <a:prstGeom prst="rect">
              <a:avLst/>
            </a:prstGeom>
            <a:noFill/>
          </p:spPr>
          <p:txBody>
            <a:bodyPr wrap="square" lIns="156362" tIns="78181" rIns="156362" bIns="78181" rtlCol="0">
              <a:spAutoFit/>
            </a:bodyPr>
            <a:lstStyle/>
            <a:p>
              <a:r>
                <a:rPr lang="en-US" altLang="zh-CN" sz="1584" dirty="0">
                  <a:solidFill>
                    <a:schemeClr val="bg1"/>
                  </a:solidFill>
                  <a:latin typeface="Arial" panose="020B0604020202020204" pitchFamily="34" charset="0"/>
                  <a:ea typeface="微软雅黑" panose="020B0503020204020204" pitchFamily="34" charset="-122"/>
                  <a:sym typeface="Arial" panose="020B0604020202020204" pitchFamily="34" charset="0"/>
                </a:rPr>
                <a:t>6</a:t>
              </a: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4" name="组合 43"/>
          <p:cNvGrpSpPr/>
          <p:nvPr/>
        </p:nvGrpSpPr>
        <p:grpSpPr>
          <a:xfrm>
            <a:off x="3245754" y="4125148"/>
            <a:ext cx="969968" cy="939081"/>
            <a:chOff x="3117025" y="3959191"/>
            <a:chExt cx="1017182" cy="985306"/>
          </a:xfrm>
        </p:grpSpPr>
        <p:grpSp>
          <p:nvGrpSpPr>
            <p:cNvPr id="45" name="组合 103"/>
            <p:cNvGrpSpPr/>
            <p:nvPr/>
          </p:nvGrpSpPr>
          <p:grpSpPr>
            <a:xfrm>
              <a:off x="3117025" y="3959191"/>
              <a:ext cx="984950" cy="985306"/>
              <a:chOff x="4345444" y="2542859"/>
              <a:chExt cx="1810550" cy="1811205"/>
            </a:xfrm>
          </p:grpSpPr>
          <p:grpSp>
            <p:nvGrpSpPr>
              <p:cNvPr id="47" name="组合 105"/>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49" name="同心圆 48"/>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椭圆 49"/>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椭圆 47"/>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46" name="TextBox 45"/>
            <p:cNvSpPr txBox="1"/>
            <p:nvPr/>
          </p:nvSpPr>
          <p:spPr>
            <a:xfrm>
              <a:off x="3284003" y="4253744"/>
              <a:ext cx="850204" cy="421446"/>
            </a:xfrm>
            <a:prstGeom prst="rect">
              <a:avLst/>
            </a:prstGeom>
            <a:noFill/>
          </p:spPr>
          <p:txBody>
            <a:bodyPr wrap="square" lIns="156362" tIns="78181" rIns="156362" bIns="78181" rtlCol="0">
              <a:spAutoFit/>
            </a:bodyPr>
            <a:lstStyle/>
            <a:p>
              <a:r>
                <a:rPr lang="en-US" altLang="zh-CN" sz="1584" dirty="0">
                  <a:solidFill>
                    <a:schemeClr val="bg1"/>
                  </a:solidFill>
                  <a:latin typeface="Arial" panose="020B0604020202020204" pitchFamily="34" charset="0"/>
                  <a:ea typeface="微软雅黑" panose="020B0503020204020204" pitchFamily="34" charset="-122"/>
                  <a:sym typeface="Arial" panose="020B0604020202020204" pitchFamily="34" charset="0"/>
                </a:rPr>
                <a:t>7</a:t>
              </a: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4539046" y="3998716"/>
            <a:ext cx="1258068" cy="1257867"/>
            <a:chOff x="4450933" y="3791953"/>
            <a:chExt cx="1319306" cy="1319782"/>
          </a:xfrm>
        </p:grpSpPr>
        <p:grpSp>
          <p:nvGrpSpPr>
            <p:cNvPr id="52" name="组合 110"/>
            <p:cNvGrpSpPr/>
            <p:nvPr/>
          </p:nvGrpSpPr>
          <p:grpSpPr>
            <a:xfrm>
              <a:off x="4450933" y="3791953"/>
              <a:ext cx="1319306" cy="1319782"/>
              <a:chOff x="4345444" y="2542859"/>
              <a:chExt cx="1810550" cy="1811205"/>
            </a:xfrm>
          </p:grpSpPr>
          <p:grpSp>
            <p:nvGrpSpPr>
              <p:cNvPr id="54" name="组合 112"/>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56" name="同心圆 55"/>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椭圆 56"/>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55" name="椭圆 54"/>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TextBox 52"/>
            <p:cNvSpPr txBox="1"/>
            <p:nvPr/>
          </p:nvSpPr>
          <p:spPr>
            <a:xfrm>
              <a:off x="4787443" y="4241610"/>
              <a:ext cx="850203" cy="421445"/>
            </a:xfrm>
            <a:prstGeom prst="rect">
              <a:avLst/>
            </a:prstGeom>
            <a:noFill/>
          </p:spPr>
          <p:txBody>
            <a:bodyPr wrap="square" lIns="156362" tIns="78181" rIns="156362" bIns="78181" rtlCol="0">
              <a:spAutoFit/>
            </a:bodyPr>
            <a:lstStyle/>
            <a:p>
              <a:r>
                <a:rPr lang="en-US" altLang="zh-CN" sz="1584" dirty="0">
                  <a:solidFill>
                    <a:schemeClr val="bg1"/>
                  </a:solidFill>
                  <a:latin typeface="Arial" panose="020B0604020202020204" pitchFamily="34" charset="0"/>
                  <a:ea typeface="微软雅黑" panose="020B0503020204020204" pitchFamily="34" charset="-122"/>
                  <a:sym typeface="Arial" panose="020B0604020202020204" pitchFamily="34" charset="0"/>
                </a:rPr>
                <a:t>8</a:t>
              </a: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8" name="组合 57"/>
          <p:cNvGrpSpPr/>
          <p:nvPr/>
        </p:nvGrpSpPr>
        <p:grpSpPr>
          <a:xfrm>
            <a:off x="5992692" y="4112435"/>
            <a:ext cx="971278" cy="971123"/>
            <a:chOff x="6119197" y="3942381"/>
            <a:chExt cx="1018558" cy="1018926"/>
          </a:xfrm>
        </p:grpSpPr>
        <p:grpSp>
          <p:nvGrpSpPr>
            <p:cNvPr id="59" name="组合 117"/>
            <p:cNvGrpSpPr/>
            <p:nvPr/>
          </p:nvGrpSpPr>
          <p:grpSpPr>
            <a:xfrm>
              <a:off x="6119197" y="3942381"/>
              <a:ext cx="1018558" cy="1018926"/>
              <a:chOff x="4345444" y="2542859"/>
              <a:chExt cx="1810550" cy="1811205"/>
            </a:xfrm>
          </p:grpSpPr>
          <p:grpSp>
            <p:nvGrpSpPr>
              <p:cNvPr id="61" name="组合 119"/>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63" name="同心圆 62"/>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64" name="椭圆 63"/>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62" name="椭圆 61"/>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60" name="TextBox 59"/>
            <p:cNvSpPr txBox="1"/>
            <p:nvPr/>
          </p:nvSpPr>
          <p:spPr>
            <a:xfrm>
              <a:off x="6287550" y="4250271"/>
              <a:ext cx="850205" cy="421446"/>
            </a:xfrm>
            <a:prstGeom prst="rect">
              <a:avLst/>
            </a:prstGeom>
            <a:noFill/>
          </p:spPr>
          <p:txBody>
            <a:bodyPr wrap="square" lIns="156362" tIns="78181" rIns="156362" bIns="78181" rtlCol="0">
              <a:spAutoFit/>
            </a:bodyPr>
            <a:lstStyle/>
            <a:p>
              <a:r>
                <a:rPr lang="en-US" altLang="zh-CN" sz="1584" dirty="0">
                  <a:solidFill>
                    <a:schemeClr val="bg1"/>
                  </a:solidFill>
                  <a:latin typeface="Arial" panose="020B0604020202020204" pitchFamily="34" charset="0"/>
                  <a:ea typeface="微软雅黑" panose="020B0503020204020204" pitchFamily="34" charset="-122"/>
                  <a:sym typeface="Arial" panose="020B0604020202020204" pitchFamily="34" charset="0"/>
                </a:rPr>
                <a:t>9</a:t>
              </a: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5" name="组合 64"/>
          <p:cNvGrpSpPr/>
          <p:nvPr/>
        </p:nvGrpSpPr>
        <p:grpSpPr>
          <a:xfrm>
            <a:off x="7246431" y="4112436"/>
            <a:ext cx="1091657" cy="971123"/>
            <a:chOff x="7486713" y="3942381"/>
            <a:chExt cx="1144795" cy="1018926"/>
          </a:xfrm>
        </p:grpSpPr>
        <p:grpSp>
          <p:nvGrpSpPr>
            <p:cNvPr id="66" name="组合 124"/>
            <p:cNvGrpSpPr/>
            <p:nvPr/>
          </p:nvGrpSpPr>
          <p:grpSpPr>
            <a:xfrm>
              <a:off x="7486713" y="3942381"/>
              <a:ext cx="1018558" cy="1018926"/>
              <a:chOff x="4345444" y="2542859"/>
              <a:chExt cx="1810550" cy="1811205"/>
            </a:xfrm>
          </p:grpSpPr>
          <p:grpSp>
            <p:nvGrpSpPr>
              <p:cNvPr id="68" name="组合 126"/>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0" name="同心圆 69"/>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1" name="椭圆 70"/>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69" name="椭圆 68"/>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67" name="TextBox 66"/>
            <p:cNvSpPr txBox="1"/>
            <p:nvPr/>
          </p:nvSpPr>
          <p:spPr>
            <a:xfrm>
              <a:off x="7640430" y="4272719"/>
              <a:ext cx="991078" cy="384915"/>
            </a:xfrm>
            <a:prstGeom prst="rect">
              <a:avLst/>
            </a:prstGeom>
            <a:noFill/>
          </p:spPr>
          <p:txBody>
            <a:bodyPr wrap="square" lIns="156362" tIns="78181" rIns="156362" bIns="78181" rtlCol="0">
              <a:spAutoFit/>
            </a:bodyPr>
            <a:lstStyle/>
            <a:p>
              <a:r>
                <a:rPr lang="en-US" altLang="zh-CN" sz="1358" dirty="0">
                  <a:solidFill>
                    <a:schemeClr val="bg1"/>
                  </a:solidFill>
                  <a:latin typeface="Arial" panose="020B0604020202020204" pitchFamily="34" charset="0"/>
                  <a:ea typeface="微软雅黑" panose="020B0503020204020204" pitchFamily="34" charset="-122"/>
                  <a:sym typeface="Arial" panose="020B0604020202020204" pitchFamily="34" charset="0"/>
                </a:rPr>
                <a:t>10</a:t>
              </a:r>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p>
          </p:txBody>
        </p:sp>
      </p:grpSp>
      <p:grpSp>
        <p:nvGrpSpPr>
          <p:cNvPr id="72" name="组合 71"/>
          <p:cNvGrpSpPr/>
          <p:nvPr/>
        </p:nvGrpSpPr>
        <p:grpSpPr>
          <a:xfrm>
            <a:off x="8580400" y="3984678"/>
            <a:ext cx="1293472" cy="1293266"/>
            <a:chOff x="8854229" y="3773382"/>
            <a:chExt cx="1356434" cy="1356924"/>
          </a:xfrm>
        </p:grpSpPr>
        <p:grpSp>
          <p:nvGrpSpPr>
            <p:cNvPr id="73" name="组合 131"/>
            <p:cNvGrpSpPr/>
            <p:nvPr/>
          </p:nvGrpSpPr>
          <p:grpSpPr>
            <a:xfrm>
              <a:off x="8854229" y="3773382"/>
              <a:ext cx="1356434" cy="1356924"/>
              <a:chOff x="4345444" y="2542859"/>
              <a:chExt cx="1810550" cy="1811205"/>
            </a:xfrm>
          </p:grpSpPr>
          <p:grpSp>
            <p:nvGrpSpPr>
              <p:cNvPr id="75" name="组合 133"/>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77" name="同心圆 76"/>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78" name="椭圆 77"/>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76" name="椭圆 75"/>
              <p:cNvSpPr/>
              <p:nvPr/>
            </p:nvSpPr>
            <p:spPr>
              <a:xfrm>
                <a:off x="4565570" y="2763062"/>
                <a:ext cx="1370298" cy="1370793"/>
              </a:xfrm>
              <a:prstGeom prst="ellipse">
                <a:avLst/>
              </a:prstGeom>
              <a:solidFill>
                <a:srgbClr val="00B0F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74" name="TextBox 73"/>
            <p:cNvSpPr txBox="1"/>
            <p:nvPr/>
          </p:nvSpPr>
          <p:spPr>
            <a:xfrm>
              <a:off x="9108715" y="4237767"/>
              <a:ext cx="1015119" cy="421445"/>
            </a:xfrm>
            <a:prstGeom prst="rect">
              <a:avLst/>
            </a:prstGeom>
            <a:noFill/>
          </p:spPr>
          <p:txBody>
            <a:bodyPr wrap="square" lIns="156362" tIns="78181" rIns="156362" bIns="78181" rtlCol="0">
              <a:spAutoFit/>
            </a:bodyPr>
            <a:lstStyle/>
            <a:p>
              <a:r>
                <a:rPr lang="en-US" altLang="zh-CN" sz="1584" dirty="0">
                  <a:solidFill>
                    <a:schemeClr val="bg1"/>
                  </a:solidFill>
                  <a:latin typeface="Arial" panose="020B0604020202020204" pitchFamily="34" charset="0"/>
                  <a:ea typeface="微软雅黑" panose="020B0503020204020204" pitchFamily="34" charset="-122"/>
                  <a:sym typeface="Arial" panose="020B0604020202020204" pitchFamily="34" charset="0"/>
                </a:rPr>
                <a:t>11</a:t>
              </a: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79" name="组合 78"/>
          <p:cNvGrpSpPr/>
          <p:nvPr/>
        </p:nvGrpSpPr>
        <p:grpSpPr>
          <a:xfrm>
            <a:off x="10135455" y="3800004"/>
            <a:ext cx="1759185" cy="1758905"/>
            <a:chOff x="10559621" y="3529102"/>
            <a:chExt cx="1844818" cy="1845484"/>
          </a:xfrm>
        </p:grpSpPr>
        <p:grpSp>
          <p:nvGrpSpPr>
            <p:cNvPr id="80" name="组合 138"/>
            <p:cNvGrpSpPr/>
            <p:nvPr/>
          </p:nvGrpSpPr>
          <p:grpSpPr>
            <a:xfrm>
              <a:off x="10559621" y="3529102"/>
              <a:ext cx="1844818" cy="1845484"/>
              <a:chOff x="4345444" y="2542859"/>
              <a:chExt cx="1810550" cy="1811205"/>
            </a:xfrm>
          </p:grpSpPr>
          <p:grpSp>
            <p:nvGrpSpPr>
              <p:cNvPr id="82" name="组合 140"/>
              <p:cNvGrpSpPr/>
              <p:nvPr/>
            </p:nvGrpSpPr>
            <p:grpSpPr>
              <a:xfrm>
                <a:off x="4345444" y="2542859"/>
                <a:ext cx="1810550" cy="1811205"/>
                <a:chOff x="1463339" y="1072758"/>
                <a:chExt cx="1546058" cy="1546058"/>
              </a:xfrm>
              <a:effectLst>
                <a:outerShdw blurRad="330200" dist="215900" dir="6900000" sx="91000" sy="91000" algn="t" rotWithShape="0">
                  <a:prstClr val="black">
                    <a:alpha val="49000"/>
                  </a:prstClr>
                </a:outerShdw>
              </a:effectLst>
            </p:grpSpPr>
            <p:sp>
              <p:nvSpPr>
                <p:cNvPr id="84" name="同心圆 83"/>
                <p:cNvSpPr/>
                <p:nvPr/>
              </p:nvSpPr>
              <p:spPr>
                <a:xfrm>
                  <a:off x="1463339" y="1072758"/>
                  <a:ext cx="1546058" cy="1546058"/>
                </a:xfrm>
                <a:prstGeom prst="donut">
                  <a:avLst>
                    <a:gd name="adj" fmla="val 4879"/>
                  </a:avLst>
                </a:prstGeom>
                <a:gradFill>
                  <a:gsLst>
                    <a:gs pos="0">
                      <a:schemeClr val="bg1">
                        <a:lumMod val="95000"/>
                      </a:schemeClr>
                    </a:gs>
                    <a:gs pos="55000">
                      <a:schemeClr val="bg1">
                        <a:lumMod val="95000"/>
                      </a:schemeClr>
                    </a:gs>
                    <a:gs pos="100000">
                      <a:schemeClr val="bg1">
                        <a:lumMod val="8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85" name="椭圆 84"/>
                <p:cNvSpPr/>
                <p:nvPr/>
              </p:nvSpPr>
              <p:spPr>
                <a:xfrm>
                  <a:off x="1484232" y="1093651"/>
                  <a:ext cx="1504274" cy="1504273"/>
                </a:xfrm>
                <a:prstGeom prst="ellipse">
                  <a:avLst/>
                </a:prstGeom>
                <a:gradFill>
                  <a:gsLst>
                    <a:gs pos="0">
                      <a:schemeClr val="bg1"/>
                    </a:gs>
                    <a:gs pos="51000">
                      <a:schemeClr val="bg1">
                        <a:lumMod val="95000"/>
                      </a:schemeClr>
                    </a:gs>
                    <a:gs pos="100000">
                      <a:schemeClr val="bg1">
                        <a:lumMod val="8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83" name="椭圆 82"/>
              <p:cNvSpPr/>
              <p:nvPr/>
            </p:nvSpPr>
            <p:spPr>
              <a:xfrm>
                <a:off x="4565570" y="2763062"/>
                <a:ext cx="1370298" cy="1370793"/>
              </a:xfrm>
              <a:prstGeom prst="ellipse">
                <a:avLst/>
              </a:prstGeom>
              <a:solidFill>
                <a:srgbClr val="0070C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584">
                  <a:latin typeface="Arial" panose="020B0604020202020204" pitchFamily="34" charset="0"/>
                  <a:ea typeface="微软雅黑" panose="020B0503020204020204" pitchFamily="34" charset="-122"/>
                  <a:sym typeface="Arial" panose="020B0604020202020204" pitchFamily="34" charset="0"/>
                </a:endParaRPr>
              </a:p>
            </p:txBody>
          </p:sp>
        </p:grpSp>
        <p:sp>
          <p:nvSpPr>
            <p:cNvPr id="81" name="TextBox 80"/>
            <p:cNvSpPr txBox="1"/>
            <p:nvPr/>
          </p:nvSpPr>
          <p:spPr>
            <a:xfrm>
              <a:off x="11137756" y="4249612"/>
              <a:ext cx="1097152" cy="421446"/>
            </a:xfrm>
            <a:prstGeom prst="rect">
              <a:avLst/>
            </a:prstGeom>
            <a:noFill/>
          </p:spPr>
          <p:txBody>
            <a:bodyPr wrap="square" lIns="156362" tIns="78181" rIns="156362" bIns="78181" rtlCol="0">
              <a:spAutoFit/>
            </a:bodyPr>
            <a:lstStyle/>
            <a:p>
              <a:r>
                <a:rPr lang="en-US" altLang="zh-CN" sz="1584" dirty="0">
                  <a:solidFill>
                    <a:schemeClr val="bg1"/>
                  </a:solidFill>
                  <a:latin typeface="Arial" panose="020B0604020202020204" pitchFamily="34" charset="0"/>
                  <a:ea typeface="微软雅黑" panose="020B0503020204020204" pitchFamily="34" charset="-122"/>
                  <a:sym typeface="Arial" panose="020B0604020202020204" pitchFamily="34" charset="0"/>
                </a:rPr>
                <a:t>12</a:t>
              </a:r>
              <a:r>
                <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rPr>
                <a:t>月</a:t>
              </a:r>
              <a:endParaRPr lang="zh-CN" altLang="en-US" sz="1584"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6" name="组合 85"/>
          <p:cNvGrpSpPr/>
          <p:nvPr/>
        </p:nvGrpSpPr>
        <p:grpSpPr>
          <a:xfrm>
            <a:off x="820838" y="2406513"/>
            <a:ext cx="2769657" cy="1558133"/>
            <a:chOff x="689131" y="1318791"/>
            <a:chExt cx="1631535" cy="1036935"/>
          </a:xfrm>
        </p:grpSpPr>
        <p:sp>
          <p:nvSpPr>
            <p:cNvPr id="87" name="TextBox 86"/>
            <p:cNvSpPr txBox="1"/>
            <p:nvPr/>
          </p:nvSpPr>
          <p:spPr>
            <a:xfrm>
              <a:off x="800766" y="1667530"/>
              <a:ext cx="1363987" cy="340571"/>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88" name="组合 146"/>
            <p:cNvGrpSpPr/>
            <p:nvPr/>
          </p:nvGrpSpPr>
          <p:grpSpPr>
            <a:xfrm>
              <a:off x="689131" y="1318791"/>
              <a:ext cx="1631535" cy="1036935"/>
              <a:chOff x="689131" y="1318791"/>
              <a:chExt cx="1631535" cy="1036935"/>
            </a:xfrm>
          </p:grpSpPr>
          <p:cxnSp>
            <p:nvCxnSpPr>
              <p:cNvPr id="89" name="直接连接符 8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0" name="TextBox 89"/>
              <p:cNvSpPr txBox="1"/>
              <p:nvPr/>
            </p:nvSpPr>
            <p:spPr>
              <a:xfrm>
                <a:off x="689131" y="1318791"/>
                <a:ext cx="1631535" cy="278050"/>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grpSp>
        <p:nvGrpSpPr>
          <p:cNvPr id="91" name="组合 90"/>
          <p:cNvGrpSpPr/>
          <p:nvPr/>
        </p:nvGrpSpPr>
        <p:grpSpPr>
          <a:xfrm>
            <a:off x="3989331" y="2602388"/>
            <a:ext cx="2247161" cy="1377153"/>
            <a:chOff x="873900" y="1541325"/>
            <a:chExt cx="1166203" cy="814401"/>
          </a:xfrm>
        </p:grpSpPr>
        <p:sp>
          <p:nvSpPr>
            <p:cNvPr id="92" name="TextBox 91"/>
            <p:cNvSpPr txBox="1"/>
            <p:nvPr/>
          </p:nvSpPr>
          <p:spPr>
            <a:xfrm>
              <a:off x="873900" y="1767302"/>
              <a:ext cx="1166203" cy="302633"/>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93" name="组合 151"/>
            <p:cNvGrpSpPr/>
            <p:nvPr/>
          </p:nvGrpSpPr>
          <p:grpSpPr>
            <a:xfrm>
              <a:off x="947384" y="1541325"/>
              <a:ext cx="1008112" cy="814401"/>
              <a:chOff x="947384" y="1541325"/>
              <a:chExt cx="1008112" cy="814401"/>
            </a:xfrm>
          </p:grpSpPr>
          <p:cxnSp>
            <p:nvCxnSpPr>
              <p:cNvPr id="94" name="直接连接符 93"/>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95" name="TextBox 94"/>
              <p:cNvSpPr txBox="1"/>
              <p:nvPr/>
            </p:nvSpPr>
            <p:spPr>
              <a:xfrm>
                <a:off x="947384" y="1541325"/>
                <a:ext cx="1008112" cy="247077"/>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grpSp>
        <p:nvGrpSpPr>
          <p:cNvPr id="96" name="组合 95"/>
          <p:cNvGrpSpPr/>
          <p:nvPr/>
        </p:nvGrpSpPr>
        <p:grpSpPr>
          <a:xfrm>
            <a:off x="6478983" y="2542708"/>
            <a:ext cx="2338456" cy="1499439"/>
            <a:chOff x="873900" y="1541325"/>
            <a:chExt cx="1166203" cy="814401"/>
          </a:xfrm>
        </p:grpSpPr>
        <p:sp>
          <p:nvSpPr>
            <p:cNvPr id="97" name="TextBox 96"/>
            <p:cNvSpPr txBox="1"/>
            <p:nvPr/>
          </p:nvSpPr>
          <p:spPr>
            <a:xfrm>
              <a:off x="873900" y="1767302"/>
              <a:ext cx="1166203" cy="277952"/>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98" name="组合 156"/>
            <p:cNvGrpSpPr/>
            <p:nvPr/>
          </p:nvGrpSpPr>
          <p:grpSpPr>
            <a:xfrm>
              <a:off x="947384" y="1541325"/>
              <a:ext cx="1008112" cy="814401"/>
              <a:chOff x="947384" y="1541325"/>
              <a:chExt cx="1008112" cy="814401"/>
            </a:xfrm>
          </p:grpSpPr>
          <p:cxnSp>
            <p:nvCxnSpPr>
              <p:cNvPr id="99" name="直接连接符 98"/>
              <p:cNvCxnSpPr/>
              <p:nvPr/>
            </p:nvCxnSpPr>
            <p:spPr>
              <a:xfrm flipV="1">
                <a:off x="1481601" y="2139702"/>
                <a:ext cx="0" cy="216024"/>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00" name="TextBox 99"/>
              <p:cNvSpPr txBox="1"/>
              <p:nvPr/>
            </p:nvSpPr>
            <p:spPr>
              <a:xfrm>
                <a:off x="947384" y="1541325"/>
                <a:ext cx="1008112" cy="226926"/>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grpSp>
        <p:nvGrpSpPr>
          <p:cNvPr id="101" name="组合 100"/>
          <p:cNvGrpSpPr/>
          <p:nvPr/>
        </p:nvGrpSpPr>
        <p:grpSpPr>
          <a:xfrm>
            <a:off x="9873876" y="2568169"/>
            <a:ext cx="2211973" cy="1165882"/>
            <a:chOff x="873900" y="1541325"/>
            <a:chExt cx="1166203" cy="652383"/>
          </a:xfrm>
        </p:grpSpPr>
        <p:sp>
          <p:nvSpPr>
            <p:cNvPr id="102" name="TextBox 101"/>
            <p:cNvSpPr txBox="1"/>
            <p:nvPr/>
          </p:nvSpPr>
          <p:spPr>
            <a:xfrm>
              <a:off x="873900" y="1767302"/>
              <a:ext cx="1166203" cy="286357"/>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114" name="组合 161"/>
            <p:cNvGrpSpPr/>
            <p:nvPr/>
          </p:nvGrpSpPr>
          <p:grpSpPr>
            <a:xfrm>
              <a:off x="947384" y="1541325"/>
              <a:ext cx="1008112" cy="652383"/>
              <a:chOff x="947384" y="1541325"/>
              <a:chExt cx="1008112" cy="652383"/>
            </a:xfrm>
          </p:grpSpPr>
          <p:cxnSp>
            <p:nvCxnSpPr>
              <p:cNvPr id="116" name="直接连接符 115"/>
              <p:cNvCxnSpPr/>
              <p:nvPr/>
            </p:nvCxnSpPr>
            <p:spPr>
              <a:xfrm flipV="1">
                <a:off x="1481601" y="2085697"/>
                <a:ext cx="0" cy="108011"/>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1" name="TextBox 120"/>
              <p:cNvSpPr txBox="1"/>
              <p:nvPr/>
            </p:nvSpPr>
            <p:spPr>
              <a:xfrm>
                <a:off x="947384" y="1541325"/>
                <a:ext cx="1008112" cy="233789"/>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grpSp>
        <p:nvGrpSpPr>
          <p:cNvPr id="122" name="组合 121"/>
          <p:cNvGrpSpPr/>
          <p:nvPr/>
        </p:nvGrpSpPr>
        <p:grpSpPr>
          <a:xfrm>
            <a:off x="2464148" y="5235584"/>
            <a:ext cx="2317390" cy="1171632"/>
            <a:chOff x="873900" y="1340833"/>
            <a:chExt cx="1166203" cy="757205"/>
          </a:xfrm>
        </p:grpSpPr>
        <p:sp>
          <p:nvSpPr>
            <p:cNvPr id="123" name="TextBox 122"/>
            <p:cNvSpPr txBox="1"/>
            <p:nvPr/>
          </p:nvSpPr>
          <p:spPr>
            <a:xfrm>
              <a:off x="873900" y="1767301"/>
              <a:ext cx="1166203" cy="330737"/>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124" name="组合 166"/>
            <p:cNvGrpSpPr/>
            <p:nvPr/>
          </p:nvGrpSpPr>
          <p:grpSpPr>
            <a:xfrm>
              <a:off x="947384" y="1340833"/>
              <a:ext cx="1008112" cy="470513"/>
              <a:chOff x="947384" y="1340833"/>
              <a:chExt cx="1008112" cy="470513"/>
            </a:xfrm>
          </p:grpSpPr>
          <p:cxnSp>
            <p:nvCxnSpPr>
              <p:cNvPr id="125" name="直接连接符 124"/>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26" name="TextBox 125"/>
              <p:cNvSpPr txBox="1"/>
              <p:nvPr/>
            </p:nvSpPr>
            <p:spPr>
              <a:xfrm>
                <a:off x="947384" y="1541325"/>
                <a:ext cx="1008112" cy="270021"/>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grpSp>
        <p:nvGrpSpPr>
          <p:cNvPr id="127" name="组合 126"/>
          <p:cNvGrpSpPr/>
          <p:nvPr/>
        </p:nvGrpSpPr>
        <p:grpSpPr>
          <a:xfrm>
            <a:off x="5221857" y="5255700"/>
            <a:ext cx="2317390" cy="1171632"/>
            <a:chOff x="873900" y="1340833"/>
            <a:chExt cx="1166203" cy="757205"/>
          </a:xfrm>
        </p:grpSpPr>
        <p:sp>
          <p:nvSpPr>
            <p:cNvPr id="128" name="TextBox 127"/>
            <p:cNvSpPr txBox="1"/>
            <p:nvPr/>
          </p:nvSpPr>
          <p:spPr>
            <a:xfrm>
              <a:off x="873900" y="1767301"/>
              <a:ext cx="1166203" cy="330737"/>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129" name="组合 171"/>
            <p:cNvGrpSpPr/>
            <p:nvPr/>
          </p:nvGrpSpPr>
          <p:grpSpPr>
            <a:xfrm>
              <a:off x="947384" y="1340833"/>
              <a:ext cx="1008112" cy="470513"/>
              <a:chOff x="947384" y="1340833"/>
              <a:chExt cx="1008112" cy="470513"/>
            </a:xfrm>
          </p:grpSpPr>
          <p:cxnSp>
            <p:nvCxnSpPr>
              <p:cNvPr id="132" name="直接连接符 131"/>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3" name="TextBox 132"/>
              <p:cNvSpPr txBox="1"/>
              <p:nvPr/>
            </p:nvSpPr>
            <p:spPr>
              <a:xfrm>
                <a:off x="947384" y="1541325"/>
                <a:ext cx="1008112" cy="270021"/>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grpSp>
        <p:nvGrpSpPr>
          <p:cNvPr id="134" name="组合 133"/>
          <p:cNvGrpSpPr/>
          <p:nvPr/>
        </p:nvGrpSpPr>
        <p:grpSpPr>
          <a:xfrm>
            <a:off x="7960636" y="5417362"/>
            <a:ext cx="2317390" cy="1171632"/>
            <a:chOff x="873900" y="1340833"/>
            <a:chExt cx="1166203" cy="757205"/>
          </a:xfrm>
        </p:grpSpPr>
        <p:sp>
          <p:nvSpPr>
            <p:cNvPr id="135" name="TextBox 134"/>
            <p:cNvSpPr txBox="1"/>
            <p:nvPr/>
          </p:nvSpPr>
          <p:spPr>
            <a:xfrm>
              <a:off x="873900" y="1767301"/>
              <a:ext cx="1166203" cy="330737"/>
            </a:xfrm>
            <a:prstGeom prst="rect">
              <a:avLst/>
            </a:prstGeom>
            <a:noFill/>
          </p:spPr>
          <p:txBody>
            <a:bodyPr wrap="square" lIns="103452" tIns="51726" rIns="103452" bIns="51726" rtlCol="0">
              <a:spAutoFit/>
            </a:bodyPr>
            <a:lstStyle/>
            <a:p>
              <a:pPr algn="ctr">
                <a:lnSpc>
                  <a:spcPct val="130000"/>
                </a:lnSpc>
              </a:pPr>
              <a:r>
                <a:rPr lang="zh-CN" altLang="en-US" sz="1018"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您的内容打在这里，或者通过您的内容打在这里</a:t>
              </a:r>
            </a:p>
          </p:txBody>
        </p:sp>
        <p:grpSp>
          <p:nvGrpSpPr>
            <p:cNvPr id="136" name="组合 176"/>
            <p:cNvGrpSpPr/>
            <p:nvPr/>
          </p:nvGrpSpPr>
          <p:grpSpPr>
            <a:xfrm>
              <a:off x="947384" y="1340833"/>
              <a:ext cx="1008112" cy="470513"/>
              <a:chOff x="947384" y="1340833"/>
              <a:chExt cx="1008112" cy="470513"/>
            </a:xfrm>
          </p:grpSpPr>
          <p:cxnSp>
            <p:nvCxnSpPr>
              <p:cNvPr id="137" name="直接连接符 136"/>
              <p:cNvCxnSpPr/>
              <p:nvPr/>
            </p:nvCxnSpPr>
            <p:spPr>
              <a:xfrm>
                <a:off x="1481601" y="1340833"/>
                <a:ext cx="0" cy="200492"/>
              </a:xfrm>
              <a:prstGeom prst="line">
                <a:avLst/>
              </a:prstGeom>
              <a:ln>
                <a:solidFill>
                  <a:schemeClr val="tx1">
                    <a:lumMod val="50000"/>
                    <a:lumOff val="50000"/>
                  </a:schemeClr>
                </a:solidFill>
                <a:headEnd type="oval" w="sm" len="sm"/>
              </a:ln>
            </p:spPr>
            <p:style>
              <a:lnRef idx="1">
                <a:schemeClr val="accent1"/>
              </a:lnRef>
              <a:fillRef idx="0">
                <a:schemeClr val="accent1"/>
              </a:fillRef>
              <a:effectRef idx="0">
                <a:schemeClr val="accent1"/>
              </a:effectRef>
              <a:fontRef idx="minor">
                <a:schemeClr val="tx1"/>
              </a:fontRef>
            </p:style>
          </p:cxnSp>
          <p:sp>
            <p:nvSpPr>
              <p:cNvPr id="138" name="TextBox 137"/>
              <p:cNvSpPr txBox="1"/>
              <p:nvPr/>
            </p:nvSpPr>
            <p:spPr>
              <a:xfrm>
                <a:off x="947384" y="1541325"/>
                <a:ext cx="1008112" cy="270021"/>
              </a:xfrm>
              <a:prstGeom prst="rect">
                <a:avLst/>
              </a:prstGeom>
              <a:noFill/>
            </p:spPr>
            <p:txBody>
              <a:bodyPr wrap="square" lIns="103452" tIns="0" rIns="103452" bIns="0" rtlCol="0" anchor="t">
                <a:spAutoFit/>
              </a:bodyPr>
              <a:lstStyle/>
              <a:p>
                <a:pPr algn="ctr">
                  <a:lnSpc>
                    <a:spcPct val="150000"/>
                  </a:lnSpc>
                </a:pPr>
                <a:r>
                  <a:rPr lang="zh-CN" altLang="en-US" sz="1810" dirty="0">
                    <a:solidFill>
                      <a:schemeClr val="tx1">
                        <a:lumMod val="65000"/>
                        <a:lumOff val="35000"/>
                      </a:schemeClr>
                    </a:solidFill>
                    <a:latin typeface="Arial" panose="020B0604020202020204" pitchFamily="34" charset="0"/>
                    <a:ea typeface="微软雅黑" panose="020B0503020204020204" pitchFamily="34" charset="-122"/>
                    <a:cs typeface="华文黑体" pitchFamily="2" charset="-122"/>
                    <a:sym typeface="Arial" panose="020B0604020202020204" pitchFamily="34" charset="0"/>
                  </a:rPr>
                  <a:t>添加标题</a:t>
                </a:r>
              </a:p>
            </p:txBody>
          </p:sp>
        </p:gr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1000"/>
                                        <p:tgtEl>
                                          <p:spTgt spid="36"/>
                                        </p:tgtEl>
                                      </p:cBhvr>
                                    </p:animEffect>
                                  </p:childTnLst>
                                </p:cTn>
                              </p:par>
                            </p:childTnLst>
                          </p:cTn>
                        </p:par>
                        <p:par>
                          <p:cTn id="8" fill="hold">
                            <p:stCondLst>
                              <p:cond delay="1000"/>
                            </p:stCondLst>
                            <p:childTnLst>
                              <p:par>
                                <p:cTn id="9" presetID="2" presetClass="entr" presetSubtype="2" accel="58000" fill="hold" nodeType="afterEffect">
                                  <p:stCondLst>
                                    <p:cond delay="0"/>
                                  </p:stCondLst>
                                  <p:childTnLst>
                                    <p:set>
                                      <p:cBhvr>
                                        <p:cTn id="10" dur="1" fill="hold">
                                          <p:stCondLst>
                                            <p:cond delay="0"/>
                                          </p:stCondLst>
                                        </p:cTn>
                                        <p:tgtEl>
                                          <p:spTgt spid="37"/>
                                        </p:tgtEl>
                                        <p:attrNameLst>
                                          <p:attrName>style.visibility</p:attrName>
                                        </p:attrNameLst>
                                      </p:cBhvr>
                                      <p:to>
                                        <p:strVal val="visible"/>
                                      </p:to>
                                    </p:set>
                                    <p:anim calcmode="lin" valueType="num">
                                      <p:cBhvr additive="base">
                                        <p:cTn id="11" dur="1500" fill="hold"/>
                                        <p:tgtEl>
                                          <p:spTgt spid="37"/>
                                        </p:tgtEl>
                                        <p:attrNameLst>
                                          <p:attrName>ppt_x</p:attrName>
                                        </p:attrNameLst>
                                      </p:cBhvr>
                                      <p:tavLst>
                                        <p:tav tm="0">
                                          <p:val>
                                            <p:strVal val="1+#ppt_w/2"/>
                                          </p:val>
                                        </p:tav>
                                        <p:tav tm="100000">
                                          <p:val>
                                            <p:strVal val="#ppt_x"/>
                                          </p:val>
                                        </p:tav>
                                      </p:tavLst>
                                    </p:anim>
                                    <p:anim calcmode="lin" valueType="num">
                                      <p:cBhvr additive="base">
                                        <p:cTn id="12" dur="1500" fill="hold"/>
                                        <p:tgtEl>
                                          <p:spTgt spid="37"/>
                                        </p:tgtEl>
                                        <p:attrNameLst>
                                          <p:attrName>ppt_y</p:attrName>
                                        </p:attrNameLst>
                                      </p:cBhvr>
                                      <p:tavLst>
                                        <p:tav tm="0">
                                          <p:val>
                                            <p:strVal val="#ppt_y"/>
                                          </p:val>
                                        </p:tav>
                                        <p:tav tm="100000">
                                          <p:val>
                                            <p:strVal val="#ppt_y"/>
                                          </p:val>
                                        </p:tav>
                                      </p:tavLst>
                                    </p:anim>
                                  </p:childTnLst>
                                </p:cTn>
                              </p:par>
                              <p:par>
                                <p:cTn id="13" presetID="2" presetClass="entr" presetSubtype="2" accel="58000" fill="hold" nodeType="withEffect">
                                  <p:stCondLst>
                                    <p:cond delay="200"/>
                                  </p:stCondLst>
                                  <p:childTnLst>
                                    <p:set>
                                      <p:cBhvr>
                                        <p:cTn id="14" dur="1" fill="hold">
                                          <p:stCondLst>
                                            <p:cond delay="0"/>
                                          </p:stCondLst>
                                        </p:cTn>
                                        <p:tgtEl>
                                          <p:spTgt spid="44"/>
                                        </p:tgtEl>
                                        <p:attrNameLst>
                                          <p:attrName>style.visibility</p:attrName>
                                        </p:attrNameLst>
                                      </p:cBhvr>
                                      <p:to>
                                        <p:strVal val="visible"/>
                                      </p:to>
                                    </p:set>
                                    <p:anim calcmode="lin" valueType="num">
                                      <p:cBhvr additive="base">
                                        <p:cTn id="15" dur="1500" fill="hold"/>
                                        <p:tgtEl>
                                          <p:spTgt spid="44"/>
                                        </p:tgtEl>
                                        <p:attrNameLst>
                                          <p:attrName>ppt_x</p:attrName>
                                        </p:attrNameLst>
                                      </p:cBhvr>
                                      <p:tavLst>
                                        <p:tav tm="0">
                                          <p:val>
                                            <p:strVal val="1+#ppt_w/2"/>
                                          </p:val>
                                        </p:tav>
                                        <p:tav tm="100000">
                                          <p:val>
                                            <p:strVal val="#ppt_x"/>
                                          </p:val>
                                        </p:tav>
                                      </p:tavLst>
                                    </p:anim>
                                    <p:anim calcmode="lin" valueType="num">
                                      <p:cBhvr additive="base">
                                        <p:cTn id="16" dur="1500" fill="hold"/>
                                        <p:tgtEl>
                                          <p:spTgt spid="44"/>
                                        </p:tgtEl>
                                        <p:attrNameLst>
                                          <p:attrName>ppt_y</p:attrName>
                                        </p:attrNameLst>
                                      </p:cBhvr>
                                      <p:tavLst>
                                        <p:tav tm="0">
                                          <p:val>
                                            <p:strVal val="#ppt_y"/>
                                          </p:val>
                                        </p:tav>
                                        <p:tav tm="100000">
                                          <p:val>
                                            <p:strVal val="#ppt_y"/>
                                          </p:val>
                                        </p:tav>
                                      </p:tavLst>
                                    </p:anim>
                                  </p:childTnLst>
                                </p:cTn>
                              </p:par>
                              <p:par>
                                <p:cTn id="17" presetID="2" presetClass="entr" presetSubtype="2" accel="58000" fill="hold" nodeType="withEffect">
                                  <p:stCondLst>
                                    <p:cond delay="400"/>
                                  </p:stCondLst>
                                  <p:childTnLst>
                                    <p:set>
                                      <p:cBhvr>
                                        <p:cTn id="18" dur="1" fill="hold">
                                          <p:stCondLst>
                                            <p:cond delay="0"/>
                                          </p:stCondLst>
                                        </p:cTn>
                                        <p:tgtEl>
                                          <p:spTgt spid="51"/>
                                        </p:tgtEl>
                                        <p:attrNameLst>
                                          <p:attrName>style.visibility</p:attrName>
                                        </p:attrNameLst>
                                      </p:cBhvr>
                                      <p:to>
                                        <p:strVal val="visible"/>
                                      </p:to>
                                    </p:set>
                                    <p:anim calcmode="lin" valueType="num">
                                      <p:cBhvr additive="base">
                                        <p:cTn id="19" dur="1500" fill="hold"/>
                                        <p:tgtEl>
                                          <p:spTgt spid="51"/>
                                        </p:tgtEl>
                                        <p:attrNameLst>
                                          <p:attrName>ppt_x</p:attrName>
                                        </p:attrNameLst>
                                      </p:cBhvr>
                                      <p:tavLst>
                                        <p:tav tm="0">
                                          <p:val>
                                            <p:strVal val="1+#ppt_w/2"/>
                                          </p:val>
                                        </p:tav>
                                        <p:tav tm="100000">
                                          <p:val>
                                            <p:strVal val="#ppt_x"/>
                                          </p:val>
                                        </p:tav>
                                      </p:tavLst>
                                    </p:anim>
                                    <p:anim calcmode="lin" valueType="num">
                                      <p:cBhvr additive="base">
                                        <p:cTn id="20" dur="1500" fill="hold"/>
                                        <p:tgtEl>
                                          <p:spTgt spid="51"/>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600"/>
                                  </p:stCondLst>
                                  <p:childTnLst>
                                    <p:set>
                                      <p:cBhvr>
                                        <p:cTn id="22" dur="1" fill="hold">
                                          <p:stCondLst>
                                            <p:cond delay="0"/>
                                          </p:stCondLst>
                                        </p:cTn>
                                        <p:tgtEl>
                                          <p:spTgt spid="58"/>
                                        </p:tgtEl>
                                        <p:attrNameLst>
                                          <p:attrName>style.visibility</p:attrName>
                                        </p:attrNameLst>
                                      </p:cBhvr>
                                      <p:to>
                                        <p:strVal val="visible"/>
                                      </p:to>
                                    </p:set>
                                    <p:anim calcmode="lin" valueType="num">
                                      <p:cBhvr additive="base">
                                        <p:cTn id="23" dur="1500" fill="hold"/>
                                        <p:tgtEl>
                                          <p:spTgt spid="58"/>
                                        </p:tgtEl>
                                        <p:attrNameLst>
                                          <p:attrName>ppt_x</p:attrName>
                                        </p:attrNameLst>
                                      </p:cBhvr>
                                      <p:tavLst>
                                        <p:tav tm="0">
                                          <p:val>
                                            <p:strVal val="1+#ppt_w/2"/>
                                          </p:val>
                                        </p:tav>
                                        <p:tav tm="100000">
                                          <p:val>
                                            <p:strVal val="#ppt_x"/>
                                          </p:val>
                                        </p:tav>
                                      </p:tavLst>
                                    </p:anim>
                                    <p:anim calcmode="lin" valueType="num">
                                      <p:cBhvr additive="base">
                                        <p:cTn id="24" dur="1500" fill="hold"/>
                                        <p:tgtEl>
                                          <p:spTgt spid="58"/>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800"/>
                                  </p:stCondLst>
                                  <p:childTnLst>
                                    <p:set>
                                      <p:cBhvr>
                                        <p:cTn id="26" dur="1" fill="hold">
                                          <p:stCondLst>
                                            <p:cond delay="0"/>
                                          </p:stCondLst>
                                        </p:cTn>
                                        <p:tgtEl>
                                          <p:spTgt spid="65"/>
                                        </p:tgtEl>
                                        <p:attrNameLst>
                                          <p:attrName>style.visibility</p:attrName>
                                        </p:attrNameLst>
                                      </p:cBhvr>
                                      <p:to>
                                        <p:strVal val="visible"/>
                                      </p:to>
                                    </p:set>
                                    <p:anim calcmode="lin" valueType="num">
                                      <p:cBhvr additive="base">
                                        <p:cTn id="27" dur="1500" fill="hold"/>
                                        <p:tgtEl>
                                          <p:spTgt spid="65"/>
                                        </p:tgtEl>
                                        <p:attrNameLst>
                                          <p:attrName>ppt_x</p:attrName>
                                        </p:attrNameLst>
                                      </p:cBhvr>
                                      <p:tavLst>
                                        <p:tav tm="0">
                                          <p:val>
                                            <p:strVal val="1+#ppt_w/2"/>
                                          </p:val>
                                        </p:tav>
                                        <p:tav tm="100000">
                                          <p:val>
                                            <p:strVal val="#ppt_x"/>
                                          </p:val>
                                        </p:tav>
                                      </p:tavLst>
                                    </p:anim>
                                    <p:anim calcmode="lin" valueType="num">
                                      <p:cBhvr additive="base">
                                        <p:cTn id="28" dur="1500" fill="hold"/>
                                        <p:tgtEl>
                                          <p:spTgt spid="65"/>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1000"/>
                                  </p:stCondLst>
                                  <p:childTnLst>
                                    <p:set>
                                      <p:cBhvr>
                                        <p:cTn id="30" dur="1" fill="hold">
                                          <p:stCondLst>
                                            <p:cond delay="0"/>
                                          </p:stCondLst>
                                        </p:cTn>
                                        <p:tgtEl>
                                          <p:spTgt spid="72"/>
                                        </p:tgtEl>
                                        <p:attrNameLst>
                                          <p:attrName>style.visibility</p:attrName>
                                        </p:attrNameLst>
                                      </p:cBhvr>
                                      <p:to>
                                        <p:strVal val="visible"/>
                                      </p:to>
                                    </p:set>
                                    <p:anim calcmode="lin" valueType="num">
                                      <p:cBhvr additive="base">
                                        <p:cTn id="31" dur="1500" fill="hold"/>
                                        <p:tgtEl>
                                          <p:spTgt spid="72"/>
                                        </p:tgtEl>
                                        <p:attrNameLst>
                                          <p:attrName>ppt_x</p:attrName>
                                        </p:attrNameLst>
                                      </p:cBhvr>
                                      <p:tavLst>
                                        <p:tav tm="0">
                                          <p:val>
                                            <p:strVal val="1+#ppt_w/2"/>
                                          </p:val>
                                        </p:tav>
                                        <p:tav tm="100000">
                                          <p:val>
                                            <p:strVal val="#ppt_x"/>
                                          </p:val>
                                        </p:tav>
                                      </p:tavLst>
                                    </p:anim>
                                    <p:anim calcmode="lin" valueType="num">
                                      <p:cBhvr additive="base">
                                        <p:cTn id="32" dur="1500" fill="hold"/>
                                        <p:tgtEl>
                                          <p:spTgt spid="72"/>
                                        </p:tgtEl>
                                        <p:attrNameLst>
                                          <p:attrName>ppt_y</p:attrName>
                                        </p:attrNameLst>
                                      </p:cBhvr>
                                      <p:tavLst>
                                        <p:tav tm="0">
                                          <p:val>
                                            <p:strVal val="#ppt_y"/>
                                          </p:val>
                                        </p:tav>
                                        <p:tav tm="100000">
                                          <p:val>
                                            <p:strVal val="#ppt_y"/>
                                          </p:val>
                                        </p:tav>
                                      </p:tavLst>
                                    </p:anim>
                                  </p:childTnLst>
                                </p:cTn>
                              </p:par>
                              <p:par>
                                <p:cTn id="33" presetID="2" presetClass="entr" presetSubtype="2" accel="58000" fill="hold" nodeType="withEffect">
                                  <p:stCondLst>
                                    <p:cond delay="1200"/>
                                  </p:stCondLst>
                                  <p:childTnLst>
                                    <p:set>
                                      <p:cBhvr>
                                        <p:cTn id="34" dur="1" fill="hold">
                                          <p:stCondLst>
                                            <p:cond delay="0"/>
                                          </p:stCondLst>
                                        </p:cTn>
                                        <p:tgtEl>
                                          <p:spTgt spid="79"/>
                                        </p:tgtEl>
                                        <p:attrNameLst>
                                          <p:attrName>style.visibility</p:attrName>
                                        </p:attrNameLst>
                                      </p:cBhvr>
                                      <p:to>
                                        <p:strVal val="visible"/>
                                      </p:to>
                                    </p:set>
                                    <p:anim calcmode="lin" valueType="num">
                                      <p:cBhvr additive="base">
                                        <p:cTn id="35" dur="1500" fill="hold"/>
                                        <p:tgtEl>
                                          <p:spTgt spid="79"/>
                                        </p:tgtEl>
                                        <p:attrNameLst>
                                          <p:attrName>ppt_x</p:attrName>
                                        </p:attrNameLst>
                                      </p:cBhvr>
                                      <p:tavLst>
                                        <p:tav tm="0">
                                          <p:val>
                                            <p:strVal val="1+#ppt_w/2"/>
                                          </p:val>
                                        </p:tav>
                                        <p:tav tm="100000">
                                          <p:val>
                                            <p:strVal val="#ppt_x"/>
                                          </p:val>
                                        </p:tav>
                                      </p:tavLst>
                                    </p:anim>
                                    <p:anim calcmode="lin" valueType="num">
                                      <p:cBhvr additive="base">
                                        <p:cTn id="36" dur="1500" fill="hold"/>
                                        <p:tgtEl>
                                          <p:spTgt spid="79"/>
                                        </p:tgtEl>
                                        <p:attrNameLst>
                                          <p:attrName>ppt_y</p:attrName>
                                        </p:attrNameLst>
                                      </p:cBhvr>
                                      <p:tavLst>
                                        <p:tav tm="0">
                                          <p:val>
                                            <p:strVal val="#ppt_y"/>
                                          </p:val>
                                        </p:tav>
                                        <p:tav tm="100000">
                                          <p:val>
                                            <p:strVal val="#ppt_y"/>
                                          </p:val>
                                        </p:tav>
                                      </p:tavLst>
                                    </p:anim>
                                  </p:childTnLst>
                                </p:cTn>
                              </p:par>
                            </p:childTnLst>
                          </p:cTn>
                        </p:par>
                        <p:par>
                          <p:cTn id="37" fill="hold">
                            <p:stCondLst>
                              <p:cond delay="3700"/>
                            </p:stCondLst>
                            <p:childTnLst>
                              <p:par>
                                <p:cTn id="38" presetID="47" presetClass="entr" presetSubtype="0" fill="hold" nodeType="afterEffect">
                                  <p:stCondLst>
                                    <p:cond delay="0"/>
                                  </p:stCondLst>
                                  <p:childTnLst>
                                    <p:set>
                                      <p:cBhvr>
                                        <p:cTn id="39" dur="1" fill="hold">
                                          <p:stCondLst>
                                            <p:cond delay="0"/>
                                          </p:stCondLst>
                                        </p:cTn>
                                        <p:tgtEl>
                                          <p:spTgt spid="101"/>
                                        </p:tgtEl>
                                        <p:attrNameLst>
                                          <p:attrName>style.visibility</p:attrName>
                                        </p:attrNameLst>
                                      </p:cBhvr>
                                      <p:to>
                                        <p:strVal val="visible"/>
                                      </p:to>
                                    </p:set>
                                    <p:animEffect transition="in" filter="fade">
                                      <p:cBhvr>
                                        <p:cTn id="40" dur="500"/>
                                        <p:tgtEl>
                                          <p:spTgt spid="101"/>
                                        </p:tgtEl>
                                      </p:cBhvr>
                                    </p:animEffect>
                                    <p:anim calcmode="lin" valueType="num">
                                      <p:cBhvr>
                                        <p:cTn id="41" dur="500" fill="hold"/>
                                        <p:tgtEl>
                                          <p:spTgt spid="101"/>
                                        </p:tgtEl>
                                        <p:attrNameLst>
                                          <p:attrName>ppt_x</p:attrName>
                                        </p:attrNameLst>
                                      </p:cBhvr>
                                      <p:tavLst>
                                        <p:tav tm="0">
                                          <p:val>
                                            <p:strVal val="#ppt_x"/>
                                          </p:val>
                                        </p:tav>
                                        <p:tav tm="100000">
                                          <p:val>
                                            <p:strVal val="#ppt_x"/>
                                          </p:val>
                                        </p:tav>
                                      </p:tavLst>
                                    </p:anim>
                                    <p:anim calcmode="lin" valueType="num">
                                      <p:cBhvr>
                                        <p:cTn id="42" dur="500" fill="hold"/>
                                        <p:tgtEl>
                                          <p:spTgt spid="101"/>
                                        </p:tgtEl>
                                        <p:attrNameLst>
                                          <p:attrName>ppt_y</p:attrName>
                                        </p:attrNameLst>
                                      </p:cBhvr>
                                      <p:tavLst>
                                        <p:tav tm="0">
                                          <p:val>
                                            <p:strVal val="#ppt_y-.1"/>
                                          </p:val>
                                        </p:tav>
                                        <p:tav tm="100000">
                                          <p:val>
                                            <p:strVal val="#ppt_y"/>
                                          </p:val>
                                        </p:tav>
                                      </p:tavLst>
                                    </p:anim>
                                  </p:childTnLst>
                                </p:cTn>
                              </p:par>
                              <p:par>
                                <p:cTn id="43" presetID="47" presetClass="entr" presetSubtype="0" fill="hold" nodeType="withEffect">
                                  <p:stCondLst>
                                    <p:cond delay="300"/>
                                  </p:stCondLst>
                                  <p:childTnLst>
                                    <p:set>
                                      <p:cBhvr>
                                        <p:cTn id="44" dur="1" fill="hold">
                                          <p:stCondLst>
                                            <p:cond delay="0"/>
                                          </p:stCondLst>
                                        </p:cTn>
                                        <p:tgtEl>
                                          <p:spTgt spid="96"/>
                                        </p:tgtEl>
                                        <p:attrNameLst>
                                          <p:attrName>style.visibility</p:attrName>
                                        </p:attrNameLst>
                                      </p:cBhvr>
                                      <p:to>
                                        <p:strVal val="visible"/>
                                      </p:to>
                                    </p:set>
                                    <p:animEffect transition="in" filter="fade">
                                      <p:cBhvr>
                                        <p:cTn id="45" dur="500"/>
                                        <p:tgtEl>
                                          <p:spTgt spid="96"/>
                                        </p:tgtEl>
                                      </p:cBhvr>
                                    </p:animEffect>
                                    <p:anim calcmode="lin" valueType="num">
                                      <p:cBhvr>
                                        <p:cTn id="46" dur="500" fill="hold"/>
                                        <p:tgtEl>
                                          <p:spTgt spid="96"/>
                                        </p:tgtEl>
                                        <p:attrNameLst>
                                          <p:attrName>ppt_x</p:attrName>
                                        </p:attrNameLst>
                                      </p:cBhvr>
                                      <p:tavLst>
                                        <p:tav tm="0">
                                          <p:val>
                                            <p:strVal val="#ppt_x"/>
                                          </p:val>
                                        </p:tav>
                                        <p:tav tm="100000">
                                          <p:val>
                                            <p:strVal val="#ppt_x"/>
                                          </p:val>
                                        </p:tav>
                                      </p:tavLst>
                                    </p:anim>
                                    <p:anim calcmode="lin" valueType="num">
                                      <p:cBhvr>
                                        <p:cTn id="47" dur="500" fill="hold"/>
                                        <p:tgtEl>
                                          <p:spTgt spid="96"/>
                                        </p:tgtEl>
                                        <p:attrNameLst>
                                          <p:attrName>ppt_y</p:attrName>
                                        </p:attrNameLst>
                                      </p:cBhvr>
                                      <p:tavLst>
                                        <p:tav tm="0">
                                          <p:val>
                                            <p:strVal val="#ppt_y-.1"/>
                                          </p:val>
                                        </p:tav>
                                        <p:tav tm="100000">
                                          <p:val>
                                            <p:strVal val="#ppt_y"/>
                                          </p:val>
                                        </p:tav>
                                      </p:tavLst>
                                    </p:anim>
                                  </p:childTnLst>
                                </p:cTn>
                              </p:par>
                              <p:par>
                                <p:cTn id="48" presetID="47" presetClass="entr" presetSubtype="0" fill="hold" nodeType="withEffect">
                                  <p:stCondLst>
                                    <p:cond delay="600"/>
                                  </p:stCondLst>
                                  <p:childTnLst>
                                    <p:set>
                                      <p:cBhvr>
                                        <p:cTn id="49" dur="1" fill="hold">
                                          <p:stCondLst>
                                            <p:cond delay="0"/>
                                          </p:stCondLst>
                                        </p:cTn>
                                        <p:tgtEl>
                                          <p:spTgt spid="91"/>
                                        </p:tgtEl>
                                        <p:attrNameLst>
                                          <p:attrName>style.visibility</p:attrName>
                                        </p:attrNameLst>
                                      </p:cBhvr>
                                      <p:to>
                                        <p:strVal val="visible"/>
                                      </p:to>
                                    </p:set>
                                    <p:animEffect transition="in" filter="fade">
                                      <p:cBhvr>
                                        <p:cTn id="50" dur="500"/>
                                        <p:tgtEl>
                                          <p:spTgt spid="91"/>
                                        </p:tgtEl>
                                      </p:cBhvr>
                                    </p:animEffect>
                                    <p:anim calcmode="lin" valueType="num">
                                      <p:cBhvr>
                                        <p:cTn id="51" dur="500" fill="hold"/>
                                        <p:tgtEl>
                                          <p:spTgt spid="91"/>
                                        </p:tgtEl>
                                        <p:attrNameLst>
                                          <p:attrName>ppt_x</p:attrName>
                                        </p:attrNameLst>
                                      </p:cBhvr>
                                      <p:tavLst>
                                        <p:tav tm="0">
                                          <p:val>
                                            <p:strVal val="#ppt_x"/>
                                          </p:val>
                                        </p:tav>
                                        <p:tav tm="100000">
                                          <p:val>
                                            <p:strVal val="#ppt_x"/>
                                          </p:val>
                                        </p:tav>
                                      </p:tavLst>
                                    </p:anim>
                                    <p:anim calcmode="lin" valueType="num">
                                      <p:cBhvr>
                                        <p:cTn id="52" dur="500" fill="hold"/>
                                        <p:tgtEl>
                                          <p:spTgt spid="91"/>
                                        </p:tgtEl>
                                        <p:attrNameLst>
                                          <p:attrName>ppt_y</p:attrName>
                                        </p:attrNameLst>
                                      </p:cBhvr>
                                      <p:tavLst>
                                        <p:tav tm="0">
                                          <p:val>
                                            <p:strVal val="#ppt_y-.1"/>
                                          </p:val>
                                        </p:tav>
                                        <p:tav tm="100000">
                                          <p:val>
                                            <p:strVal val="#ppt_y"/>
                                          </p:val>
                                        </p:tav>
                                      </p:tavLst>
                                    </p:anim>
                                  </p:childTnLst>
                                </p:cTn>
                              </p:par>
                              <p:par>
                                <p:cTn id="53" presetID="47" presetClass="entr" presetSubtype="0" fill="hold" nodeType="withEffect">
                                  <p:stCondLst>
                                    <p:cond delay="800"/>
                                  </p:stCondLst>
                                  <p:childTnLst>
                                    <p:set>
                                      <p:cBhvr>
                                        <p:cTn id="54" dur="1" fill="hold">
                                          <p:stCondLst>
                                            <p:cond delay="0"/>
                                          </p:stCondLst>
                                        </p:cTn>
                                        <p:tgtEl>
                                          <p:spTgt spid="86"/>
                                        </p:tgtEl>
                                        <p:attrNameLst>
                                          <p:attrName>style.visibility</p:attrName>
                                        </p:attrNameLst>
                                      </p:cBhvr>
                                      <p:to>
                                        <p:strVal val="visible"/>
                                      </p:to>
                                    </p:set>
                                    <p:animEffect transition="in" filter="fade">
                                      <p:cBhvr>
                                        <p:cTn id="55" dur="500"/>
                                        <p:tgtEl>
                                          <p:spTgt spid="86"/>
                                        </p:tgtEl>
                                      </p:cBhvr>
                                    </p:animEffect>
                                    <p:anim calcmode="lin" valueType="num">
                                      <p:cBhvr>
                                        <p:cTn id="56" dur="500" fill="hold"/>
                                        <p:tgtEl>
                                          <p:spTgt spid="86"/>
                                        </p:tgtEl>
                                        <p:attrNameLst>
                                          <p:attrName>ppt_x</p:attrName>
                                        </p:attrNameLst>
                                      </p:cBhvr>
                                      <p:tavLst>
                                        <p:tav tm="0">
                                          <p:val>
                                            <p:strVal val="#ppt_x"/>
                                          </p:val>
                                        </p:tav>
                                        <p:tav tm="100000">
                                          <p:val>
                                            <p:strVal val="#ppt_x"/>
                                          </p:val>
                                        </p:tav>
                                      </p:tavLst>
                                    </p:anim>
                                    <p:anim calcmode="lin" valueType="num">
                                      <p:cBhvr>
                                        <p:cTn id="57" dur="500" fill="hold"/>
                                        <p:tgtEl>
                                          <p:spTgt spid="86"/>
                                        </p:tgtEl>
                                        <p:attrNameLst>
                                          <p:attrName>ppt_y</p:attrName>
                                        </p:attrNameLst>
                                      </p:cBhvr>
                                      <p:tavLst>
                                        <p:tav tm="0">
                                          <p:val>
                                            <p:strVal val="#ppt_y-.1"/>
                                          </p:val>
                                        </p:tav>
                                        <p:tav tm="100000">
                                          <p:val>
                                            <p:strVal val="#ppt_y"/>
                                          </p:val>
                                        </p:tav>
                                      </p:tavLst>
                                    </p:anim>
                                  </p:childTnLst>
                                </p:cTn>
                              </p:par>
                              <p:par>
                                <p:cTn id="58" presetID="42" presetClass="entr" presetSubtype="0" fill="hold" nodeType="withEffect">
                                  <p:stCondLst>
                                    <p:cond delay="0"/>
                                  </p:stCondLst>
                                  <p:childTnLst>
                                    <p:set>
                                      <p:cBhvr>
                                        <p:cTn id="59" dur="1" fill="hold">
                                          <p:stCondLst>
                                            <p:cond delay="0"/>
                                          </p:stCondLst>
                                        </p:cTn>
                                        <p:tgtEl>
                                          <p:spTgt spid="122"/>
                                        </p:tgtEl>
                                        <p:attrNameLst>
                                          <p:attrName>style.visibility</p:attrName>
                                        </p:attrNameLst>
                                      </p:cBhvr>
                                      <p:to>
                                        <p:strVal val="visible"/>
                                      </p:to>
                                    </p:set>
                                    <p:animEffect transition="in" filter="fade">
                                      <p:cBhvr>
                                        <p:cTn id="60" dur="500"/>
                                        <p:tgtEl>
                                          <p:spTgt spid="122"/>
                                        </p:tgtEl>
                                      </p:cBhvr>
                                    </p:animEffect>
                                    <p:anim calcmode="lin" valueType="num">
                                      <p:cBhvr>
                                        <p:cTn id="61" dur="500" fill="hold"/>
                                        <p:tgtEl>
                                          <p:spTgt spid="122"/>
                                        </p:tgtEl>
                                        <p:attrNameLst>
                                          <p:attrName>ppt_x</p:attrName>
                                        </p:attrNameLst>
                                      </p:cBhvr>
                                      <p:tavLst>
                                        <p:tav tm="0">
                                          <p:val>
                                            <p:strVal val="#ppt_x"/>
                                          </p:val>
                                        </p:tav>
                                        <p:tav tm="100000">
                                          <p:val>
                                            <p:strVal val="#ppt_x"/>
                                          </p:val>
                                        </p:tav>
                                      </p:tavLst>
                                    </p:anim>
                                    <p:anim calcmode="lin" valueType="num">
                                      <p:cBhvr>
                                        <p:cTn id="62" dur="500" fill="hold"/>
                                        <p:tgtEl>
                                          <p:spTgt spid="122"/>
                                        </p:tgtEl>
                                        <p:attrNameLst>
                                          <p:attrName>ppt_y</p:attrName>
                                        </p:attrNameLst>
                                      </p:cBhvr>
                                      <p:tavLst>
                                        <p:tav tm="0">
                                          <p:val>
                                            <p:strVal val="#ppt_y+.1"/>
                                          </p:val>
                                        </p:tav>
                                        <p:tav tm="100000">
                                          <p:val>
                                            <p:strVal val="#ppt_y"/>
                                          </p:val>
                                        </p:tav>
                                      </p:tavLst>
                                    </p:anim>
                                  </p:childTnLst>
                                </p:cTn>
                              </p:par>
                              <p:par>
                                <p:cTn id="63" presetID="42" presetClass="entr" presetSubtype="0" fill="hold" nodeType="withEffect">
                                  <p:stCondLst>
                                    <p:cond delay="300"/>
                                  </p:stCondLst>
                                  <p:childTnLst>
                                    <p:set>
                                      <p:cBhvr>
                                        <p:cTn id="64" dur="1" fill="hold">
                                          <p:stCondLst>
                                            <p:cond delay="0"/>
                                          </p:stCondLst>
                                        </p:cTn>
                                        <p:tgtEl>
                                          <p:spTgt spid="127"/>
                                        </p:tgtEl>
                                        <p:attrNameLst>
                                          <p:attrName>style.visibility</p:attrName>
                                        </p:attrNameLst>
                                      </p:cBhvr>
                                      <p:to>
                                        <p:strVal val="visible"/>
                                      </p:to>
                                    </p:set>
                                    <p:animEffect transition="in" filter="fade">
                                      <p:cBhvr>
                                        <p:cTn id="65" dur="500"/>
                                        <p:tgtEl>
                                          <p:spTgt spid="127"/>
                                        </p:tgtEl>
                                      </p:cBhvr>
                                    </p:animEffect>
                                    <p:anim calcmode="lin" valueType="num">
                                      <p:cBhvr>
                                        <p:cTn id="66" dur="500" fill="hold"/>
                                        <p:tgtEl>
                                          <p:spTgt spid="127"/>
                                        </p:tgtEl>
                                        <p:attrNameLst>
                                          <p:attrName>ppt_x</p:attrName>
                                        </p:attrNameLst>
                                      </p:cBhvr>
                                      <p:tavLst>
                                        <p:tav tm="0">
                                          <p:val>
                                            <p:strVal val="#ppt_x"/>
                                          </p:val>
                                        </p:tav>
                                        <p:tav tm="100000">
                                          <p:val>
                                            <p:strVal val="#ppt_x"/>
                                          </p:val>
                                        </p:tav>
                                      </p:tavLst>
                                    </p:anim>
                                    <p:anim calcmode="lin" valueType="num">
                                      <p:cBhvr>
                                        <p:cTn id="67" dur="500" fill="hold"/>
                                        <p:tgtEl>
                                          <p:spTgt spid="127"/>
                                        </p:tgtEl>
                                        <p:attrNameLst>
                                          <p:attrName>ppt_y</p:attrName>
                                        </p:attrNameLst>
                                      </p:cBhvr>
                                      <p:tavLst>
                                        <p:tav tm="0">
                                          <p:val>
                                            <p:strVal val="#ppt_y+.1"/>
                                          </p:val>
                                        </p:tav>
                                        <p:tav tm="100000">
                                          <p:val>
                                            <p:strVal val="#ppt_y"/>
                                          </p:val>
                                        </p:tav>
                                      </p:tavLst>
                                    </p:anim>
                                  </p:childTnLst>
                                </p:cTn>
                              </p:par>
                              <p:par>
                                <p:cTn id="68" presetID="42" presetClass="entr" presetSubtype="0" fill="hold" nodeType="withEffect">
                                  <p:stCondLst>
                                    <p:cond delay="600"/>
                                  </p:stCondLst>
                                  <p:childTnLst>
                                    <p:set>
                                      <p:cBhvr>
                                        <p:cTn id="69" dur="1" fill="hold">
                                          <p:stCondLst>
                                            <p:cond delay="0"/>
                                          </p:stCondLst>
                                        </p:cTn>
                                        <p:tgtEl>
                                          <p:spTgt spid="134"/>
                                        </p:tgtEl>
                                        <p:attrNameLst>
                                          <p:attrName>style.visibility</p:attrName>
                                        </p:attrNameLst>
                                      </p:cBhvr>
                                      <p:to>
                                        <p:strVal val="visible"/>
                                      </p:to>
                                    </p:set>
                                    <p:animEffect transition="in" filter="fade">
                                      <p:cBhvr>
                                        <p:cTn id="70" dur="500"/>
                                        <p:tgtEl>
                                          <p:spTgt spid="134"/>
                                        </p:tgtEl>
                                      </p:cBhvr>
                                    </p:animEffect>
                                    <p:anim calcmode="lin" valueType="num">
                                      <p:cBhvr>
                                        <p:cTn id="71" dur="500" fill="hold"/>
                                        <p:tgtEl>
                                          <p:spTgt spid="134"/>
                                        </p:tgtEl>
                                        <p:attrNameLst>
                                          <p:attrName>ppt_x</p:attrName>
                                        </p:attrNameLst>
                                      </p:cBhvr>
                                      <p:tavLst>
                                        <p:tav tm="0">
                                          <p:val>
                                            <p:strVal val="#ppt_x"/>
                                          </p:val>
                                        </p:tav>
                                        <p:tav tm="100000">
                                          <p:val>
                                            <p:strVal val="#ppt_x"/>
                                          </p:val>
                                        </p:tav>
                                      </p:tavLst>
                                    </p:anim>
                                    <p:anim calcmode="lin" valueType="num">
                                      <p:cBhvr>
                                        <p:cTn id="72" dur="500" fill="hold"/>
                                        <p:tgtEl>
                                          <p:spTgt spid="1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14" name="矩形 160"/>
          <p:cNvSpPr>
            <a:spLocks noChangeArrowheads="1"/>
          </p:cNvSpPr>
          <p:nvPr/>
        </p:nvSpPr>
        <p:spPr bwMode="auto">
          <a:xfrm flipH="1">
            <a:off x="3" y="2891493"/>
            <a:ext cx="14885376" cy="3014599"/>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sz="2489" b="1" dirty="0">
              <a:solidFill>
                <a:srgbClr val="FFC0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1"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5913168" y="1032387"/>
            <a:ext cx="7274763" cy="4975939"/>
          </a:xfrm>
          <a:prstGeom prst="rect">
            <a:avLst/>
          </a:prstGeom>
          <a:noFill/>
          <a:ln w="9525">
            <a:noFill/>
            <a:miter lim="800000"/>
            <a:headEnd/>
            <a:tailEnd/>
          </a:ln>
        </p:spPr>
      </p:pic>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pic>
        <p:nvPicPr>
          <p:cNvPr id="103" name="图片 10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580581" y="1921525"/>
            <a:ext cx="886065" cy="764894"/>
          </a:xfrm>
          <a:prstGeom prst="rect">
            <a:avLst/>
          </a:prstGeom>
        </p:spPr>
      </p:pic>
      <p:sp>
        <p:nvSpPr>
          <p:cNvPr id="104" name="矩形 103"/>
          <p:cNvSpPr/>
          <p:nvPr/>
        </p:nvSpPr>
        <p:spPr>
          <a:xfrm flipH="1">
            <a:off x="2033297" y="258417"/>
            <a:ext cx="3438762" cy="760978"/>
          </a:xfrm>
          <a:prstGeom prst="rect">
            <a:avLst/>
          </a:prstGeom>
        </p:spPr>
        <p:txBody>
          <a:bodyPr wrap="none">
            <a:spAutoFit/>
          </a:bodyPr>
          <a:lstStyle/>
          <a:p>
            <a:pPr fontAlgn="base">
              <a:lnSpc>
                <a:spcPct val="120000"/>
              </a:lnSpc>
            </a:pPr>
            <a:r>
              <a:rPr lang="zh-CN" altLang="en-US" sz="3621"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本年度工作叙述</a:t>
            </a:r>
            <a:endParaRPr lang="zh-CN" altLang="en-US" sz="3621"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105" name="组合 104"/>
          <p:cNvGrpSpPr/>
          <p:nvPr/>
        </p:nvGrpSpPr>
        <p:grpSpPr>
          <a:xfrm flipH="1">
            <a:off x="1061498" y="3402461"/>
            <a:ext cx="5173129" cy="958641"/>
            <a:chOff x="-107776" y="1594012"/>
            <a:chExt cx="4572000" cy="847245"/>
          </a:xfrm>
        </p:grpSpPr>
        <p:sp>
          <p:nvSpPr>
            <p:cNvPr id="106" name="矩形 105"/>
            <p:cNvSpPr/>
            <p:nvPr/>
          </p:nvSpPr>
          <p:spPr>
            <a:xfrm>
              <a:off x="2861287" y="1594012"/>
              <a:ext cx="1422681" cy="340129"/>
            </a:xfrm>
            <a:prstGeom prst="rect">
              <a:avLst/>
            </a:prstGeom>
          </p:spPr>
          <p:txBody>
            <a:bodyPr wrap="none">
              <a:spAutoFit/>
            </a:bodyPr>
            <a:lstStyle/>
            <a:p>
              <a:pPr fontAlgn="base">
                <a:lnSpc>
                  <a:spcPct val="120000"/>
                </a:lnSpc>
              </a:pPr>
              <a:r>
                <a:rPr lang="zh-CN" altLang="en-US" sz="1584"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点击增加小标题</a:t>
              </a:r>
              <a:endParaRPr lang="zh-CN" altLang="en-US" sz="1584"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7" name="椭圆 10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8" name="矩形 107"/>
            <p:cNvSpPr/>
            <p:nvPr/>
          </p:nvSpPr>
          <p:spPr>
            <a:xfrm>
              <a:off x="-107776" y="1851670"/>
              <a:ext cx="4572000" cy="589587"/>
            </a:xfrm>
            <a:prstGeom prst="rect">
              <a:avLst/>
            </a:prstGeom>
          </p:spPr>
          <p:txBody>
            <a:bodyPr>
              <a:spAutoFit/>
            </a:bodyPr>
            <a:lstStyle/>
            <a:p>
              <a:pPr>
                <a:lnSpc>
                  <a:spcPct val="150000"/>
                </a:lnSpc>
              </a:pPr>
              <a:r>
                <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请输入相关内容请输入相关内容请输入相关内容请输入相关内容</a:t>
              </a:r>
              <a:endParaRPr lang="en-US" altLang="zh-CN"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a:p>
              <a:pPr>
                <a:lnSpc>
                  <a:spcPct val="150000"/>
                </a:lnSpc>
              </a:pPr>
              <a:r>
                <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请输入相关内容请输入相关内容请输入相关</a:t>
              </a:r>
              <a:r>
                <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内容</a:t>
              </a:r>
              <a:endPar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grpSp>
      <p:grpSp>
        <p:nvGrpSpPr>
          <p:cNvPr id="109" name="组合 108"/>
          <p:cNvGrpSpPr/>
          <p:nvPr/>
        </p:nvGrpSpPr>
        <p:grpSpPr>
          <a:xfrm flipH="1">
            <a:off x="1063327" y="4427278"/>
            <a:ext cx="5173129" cy="958641"/>
            <a:chOff x="-107776" y="1594012"/>
            <a:chExt cx="4572000" cy="847245"/>
          </a:xfrm>
        </p:grpSpPr>
        <p:sp>
          <p:nvSpPr>
            <p:cNvPr id="110" name="矩形 109"/>
            <p:cNvSpPr/>
            <p:nvPr/>
          </p:nvSpPr>
          <p:spPr>
            <a:xfrm>
              <a:off x="2861287" y="1594012"/>
              <a:ext cx="1422681" cy="340129"/>
            </a:xfrm>
            <a:prstGeom prst="rect">
              <a:avLst/>
            </a:prstGeom>
          </p:spPr>
          <p:txBody>
            <a:bodyPr wrap="none">
              <a:spAutoFit/>
            </a:bodyPr>
            <a:lstStyle/>
            <a:p>
              <a:pPr fontAlgn="base">
                <a:lnSpc>
                  <a:spcPct val="120000"/>
                </a:lnSpc>
              </a:pPr>
              <a:r>
                <a:rPr lang="zh-CN" altLang="en-US" sz="1584"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rPr>
                <a:t>点击增加小标题</a:t>
              </a:r>
              <a:endParaRPr lang="zh-CN" altLang="en-US" sz="1584" b="1" dirty="0">
                <a:solidFill>
                  <a:schemeClr val="tx1">
                    <a:lumMod val="85000"/>
                    <a:lumOff val="1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1" name="椭圆 110"/>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2" name="矩形 111"/>
            <p:cNvSpPr/>
            <p:nvPr/>
          </p:nvSpPr>
          <p:spPr>
            <a:xfrm>
              <a:off x="-107776" y="1851670"/>
              <a:ext cx="4572000" cy="589587"/>
            </a:xfrm>
            <a:prstGeom prst="rect">
              <a:avLst/>
            </a:prstGeom>
          </p:spPr>
          <p:txBody>
            <a:bodyPr>
              <a:spAutoFit/>
            </a:bodyPr>
            <a:lstStyle/>
            <a:p>
              <a:pPr>
                <a:lnSpc>
                  <a:spcPct val="150000"/>
                </a:lnSpc>
              </a:pPr>
              <a:r>
                <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请输入相关内容请输入相关内容请输入相关内容请输入相关内容</a:t>
              </a:r>
              <a:endParaRPr lang="en-US" altLang="zh-CN"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a:p>
              <a:pPr>
                <a:lnSpc>
                  <a:spcPct val="150000"/>
                </a:lnSpc>
              </a:pPr>
              <a:r>
                <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请输入相关内容请输入相关内容请输入相关</a:t>
              </a:r>
              <a:r>
                <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rPr>
                <a:t>内容</a:t>
              </a:r>
              <a:endParaRPr lang="zh-CN" altLang="en-US" sz="1245" dirty="0">
                <a:solidFill>
                  <a:schemeClr val="tx1">
                    <a:lumMod val="85000"/>
                    <a:lumOff val="15000"/>
                  </a:schemeClr>
                </a:solidFill>
                <a:latin typeface="Arial" panose="020B0604020202020204" pitchFamily="34" charset="0"/>
                <a:ea typeface="微软雅黑" pitchFamily="34" charset="-122"/>
                <a:sym typeface="Arial" panose="020B0604020202020204" pitchFamily="34" charset="0"/>
              </a:endParaRPr>
            </a:p>
          </p:txBody>
        </p:sp>
      </p:grpSp>
      <p:sp>
        <p:nvSpPr>
          <p:cNvPr id="113" name="矩形 112"/>
          <p:cNvSpPr>
            <a:spLocks noChangeArrowheads="1"/>
          </p:cNvSpPr>
          <p:nvPr/>
        </p:nvSpPr>
        <p:spPr bwMode="auto">
          <a:xfrm>
            <a:off x="982495" y="6448048"/>
            <a:ext cx="9566704" cy="1042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188" dirty="0">
                <a:solidFill>
                  <a:sysClr val="windowText" lastClr="000000"/>
                </a:solidFill>
                <a:latin typeface="Arial" panose="020B0604020202020204" pitchFamily="34" charset="0"/>
                <a:ea typeface="微软雅黑" pitchFamily="34" charset="-122"/>
                <a:sym typeface="Arial" panose="020B0604020202020204" pitchFamily="34" charset="0"/>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188" dirty="0">
              <a:solidFill>
                <a:sysClr val="windowText" lastClr="000000"/>
              </a:solidFill>
              <a:latin typeface="Arial" panose="020B0604020202020204" pitchFamily="34" charset="0"/>
              <a:ea typeface="微软雅黑" pitchFamily="34" charset="-122"/>
              <a:sym typeface="Arial" panose="020B0604020202020204" pitchFamily="34" charset="0"/>
            </a:endParaRPr>
          </a:p>
          <a:p>
            <a:pPr>
              <a:lnSpc>
                <a:spcPct val="130000"/>
              </a:lnSpc>
            </a:pPr>
            <a:endParaRPr lang="en-US" altLang="zh-CN" sz="1188" dirty="0">
              <a:solidFill>
                <a:sysClr val="windowText" lastClr="000000"/>
              </a:solidFill>
              <a:latin typeface="Arial" panose="020B0604020202020204" pitchFamily="34" charset="0"/>
              <a:ea typeface="微软雅黑" pitchFamily="34" charset="-122"/>
              <a:sym typeface="Arial" panose="020B0604020202020204" pitchFamily="34" charset="0"/>
            </a:endParaRPr>
          </a:p>
        </p:txBody>
      </p:sp>
      <p:pic>
        <p:nvPicPr>
          <p:cNvPr id="115" name="图片 11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266522" y="1355710"/>
            <a:ext cx="886065" cy="764894"/>
          </a:xfrm>
          <a:prstGeom prst="rect">
            <a:avLst/>
          </a:prstGeom>
        </p:spPr>
      </p:pic>
      <p:pic>
        <p:nvPicPr>
          <p:cNvPr id="117" name="图片 1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084093" y="1274879"/>
            <a:ext cx="886065" cy="764894"/>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1500"/>
                                  </p:stCondLst>
                                  <p:childTnLst>
                                    <p:set>
                                      <p:cBhvr>
                                        <p:cTn id="6" dur="1" fill="hold">
                                          <p:stCondLst>
                                            <p:cond delay="0"/>
                                          </p:stCondLst>
                                        </p:cTn>
                                        <p:tgtEl>
                                          <p:spTgt spid="101"/>
                                        </p:tgtEl>
                                        <p:attrNameLst>
                                          <p:attrName>style.visibility</p:attrName>
                                        </p:attrNameLst>
                                      </p:cBhvr>
                                      <p:to>
                                        <p:strVal val="visible"/>
                                      </p:to>
                                    </p:set>
                                    <p:animEffect transition="in" filter="fade">
                                      <p:cBhvr>
                                        <p:cTn id="7" dur="1750"/>
                                        <p:tgtEl>
                                          <p:spTgt spid="101"/>
                                        </p:tgtEl>
                                      </p:cBhvr>
                                    </p:animEffect>
                                  </p:childTnLst>
                                </p:cTn>
                              </p:par>
                              <p:par>
                                <p:cTn id="8" presetID="2" presetClass="entr" presetSubtype="6" accel="74000" fill="hold" nodeType="withEffect">
                                  <p:stCondLst>
                                    <p:cond delay="1500"/>
                                  </p:stCondLst>
                                  <p:childTnLst>
                                    <p:set>
                                      <p:cBhvr>
                                        <p:cTn id="9" dur="1" fill="hold">
                                          <p:stCondLst>
                                            <p:cond delay="0"/>
                                          </p:stCondLst>
                                        </p:cTn>
                                        <p:tgtEl>
                                          <p:spTgt spid="103"/>
                                        </p:tgtEl>
                                        <p:attrNameLst>
                                          <p:attrName>style.visibility</p:attrName>
                                        </p:attrNameLst>
                                      </p:cBhvr>
                                      <p:to>
                                        <p:strVal val="visible"/>
                                      </p:to>
                                    </p:set>
                                    <p:anim calcmode="lin" valueType="num">
                                      <p:cBhvr additive="base">
                                        <p:cTn id="10" dur="1500" fill="hold"/>
                                        <p:tgtEl>
                                          <p:spTgt spid="103"/>
                                        </p:tgtEl>
                                        <p:attrNameLst>
                                          <p:attrName>ppt_x</p:attrName>
                                        </p:attrNameLst>
                                      </p:cBhvr>
                                      <p:tavLst>
                                        <p:tav tm="0">
                                          <p:val>
                                            <p:strVal val="1+#ppt_w/2"/>
                                          </p:val>
                                        </p:tav>
                                        <p:tav tm="100000">
                                          <p:val>
                                            <p:strVal val="#ppt_x"/>
                                          </p:val>
                                        </p:tav>
                                      </p:tavLst>
                                    </p:anim>
                                    <p:anim calcmode="lin" valueType="num">
                                      <p:cBhvr additive="base">
                                        <p:cTn id="11" dur="1500" fill="hold"/>
                                        <p:tgtEl>
                                          <p:spTgt spid="103"/>
                                        </p:tgtEl>
                                        <p:attrNameLst>
                                          <p:attrName>ppt_y</p:attrName>
                                        </p:attrNameLst>
                                      </p:cBhvr>
                                      <p:tavLst>
                                        <p:tav tm="0">
                                          <p:val>
                                            <p:strVal val="1+#ppt_h/2"/>
                                          </p:val>
                                        </p:tav>
                                        <p:tav tm="100000">
                                          <p:val>
                                            <p:strVal val="#ppt_y"/>
                                          </p:val>
                                        </p:tav>
                                      </p:tavLst>
                                    </p:anim>
                                  </p:childTnLst>
                                </p:cTn>
                              </p:par>
                            </p:childTnLst>
                          </p:cTn>
                        </p:par>
                        <p:par>
                          <p:cTn id="12" fill="hold">
                            <p:stCondLst>
                              <p:cond delay="3250"/>
                            </p:stCondLst>
                            <p:childTnLst>
                              <p:par>
                                <p:cTn id="13" presetID="22" presetClass="entr" presetSubtype="8" fill="hold" grpId="0" nodeType="afterEffect">
                                  <p:stCondLst>
                                    <p:cond delay="0"/>
                                  </p:stCondLst>
                                  <p:childTnLst>
                                    <p:set>
                                      <p:cBhvr>
                                        <p:cTn id="14" dur="1" fill="hold">
                                          <p:stCondLst>
                                            <p:cond delay="0"/>
                                          </p:stCondLst>
                                        </p:cTn>
                                        <p:tgtEl>
                                          <p:spTgt spid="104"/>
                                        </p:tgtEl>
                                        <p:attrNameLst>
                                          <p:attrName>style.visibility</p:attrName>
                                        </p:attrNameLst>
                                      </p:cBhvr>
                                      <p:to>
                                        <p:strVal val="visible"/>
                                      </p:to>
                                    </p:set>
                                    <p:animEffect transition="in" filter="wipe(left)">
                                      <p:cBhvr>
                                        <p:cTn id="15" dur="500"/>
                                        <p:tgtEl>
                                          <p:spTgt spid="104"/>
                                        </p:tgtEl>
                                      </p:cBhvr>
                                    </p:animEffect>
                                  </p:childTnLst>
                                </p:cTn>
                              </p:par>
                            </p:childTnLst>
                          </p:cTn>
                        </p:par>
                        <p:par>
                          <p:cTn id="16" fill="hold">
                            <p:stCondLst>
                              <p:cond delay="3750"/>
                            </p:stCondLst>
                            <p:childTnLst>
                              <p:par>
                                <p:cTn id="17" presetID="22" presetClass="entr" presetSubtype="8" fill="hold" nodeType="afterEffect">
                                  <p:stCondLst>
                                    <p:cond delay="0"/>
                                  </p:stCondLst>
                                  <p:childTnLst>
                                    <p:set>
                                      <p:cBhvr>
                                        <p:cTn id="18" dur="1" fill="hold">
                                          <p:stCondLst>
                                            <p:cond delay="0"/>
                                          </p:stCondLst>
                                        </p:cTn>
                                        <p:tgtEl>
                                          <p:spTgt spid="105"/>
                                        </p:tgtEl>
                                        <p:attrNameLst>
                                          <p:attrName>style.visibility</p:attrName>
                                        </p:attrNameLst>
                                      </p:cBhvr>
                                      <p:to>
                                        <p:strVal val="visible"/>
                                      </p:to>
                                    </p:set>
                                    <p:animEffect transition="in" filter="wipe(left)">
                                      <p:cBhvr>
                                        <p:cTn id="19" dur="500"/>
                                        <p:tgtEl>
                                          <p:spTgt spid="105"/>
                                        </p:tgtEl>
                                      </p:cBhvr>
                                    </p:animEffect>
                                  </p:childTnLst>
                                </p:cTn>
                              </p:par>
                            </p:childTnLst>
                          </p:cTn>
                        </p:par>
                        <p:par>
                          <p:cTn id="20" fill="hold">
                            <p:stCondLst>
                              <p:cond delay="4250"/>
                            </p:stCondLst>
                            <p:childTnLst>
                              <p:par>
                                <p:cTn id="21" presetID="22" presetClass="entr" presetSubtype="8" fill="hold" nodeType="afterEffect">
                                  <p:stCondLst>
                                    <p:cond delay="0"/>
                                  </p:stCondLst>
                                  <p:childTnLst>
                                    <p:set>
                                      <p:cBhvr>
                                        <p:cTn id="22" dur="1" fill="hold">
                                          <p:stCondLst>
                                            <p:cond delay="0"/>
                                          </p:stCondLst>
                                        </p:cTn>
                                        <p:tgtEl>
                                          <p:spTgt spid="109"/>
                                        </p:tgtEl>
                                        <p:attrNameLst>
                                          <p:attrName>style.visibility</p:attrName>
                                        </p:attrNameLst>
                                      </p:cBhvr>
                                      <p:to>
                                        <p:strVal val="visible"/>
                                      </p:to>
                                    </p:set>
                                    <p:animEffect transition="in" filter="wipe(left)">
                                      <p:cBhvr>
                                        <p:cTn id="23" dur="500"/>
                                        <p:tgtEl>
                                          <p:spTgt spid="109"/>
                                        </p:tgtEl>
                                      </p:cBhvr>
                                    </p:animEffect>
                                  </p:childTnLst>
                                </p:cTn>
                              </p:par>
                            </p:childTnLst>
                          </p:cTn>
                        </p:par>
                        <p:par>
                          <p:cTn id="24" fill="hold">
                            <p:stCondLst>
                              <p:cond delay="4750"/>
                            </p:stCondLst>
                            <p:childTnLst>
                              <p:par>
                                <p:cTn id="25" presetID="42" presetClass="entr" presetSubtype="0" fill="hold" grpId="0" nodeType="afterEffect">
                                  <p:stCondLst>
                                    <p:cond delay="0"/>
                                  </p:stCondLst>
                                  <p:childTnLst>
                                    <p:set>
                                      <p:cBhvr>
                                        <p:cTn id="26" dur="1" fill="hold">
                                          <p:stCondLst>
                                            <p:cond delay="0"/>
                                          </p:stCondLst>
                                        </p:cTn>
                                        <p:tgtEl>
                                          <p:spTgt spid="113"/>
                                        </p:tgtEl>
                                        <p:attrNameLst>
                                          <p:attrName>style.visibility</p:attrName>
                                        </p:attrNameLst>
                                      </p:cBhvr>
                                      <p:to>
                                        <p:strVal val="visible"/>
                                      </p:to>
                                    </p:set>
                                    <p:animEffect transition="in" filter="fade">
                                      <p:cBhvr>
                                        <p:cTn id="27" dur="1000"/>
                                        <p:tgtEl>
                                          <p:spTgt spid="113"/>
                                        </p:tgtEl>
                                      </p:cBhvr>
                                    </p:animEffect>
                                    <p:anim calcmode="lin" valueType="num">
                                      <p:cBhvr>
                                        <p:cTn id="28" dur="1000" fill="hold"/>
                                        <p:tgtEl>
                                          <p:spTgt spid="113"/>
                                        </p:tgtEl>
                                        <p:attrNameLst>
                                          <p:attrName>ppt_x</p:attrName>
                                        </p:attrNameLst>
                                      </p:cBhvr>
                                      <p:tavLst>
                                        <p:tav tm="0">
                                          <p:val>
                                            <p:strVal val="#ppt_x"/>
                                          </p:val>
                                        </p:tav>
                                        <p:tav tm="100000">
                                          <p:val>
                                            <p:strVal val="#ppt_x"/>
                                          </p:val>
                                        </p:tav>
                                      </p:tavLst>
                                    </p:anim>
                                    <p:anim calcmode="lin" valueType="num">
                                      <p:cBhvr>
                                        <p:cTn id="29" dur="1000" fill="hold"/>
                                        <p:tgtEl>
                                          <p:spTgt spid="113"/>
                                        </p:tgtEl>
                                        <p:attrNameLst>
                                          <p:attrName>ppt_y</p:attrName>
                                        </p:attrNameLst>
                                      </p:cBhvr>
                                      <p:tavLst>
                                        <p:tav tm="0">
                                          <p:val>
                                            <p:strVal val="#ppt_y+.1"/>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114"/>
                                        </p:tgtEl>
                                        <p:attrNameLst>
                                          <p:attrName>style.visibility</p:attrName>
                                        </p:attrNameLst>
                                      </p:cBhvr>
                                      <p:to>
                                        <p:strVal val="visible"/>
                                      </p:to>
                                    </p:set>
                                    <p:anim calcmode="lin" valueType="num">
                                      <p:cBhvr additive="base">
                                        <p:cTn id="32" dur="1000" fill="hold"/>
                                        <p:tgtEl>
                                          <p:spTgt spid="114"/>
                                        </p:tgtEl>
                                        <p:attrNameLst>
                                          <p:attrName>ppt_x</p:attrName>
                                        </p:attrNameLst>
                                      </p:cBhvr>
                                      <p:tavLst>
                                        <p:tav tm="0">
                                          <p:val>
                                            <p:strVal val="0-#ppt_w/2"/>
                                          </p:val>
                                        </p:tav>
                                        <p:tav tm="100000">
                                          <p:val>
                                            <p:strVal val="#ppt_x"/>
                                          </p:val>
                                        </p:tav>
                                      </p:tavLst>
                                    </p:anim>
                                    <p:anim calcmode="lin" valueType="num">
                                      <p:cBhvr additive="base">
                                        <p:cTn id="33" dur="1000" fill="hold"/>
                                        <p:tgtEl>
                                          <p:spTgt spid="114"/>
                                        </p:tgtEl>
                                        <p:attrNameLst>
                                          <p:attrName>ppt_y</p:attrName>
                                        </p:attrNameLst>
                                      </p:cBhvr>
                                      <p:tavLst>
                                        <p:tav tm="0">
                                          <p:val>
                                            <p:strVal val="#ppt_y"/>
                                          </p:val>
                                        </p:tav>
                                        <p:tav tm="100000">
                                          <p:val>
                                            <p:strVal val="#ppt_y"/>
                                          </p:val>
                                        </p:tav>
                                      </p:tavLst>
                                    </p:anim>
                                  </p:childTnLst>
                                </p:cTn>
                              </p:par>
                              <p:par>
                                <p:cTn id="34" presetID="2" presetClass="entr" presetSubtype="6" accel="74000" fill="hold" nodeType="withEffect">
                                  <p:stCondLst>
                                    <p:cond delay="1500"/>
                                  </p:stCondLst>
                                  <p:childTnLst>
                                    <p:set>
                                      <p:cBhvr>
                                        <p:cTn id="35" dur="1" fill="hold">
                                          <p:stCondLst>
                                            <p:cond delay="0"/>
                                          </p:stCondLst>
                                        </p:cTn>
                                        <p:tgtEl>
                                          <p:spTgt spid="115"/>
                                        </p:tgtEl>
                                        <p:attrNameLst>
                                          <p:attrName>style.visibility</p:attrName>
                                        </p:attrNameLst>
                                      </p:cBhvr>
                                      <p:to>
                                        <p:strVal val="visible"/>
                                      </p:to>
                                    </p:set>
                                    <p:anim calcmode="lin" valueType="num">
                                      <p:cBhvr additive="base">
                                        <p:cTn id="36" dur="1500" fill="hold"/>
                                        <p:tgtEl>
                                          <p:spTgt spid="115"/>
                                        </p:tgtEl>
                                        <p:attrNameLst>
                                          <p:attrName>ppt_x</p:attrName>
                                        </p:attrNameLst>
                                      </p:cBhvr>
                                      <p:tavLst>
                                        <p:tav tm="0">
                                          <p:val>
                                            <p:strVal val="1+#ppt_w/2"/>
                                          </p:val>
                                        </p:tav>
                                        <p:tav tm="100000">
                                          <p:val>
                                            <p:strVal val="#ppt_x"/>
                                          </p:val>
                                        </p:tav>
                                      </p:tavLst>
                                    </p:anim>
                                    <p:anim calcmode="lin" valueType="num">
                                      <p:cBhvr additive="base">
                                        <p:cTn id="37" dur="1500" fill="hold"/>
                                        <p:tgtEl>
                                          <p:spTgt spid="115"/>
                                        </p:tgtEl>
                                        <p:attrNameLst>
                                          <p:attrName>ppt_y</p:attrName>
                                        </p:attrNameLst>
                                      </p:cBhvr>
                                      <p:tavLst>
                                        <p:tav tm="0">
                                          <p:val>
                                            <p:strVal val="1+#ppt_h/2"/>
                                          </p:val>
                                        </p:tav>
                                        <p:tav tm="100000">
                                          <p:val>
                                            <p:strVal val="#ppt_y"/>
                                          </p:val>
                                        </p:tav>
                                      </p:tavLst>
                                    </p:anim>
                                  </p:childTnLst>
                                </p:cTn>
                              </p:par>
                              <p:par>
                                <p:cTn id="38" presetID="2" presetClass="entr" presetSubtype="6" accel="74000" fill="hold" nodeType="withEffect">
                                  <p:stCondLst>
                                    <p:cond delay="1500"/>
                                  </p:stCondLst>
                                  <p:childTnLst>
                                    <p:set>
                                      <p:cBhvr>
                                        <p:cTn id="39" dur="1" fill="hold">
                                          <p:stCondLst>
                                            <p:cond delay="0"/>
                                          </p:stCondLst>
                                        </p:cTn>
                                        <p:tgtEl>
                                          <p:spTgt spid="117"/>
                                        </p:tgtEl>
                                        <p:attrNameLst>
                                          <p:attrName>style.visibility</p:attrName>
                                        </p:attrNameLst>
                                      </p:cBhvr>
                                      <p:to>
                                        <p:strVal val="visible"/>
                                      </p:to>
                                    </p:set>
                                    <p:anim calcmode="lin" valueType="num">
                                      <p:cBhvr additive="base">
                                        <p:cTn id="40" dur="1500" fill="hold"/>
                                        <p:tgtEl>
                                          <p:spTgt spid="117"/>
                                        </p:tgtEl>
                                        <p:attrNameLst>
                                          <p:attrName>ppt_x</p:attrName>
                                        </p:attrNameLst>
                                      </p:cBhvr>
                                      <p:tavLst>
                                        <p:tav tm="0">
                                          <p:val>
                                            <p:strVal val="1+#ppt_w/2"/>
                                          </p:val>
                                        </p:tav>
                                        <p:tav tm="100000">
                                          <p:val>
                                            <p:strVal val="#ppt_x"/>
                                          </p:val>
                                        </p:tav>
                                      </p:tavLst>
                                    </p:anim>
                                    <p:anim calcmode="lin" valueType="num">
                                      <p:cBhvr additive="base">
                                        <p:cTn id="41" dur="1500" fill="hold"/>
                                        <p:tgtEl>
                                          <p:spTgt spid="1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4" grpId="0" animBg="1"/>
      <p:bldP spid="104" grpId="0"/>
      <p:bldP spid="113" grpId="0"/>
    </p:bld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pic>
        <p:nvPicPr>
          <p:cNvPr id="31" name="图片 3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40003" y="1663674"/>
            <a:ext cx="4546691" cy="5679199"/>
          </a:xfrm>
          <a:prstGeom prst="rect">
            <a:avLst/>
          </a:prstGeom>
        </p:spPr>
      </p:pic>
      <p:sp>
        <p:nvSpPr>
          <p:cNvPr id="32" name="标题 8"/>
          <p:cNvSpPr txBox="1">
            <a:spLocks/>
          </p:cNvSpPr>
          <p:nvPr/>
        </p:nvSpPr>
        <p:spPr>
          <a:xfrm>
            <a:off x="1952466" y="294129"/>
            <a:ext cx="4088477" cy="846234"/>
          </a:xfrm>
          <a:prstGeom prst="rect">
            <a:avLst/>
          </a:prstGeom>
        </p:spPr>
        <p:txBody>
          <a:bodyPr/>
          <a:lstStyle/>
          <a:p>
            <a:pPr>
              <a:spcBef>
                <a:spcPct val="0"/>
              </a:spcBef>
              <a:defRPr/>
            </a:pPr>
            <a:r>
              <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我们的工作团队</a:t>
            </a:r>
            <a:endPar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33" name="TextBox 32"/>
          <p:cNvSpPr txBox="1"/>
          <p:nvPr/>
        </p:nvSpPr>
        <p:spPr>
          <a:xfrm>
            <a:off x="5993998" y="3295650"/>
            <a:ext cx="6570786" cy="4022448"/>
          </a:xfrm>
          <a:prstGeom prst="rect">
            <a:avLst/>
          </a:prstGeom>
          <a:noFill/>
        </p:spPr>
        <p:txBody>
          <a:bodyPr wrap="square" lIns="0" tIns="0" rIns="0" bIns="0" rtlCol="0">
            <a:spAutoFit/>
          </a:bodyPr>
          <a:lstStyle/>
          <a:p>
            <a:pPr algn="just">
              <a:lnSpc>
                <a:spcPct val="150000"/>
              </a:lnSpc>
            </a:pP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团队</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是指拥有共同目标，并且具有不同能力的一小群人有意识的协调行为或力的系统</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，这</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群人就如同人的五官一样，共同协作维持一个人的生存，缺一不可</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just">
              <a:lnSpc>
                <a:spcPct val="150000"/>
              </a:lnSpc>
            </a:pP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我们</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是一支专业的团队。</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我们的成员拥有多年的信息安全专业技术背景，来自国内知名安全公司的一线骨干</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just">
              <a:lnSpc>
                <a:spcPct val="150000"/>
              </a:lnSpc>
            </a:pP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是一支年轻的团队</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。我们的平均年龄仅有</a:t>
            </a:r>
            <a:r>
              <a:rPr lang="en-US" altLang="zh-CN"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26</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岁，充满了朝气和创新精神</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just">
              <a:lnSpc>
                <a:spcPct val="150000"/>
              </a:lnSpc>
            </a:pP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是一支专注的团队</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。我们坚信，安全的品牌源自客户的信任。只有专注，才能做好安全</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a:t>
            </a:r>
            <a:endParaRPr lang="en-US" altLang="zh-CN"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endParaRPr>
          </a:p>
          <a:p>
            <a:pPr algn="just">
              <a:lnSpc>
                <a:spcPct val="150000"/>
              </a:lnSpc>
            </a:pP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       </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a:t>
            </a:r>
            <a:r>
              <a:rPr lang="zh-CN" altLang="en-US" sz="1584" b="1"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是一支有梦想的团队</a:t>
            </a:r>
            <a:r>
              <a:rPr lang="zh-CN" altLang="en-US" sz="1584" dirty="0">
                <a:solidFill>
                  <a:schemeClr val="tx1">
                    <a:lumMod val="75000"/>
                    <a:lumOff val="25000"/>
                  </a:schemeClr>
                </a:solidFill>
                <a:latin typeface="Arial" panose="020B0604020202020204" pitchFamily="34" charset="0"/>
                <a:ea typeface="微软雅黑" pitchFamily="34" charset="-122"/>
                <a:sym typeface="Arial" panose="020B0604020202020204" pitchFamily="34" charset="0"/>
              </a:rPr>
              <a:t>。我们来自五湖四海，因为一个共同的梦想：做一家真正优秀的信息安全企业，为客户提供最可靠的互联网安全防护。</a:t>
            </a:r>
          </a:p>
        </p:txBody>
      </p:sp>
      <p:sp>
        <p:nvSpPr>
          <p:cNvPr id="34" name="斜纹 33"/>
          <p:cNvSpPr/>
          <p:nvPr/>
        </p:nvSpPr>
        <p:spPr>
          <a:xfrm>
            <a:off x="699422" y="1628650"/>
            <a:ext cx="573817" cy="589684"/>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35" name="斜纹 34"/>
          <p:cNvSpPr/>
          <p:nvPr/>
        </p:nvSpPr>
        <p:spPr>
          <a:xfrm rot="10800000">
            <a:off x="4700707" y="6756012"/>
            <a:ext cx="573817" cy="589684"/>
          </a:xfrm>
          <a:prstGeom prst="diagStrip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grpSp>
        <p:nvGrpSpPr>
          <p:cNvPr id="36" name="组合 35"/>
          <p:cNvGrpSpPr/>
          <p:nvPr/>
        </p:nvGrpSpPr>
        <p:grpSpPr>
          <a:xfrm>
            <a:off x="5913168" y="1679037"/>
            <a:ext cx="1849654" cy="1423650"/>
            <a:chOff x="5027106" y="2345385"/>
            <a:chExt cx="1172844" cy="902720"/>
          </a:xfrm>
        </p:grpSpPr>
        <p:grpSp>
          <p:nvGrpSpPr>
            <p:cNvPr id="37" name="组合 5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3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38" name="TextBox 33"/>
            <p:cNvSpPr>
              <a:spLocks noChangeArrowheads="1"/>
            </p:cNvSpPr>
            <p:nvPr/>
          </p:nvSpPr>
          <p:spPr bwMode="auto">
            <a:xfrm>
              <a:off x="5141166" y="2640364"/>
              <a:ext cx="678823" cy="24289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专业</a:t>
              </a:r>
              <a:endPar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1" name="组合 40"/>
          <p:cNvGrpSpPr/>
          <p:nvPr/>
        </p:nvGrpSpPr>
        <p:grpSpPr>
          <a:xfrm>
            <a:off x="7772278" y="1696604"/>
            <a:ext cx="1696527" cy="1305791"/>
            <a:chOff x="5027106" y="2345385"/>
            <a:chExt cx="1172844" cy="902720"/>
          </a:xfrm>
        </p:grpSpPr>
        <p:grpSp>
          <p:nvGrpSpPr>
            <p:cNvPr id="42" name="组合 6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3" name="TextBox 33"/>
            <p:cNvSpPr>
              <a:spLocks noChangeArrowheads="1"/>
            </p:cNvSpPr>
            <p:nvPr/>
          </p:nvSpPr>
          <p:spPr bwMode="auto">
            <a:xfrm>
              <a:off x="5141166" y="2640364"/>
              <a:ext cx="678823" cy="26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年轻</a:t>
              </a:r>
              <a:endPar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6" name="组合 45"/>
          <p:cNvGrpSpPr/>
          <p:nvPr/>
        </p:nvGrpSpPr>
        <p:grpSpPr>
          <a:xfrm>
            <a:off x="9507227" y="1696604"/>
            <a:ext cx="1740770" cy="1339844"/>
            <a:chOff x="5027106" y="2345385"/>
            <a:chExt cx="1172844" cy="902720"/>
          </a:xfrm>
        </p:grpSpPr>
        <p:grpSp>
          <p:nvGrpSpPr>
            <p:cNvPr id="47" name="组合 69"/>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49"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0"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48" name="TextBox 33"/>
            <p:cNvSpPr>
              <a:spLocks noChangeArrowheads="1"/>
            </p:cNvSpPr>
            <p:nvPr/>
          </p:nvSpPr>
          <p:spPr bwMode="auto">
            <a:xfrm>
              <a:off x="5046808" y="2656266"/>
              <a:ext cx="842495" cy="2580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有梦想</a:t>
              </a:r>
              <a:endPar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51" name="组合 50"/>
          <p:cNvGrpSpPr/>
          <p:nvPr/>
        </p:nvGrpSpPr>
        <p:grpSpPr>
          <a:xfrm>
            <a:off x="11242159" y="1696600"/>
            <a:ext cx="1703284" cy="1310992"/>
            <a:chOff x="5027106" y="2345385"/>
            <a:chExt cx="1172844" cy="902720"/>
          </a:xfrm>
        </p:grpSpPr>
        <p:grpSp>
          <p:nvGrpSpPr>
            <p:cNvPr id="52" name="组合 74"/>
            <p:cNvGrpSpPr/>
            <p:nvPr/>
          </p:nvGrpSpPr>
          <p:grpSpPr>
            <a:xfrm rot="5400000">
              <a:off x="5162168" y="2210323"/>
              <a:ext cx="902720" cy="1172844"/>
              <a:chOff x="4020870" y="2194485"/>
              <a:chExt cx="1102258" cy="1432090"/>
            </a:xfrm>
            <a:effectLst>
              <a:outerShdw blurRad="444500" dist="254000" dir="8100000" algn="tr" rotWithShape="0">
                <a:prstClr val="black">
                  <a:alpha val="50000"/>
                </a:prstClr>
              </a:outerShdw>
            </a:effectLst>
          </p:grpSpPr>
          <p:sp>
            <p:nvSpPr>
              <p:cNvPr id="54" name="等腰三角形 43"/>
              <p:cNvSpPr/>
              <p:nvPr/>
            </p:nvSpPr>
            <p:spPr>
              <a:xfrm>
                <a:off x="4020870" y="2194485"/>
                <a:ext cx="1102258" cy="1432090"/>
              </a:xfrm>
              <a:custGeom>
                <a:avLst/>
                <a:gdLst/>
                <a:ahLst/>
                <a:cxnLst/>
                <a:rect l="l" t="t" r="r" b="b"/>
                <a:pathLst>
                  <a:path w="1102258" h="1432090">
                    <a:moveTo>
                      <a:pt x="761620" y="431870"/>
                    </a:moveTo>
                    <a:lnTo>
                      <a:pt x="856659" y="621949"/>
                    </a:lnTo>
                    <a:lnTo>
                      <a:pt x="234710" y="621949"/>
                    </a:lnTo>
                    <a:lnTo>
                      <a:pt x="325695" y="439980"/>
                    </a:lnTo>
                    <a:cubicBezTo>
                      <a:pt x="163858" y="520416"/>
                      <a:pt x="53779" y="687834"/>
                      <a:pt x="53779" y="880961"/>
                    </a:cubicBezTo>
                    <a:cubicBezTo>
                      <a:pt x="53779" y="1155639"/>
                      <a:pt x="276450" y="1378310"/>
                      <a:pt x="551128" y="1378310"/>
                    </a:cubicBezTo>
                    <a:cubicBezTo>
                      <a:pt x="825806" y="1378310"/>
                      <a:pt x="1048477" y="1155639"/>
                      <a:pt x="1048477" y="880961"/>
                    </a:cubicBezTo>
                    <a:cubicBezTo>
                      <a:pt x="1048477" y="681767"/>
                      <a:pt x="931374" y="509923"/>
                      <a:pt x="761620" y="431870"/>
                    </a:cubicBezTo>
                    <a:close/>
                    <a:moveTo>
                      <a:pt x="545685" y="0"/>
                    </a:moveTo>
                    <a:lnTo>
                      <a:pt x="726120" y="360871"/>
                    </a:lnTo>
                    <a:cubicBezTo>
                      <a:pt x="945108" y="431845"/>
                      <a:pt x="1102258" y="638051"/>
                      <a:pt x="1102258" y="880961"/>
                    </a:cubicBezTo>
                    <a:cubicBezTo>
                      <a:pt x="1102258" y="1185341"/>
                      <a:pt x="855509" y="1432090"/>
                      <a:pt x="551129" y="1432090"/>
                    </a:cubicBezTo>
                    <a:cubicBezTo>
                      <a:pt x="246749" y="1432090"/>
                      <a:pt x="0" y="1185341"/>
                      <a:pt x="0" y="880961"/>
                    </a:cubicBezTo>
                    <a:cubicBezTo>
                      <a:pt x="0" y="642821"/>
                      <a:pt x="151038" y="439958"/>
                      <a:pt x="363249" y="364872"/>
                    </a:cubicBezTo>
                    <a:close/>
                  </a:path>
                </a:pathLst>
              </a:custGeom>
              <a:gradFill>
                <a:gsLst>
                  <a:gs pos="0">
                    <a:schemeClr val="bg1"/>
                  </a:gs>
                  <a:gs pos="55000">
                    <a:schemeClr val="bg1">
                      <a:lumMod val="95000"/>
                    </a:schemeClr>
                  </a:gs>
                  <a:gs pos="100000">
                    <a:schemeClr val="bg1">
                      <a:lumMod val="65000"/>
                    </a:schemeClr>
                  </a:gs>
                </a:gsLst>
                <a:lin ang="27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等腰三角形 42"/>
              <p:cNvSpPr/>
              <p:nvPr/>
            </p:nvSpPr>
            <p:spPr>
              <a:xfrm>
                <a:off x="4044926" y="2251926"/>
                <a:ext cx="1054141" cy="1350591"/>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gradFill>
                <a:gsLst>
                  <a:gs pos="0">
                    <a:schemeClr val="bg1"/>
                  </a:gs>
                  <a:gs pos="43000">
                    <a:schemeClr val="bg1">
                      <a:lumMod val="95000"/>
                    </a:schemeClr>
                  </a:gs>
                  <a:gs pos="100000">
                    <a:schemeClr val="bg1">
                      <a:lumMod val="75000"/>
                    </a:schemeClr>
                  </a:gs>
                </a:gsLst>
                <a:lin ang="14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grpSp>
        <p:sp>
          <p:nvSpPr>
            <p:cNvPr id="53" name="TextBox 33"/>
            <p:cNvSpPr>
              <a:spLocks noChangeArrowheads="1"/>
            </p:cNvSpPr>
            <p:nvPr/>
          </p:nvSpPr>
          <p:spPr bwMode="auto">
            <a:xfrm>
              <a:off x="5125264" y="2525067"/>
              <a:ext cx="678823" cy="5275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a:r>
                <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rPr>
                <a:t>行动力强</a:t>
              </a:r>
              <a:endParaRPr lang="zh-CN" altLang="en-US" sz="2489" b="1" dirty="0">
                <a:solidFill>
                  <a:schemeClr val="accent1"/>
                </a:solidFill>
                <a:latin typeface="Arial" panose="020B0604020202020204" pitchFamily="34" charset="0"/>
                <a:ea typeface="微软雅黑" panose="020B0503020204020204" pitchFamily="34" charset="-122"/>
                <a:sym typeface="Arial" panose="020B0604020202020204"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34"/>
                                        </p:tgtEl>
                                        <p:attrNameLst>
                                          <p:attrName>style.visibility</p:attrName>
                                        </p:attrNameLst>
                                      </p:cBhvr>
                                      <p:to>
                                        <p:strVal val="visible"/>
                                      </p:to>
                                    </p:set>
                                    <p:animEffect transition="in" filter="wipe(down)">
                                      <p:cBhvr>
                                        <p:cTn id="11" dur="500"/>
                                        <p:tgtEl>
                                          <p:spTgt spid="34"/>
                                        </p:tgtEl>
                                      </p:cBhvr>
                                    </p:animEffect>
                                  </p:childTnLst>
                                </p:cTn>
                              </p:par>
                            </p:childTnLst>
                          </p:cTn>
                        </p:par>
                        <p:par>
                          <p:cTn id="12" fill="hold">
                            <p:stCondLst>
                              <p:cond delay="1000"/>
                            </p:stCondLst>
                            <p:childTnLst>
                              <p:par>
                                <p:cTn id="13" presetID="22" presetClass="entr" presetSubtype="1" fill="hold" grpId="0"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up)">
                                      <p:cBhvr>
                                        <p:cTn id="15" dur="500"/>
                                        <p:tgtEl>
                                          <p:spTgt spid="35"/>
                                        </p:tgtEl>
                                      </p:cBhvr>
                                    </p:animEffect>
                                  </p:childTnLst>
                                </p:cTn>
                              </p:par>
                            </p:childTnLst>
                          </p:cTn>
                        </p:par>
                        <p:par>
                          <p:cTn id="16" fill="hold">
                            <p:stCondLst>
                              <p:cond delay="1500"/>
                            </p:stCondLst>
                            <p:childTnLst>
                              <p:par>
                                <p:cTn id="17" presetID="2" presetClass="entr" presetSubtype="2" accel="58000" fill="hold"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1300" fill="hold"/>
                                        <p:tgtEl>
                                          <p:spTgt spid="36"/>
                                        </p:tgtEl>
                                        <p:attrNameLst>
                                          <p:attrName>ppt_x</p:attrName>
                                        </p:attrNameLst>
                                      </p:cBhvr>
                                      <p:tavLst>
                                        <p:tav tm="0">
                                          <p:val>
                                            <p:strVal val="1+#ppt_w/2"/>
                                          </p:val>
                                        </p:tav>
                                        <p:tav tm="100000">
                                          <p:val>
                                            <p:strVal val="#ppt_x"/>
                                          </p:val>
                                        </p:tav>
                                      </p:tavLst>
                                    </p:anim>
                                    <p:anim calcmode="lin" valueType="num">
                                      <p:cBhvr additive="base">
                                        <p:cTn id="20" dur="1300" fill="hold"/>
                                        <p:tgtEl>
                                          <p:spTgt spid="36"/>
                                        </p:tgtEl>
                                        <p:attrNameLst>
                                          <p:attrName>ppt_y</p:attrName>
                                        </p:attrNameLst>
                                      </p:cBhvr>
                                      <p:tavLst>
                                        <p:tav tm="0">
                                          <p:val>
                                            <p:strVal val="#ppt_y"/>
                                          </p:val>
                                        </p:tav>
                                        <p:tav tm="100000">
                                          <p:val>
                                            <p:strVal val="#ppt_y"/>
                                          </p:val>
                                        </p:tav>
                                      </p:tavLst>
                                    </p:anim>
                                  </p:childTnLst>
                                </p:cTn>
                              </p:par>
                              <p:par>
                                <p:cTn id="21" presetID="2" presetClass="entr" presetSubtype="2" accel="58000" fill="hold" nodeType="withEffect">
                                  <p:stCondLst>
                                    <p:cond delay="200"/>
                                  </p:stCondLst>
                                  <p:childTnLst>
                                    <p:set>
                                      <p:cBhvr>
                                        <p:cTn id="22" dur="1" fill="hold">
                                          <p:stCondLst>
                                            <p:cond delay="0"/>
                                          </p:stCondLst>
                                        </p:cTn>
                                        <p:tgtEl>
                                          <p:spTgt spid="41"/>
                                        </p:tgtEl>
                                        <p:attrNameLst>
                                          <p:attrName>style.visibility</p:attrName>
                                        </p:attrNameLst>
                                      </p:cBhvr>
                                      <p:to>
                                        <p:strVal val="visible"/>
                                      </p:to>
                                    </p:set>
                                    <p:anim calcmode="lin" valueType="num">
                                      <p:cBhvr additive="base">
                                        <p:cTn id="23" dur="1300" fill="hold"/>
                                        <p:tgtEl>
                                          <p:spTgt spid="41"/>
                                        </p:tgtEl>
                                        <p:attrNameLst>
                                          <p:attrName>ppt_x</p:attrName>
                                        </p:attrNameLst>
                                      </p:cBhvr>
                                      <p:tavLst>
                                        <p:tav tm="0">
                                          <p:val>
                                            <p:strVal val="1+#ppt_w/2"/>
                                          </p:val>
                                        </p:tav>
                                        <p:tav tm="100000">
                                          <p:val>
                                            <p:strVal val="#ppt_x"/>
                                          </p:val>
                                        </p:tav>
                                      </p:tavLst>
                                    </p:anim>
                                    <p:anim calcmode="lin" valueType="num">
                                      <p:cBhvr additive="base">
                                        <p:cTn id="24" dur="1300" fill="hold"/>
                                        <p:tgtEl>
                                          <p:spTgt spid="41"/>
                                        </p:tgtEl>
                                        <p:attrNameLst>
                                          <p:attrName>ppt_y</p:attrName>
                                        </p:attrNameLst>
                                      </p:cBhvr>
                                      <p:tavLst>
                                        <p:tav tm="0">
                                          <p:val>
                                            <p:strVal val="#ppt_y"/>
                                          </p:val>
                                        </p:tav>
                                        <p:tav tm="100000">
                                          <p:val>
                                            <p:strVal val="#ppt_y"/>
                                          </p:val>
                                        </p:tav>
                                      </p:tavLst>
                                    </p:anim>
                                  </p:childTnLst>
                                </p:cTn>
                              </p:par>
                              <p:par>
                                <p:cTn id="25" presetID="2" presetClass="entr" presetSubtype="2" accel="58000" fill="hold" nodeType="withEffect">
                                  <p:stCondLst>
                                    <p:cond delay="500"/>
                                  </p:stCondLst>
                                  <p:childTnLst>
                                    <p:set>
                                      <p:cBhvr>
                                        <p:cTn id="26" dur="1" fill="hold">
                                          <p:stCondLst>
                                            <p:cond delay="0"/>
                                          </p:stCondLst>
                                        </p:cTn>
                                        <p:tgtEl>
                                          <p:spTgt spid="46"/>
                                        </p:tgtEl>
                                        <p:attrNameLst>
                                          <p:attrName>style.visibility</p:attrName>
                                        </p:attrNameLst>
                                      </p:cBhvr>
                                      <p:to>
                                        <p:strVal val="visible"/>
                                      </p:to>
                                    </p:set>
                                    <p:anim calcmode="lin" valueType="num">
                                      <p:cBhvr additive="base">
                                        <p:cTn id="27" dur="1300" fill="hold"/>
                                        <p:tgtEl>
                                          <p:spTgt spid="46"/>
                                        </p:tgtEl>
                                        <p:attrNameLst>
                                          <p:attrName>ppt_x</p:attrName>
                                        </p:attrNameLst>
                                      </p:cBhvr>
                                      <p:tavLst>
                                        <p:tav tm="0">
                                          <p:val>
                                            <p:strVal val="1+#ppt_w/2"/>
                                          </p:val>
                                        </p:tav>
                                        <p:tav tm="100000">
                                          <p:val>
                                            <p:strVal val="#ppt_x"/>
                                          </p:val>
                                        </p:tav>
                                      </p:tavLst>
                                    </p:anim>
                                    <p:anim calcmode="lin" valueType="num">
                                      <p:cBhvr additive="base">
                                        <p:cTn id="28" dur="1300" fill="hold"/>
                                        <p:tgtEl>
                                          <p:spTgt spid="46"/>
                                        </p:tgtEl>
                                        <p:attrNameLst>
                                          <p:attrName>ppt_y</p:attrName>
                                        </p:attrNameLst>
                                      </p:cBhvr>
                                      <p:tavLst>
                                        <p:tav tm="0">
                                          <p:val>
                                            <p:strVal val="#ppt_y"/>
                                          </p:val>
                                        </p:tav>
                                        <p:tav tm="100000">
                                          <p:val>
                                            <p:strVal val="#ppt_y"/>
                                          </p:val>
                                        </p:tav>
                                      </p:tavLst>
                                    </p:anim>
                                  </p:childTnLst>
                                </p:cTn>
                              </p:par>
                              <p:par>
                                <p:cTn id="29" presetID="2" presetClass="entr" presetSubtype="2" accel="58000" fill="hold" nodeType="withEffect">
                                  <p:stCondLst>
                                    <p:cond delay="800"/>
                                  </p:stCondLst>
                                  <p:childTnLst>
                                    <p:set>
                                      <p:cBhvr>
                                        <p:cTn id="30" dur="1" fill="hold">
                                          <p:stCondLst>
                                            <p:cond delay="0"/>
                                          </p:stCondLst>
                                        </p:cTn>
                                        <p:tgtEl>
                                          <p:spTgt spid="51"/>
                                        </p:tgtEl>
                                        <p:attrNameLst>
                                          <p:attrName>style.visibility</p:attrName>
                                        </p:attrNameLst>
                                      </p:cBhvr>
                                      <p:to>
                                        <p:strVal val="visible"/>
                                      </p:to>
                                    </p:set>
                                    <p:anim calcmode="lin" valueType="num">
                                      <p:cBhvr additive="base">
                                        <p:cTn id="31" dur="1300" fill="hold"/>
                                        <p:tgtEl>
                                          <p:spTgt spid="51"/>
                                        </p:tgtEl>
                                        <p:attrNameLst>
                                          <p:attrName>ppt_x</p:attrName>
                                        </p:attrNameLst>
                                      </p:cBhvr>
                                      <p:tavLst>
                                        <p:tav tm="0">
                                          <p:val>
                                            <p:strVal val="1+#ppt_w/2"/>
                                          </p:val>
                                        </p:tav>
                                        <p:tav tm="100000">
                                          <p:val>
                                            <p:strVal val="#ppt_x"/>
                                          </p:val>
                                        </p:tav>
                                      </p:tavLst>
                                    </p:anim>
                                    <p:anim calcmode="lin" valueType="num">
                                      <p:cBhvr additive="base">
                                        <p:cTn id="32" dur="1300" fill="hold"/>
                                        <p:tgtEl>
                                          <p:spTgt spid="51"/>
                                        </p:tgtEl>
                                        <p:attrNameLst>
                                          <p:attrName>ppt_y</p:attrName>
                                        </p:attrNameLst>
                                      </p:cBhvr>
                                      <p:tavLst>
                                        <p:tav tm="0">
                                          <p:val>
                                            <p:strVal val="#ppt_y"/>
                                          </p:val>
                                        </p:tav>
                                        <p:tav tm="100000">
                                          <p:val>
                                            <p:strVal val="#ppt_y"/>
                                          </p:val>
                                        </p:tav>
                                      </p:tavLst>
                                    </p:anim>
                                  </p:childTnLst>
                                </p:cTn>
                              </p:par>
                            </p:childTnLst>
                          </p:cTn>
                        </p:par>
                        <p:par>
                          <p:cTn id="33" fill="hold">
                            <p:stCondLst>
                              <p:cond delay="3600"/>
                            </p:stCondLst>
                            <p:childTnLst>
                              <p:par>
                                <p:cTn id="34" presetID="42" presetClass="entr" presetSubtype="0" fill="hold" grpId="0"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fade">
                                      <p:cBhvr>
                                        <p:cTn id="36" dur="1500"/>
                                        <p:tgtEl>
                                          <p:spTgt spid="33"/>
                                        </p:tgtEl>
                                      </p:cBhvr>
                                    </p:animEffect>
                                    <p:anim calcmode="lin" valueType="num">
                                      <p:cBhvr>
                                        <p:cTn id="37" dur="1500" fill="hold"/>
                                        <p:tgtEl>
                                          <p:spTgt spid="33"/>
                                        </p:tgtEl>
                                        <p:attrNameLst>
                                          <p:attrName>ppt_x</p:attrName>
                                        </p:attrNameLst>
                                      </p:cBhvr>
                                      <p:tavLst>
                                        <p:tav tm="0">
                                          <p:val>
                                            <p:strVal val="#ppt_x"/>
                                          </p:val>
                                        </p:tav>
                                        <p:tav tm="100000">
                                          <p:val>
                                            <p:strVal val="#ppt_x"/>
                                          </p:val>
                                        </p:tav>
                                      </p:tavLst>
                                    </p:anim>
                                    <p:anim calcmode="lin" valueType="num">
                                      <p:cBhvr>
                                        <p:cTn id="38" dur="15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animBg="1"/>
      <p:bldP spid="35" grpId="0" animBg="1"/>
    </p:bld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41" name="标题 8"/>
          <p:cNvSpPr txBox="1">
            <a:spLocks/>
          </p:cNvSpPr>
          <p:nvPr/>
        </p:nvSpPr>
        <p:spPr>
          <a:xfrm>
            <a:off x="2194955" y="370584"/>
            <a:ext cx="5253996" cy="1131630"/>
          </a:xfrm>
          <a:prstGeom prst="rect">
            <a:avLst/>
          </a:prstGeom>
        </p:spPr>
        <p:txBody>
          <a:bodyPr/>
          <a:lstStyle/>
          <a:p>
            <a:pPr>
              <a:spcBef>
                <a:spcPct val="0"/>
              </a:spcBef>
              <a:defRPr/>
            </a:pPr>
            <a:r>
              <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rPr>
              <a:t>与去年相比</a:t>
            </a:r>
            <a:endParaRPr lang="zh-CN" altLang="en-US" sz="3621" dirty="0">
              <a:solidFill>
                <a:srgbClr val="0070C0"/>
              </a:solidFill>
              <a:latin typeface="Arial" panose="020B0604020202020204" pitchFamily="34" charset="0"/>
              <a:ea typeface="微软雅黑" panose="020B0503020204020204" pitchFamily="34" charset="-122"/>
              <a:cs typeface="+mj-cs"/>
              <a:sym typeface="Arial" panose="020B0604020202020204" pitchFamily="34" charset="0"/>
            </a:endParaRPr>
          </a:p>
        </p:txBody>
      </p:sp>
      <p:sp>
        <p:nvSpPr>
          <p:cNvPr id="42" name="圆角矩形 41"/>
          <p:cNvSpPr/>
          <p:nvPr/>
        </p:nvSpPr>
        <p:spPr>
          <a:xfrm>
            <a:off x="3245434" y="2173905"/>
            <a:ext cx="2729736" cy="484984"/>
          </a:xfrm>
          <a:prstGeom prst="roundRect">
            <a:avLst/>
          </a:prstGeom>
          <a:solidFill>
            <a:schemeClr val="accent1"/>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144" tIns="34572" rIns="69144" bIns="34572"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6" name="圆角矩形 45"/>
          <p:cNvSpPr/>
          <p:nvPr/>
        </p:nvSpPr>
        <p:spPr>
          <a:xfrm>
            <a:off x="7364656" y="2164017"/>
            <a:ext cx="2910935" cy="484984"/>
          </a:xfrm>
          <a:prstGeom prst="roundRect">
            <a:avLst/>
          </a:prstGeom>
          <a:solidFill>
            <a:srgbClr val="0070C0"/>
          </a:solidFill>
          <a:ln>
            <a:noFill/>
          </a:ln>
          <a:effectLst>
            <a:outerShdw blurRad="152400" dist="152400" dir="5400000" sx="94000" sy="94000" algn="t" rotWithShape="0">
              <a:prstClr val="black">
                <a:alpha val="22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69144" tIns="34572" rIns="69144" bIns="34572"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cxnSp>
        <p:nvCxnSpPr>
          <p:cNvPr id="47" name="直接连接符 46"/>
          <p:cNvCxnSpPr/>
          <p:nvPr/>
        </p:nvCxnSpPr>
        <p:spPr bwMode="auto">
          <a:xfrm rot="5400000">
            <a:off x="5651409" y="2342515"/>
            <a:ext cx="2296931" cy="1797"/>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直接连接符 50"/>
          <p:cNvCxnSpPr/>
          <p:nvPr/>
        </p:nvCxnSpPr>
        <p:spPr bwMode="auto">
          <a:xfrm rot="5400000">
            <a:off x="5547892" y="5680153"/>
            <a:ext cx="2504853" cy="898"/>
          </a:xfrm>
          <a:prstGeom prst="line">
            <a:avLst/>
          </a:prstGeom>
          <a:solidFill>
            <a:schemeClr val="accent1"/>
          </a:solidFill>
          <a:ln w="9525" cap="flat" cmpd="sng" algn="ctr">
            <a:solidFill>
              <a:schemeClr val="tx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椭圆 51"/>
          <p:cNvSpPr/>
          <p:nvPr/>
        </p:nvSpPr>
        <p:spPr bwMode="auto">
          <a:xfrm>
            <a:off x="6314885" y="3538143"/>
            <a:ext cx="926812" cy="927080"/>
          </a:xfrm>
          <a:prstGeom prst="ellipse">
            <a:avLst/>
          </a:prstGeom>
          <a:solidFill>
            <a:schemeClr val="accent2"/>
          </a:solidFill>
          <a:ln w="9525" cap="flat" cmpd="sng" algn="ctr">
            <a:solidFill>
              <a:srgbClr val="F8F8F8"/>
            </a:solidFill>
            <a:prstDash val="solid"/>
            <a:round/>
            <a:headEnd type="none" w="med" len="med"/>
            <a:tailEnd type="none" w="med" len="med"/>
          </a:ln>
          <a:effectLst/>
          <a:extLst/>
        </p:spPr>
        <p:txBody>
          <a:bodyPr vert="horz" wrap="square" lIns="103460" tIns="51730" rIns="103460" bIns="51730" numCol="1" rtlCol="0" anchor="t" anchorCtr="0" compatLnSpc="1">
            <a:prstTxWarp prst="textNoShape">
              <a:avLst/>
            </a:prstTxWarp>
          </a:bodyPr>
          <a:lstStyle/>
          <a:p>
            <a:pPr defTabSz="1034640"/>
            <a:endParaRPr lang="zh-CN" altLang="en-US" sz="1358">
              <a:latin typeface="Arial" panose="020B0604020202020204" pitchFamily="34" charset="0"/>
              <a:ea typeface="微软雅黑" panose="020B0503020204020204" pitchFamily="34" charset="-122"/>
              <a:sym typeface="Arial" panose="020B0604020202020204" pitchFamily="34" charset="0"/>
            </a:endParaRPr>
          </a:p>
        </p:txBody>
      </p:sp>
      <p:sp>
        <p:nvSpPr>
          <p:cNvPr id="56" name="TextBox 55"/>
          <p:cNvSpPr txBox="1"/>
          <p:nvPr/>
        </p:nvSpPr>
        <p:spPr>
          <a:xfrm>
            <a:off x="3081657" y="2185106"/>
            <a:ext cx="2824705" cy="383008"/>
          </a:xfrm>
          <a:prstGeom prst="rect">
            <a:avLst/>
          </a:prstGeom>
          <a:noFill/>
        </p:spPr>
        <p:txBody>
          <a:bodyPr wrap="square" lIns="103460" tIns="51730" rIns="103460" bIns="51730" rtlCol="0">
            <a:spAutoFit/>
          </a:bodyPr>
          <a:lstStyle/>
          <a:p>
            <a:pPr algn="r"/>
            <a:r>
              <a:rPr lang="en-US" altLang="zh-CN" sz="1810" b="1" dirty="0">
                <a:solidFill>
                  <a:schemeClr val="bg1"/>
                </a:solidFill>
                <a:latin typeface="Arial" panose="020B0604020202020204" pitchFamily="34" charset="0"/>
                <a:ea typeface="微软雅黑" panose="020B0503020204020204" pitchFamily="34" charset="-122"/>
                <a:sym typeface="Arial" panose="020B0604020202020204" pitchFamily="34" charset="0"/>
              </a:rPr>
              <a:t>2020</a:t>
            </a:r>
            <a:r>
              <a:rPr lang="zh-CN" altLang="en-US" sz="1810" b="1" dirty="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zh-CN" altLang="en-US" sz="1810" b="1" dirty="0">
                <a:solidFill>
                  <a:schemeClr val="bg1"/>
                </a:solidFill>
                <a:latin typeface="Arial" panose="020B0604020202020204" pitchFamily="34" charset="0"/>
                <a:ea typeface="微软雅黑" panose="020B0503020204020204" pitchFamily="34" charset="-122"/>
                <a:sym typeface="Arial" panose="020B0604020202020204" pitchFamily="34" charset="0"/>
              </a:rPr>
              <a:t>上半年情况</a:t>
            </a:r>
          </a:p>
        </p:txBody>
      </p:sp>
      <p:sp>
        <p:nvSpPr>
          <p:cNvPr id="57" name="TextBox 56"/>
          <p:cNvSpPr txBox="1"/>
          <p:nvPr/>
        </p:nvSpPr>
        <p:spPr>
          <a:xfrm>
            <a:off x="7446515" y="2185106"/>
            <a:ext cx="3071567" cy="383008"/>
          </a:xfrm>
          <a:prstGeom prst="rect">
            <a:avLst/>
          </a:prstGeom>
          <a:noFill/>
        </p:spPr>
        <p:txBody>
          <a:bodyPr wrap="square" lIns="103460" tIns="51730" rIns="103460" bIns="51730" rtlCol="0">
            <a:spAutoFit/>
          </a:bodyPr>
          <a:lstStyle/>
          <a:p>
            <a:r>
              <a:rPr lang="en-US" altLang="zh-CN" sz="1810" b="1" dirty="0">
                <a:solidFill>
                  <a:schemeClr val="bg1"/>
                </a:solidFill>
                <a:latin typeface="Arial" panose="020B0604020202020204" pitchFamily="34" charset="0"/>
                <a:ea typeface="微软雅黑" panose="020B0503020204020204" pitchFamily="34" charset="-122"/>
                <a:sym typeface="Arial" panose="020B0604020202020204" pitchFamily="34" charset="0"/>
              </a:rPr>
              <a:t>2020</a:t>
            </a:r>
            <a:r>
              <a:rPr lang="zh-CN" altLang="en-US" sz="1810" b="1" dirty="0">
                <a:solidFill>
                  <a:schemeClr val="bg1"/>
                </a:solidFill>
                <a:latin typeface="Arial" panose="020B0604020202020204" pitchFamily="34" charset="0"/>
                <a:ea typeface="微软雅黑" panose="020B0503020204020204" pitchFamily="34" charset="-122"/>
                <a:sym typeface="Arial" panose="020B0604020202020204" pitchFamily="34" charset="0"/>
              </a:rPr>
              <a:t>年</a:t>
            </a:r>
            <a:r>
              <a:rPr lang="zh-CN" altLang="en-US" sz="1810" b="1" dirty="0">
                <a:solidFill>
                  <a:schemeClr val="bg1"/>
                </a:solidFill>
                <a:latin typeface="Arial" panose="020B0604020202020204" pitchFamily="34" charset="0"/>
                <a:ea typeface="微软雅黑" panose="020B0503020204020204" pitchFamily="34" charset="-122"/>
                <a:sym typeface="Arial" panose="020B0604020202020204" pitchFamily="34" charset="0"/>
              </a:rPr>
              <a:t>上半年情况</a:t>
            </a:r>
          </a:p>
        </p:txBody>
      </p:sp>
      <p:sp>
        <p:nvSpPr>
          <p:cNvPr id="58" name="TextBox 57"/>
          <p:cNvSpPr txBox="1"/>
          <p:nvPr/>
        </p:nvSpPr>
        <p:spPr>
          <a:xfrm>
            <a:off x="2799281" y="3618970"/>
            <a:ext cx="3087198" cy="679243"/>
          </a:xfrm>
          <a:prstGeom prst="rect">
            <a:avLst/>
          </a:prstGeom>
          <a:noFill/>
        </p:spPr>
        <p:txBody>
          <a:bodyPr wrap="square" lIns="103460" tIns="51730" rIns="103460" bIns="51730" rtlCol="0">
            <a:spAutoFit/>
          </a:bodyPr>
          <a:lstStyle/>
          <a:p>
            <a:pPr algn="r"/>
            <a:r>
              <a:rPr lang="zh-CN" altLang="en-US" sz="1245" dirty="0">
                <a:solidFill>
                  <a:srgbClr val="0070C0"/>
                </a:solidFill>
                <a:latin typeface="Arial" panose="020B0604020202020204" pitchFamily="34" charset="0"/>
                <a:ea typeface="微软雅黑" panose="020B0503020204020204" pitchFamily="34" charset="-122"/>
                <a:sym typeface="Arial" panose="020B0604020202020204" pitchFamily="34" charset="0"/>
              </a:rPr>
              <a:t>这里输入简要文字说明这里输入简要文字说明这里输入简要文字说明</a:t>
            </a:r>
          </a:p>
          <a:p>
            <a:pPr algn="r"/>
            <a:r>
              <a:rPr lang="zh-CN" altLang="en-US" sz="1245" dirty="0">
                <a:solidFill>
                  <a:srgbClr val="0070C0"/>
                </a:solidFill>
                <a:latin typeface="Arial" panose="020B0604020202020204" pitchFamily="34" charset="0"/>
                <a:ea typeface="微软雅黑" panose="020B0503020204020204" pitchFamily="34" charset="-122"/>
                <a:sym typeface="Arial" panose="020B0604020202020204" pitchFamily="34" charset="0"/>
              </a:rPr>
              <a:t>这里输入简要文字说明</a:t>
            </a:r>
          </a:p>
        </p:txBody>
      </p:sp>
      <p:sp>
        <p:nvSpPr>
          <p:cNvPr id="59" name="TextBox 58"/>
          <p:cNvSpPr txBox="1"/>
          <p:nvPr/>
        </p:nvSpPr>
        <p:spPr>
          <a:xfrm>
            <a:off x="7608181" y="3618970"/>
            <a:ext cx="3087198" cy="679243"/>
          </a:xfrm>
          <a:prstGeom prst="rect">
            <a:avLst/>
          </a:prstGeom>
          <a:noFill/>
        </p:spPr>
        <p:txBody>
          <a:bodyPr wrap="square" lIns="103460" tIns="51730" rIns="103460" bIns="51730" rtlCol="0">
            <a:spAutoFit/>
          </a:bodyPr>
          <a:lstStyle/>
          <a:p>
            <a:r>
              <a:rPr lang="zh-CN" altLang="en-US" sz="1245" dirty="0">
                <a:solidFill>
                  <a:srgbClr val="0070C0"/>
                </a:solidFill>
                <a:latin typeface="Arial" panose="020B0604020202020204" pitchFamily="34" charset="0"/>
                <a:ea typeface="微软雅黑" panose="020B0503020204020204" pitchFamily="34" charset="-122"/>
                <a:sym typeface="Arial" panose="020B0604020202020204" pitchFamily="34" charset="0"/>
              </a:rPr>
              <a:t>这里输入简要文字说明这里输入简要文字说明这里输入简要文字说明</a:t>
            </a:r>
          </a:p>
          <a:p>
            <a:r>
              <a:rPr lang="zh-CN" altLang="en-US" sz="1245" dirty="0">
                <a:solidFill>
                  <a:srgbClr val="0070C0"/>
                </a:solidFill>
                <a:latin typeface="Arial" panose="020B0604020202020204" pitchFamily="34" charset="0"/>
                <a:ea typeface="微软雅黑" panose="020B0503020204020204" pitchFamily="34" charset="-122"/>
                <a:sym typeface="Arial" panose="020B0604020202020204" pitchFamily="34" charset="0"/>
              </a:rPr>
              <a:t>这里输入简要文字说明</a:t>
            </a:r>
          </a:p>
        </p:txBody>
      </p:sp>
      <p:sp>
        <p:nvSpPr>
          <p:cNvPr id="60" name="矩形 59"/>
          <p:cNvSpPr/>
          <p:nvPr/>
        </p:nvSpPr>
        <p:spPr bwMode="auto">
          <a:xfrm>
            <a:off x="3936022" y="4923078"/>
            <a:ext cx="1824279" cy="299545"/>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pPr algn="r"/>
            <a:r>
              <a:rPr lang="zh-CN" altLang="en-US" sz="1471" dirty="0">
                <a:latin typeface="Arial" panose="020B0604020202020204" pitchFamily="34" charset="0"/>
                <a:ea typeface="微软雅黑" panose="020B0503020204020204" pitchFamily="34" charset="-122"/>
                <a:sym typeface="Arial" panose="020B0604020202020204" pitchFamily="34" charset="0"/>
              </a:rPr>
              <a:t>计划完成：</a:t>
            </a:r>
            <a:r>
              <a:rPr lang="en-US" altLang="zh-CN" sz="1471" dirty="0">
                <a:latin typeface="Arial" panose="020B0604020202020204" pitchFamily="34" charset="0"/>
                <a:ea typeface="微软雅黑" panose="020B0503020204020204" pitchFamily="34" charset="-122"/>
                <a:sym typeface="Arial" panose="020B0604020202020204" pitchFamily="34" charset="0"/>
              </a:rPr>
              <a:t>60%</a:t>
            </a:r>
            <a:endParaRPr lang="zh-CN" altLang="en-US" sz="1471" dirty="0">
              <a:latin typeface="Arial" panose="020B0604020202020204" pitchFamily="34" charset="0"/>
              <a:ea typeface="微软雅黑" panose="020B0503020204020204" pitchFamily="34" charset="-122"/>
              <a:sym typeface="Arial" panose="020B0604020202020204" pitchFamily="34" charset="0"/>
            </a:endParaRPr>
          </a:p>
        </p:txBody>
      </p:sp>
      <p:sp>
        <p:nvSpPr>
          <p:cNvPr id="61" name="矩形 60"/>
          <p:cNvSpPr/>
          <p:nvPr/>
        </p:nvSpPr>
        <p:spPr bwMode="auto">
          <a:xfrm>
            <a:off x="3197896" y="5300378"/>
            <a:ext cx="2562408" cy="299545"/>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pPr algn="r"/>
            <a:r>
              <a:rPr lang="zh-CN" altLang="en-US" sz="1471" dirty="0">
                <a:latin typeface="Arial" panose="020B0604020202020204" pitchFamily="34" charset="0"/>
                <a:ea typeface="微软雅黑" panose="020B0503020204020204" pitchFamily="34" charset="-122"/>
                <a:sym typeface="Arial" panose="020B0604020202020204" pitchFamily="34" charset="0"/>
              </a:rPr>
              <a:t>实际完成数：</a:t>
            </a:r>
            <a:r>
              <a:rPr lang="en-US" altLang="zh-CN" sz="1471" dirty="0">
                <a:latin typeface="Arial" panose="020B0604020202020204" pitchFamily="34" charset="0"/>
                <a:ea typeface="微软雅黑" panose="020B0503020204020204" pitchFamily="34" charset="-122"/>
                <a:sym typeface="Arial" panose="020B0604020202020204" pitchFamily="34" charset="0"/>
              </a:rPr>
              <a:t>555</a:t>
            </a:r>
            <a:r>
              <a:rPr lang="zh-CN" altLang="en-US" sz="1471" dirty="0">
                <a:latin typeface="Arial" panose="020B0604020202020204" pitchFamily="34" charset="0"/>
                <a:ea typeface="微软雅黑" panose="020B0503020204020204" pitchFamily="34" charset="-122"/>
                <a:sym typeface="Arial" panose="020B0604020202020204" pitchFamily="34" charset="0"/>
              </a:rPr>
              <a:t>万</a:t>
            </a:r>
          </a:p>
        </p:txBody>
      </p:sp>
      <p:sp>
        <p:nvSpPr>
          <p:cNvPr id="62" name="矩形 61"/>
          <p:cNvSpPr/>
          <p:nvPr/>
        </p:nvSpPr>
        <p:spPr bwMode="auto">
          <a:xfrm>
            <a:off x="3564520" y="5720797"/>
            <a:ext cx="2195785" cy="299545"/>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pPr algn="r"/>
            <a:r>
              <a:rPr lang="zh-CN" altLang="en-US" sz="1471" dirty="0">
                <a:latin typeface="Arial" panose="020B0604020202020204" pitchFamily="34" charset="0"/>
                <a:ea typeface="微软雅黑" panose="020B0503020204020204" pitchFamily="34" charset="-122"/>
                <a:sym typeface="Arial" panose="020B0604020202020204" pitchFamily="34" charset="0"/>
              </a:rPr>
              <a:t>回款数：</a:t>
            </a:r>
            <a:r>
              <a:rPr lang="en-US" altLang="zh-CN" sz="1471" dirty="0">
                <a:latin typeface="Arial" panose="020B0604020202020204" pitchFamily="34" charset="0"/>
                <a:ea typeface="微软雅黑" panose="020B0503020204020204" pitchFamily="34" charset="-122"/>
                <a:sym typeface="Arial" panose="020B0604020202020204" pitchFamily="34" charset="0"/>
              </a:rPr>
              <a:t>400</a:t>
            </a:r>
            <a:r>
              <a:rPr lang="zh-CN" altLang="en-US" sz="1471" dirty="0">
                <a:latin typeface="Arial" panose="020B0604020202020204" pitchFamily="34" charset="0"/>
                <a:ea typeface="微软雅黑" panose="020B0503020204020204" pitchFamily="34" charset="-122"/>
                <a:sym typeface="Arial" panose="020B0604020202020204" pitchFamily="34" charset="0"/>
              </a:rPr>
              <a:t>万</a:t>
            </a:r>
          </a:p>
        </p:txBody>
      </p:sp>
      <p:sp>
        <p:nvSpPr>
          <p:cNvPr id="63" name="矩形 62"/>
          <p:cNvSpPr/>
          <p:nvPr/>
        </p:nvSpPr>
        <p:spPr bwMode="auto">
          <a:xfrm>
            <a:off x="3992248" y="6139449"/>
            <a:ext cx="1768056" cy="299545"/>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pPr algn="r"/>
            <a:r>
              <a:rPr lang="zh-CN" altLang="en-US" sz="1471" dirty="0">
                <a:latin typeface="Arial" panose="020B0604020202020204" pitchFamily="34" charset="0"/>
                <a:ea typeface="微软雅黑" panose="020B0503020204020204" pitchFamily="34" charset="-122"/>
                <a:sym typeface="Arial" panose="020B0604020202020204" pitchFamily="34" charset="0"/>
              </a:rPr>
              <a:t>您的文字</a:t>
            </a:r>
          </a:p>
        </p:txBody>
      </p:sp>
      <p:sp>
        <p:nvSpPr>
          <p:cNvPr id="64" name="矩形 63"/>
          <p:cNvSpPr/>
          <p:nvPr/>
        </p:nvSpPr>
        <p:spPr bwMode="auto">
          <a:xfrm>
            <a:off x="7875622" y="4923078"/>
            <a:ext cx="1982622" cy="299545"/>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r>
              <a:rPr lang="zh-CN" altLang="en-US" sz="1471" dirty="0">
                <a:latin typeface="Arial" panose="020B0604020202020204" pitchFamily="34" charset="0"/>
                <a:ea typeface="微软雅黑" panose="020B0503020204020204" pitchFamily="34" charset="-122"/>
                <a:sym typeface="Arial" panose="020B0604020202020204" pitchFamily="34" charset="0"/>
              </a:rPr>
              <a:t>计划完成：</a:t>
            </a:r>
            <a:r>
              <a:rPr lang="en-US" altLang="zh-CN" sz="1471" dirty="0">
                <a:latin typeface="Arial" panose="020B0604020202020204" pitchFamily="34" charset="0"/>
                <a:ea typeface="微软雅黑" panose="020B0503020204020204" pitchFamily="34" charset="-122"/>
                <a:sym typeface="Arial" panose="020B0604020202020204" pitchFamily="34" charset="0"/>
              </a:rPr>
              <a:t>80%</a:t>
            </a:r>
            <a:endParaRPr lang="zh-CN" altLang="en-US" sz="1471" dirty="0">
              <a:latin typeface="Arial" panose="020B0604020202020204" pitchFamily="34" charset="0"/>
              <a:ea typeface="微软雅黑" panose="020B0503020204020204" pitchFamily="34" charset="-122"/>
              <a:sym typeface="Arial" panose="020B0604020202020204" pitchFamily="34" charset="0"/>
            </a:endParaRPr>
          </a:p>
        </p:txBody>
      </p:sp>
      <p:sp>
        <p:nvSpPr>
          <p:cNvPr id="65" name="矩形 64"/>
          <p:cNvSpPr/>
          <p:nvPr/>
        </p:nvSpPr>
        <p:spPr bwMode="auto">
          <a:xfrm>
            <a:off x="7885839" y="5300378"/>
            <a:ext cx="2958002" cy="299545"/>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r>
              <a:rPr lang="zh-CN" altLang="en-US" sz="1471" dirty="0">
                <a:latin typeface="Arial" panose="020B0604020202020204" pitchFamily="34" charset="0"/>
                <a:ea typeface="微软雅黑" panose="020B0503020204020204" pitchFamily="34" charset="-122"/>
                <a:sym typeface="Arial" panose="020B0604020202020204" pitchFamily="34" charset="0"/>
              </a:rPr>
              <a:t>实际完成数：</a:t>
            </a:r>
            <a:r>
              <a:rPr lang="en-US" altLang="zh-CN" sz="1471" dirty="0">
                <a:latin typeface="Arial" panose="020B0604020202020204" pitchFamily="34" charset="0"/>
                <a:ea typeface="微软雅黑" panose="020B0503020204020204" pitchFamily="34" charset="-122"/>
                <a:sym typeface="Arial" panose="020B0604020202020204" pitchFamily="34" charset="0"/>
              </a:rPr>
              <a:t>800</a:t>
            </a:r>
            <a:r>
              <a:rPr lang="zh-CN" altLang="en-US" sz="1471" dirty="0">
                <a:latin typeface="Arial" panose="020B0604020202020204" pitchFamily="34" charset="0"/>
                <a:ea typeface="微软雅黑" panose="020B0503020204020204" pitchFamily="34" charset="-122"/>
                <a:sym typeface="Arial" panose="020B0604020202020204" pitchFamily="34" charset="0"/>
              </a:rPr>
              <a:t>万</a:t>
            </a:r>
          </a:p>
        </p:txBody>
      </p:sp>
      <p:sp>
        <p:nvSpPr>
          <p:cNvPr id="66" name="矩形 65"/>
          <p:cNvSpPr/>
          <p:nvPr/>
        </p:nvSpPr>
        <p:spPr bwMode="auto">
          <a:xfrm>
            <a:off x="7885840" y="5720797"/>
            <a:ext cx="1544672" cy="299545"/>
          </a:xfrm>
          <a:prstGeom prst="rect">
            <a:avLst/>
          </a:prstGeom>
          <a:solidFill>
            <a:schemeClr val="accent1"/>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r>
              <a:rPr lang="zh-CN" altLang="en-US" sz="1471" dirty="0">
                <a:latin typeface="Arial" panose="020B0604020202020204" pitchFamily="34" charset="0"/>
                <a:ea typeface="微软雅黑" panose="020B0503020204020204" pitchFamily="34" charset="-122"/>
                <a:sym typeface="Arial" panose="020B0604020202020204" pitchFamily="34" charset="0"/>
              </a:rPr>
              <a:t>回款数：</a:t>
            </a:r>
            <a:r>
              <a:rPr lang="en-US" altLang="zh-CN" sz="1471" dirty="0">
                <a:latin typeface="Arial" panose="020B0604020202020204" pitchFamily="34" charset="0"/>
                <a:ea typeface="微软雅黑" panose="020B0503020204020204" pitchFamily="34" charset="-122"/>
                <a:sym typeface="Arial" panose="020B0604020202020204" pitchFamily="34" charset="0"/>
              </a:rPr>
              <a:t>500</a:t>
            </a:r>
            <a:r>
              <a:rPr lang="zh-CN" altLang="en-US" sz="1471" dirty="0">
                <a:latin typeface="Arial" panose="020B0604020202020204" pitchFamily="34" charset="0"/>
                <a:ea typeface="微软雅黑" panose="020B0503020204020204" pitchFamily="34" charset="-122"/>
                <a:sym typeface="Arial" panose="020B0604020202020204" pitchFamily="34" charset="0"/>
              </a:rPr>
              <a:t>万</a:t>
            </a:r>
          </a:p>
        </p:txBody>
      </p:sp>
      <p:sp>
        <p:nvSpPr>
          <p:cNvPr id="67" name="矩形 66"/>
          <p:cNvSpPr/>
          <p:nvPr/>
        </p:nvSpPr>
        <p:spPr bwMode="auto">
          <a:xfrm>
            <a:off x="7875621" y="6139449"/>
            <a:ext cx="2104831" cy="299545"/>
          </a:xfrm>
          <a:prstGeom prst="rect">
            <a:avLst/>
          </a:prstGeom>
          <a:solidFill>
            <a:schemeClr val="accent2"/>
          </a:solidFill>
          <a:ln w="34925">
            <a:solidFill>
              <a:schemeClr val="bg1"/>
            </a:solidFill>
          </a:ln>
          <a:effectLst>
            <a:outerShdw blurRad="63500" dist="38100" dir="16500000" algn="tl" rotWithShape="0">
              <a:prstClr val="black">
                <a:alpha val="22000"/>
              </a:prstClr>
            </a:outerShdw>
          </a:effectLst>
          <a:extLst/>
        </p:spPr>
        <p:style>
          <a:lnRef idx="1">
            <a:schemeClr val="accent5"/>
          </a:lnRef>
          <a:fillRef idx="3">
            <a:schemeClr val="accent5"/>
          </a:fillRef>
          <a:effectRef idx="2">
            <a:schemeClr val="accent5"/>
          </a:effectRef>
          <a:fontRef idx="minor">
            <a:schemeClr val="lt1"/>
          </a:fontRef>
        </p:style>
        <p:txBody>
          <a:bodyPr lIns="104497" tIns="52248" rIns="104497" bIns="52248" spcCol="0" rtlCol="0" anchor="ctr"/>
          <a:lstStyle/>
          <a:p>
            <a:r>
              <a:rPr lang="zh-CN" altLang="en-US" sz="1471" dirty="0">
                <a:latin typeface="Arial" panose="020B0604020202020204" pitchFamily="34" charset="0"/>
                <a:ea typeface="微软雅黑" panose="020B0503020204020204" pitchFamily="34" charset="-122"/>
                <a:sym typeface="Arial" panose="020B0604020202020204" pitchFamily="34" charset="0"/>
              </a:rPr>
              <a:t>您的文字</a:t>
            </a:r>
          </a:p>
        </p:txBody>
      </p:sp>
      <p:sp>
        <p:nvSpPr>
          <p:cNvPr id="68" name="TextBox 67"/>
          <p:cNvSpPr txBox="1"/>
          <p:nvPr/>
        </p:nvSpPr>
        <p:spPr>
          <a:xfrm>
            <a:off x="6557381" y="4669771"/>
            <a:ext cx="673812" cy="522405"/>
          </a:xfrm>
          <a:prstGeom prst="rect">
            <a:avLst/>
          </a:prstGeom>
          <a:noFill/>
        </p:spPr>
        <p:txBody>
          <a:bodyPr wrap="none" lIns="103460" tIns="51730" rIns="103460" bIns="51730" rtlCol="0">
            <a:spAutoFit/>
          </a:bodyPr>
          <a:lstStyle/>
          <a:p>
            <a:r>
              <a:rPr lang="en-US" altLang="zh-CN" sz="2716" dirty="0">
                <a:solidFill>
                  <a:srgbClr val="F8F8F8"/>
                </a:solidFill>
                <a:latin typeface="Arial" panose="020B0604020202020204" pitchFamily="34" charset="0"/>
                <a:ea typeface="微软雅黑" panose="020B0503020204020204" pitchFamily="34" charset="-122"/>
                <a:sym typeface="Arial" panose="020B0604020202020204" pitchFamily="34" charset="0"/>
              </a:rPr>
              <a:t>VS</a:t>
            </a:r>
            <a:endParaRPr lang="zh-CN" altLang="en-US" sz="2716" dirty="0">
              <a:solidFill>
                <a:srgbClr val="F8F8F8"/>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7"/>
                                        </p:tgtEl>
                                        <p:attrNameLst>
                                          <p:attrName>style.visibility</p:attrName>
                                        </p:attrNameLst>
                                      </p:cBhvr>
                                      <p:to>
                                        <p:strVal val="visible"/>
                                      </p:to>
                                    </p:set>
                                    <p:animEffect transition="in" filter="wipe(up)">
                                      <p:cBhvr>
                                        <p:cTn id="7" dur="500"/>
                                        <p:tgtEl>
                                          <p:spTgt spid="47"/>
                                        </p:tgtEl>
                                      </p:cBhvr>
                                    </p:animEffect>
                                  </p:childTnLst>
                                </p:cTn>
                              </p:par>
                              <p:par>
                                <p:cTn id="8" presetID="22" presetClass="entr" presetSubtype="4" fill="hold" nodeType="withEffect">
                                  <p:stCondLst>
                                    <p:cond delay="0"/>
                                  </p:stCondLst>
                                  <p:childTnLst>
                                    <p:set>
                                      <p:cBhvr>
                                        <p:cTn id="9" dur="1" fill="hold">
                                          <p:stCondLst>
                                            <p:cond delay="0"/>
                                          </p:stCondLst>
                                        </p:cTn>
                                        <p:tgtEl>
                                          <p:spTgt spid="51"/>
                                        </p:tgtEl>
                                        <p:attrNameLst>
                                          <p:attrName>style.visibility</p:attrName>
                                        </p:attrNameLst>
                                      </p:cBhvr>
                                      <p:to>
                                        <p:strVal val="visible"/>
                                      </p:to>
                                    </p:set>
                                    <p:animEffect transition="in" filter="wipe(down)">
                                      <p:cBhvr>
                                        <p:cTn id="10" dur="500"/>
                                        <p:tgtEl>
                                          <p:spTgt spid="51"/>
                                        </p:tgtEl>
                                      </p:cBhvr>
                                    </p:animEffect>
                                  </p:childTnLst>
                                </p:cTn>
                              </p:par>
                            </p:childTnLst>
                          </p:cTn>
                        </p:par>
                        <p:par>
                          <p:cTn id="11" fill="hold">
                            <p:stCondLst>
                              <p:cond delay="500"/>
                            </p:stCondLst>
                            <p:childTnLst>
                              <p:par>
                                <p:cTn id="12" presetID="53" presetClass="entr" presetSubtype="16" fill="hold" grpId="0" nodeType="after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68"/>
                                        </p:tgtEl>
                                        <p:attrNameLst>
                                          <p:attrName>style.visibility</p:attrName>
                                        </p:attrNameLst>
                                      </p:cBhvr>
                                      <p:to>
                                        <p:strVal val="visible"/>
                                      </p:to>
                                    </p:set>
                                    <p:anim calcmode="lin" valueType="num">
                                      <p:cBhvr>
                                        <p:cTn id="19" dur="500" fill="hold"/>
                                        <p:tgtEl>
                                          <p:spTgt spid="68"/>
                                        </p:tgtEl>
                                        <p:attrNameLst>
                                          <p:attrName>ppt_w</p:attrName>
                                        </p:attrNameLst>
                                      </p:cBhvr>
                                      <p:tavLst>
                                        <p:tav tm="0">
                                          <p:val>
                                            <p:fltVal val="0"/>
                                          </p:val>
                                        </p:tav>
                                        <p:tav tm="100000">
                                          <p:val>
                                            <p:strVal val="#ppt_w"/>
                                          </p:val>
                                        </p:tav>
                                      </p:tavLst>
                                    </p:anim>
                                    <p:anim calcmode="lin" valueType="num">
                                      <p:cBhvr>
                                        <p:cTn id="20" dur="500" fill="hold"/>
                                        <p:tgtEl>
                                          <p:spTgt spid="68"/>
                                        </p:tgtEl>
                                        <p:attrNameLst>
                                          <p:attrName>ppt_h</p:attrName>
                                        </p:attrNameLst>
                                      </p:cBhvr>
                                      <p:tavLst>
                                        <p:tav tm="0">
                                          <p:val>
                                            <p:fltVal val="0"/>
                                          </p:val>
                                        </p:tav>
                                        <p:tav tm="100000">
                                          <p:val>
                                            <p:strVal val="#ppt_h"/>
                                          </p:val>
                                        </p:tav>
                                      </p:tavLst>
                                    </p:anim>
                                    <p:animEffect transition="in" filter="fade">
                                      <p:cBhvr>
                                        <p:cTn id="21" dur="500"/>
                                        <p:tgtEl>
                                          <p:spTgt spid="68"/>
                                        </p:tgtEl>
                                      </p:cBhvr>
                                    </p:animEffect>
                                  </p:childTnLst>
                                </p:cTn>
                              </p:par>
                            </p:childTnLst>
                          </p:cTn>
                        </p:par>
                        <p:par>
                          <p:cTn id="22" fill="hold">
                            <p:stCondLst>
                              <p:cond delay="1000"/>
                            </p:stCondLst>
                            <p:childTnLst>
                              <p:par>
                                <p:cTn id="23" presetID="42" presetClass="entr" presetSubtype="0" fill="hold" grpId="0" nodeType="afterEffect">
                                  <p:stCondLst>
                                    <p:cond delay="0"/>
                                  </p:stCondLst>
                                  <p:childTnLst>
                                    <p:set>
                                      <p:cBhvr>
                                        <p:cTn id="24" dur="1" fill="hold">
                                          <p:stCondLst>
                                            <p:cond delay="0"/>
                                          </p:stCondLst>
                                        </p:cTn>
                                        <p:tgtEl>
                                          <p:spTgt spid="42"/>
                                        </p:tgtEl>
                                        <p:attrNameLst>
                                          <p:attrName>style.visibility</p:attrName>
                                        </p:attrNameLst>
                                      </p:cBhvr>
                                      <p:to>
                                        <p:strVal val="visible"/>
                                      </p:to>
                                    </p:set>
                                    <p:animEffect transition="in" filter="fade">
                                      <p:cBhvr>
                                        <p:cTn id="25" dur="1000"/>
                                        <p:tgtEl>
                                          <p:spTgt spid="42"/>
                                        </p:tgtEl>
                                      </p:cBhvr>
                                    </p:animEffect>
                                    <p:anim calcmode="lin" valueType="num">
                                      <p:cBhvr>
                                        <p:cTn id="26" dur="1000" fill="hold"/>
                                        <p:tgtEl>
                                          <p:spTgt spid="42"/>
                                        </p:tgtEl>
                                        <p:attrNameLst>
                                          <p:attrName>ppt_x</p:attrName>
                                        </p:attrNameLst>
                                      </p:cBhvr>
                                      <p:tavLst>
                                        <p:tav tm="0">
                                          <p:val>
                                            <p:strVal val="#ppt_x"/>
                                          </p:val>
                                        </p:tav>
                                        <p:tav tm="100000">
                                          <p:val>
                                            <p:strVal val="#ppt_x"/>
                                          </p:val>
                                        </p:tav>
                                      </p:tavLst>
                                    </p:anim>
                                    <p:anim calcmode="lin" valueType="num">
                                      <p:cBhvr>
                                        <p:cTn id="27" dur="1000" fill="hold"/>
                                        <p:tgtEl>
                                          <p:spTgt spid="42"/>
                                        </p:tgtEl>
                                        <p:attrNameLst>
                                          <p:attrName>ppt_y</p:attrName>
                                        </p:attrNameLst>
                                      </p:cBhvr>
                                      <p:tavLst>
                                        <p:tav tm="0">
                                          <p:val>
                                            <p:strVal val="#ppt_y+.1"/>
                                          </p:val>
                                        </p:tav>
                                        <p:tav tm="100000">
                                          <p:val>
                                            <p:strVal val="#ppt_y"/>
                                          </p:val>
                                        </p:tav>
                                      </p:tavLst>
                                    </p:anim>
                                  </p:childTnLst>
                                </p:cTn>
                              </p:par>
                            </p:childTnLst>
                          </p:cTn>
                        </p:par>
                        <p:par>
                          <p:cTn id="28" fill="hold">
                            <p:stCondLst>
                              <p:cond delay="2000"/>
                            </p:stCondLst>
                            <p:childTnLst>
                              <p:par>
                                <p:cTn id="29" presetID="42" presetClass="entr" presetSubtype="0" fill="hold" grpId="0"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1000"/>
                                        <p:tgtEl>
                                          <p:spTgt spid="46"/>
                                        </p:tgtEl>
                                      </p:cBhvr>
                                    </p:animEffect>
                                    <p:anim calcmode="lin" valueType="num">
                                      <p:cBhvr>
                                        <p:cTn id="32" dur="1000" fill="hold"/>
                                        <p:tgtEl>
                                          <p:spTgt spid="46"/>
                                        </p:tgtEl>
                                        <p:attrNameLst>
                                          <p:attrName>ppt_x</p:attrName>
                                        </p:attrNameLst>
                                      </p:cBhvr>
                                      <p:tavLst>
                                        <p:tav tm="0">
                                          <p:val>
                                            <p:strVal val="#ppt_x"/>
                                          </p:val>
                                        </p:tav>
                                        <p:tav tm="100000">
                                          <p:val>
                                            <p:strVal val="#ppt_x"/>
                                          </p:val>
                                        </p:tav>
                                      </p:tavLst>
                                    </p:anim>
                                    <p:anim calcmode="lin" valueType="num">
                                      <p:cBhvr>
                                        <p:cTn id="33" dur="1000" fill="hold"/>
                                        <p:tgtEl>
                                          <p:spTgt spid="46"/>
                                        </p:tgtEl>
                                        <p:attrNameLst>
                                          <p:attrName>ppt_y</p:attrName>
                                        </p:attrNameLst>
                                      </p:cBhvr>
                                      <p:tavLst>
                                        <p:tav tm="0">
                                          <p:val>
                                            <p:strVal val="#ppt_y+.1"/>
                                          </p:val>
                                        </p:tav>
                                        <p:tav tm="100000">
                                          <p:val>
                                            <p:strVal val="#ppt_y"/>
                                          </p:val>
                                        </p:tav>
                                      </p:tavLst>
                                    </p:anim>
                                  </p:childTnLst>
                                </p:cTn>
                              </p:par>
                            </p:childTnLst>
                          </p:cTn>
                        </p:par>
                        <p:par>
                          <p:cTn id="34" fill="hold">
                            <p:stCondLst>
                              <p:cond delay="3000"/>
                            </p:stCondLst>
                            <p:childTnLst>
                              <p:par>
                                <p:cTn id="35" presetID="2" presetClass="entr" presetSubtype="1" accel="68000" fill="hold" grpId="0" nodeType="afterEffect">
                                  <p:stCondLst>
                                    <p:cond delay="0"/>
                                  </p:stCondLst>
                                  <p:iterate type="lt">
                                    <p:tmPct val="10000"/>
                                  </p:iterate>
                                  <p:childTnLst>
                                    <p:set>
                                      <p:cBhvr>
                                        <p:cTn id="36" dur="1" fill="hold">
                                          <p:stCondLst>
                                            <p:cond delay="0"/>
                                          </p:stCondLst>
                                        </p:cTn>
                                        <p:tgtEl>
                                          <p:spTgt spid="56"/>
                                        </p:tgtEl>
                                        <p:attrNameLst>
                                          <p:attrName>style.visibility</p:attrName>
                                        </p:attrNameLst>
                                      </p:cBhvr>
                                      <p:to>
                                        <p:strVal val="visible"/>
                                      </p:to>
                                    </p:set>
                                    <p:anim calcmode="lin" valueType="num">
                                      <p:cBhvr additive="base">
                                        <p:cTn id="37" dur="500" fill="hold"/>
                                        <p:tgtEl>
                                          <p:spTgt spid="56"/>
                                        </p:tgtEl>
                                        <p:attrNameLst>
                                          <p:attrName>ppt_x</p:attrName>
                                        </p:attrNameLst>
                                      </p:cBhvr>
                                      <p:tavLst>
                                        <p:tav tm="0">
                                          <p:val>
                                            <p:strVal val="#ppt_x"/>
                                          </p:val>
                                        </p:tav>
                                        <p:tav tm="100000">
                                          <p:val>
                                            <p:strVal val="#ppt_x"/>
                                          </p:val>
                                        </p:tav>
                                      </p:tavLst>
                                    </p:anim>
                                    <p:anim calcmode="lin" valueType="num">
                                      <p:cBhvr additive="base">
                                        <p:cTn id="38" dur="500" fill="hold"/>
                                        <p:tgtEl>
                                          <p:spTgt spid="56"/>
                                        </p:tgtEl>
                                        <p:attrNameLst>
                                          <p:attrName>ppt_y</p:attrName>
                                        </p:attrNameLst>
                                      </p:cBhvr>
                                      <p:tavLst>
                                        <p:tav tm="0">
                                          <p:val>
                                            <p:strVal val="0-#ppt_h/2"/>
                                          </p:val>
                                        </p:tav>
                                        <p:tav tm="100000">
                                          <p:val>
                                            <p:strVal val="#ppt_y"/>
                                          </p:val>
                                        </p:tav>
                                      </p:tavLst>
                                    </p:anim>
                                  </p:childTnLst>
                                </p:cTn>
                              </p:par>
                              <p:par>
                                <p:cTn id="39" presetID="2" presetClass="entr" presetSubtype="1" accel="68000" fill="hold" grpId="0" nodeType="withEffect">
                                  <p:stCondLst>
                                    <p:cond delay="0"/>
                                  </p:stCondLst>
                                  <p:iterate type="lt">
                                    <p:tmPct val="10000"/>
                                  </p:iterate>
                                  <p:childTnLst>
                                    <p:set>
                                      <p:cBhvr>
                                        <p:cTn id="40" dur="1" fill="hold">
                                          <p:stCondLst>
                                            <p:cond delay="0"/>
                                          </p:stCondLst>
                                        </p:cTn>
                                        <p:tgtEl>
                                          <p:spTgt spid="57"/>
                                        </p:tgtEl>
                                        <p:attrNameLst>
                                          <p:attrName>style.visibility</p:attrName>
                                        </p:attrNameLst>
                                      </p:cBhvr>
                                      <p:to>
                                        <p:strVal val="visible"/>
                                      </p:to>
                                    </p:set>
                                    <p:anim calcmode="lin" valueType="num">
                                      <p:cBhvr additive="base">
                                        <p:cTn id="41" dur="500" fill="hold"/>
                                        <p:tgtEl>
                                          <p:spTgt spid="57"/>
                                        </p:tgtEl>
                                        <p:attrNameLst>
                                          <p:attrName>ppt_x</p:attrName>
                                        </p:attrNameLst>
                                      </p:cBhvr>
                                      <p:tavLst>
                                        <p:tav tm="0">
                                          <p:val>
                                            <p:strVal val="#ppt_x"/>
                                          </p:val>
                                        </p:tav>
                                        <p:tav tm="100000">
                                          <p:val>
                                            <p:strVal val="#ppt_x"/>
                                          </p:val>
                                        </p:tav>
                                      </p:tavLst>
                                    </p:anim>
                                    <p:anim calcmode="lin" valueType="num">
                                      <p:cBhvr additive="base">
                                        <p:cTn id="42" dur="500" fill="hold"/>
                                        <p:tgtEl>
                                          <p:spTgt spid="57"/>
                                        </p:tgtEl>
                                        <p:attrNameLst>
                                          <p:attrName>ppt_y</p:attrName>
                                        </p:attrNameLst>
                                      </p:cBhvr>
                                      <p:tavLst>
                                        <p:tav tm="0">
                                          <p:val>
                                            <p:strVal val="0-#ppt_h/2"/>
                                          </p:val>
                                        </p:tav>
                                        <p:tav tm="100000">
                                          <p:val>
                                            <p:strVal val="#ppt_y"/>
                                          </p:val>
                                        </p:tav>
                                      </p:tavLst>
                                    </p:anim>
                                  </p:childTnLst>
                                </p:cTn>
                              </p:par>
                            </p:childTnLst>
                          </p:cTn>
                        </p:par>
                        <p:par>
                          <p:cTn id="43" fill="hold">
                            <p:stCondLst>
                              <p:cond delay="3950"/>
                            </p:stCondLst>
                            <p:childTnLst>
                              <p:par>
                                <p:cTn id="44" presetID="22" presetClass="entr" presetSubtype="1" fill="hold" grpId="0" nodeType="afterEffect">
                                  <p:stCondLst>
                                    <p:cond delay="0"/>
                                  </p:stCondLst>
                                  <p:childTnLst>
                                    <p:set>
                                      <p:cBhvr>
                                        <p:cTn id="45" dur="1" fill="hold">
                                          <p:stCondLst>
                                            <p:cond delay="0"/>
                                          </p:stCondLst>
                                        </p:cTn>
                                        <p:tgtEl>
                                          <p:spTgt spid="58"/>
                                        </p:tgtEl>
                                        <p:attrNameLst>
                                          <p:attrName>style.visibility</p:attrName>
                                        </p:attrNameLst>
                                      </p:cBhvr>
                                      <p:to>
                                        <p:strVal val="visible"/>
                                      </p:to>
                                    </p:set>
                                    <p:animEffect transition="in" filter="wipe(up)">
                                      <p:cBhvr>
                                        <p:cTn id="46" dur="500"/>
                                        <p:tgtEl>
                                          <p:spTgt spid="58"/>
                                        </p:tgtEl>
                                      </p:cBhvr>
                                    </p:animEffect>
                                  </p:childTnLst>
                                </p:cTn>
                              </p:par>
                              <p:par>
                                <p:cTn id="47" presetID="22" presetClass="entr" presetSubtype="1" fill="hold" grpId="0" nodeType="withEffect">
                                  <p:stCondLst>
                                    <p:cond delay="0"/>
                                  </p:stCondLst>
                                  <p:childTnLst>
                                    <p:set>
                                      <p:cBhvr>
                                        <p:cTn id="48" dur="1" fill="hold">
                                          <p:stCondLst>
                                            <p:cond delay="0"/>
                                          </p:stCondLst>
                                        </p:cTn>
                                        <p:tgtEl>
                                          <p:spTgt spid="59"/>
                                        </p:tgtEl>
                                        <p:attrNameLst>
                                          <p:attrName>style.visibility</p:attrName>
                                        </p:attrNameLst>
                                      </p:cBhvr>
                                      <p:to>
                                        <p:strVal val="visible"/>
                                      </p:to>
                                    </p:set>
                                    <p:animEffect transition="in" filter="wipe(up)">
                                      <p:cBhvr>
                                        <p:cTn id="49" dur="500"/>
                                        <p:tgtEl>
                                          <p:spTgt spid="59"/>
                                        </p:tgtEl>
                                      </p:cBhvr>
                                    </p:animEffect>
                                  </p:childTnLst>
                                </p:cTn>
                              </p:par>
                            </p:childTnLst>
                          </p:cTn>
                        </p:par>
                        <p:par>
                          <p:cTn id="50" fill="hold">
                            <p:stCondLst>
                              <p:cond delay="4450"/>
                            </p:stCondLst>
                            <p:childTnLst>
                              <p:par>
                                <p:cTn id="51" presetID="22" presetClass="entr" presetSubtype="2" fill="hold" grpId="0" nodeType="afterEffect">
                                  <p:stCondLst>
                                    <p:cond delay="0"/>
                                  </p:stCondLst>
                                  <p:childTnLst>
                                    <p:set>
                                      <p:cBhvr>
                                        <p:cTn id="52" dur="1" fill="hold">
                                          <p:stCondLst>
                                            <p:cond delay="0"/>
                                          </p:stCondLst>
                                        </p:cTn>
                                        <p:tgtEl>
                                          <p:spTgt spid="60"/>
                                        </p:tgtEl>
                                        <p:attrNameLst>
                                          <p:attrName>style.visibility</p:attrName>
                                        </p:attrNameLst>
                                      </p:cBhvr>
                                      <p:to>
                                        <p:strVal val="visible"/>
                                      </p:to>
                                    </p:set>
                                    <p:animEffect transition="in" filter="wipe(right)">
                                      <p:cBhvr>
                                        <p:cTn id="53" dur="500"/>
                                        <p:tgtEl>
                                          <p:spTgt spid="60"/>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64"/>
                                        </p:tgtEl>
                                        <p:attrNameLst>
                                          <p:attrName>style.visibility</p:attrName>
                                        </p:attrNameLst>
                                      </p:cBhvr>
                                      <p:to>
                                        <p:strVal val="visible"/>
                                      </p:to>
                                    </p:set>
                                    <p:animEffect transition="in" filter="wipe(left)">
                                      <p:cBhvr>
                                        <p:cTn id="56" dur="500"/>
                                        <p:tgtEl>
                                          <p:spTgt spid="64"/>
                                        </p:tgtEl>
                                      </p:cBhvr>
                                    </p:animEffect>
                                  </p:childTnLst>
                                </p:cTn>
                              </p:par>
                            </p:childTnLst>
                          </p:cTn>
                        </p:par>
                        <p:par>
                          <p:cTn id="57" fill="hold">
                            <p:stCondLst>
                              <p:cond delay="4950"/>
                            </p:stCondLst>
                            <p:childTnLst>
                              <p:par>
                                <p:cTn id="58" presetID="22" presetClass="entr" presetSubtype="2" fill="hold" grpId="0" nodeType="afterEffect">
                                  <p:stCondLst>
                                    <p:cond delay="0"/>
                                  </p:stCondLst>
                                  <p:childTnLst>
                                    <p:set>
                                      <p:cBhvr>
                                        <p:cTn id="59" dur="1" fill="hold">
                                          <p:stCondLst>
                                            <p:cond delay="0"/>
                                          </p:stCondLst>
                                        </p:cTn>
                                        <p:tgtEl>
                                          <p:spTgt spid="61"/>
                                        </p:tgtEl>
                                        <p:attrNameLst>
                                          <p:attrName>style.visibility</p:attrName>
                                        </p:attrNameLst>
                                      </p:cBhvr>
                                      <p:to>
                                        <p:strVal val="visible"/>
                                      </p:to>
                                    </p:set>
                                    <p:animEffect transition="in" filter="wipe(right)">
                                      <p:cBhvr>
                                        <p:cTn id="60" dur="500"/>
                                        <p:tgtEl>
                                          <p:spTgt spid="61"/>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wipe(left)">
                                      <p:cBhvr>
                                        <p:cTn id="63" dur="500"/>
                                        <p:tgtEl>
                                          <p:spTgt spid="65"/>
                                        </p:tgtEl>
                                      </p:cBhvr>
                                    </p:animEffect>
                                  </p:childTnLst>
                                </p:cTn>
                              </p:par>
                            </p:childTnLst>
                          </p:cTn>
                        </p:par>
                        <p:par>
                          <p:cTn id="64" fill="hold">
                            <p:stCondLst>
                              <p:cond delay="5450"/>
                            </p:stCondLst>
                            <p:childTnLst>
                              <p:par>
                                <p:cTn id="65" presetID="22" presetClass="entr" presetSubtype="2" fill="hold" grpId="0" nodeType="afterEffect">
                                  <p:stCondLst>
                                    <p:cond delay="0"/>
                                  </p:stCondLst>
                                  <p:childTnLst>
                                    <p:set>
                                      <p:cBhvr>
                                        <p:cTn id="66" dur="1" fill="hold">
                                          <p:stCondLst>
                                            <p:cond delay="0"/>
                                          </p:stCondLst>
                                        </p:cTn>
                                        <p:tgtEl>
                                          <p:spTgt spid="62"/>
                                        </p:tgtEl>
                                        <p:attrNameLst>
                                          <p:attrName>style.visibility</p:attrName>
                                        </p:attrNameLst>
                                      </p:cBhvr>
                                      <p:to>
                                        <p:strVal val="visible"/>
                                      </p:to>
                                    </p:set>
                                    <p:animEffect transition="in" filter="wipe(right)">
                                      <p:cBhvr>
                                        <p:cTn id="67" dur="500"/>
                                        <p:tgtEl>
                                          <p:spTgt spid="62"/>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66"/>
                                        </p:tgtEl>
                                        <p:attrNameLst>
                                          <p:attrName>style.visibility</p:attrName>
                                        </p:attrNameLst>
                                      </p:cBhvr>
                                      <p:to>
                                        <p:strVal val="visible"/>
                                      </p:to>
                                    </p:set>
                                    <p:animEffect transition="in" filter="wipe(left)">
                                      <p:cBhvr>
                                        <p:cTn id="70" dur="500"/>
                                        <p:tgtEl>
                                          <p:spTgt spid="66"/>
                                        </p:tgtEl>
                                      </p:cBhvr>
                                    </p:animEffect>
                                  </p:childTnLst>
                                </p:cTn>
                              </p:par>
                            </p:childTnLst>
                          </p:cTn>
                        </p:par>
                        <p:par>
                          <p:cTn id="71" fill="hold">
                            <p:stCondLst>
                              <p:cond delay="5950"/>
                            </p:stCondLst>
                            <p:childTnLst>
                              <p:par>
                                <p:cTn id="72" presetID="22" presetClass="entr" presetSubtype="2" fill="hold" grpId="0" nodeType="afterEffect">
                                  <p:stCondLst>
                                    <p:cond delay="0"/>
                                  </p:stCondLst>
                                  <p:childTnLst>
                                    <p:set>
                                      <p:cBhvr>
                                        <p:cTn id="73" dur="1" fill="hold">
                                          <p:stCondLst>
                                            <p:cond delay="0"/>
                                          </p:stCondLst>
                                        </p:cTn>
                                        <p:tgtEl>
                                          <p:spTgt spid="63"/>
                                        </p:tgtEl>
                                        <p:attrNameLst>
                                          <p:attrName>style.visibility</p:attrName>
                                        </p:attrNameLst>
                                      </p:cBhvr>
                                      <p:to>
                                        <p:strVal val="visible"/>
                                      </p:to>
                                    </p:set>
                                    <p:animEffect transition="in" filter="wipe(right)">
                                      <p:cBhvr>
                                        <p:cTn id="74" dur="500"/>
                                        <p:tgtEl>
                                          <p:spTgt spid="63"/>
                                        </p:tgtEl>
                                      </p:cBhvr>
                                    </p:animEffect>
                                  </p:childTnLst>
                                </p:cTn>
                              </p:par>
                              <p:par>
                                <p:cTn id="75" presetID="22" presetClass="entr" presetSubtype="8" fill="hold" grpId="0" nodeType="withEffect">
                                  <p:stCondLst>
                                    <p:cond delay="0"/>
                                  </p:stCondLst>
                                  <p:childTnLst>
                                    <p:set>
                                      <p:cBhvr>
                                        <p:cTn id="76" dur="1" fill="hold">
                                          <p:stCondLst>
                                            <p:cond delay="0"/>
                                          </p:stCondLst>
                                        </p:cTn>
                                        <p:tgtEl>
                                          <p:spTgt spid="67"/>
                                        </p:tgtEl>
                                        <p:attrNameLst>
                                          <p:attrName>style.visibility</p:attrName>
                                        </p:attrNameLst>
                                      </p:cBhvr>
                                      <p:to>
                                        <p:strVal val="visible"/>
                                      </p:to>
                                    </p:set>
                                    <p:animEffect transition="in" filter="wipe(left)">
                                      <p:cBhvr>
                                        <p:cTn id="77" dur="500"/>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animBg="1"/>
      <p:bldP spid="46" grpId="0" animBg="1"/>
      <p:bldP spid="52" grpId="0" animBg="1"/>
      <p:bldP spid="56" grpId="0"/>
      <p:bldP spid="57" grpId="0"/>
      <p:bldP spid="58" grpId="0"/>
      <p:bldP spid="59" grpId="0"/>
      <p:bldP spid="60" grpId="0" animBg="1"/>
      <p:bldP spid="61" grpId="0" animBg="1"/>
      <p:bldP spid="62" grpId="0" animBg="1"/>
      <p:bldP spid="63" grpId="0" animBg="1"/>
      <p:bldP spid="64" grpId="0" animBg="1"/>
      <p:bldP spid="65" grpId="0" animBg="1"/>
      <p:bldP spid="66" grpId="0" animBg="1"/>
      <p:bldP spid="67" grpId="0" animBg="1"/>
      <p:bldP spid="68" grpId="0"/>
    </p:bld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pSp>
        <p:nvGrpSpPr>
          <p:cNvPr id="2" name="组合 19"/>
          <p:cNvGrpSpPr/>
          <p:nvPr/>
        </p:nvGrpSpPr>
        <p:grpSpPr>
          <a:xfrm>
            <a:off x="1144157" y="-260904"/>
            <a:ext cx="626799" cy="631488"/>
            <a:chOff x="304800" y="673100"/>
            <a:chExt cx="4000500" cy="4000500"/>
          </a:xfrm>
          <a:effectLst>
            <a:outerShdw blurRad="444500" dist="254000" dir="8100000" algn="tr" rotWithShape="0">
              <a:prstClr val="black">
                <a:alpha val="24000"/>
              </a:prstClr>
            </a:outerShdw>
          </a:effectLst>
        </p:grpSpPr>
        <p:sp>
          <p:nvSpPr>
            <p:cNvPr id="21" name="同心圆 20"/>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2" name="椭圆 21"/>
            <p:cNvSpPr/>
            <p:nvPr/>
          </p:nvSpPr>
          <p:spPr>
            <a:xfrm>
              <a:off x="392109" y="760409"/>
              <a:ext cx="3825870" cy="3825870"/>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3" name="组合 22"/>
          <p:cNvGrpSpPr/>
          <p:nvPr/>
        </p:nvGrpSpPr>
        <p:grpSpPr>
          <a:xfrm>
            <a:off x="901664" y="466573"/>
            <a:ext cx="404154" cy="407179"/>
            <a:chOff x="304800" y="673100"/>
            <a:chExt cx="4000500" cy="4000500"/>
          </a:xfrm>
          <a:effectLst>
            <a:outerShdw blurRad="444500" dist="254000" dir="8100000" algn="tr" rotWithShape="0">
              <a:prstClr val="black">
                <a:alpha val="24000"/>
              </a:prstClr>
            </a:outerShdw>
          </a:effectLst>
        </p:grpSpPr>
        <p:sp>
          <p:nvSpPr>
            <p:cNvPr id="24" name="同心圆 23"/>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椭圆 24"/>
            <p:cNvSpPr/>
            <p:nvPr/>
          </p:nvSpPr>
          <p:spPr>
            <a:xfrm>
              <a:off x="392109" y="760409"/>
              <a:ext cx="3825870" cy="3825870"/>
            </a:xfrm>
            <a:prstGeom prst="ellipse">
              <a:avLst/>
            </a:prstGeom>
            <a:ln/>
          </p:spPr>
          <p:style>
            <a:lnRef idx="3">
              <a:schemeClr val="lt1"/>
            </a:lnRef>
            <a:fillRef idx="1">
              <a:schemeClr val="accent1"/>
            </a:fillRef>
            <a:effectRef idx="1">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组合 25"/>
          <p:cNvGrpSpPr/>
          <p:nvPr/>
        </p:nvGrpSpPr>
        <p:grpSpPr>
          <a:xfrm>
            <a:off x="-229965" y="-757378"/>
            <a:ext cx="1535783" cy="1547274"/>
            <a:chOff x="304800" y="673100"/>
            <a:chExt cx="4000500" cy="4000500"/>
          </a:xfrm>
          <a:effectLst>
            <a:outerShdw blurRad="444500" dist="254000" dir="8100000" algn="tr" rotWithShape="0">
              <a:prstClr val="black">
                <a:alpha val="24000"/>
              </a:prstClr>
            </a:outerShdw>
          </a:effectLst>
        </p:grpSpPr>
        <p:sp>
          <p:nvSpPr>
            <p:cNvPr id="27" name="同心圆 26"/>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solidFill>
                  <a:schemeClr val="tx1"/>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椭圆 27"/>
            <p:cNvSpPr/>
            <p:nvPr/>
          </p:nvSpPr>
          <p:spPr>
            <a:xfrm>
              <a:off x="392100" y="760400"/>
              <a:ext cx="3825879" cy="3825879"/>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dirty="0">
                <a:latin typeface="Arial" panose="020B0604020202020204" pitchFamily="34" charset="0"/>
                <a:ea typeface="微软雅黑" panose="020B0503020204020204" pitchFamily="34" charset="-122"/>
                <a:sym typeface="Arial" panose="020B0604020202020204" pitchFamily="34" charset="0"/>
              </a:endParaRPr>
            </a:p>
          </p:txBody>
        </p:sp>
      </p:grpSp>
      <p:cxnSp>
        <p:nvCxnSpPr>
          <p:cNvPr id="46" name="直接连接符 45"/>
          <p:cNvCxnSpPr/>
          <p:nvPr/>
        </p:nvCxnSpPr>
        <p:spPr>
          <a:xfrm>
            <a:off x="0" y="3960351"/>
            <a:ext cx="207705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7" name="直接连接符 46"/>
          <p:cNvCxnSpPr/>
          <p:nvPr/>
        </p:nvCxnSpPr>
        <p:spPr>
          <a:xfrm flipV="1">
            <a:off x="2077054" y="3308547"/>
            <a:ext cx="407378" cy="65180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8" name="直接连接符 47"/>
          <p:cNvCxnSpPr/>
          <p:nvPr/>
        </p:nvCxnSpPr>
        <p:spPr>
          <a:xfrm>
            <a:off x="2484434" y="3308546"/>
            <a:ext cx="651805" cy="2199842"/>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49" name="直接连接符 48"/>
          <p:cNvCxnSpPr/>
          <p:nvPr/>
        </p:nvCxnSpPr>
        <p:spPr>
          <a:xfrm flipV="1">
            <a:off x="3136239" y="1679034"/>
            <a:ext cx="1140659" cy="382935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0" name="直接连接符 49"/>
          <p:cNvCxnSpPr/>
          <p:nvPr/>
        </p:nvCxnSpPr>
        <p:spPr>
          <a:xfrm>
            <a:off x="4276897" y="1679033"/>
            <a:ext cx="407378" cy="228131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1" name="直接连接符 50"/>
          <p:cNvCxnSpPr/>
          <p:nvPr/>
        </p:nvCxnSpPr>
        <p:spPr>
          <a:xfrm flipV="1">
            <a:off x="4684279" y="3942293"/>
            <a:ext cx="3896306" cy="18058"/>
          </a:xfrm>
          <a:prstGeom prst="line">
            <a:avLst/>
          </a:prstGeom>
          <a:ln/>
        </p:spPr>
        <p:style>
          <a:lnRef idx="3">
            <a:schemeClr val="accent1"/>
          </a:lnRef>
          <a:fillRef idx="0">
            <a:schemeClr val="accent1"/>
          </a:fillRef>
          <a:effectRef idx="2">
            <a:schemeClr val="accent1"/>
          </a:effectRef>
          <a:fontRef idx="minor">
            <a:schemeClr val="tx1"/>
          </a:fontRef>
        </p:style>
      </p:cxnSp>
      <p:sp>
        <p:nvSpPr>
          <p:cNvPr id="52" name="弧形 51"/>
          <p:cNvSpPr/>
          <p:nvPr/>
        </p:nvSpPr>
        <p:spPr>
          <a:xfrm rot="8100000" flipV="1">
            <a:off x="2732954" y="5023629"/>
            <a:ext cx="806567" cy="806567"/>
          </a:xfrm>
          <a:prstGeom prst="arc">
            <a:avLst>
              <a:gd name="adj1" fmla="val 15715657"/>
              <a:gd name="adj2" fmla="val 11206376"/>
            </a:avLst>
          </a:prstGeom>
          <a:ln/>
        </p:spPr>
        <p:style>
          <a:lnRef idx="3">
            <a:schemeClr val="accent1"/>
          </a:lnRef>
          <a:fillRef idx="0">
            <a:schemeClr val="accent1"/>
          </a:fillRef>
          <a:effectRef idx="2">
            <a:schemeClr val="accent1"/>
          </a:effectRef>
          <a:fontRef idx="minor">
            <a:schemeClr val="tx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53" name="椭圆 52"/>
          <p:cNvSpPr/>
          <p:nvPr/>
        </p:nvSpPr>
        <p:spPr>
          <a:xfrm>
            <a:off x="3054762" y="5345437"/>
            <a:ext cx="162951" cy="162951"/>
          </a:xfrm>
          <a:prstGeom prst="ellipse">
            <a:avLst/>
          </a:prstGeom>
          <a:solidFill>
            <a:srgbClr val="0070C0"/>
          </a:solidFill>
          <a:ln>
            <a:solidFill>
              <a:srgbClr val="0070C0"/>
            </a:solidFill>
          </a:ln>
        </p:spPr>
        <p:style>
          <a:lnRef idx="1">
            <a:schemeClr val="accent2"/>
          </a:lnRef>
          <a:fillRef idx="3">
            <a:schemeClr val="accent2"/>
          </a:fillRef>
          <a:effectRef idx="2">
            <a:schemeClr val="accent2"/>
          </a:effectRef>
          <a:fontRef idx="minor">
            <a:schemeClr val="lt1"/>
          </a:fontRef>
        </p:style>
        <p:txBody>
          <a:bodyPr rot="0" spcFirstLastPara="0" vertOverflow="overflow" horzOverflow="overflow" vert="horz" wrap="square" lIns="103463" tIns="51731" rIns="103463" bIns="51731" numCol="1" spcCol="0" rtlCol="0" fromWordArt="0" anchor="ctr" anchorCtr="0" forceAA="0" compatLnSpc="1">
            <a:prstTxWarp prst="textNoShape">
              <a:avLst/>
            </a:prstTxWarp>
            <a:noAutofit/>
          </a:bodyPr>
          <a:lstStyle/>
          <a:p>
            <a:pPr algn="ctr"/>
            <a:endParaRPr lang="zh-CN" altLang="en-US" sz="1188">
              <a:latin typeface="Arial" panose="020B0604020202020204" pitchFamily="34" charset="0"/>
              <a:ea typeface="微软雅黑" panose="020B0503020204020204" pitchFamily="34" charset="-122"/>
              <a:sym typeface="Arial" panose="020B0604020202020204" pitchFamily="34" charset="0"/>
            </a:endParaRPr>
          </a:p>
        </p:txBody>
      </p:sp>
      <p:cxnSp>
        <p:nvCxnSpPr>
          <p:cNvPr id="54" name="直接连接符 53"/>
          <p:cNvCxnSpPr/>
          <p:nvPr/>
        </p:nvCxnSpPr>
        <p:spPr>
          <a:xfrm flipV="1">
            <a:off x="8552526" y="3596197"/>
            <a:ext cx="0" cy="34378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5" name="直接连接符 54"/>
          <p:cNvCxnSpPr/>
          <p:nvPr/>
        </p:nvCxnSpPr>
        <p:spPr>
          <a:xfrm>
            <a:off x="9954703" y="3596198"/>
            <a:ext cx="0" cy="3666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56" name="直接连接符 55"/>
          <p:cNvCxnSpPr/>
          <p:nvPr/>
        </p:nvCxnSpPr>
        <p:spPr>
          <a:xfrm flipV="1">
            <a:off x="9954707" y="3942294"/>
            <a:ext cx="3488247" cy="20545"/>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62" name="组合 61"/>
          <p:cNvGrpSpPr/>
          <p:nvPr/>
        </p:nvGrpSpPr>
        <p:grpSpPr>
          <a:xfrm>
            <a:off x="8532062" y="1760511"/>
            <a:ext cx="1382165" cy="211536"/>
            <a:chOff x="6084168" y="627534"/>
            <a:chExt cx="1221554" cy="186955"/>
          </a:xfrm>
        </p:grpSpPr>
        <p:cxnSp>
          <p:nvCxnSpPr>
            <p:cNvPr id="63" name="直接连接符 62"/>
            <p:cNvCxnSpPr/>
            <p:nvPr/>
          </p:nvCxnSpPr>
          <p:spPr>
            <a:xfrm flipH="1">
              <a:off x="6264188" y="627534"/>
              <a:ext cx="861514"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4" name="直接连接符 63"/>
            <p:cNvCxnSpPr>
              <a:cxnSpLocks noChangeAspect="1"/>
            </p:cNvCxnSpPr>
            <p:nvPr/>
          </p:nvCxnSpPr>
          <p:spPr>
            <a:xfrm flipH="1">
              <a:off x="6084168" y="627534"/>
              <a:ext cx="180020" cy="18002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5" name="直接连接符 64"/>
            <p:cNvCxnSpPr>
              <a:cxnSpLocks noChangeAspect="1"/>
            </p:cNvCxnSpPr>
            <p:nvPr/>
          </p:nvCxnSpPr>
          <p:spPr>
            <a:xfrm>
              <a:off x="7125702" y="634469"/>
              <a:ext cx="180020" cy="180020"/>
            </a:xfrm>
            <a:prstGeom prst="line">
              <a:avLst/>
            </a:prstGeom>
            <a:ln/>
          </p:spPr>
          <p:style>
            <a:lnRef idx="3">
              <a:schemeClr val="accent1"/>
            </a:lnRef>
            <a:fillRef idx="0">
              <a:schemeClr val="accent1"/>
            </a:fillRef>
            <a:effectRef idx="2">
              <a:schemeClr val="accent1"/>
            </a:effectRef>
            <a:fontRef idx="minor">
              <a:schemeClr val="tx1"/>
            </a:fontRef>
          </p:style>
        </p:cxnSp>
      </p:grpSp>
      <p:grpSp>
        <p:nvGrpSpPr>
          <p:cNvPr id="66" name="组合 65"/>
          <p:cNvGrpSpPr/>
          <p:nvPr/>
        </p:nvGrpSpPr>
        <p:grpSpPr>
          <a:xfrm>
            <a:off x="9102390" y="1972047"/>
            <a:ext cx="833535" cy="1621666"/>
            <a:chOff x="6588224" y="814489"/>
            <a:chExt cx="736676" cy="1433225"/>
          </a:xfrm>
        </p:grpSpPr>
        <p:cxnSp>
          <p:nvCxnSpPr>
            <p:cNvPr id="67" name="直接连接符 66"/>
            <p:cNvCxnSpPr/>
            <p:nvPr/>
          </p:nvCxnSpPr>
          <p:spPr>
            <a:xfrm flipV="1">
              <a:off x="6588224" y="1491630"/>
              <a:ext cx="736676" cy="756084"/>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68" name="直接连接符 67"/>
            <p:cNvCxnSpPr/>
            <p:nvPr/>
          </p:nvCxnSpPr>
          <p:spPr>
            <a:xfrm>
              <a:off x="7324900" y="814489"/>
              <a:ext cx="0" cy="677141"/>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69" name="直接连接符 68"/>
          <p:cNvCxnSpPr/>
          <p:nvPr/>
        </p:nvCxnSpPr>
        <p:spPr>
          <a:xfrm flipH="1">
            <a:off x="8939443" y="2086411"/>
            <a:ext cx="567409" cy="0"/>
          </a:xfrm>
          <a:prstGeom prst="line">
            <a:avLst/>
          </a:prstGeom>
          <a:ln/>
        </p:spPr>
        <p:style>
          <a:lnRef idx="3">
            <a:schemeClr val="accent1"/>
          </a:lnRef>
          <a:fillRef idx="0">
            <a:schemeClr val="accent1"/>
          </a:fillRef>
          <a:effectRef idx="2">
            <a:schemeClr val="accent1"/>
          </a:effectRef>
          <a:fontRef idx="minor">
            <a:schemeClr val="tx1"/>
          </a:fontRef>
        </p:style>
      </p:cxnSp>
      <p:grpSp>
        <p:nvGrpSpPr>
          <p:cNvPr id="70" name="组合 69"/>
          <p:cNvGrpSpPr/>
          <p:nvPr/>
        </p:nvGrpSpPr>
        <p:grpSpPr>
          <a:xfrm>
            <a:off x="8552529" y="2086415"/>
            <a:ext cx="1038718" cy="1527572"/>
            <a:chOff x="6102255" y="915566"/>
            <a:chExt cx="918017" cy="1350065"/>
          </a:xfrm>
        </p:grpSpPr>
        <p:cxnSp>
          <p:nvCxnSpPr>
            <p:cNvPr id="71" name="直接连接符 70"/>
            <p:cNvCxnSpPr/>
            <p:nvPr/>
          </p:nvCxnSpPr>
          <p:spPr>
            <a:xfrm flipV="1">
              <a:off x="7020272" y="987574"/>
              <a:ext cx="0" cy="36004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2" name="直接连接符 71"/>
            <p:cNvCxnSpPr/>
            <p:nvPr/>
          </p:nvCxnSpPr>
          <p:spPr>
            <a:xfrm>
              <a:off x="6945682" y="915566"/>
              <a:ext cx="74590" cy="7200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3" name="直接连接符 72"/>
            <p:cNvCxnSpPr/>
            <p:nvPr/>
          </p:nvCxnSpPr>
          <p:spPr>
            <a:xfrm flipV="1">
              <a:off x="6102255" y="1347616"/>
              <a:ext cx="918017" cy="918015"/>
            </a:xfrm>
            <a:prstGeom prst="line">
              <a:avLst/>
            </a:prstGeom>
            <a:ln/>
          </p:spPr>
          <p:style>
            <a:lnRef idx="3">
              <a:schemeClr val="accent1"/>
            </a:lnRef>
            <a:fillRef idx="0">
              <a:schemeClr val="accent1"/>
            </a:fillRef>
            <a:effectRef idx="2">
              <a:schemeClr val="accent1"/>
            </a:effectRef>
            <a:fontRef idx="minor">
              <a:schemeClr val="tx1"/>
            </a:fontRef>
          </p:style>
        </p:cxnSp>
      </p:grpSp>
      <p:cxnSp>
        <p:nvCxnSpPr>
          <p:cNvPr id="74" name="直接连接符 73"/>
          <p:cNvCxnSpPr/>
          <p:nvPr/>
        </p:nvCxnSpPr>
        <p:spPr>
          <a:xfrm>
            <a:off x="8532061" y="1964198"/>
            <a:ext cx="0" cy="407378"/>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5" name="直接连接符 74"/>
          <p:cNvCxnSpPr/>
          <p:nvPr/>
        </p:nvCxnSpPr>
        <p:spPr>
          <a:xfrm>
            <a:off x="8532061" y="2381585"/>
            <a:ext cx="407378" cy="0"/>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6" name="直接连接符 75"/>
          <p:cNvCxnSpPr/>
          <p:nvPr/>
        </p:nvCxnSpPr>
        <p:spPr>
          <a:xfrm>
            <a:off x="8939439" y="2086412"/>
            <a:ext cx="0" cy="285165"/>
          </a:xfrm>
          <a:prstGeom prst="line">
            <a:avLst/>
          </a:prstGeom>
          <a:ln/>
        </p:spPr>
        <p:style>
          <a:lnRef idx="3">
            <a:schemeClr val="accent1"/>
          </a:lnRef>
          <a:fillRef idx="0">
            <a:schemeClr val="accent1"/>
          </a:fillRef>
          <a:effectRef idx="2">
            <a:schemeClr val="accent1"/>
          </a:effectRef>
          <a:fontRef idx="minor">
            <a:schemeClr val="tx1"/>
          </a:fontRef>
        </p:style>
      </p:cxnSp>
      <p:cxnSp>
        <p:nvCxnSpPr>
          <p:cNvPr id="77" name="直接连接符 76"/>
          <p:cNvCxnSpPr/>
          <p:nvPr/>
        </p:nvCxnSpPr>
        <p:spPr>
          <a:xfrm>
            <a:off x="9102390" y="3593710"/>
            <a:ext cx="852313" cy="0"/>
          </a:xfrm>
          <a:prstGeom prst="line">
            <a:avLst/>
          </a:prstGeom>
          <a:ln/>
        </p:spPr>
        <p:style>
          <a:lnRef idx="3">
            <a:schemeClr val="accent1"/>
          </a:lnRef>
          <a:fillRef idx="0">
            <a:schemeClr val="accent1"/>
          </a:fillRef>
          <a:effectRef idx="2">
            <a:schemeClr val="accent1"/>
          </a:effectRef>
          <a:fontRef idx="minor">
            <a:schemeClr val="tx1"/>
          </a:fontRef>
        </p:style>
      </p:cxnSp>
      <p:sp>
        <p:nvSpPr>
          <p:cNvPr id="81" name="TextBox 80"/>
          <p:cNvSpPr txBox="1"/>
          <p:nvPr/>
        </p:nvSpPr>
        <p:spPr>
          <a:xfrm>
            <a:off x="9308058" y="4508107"/>
            <a:ext cx="2991525" cy="788806"/>
          </a:xfrm>
          <a:prstGeom prst="rect">
            <a:avLst/>
          </a:prstGeom>
          <a:noFill/>
        </p:spPr>
        <p:txBody>
          <a:bodyPr wrap="none" rtlCol="0">
            <a:spAutoFit/>
          </a:bodyPr>
          <a:lstStyle/>
          <a:p>
            <a:r>
              <a:rPr lang="zh-CN" altLang="en-US" sz="4526" dirty="0">
                <a:solidFill>
                  <a:srgbClr val="0070C0"/>
                </a:solidFill>
                <a:latin typeface="Arial" panose="020B0604020202020204" pitchFamily="34" charset="0"/>
                <a:ea typeface="微软雅黑" panose="020B0503020204020204" pitchFamily="34" charset="-122"/>
                <a:sym typeface="Arial" panose="020B0604020202020204" pitchFamily="34" charset="0"/>
              </a:rPr>
              <a:t>完 成 情 况</a:t>
            </a:r>
            <a:endParaRPr lang="zh-CN" altLang="en-US" sz="4526" dirty="0">
              <a:solidFill>
                <a:srgbClr val="0070C0"/>
              </a:solidFill>
              <a:latin typeface="Arial" panose="020B0604020202020204" pitchFamily="34" charset="0"/>
              <a:ea typeface="微软雅黑" panose="020B0503020204020204" pitchFamily="34" charset="-122"/>
              <a:sym typeface="Arial" panose="020B0604020202020204" pitchFamily="34" charset="0"/>
            </a:endParaRPr>
          </a:p>
        </p:txBody>
      </p:sp>
      <p:sp>
        <p:nvSpPr>
          <p:cNvPr id="82" name="矩形 81"/>
          <p:cNvSpPr/>
          <p:nvPr/>
        </p:nvSpPr>
        <p:spPr>
          <a:xfrm>
            <a:off x="0" y="6124721"/>
            <a:ext cx="13442950" cy="1933621"/>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89">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42"/>
          <p:cNvSpPr txBox="1"/>
          <p:nvPr/>
        </p:nvSpPr>
        <p:spPr>
          <a:xfrm>
            <a:off x="1709971" y="6448044"/>
            <a:ext cx="10346330" cy="1659750"/>
          </a:xfrm>
          <a:prstGeom prst="rect">
            <a:avLst/>
          </a:prstGeom>
          <a:noFill/>
        </p:spPr>
        <p:txBody>
          <a:bodyPr wrap="square" rtlCol="0">
            <a:spAutoFit/>
          </a:bodyPr>
          <a:lstStyle/>
          <a:p>
            <a:pPr>
              <a:lnSpc>
                <a:spcPct val="150000"/>
              </a:lnSpc>
            </a:pPr>
            <a:r>
              <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rPr>
              <a:t>        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字添加文添加文字添加文字添加文字添加文字添加文字添加文字</a:t>
            </a:r>
          </a:p>
          <a:p>
            <a:pPr>
              <a:lnSpc>
                <a:spcPct val="150000"/>
              </a:lnSpc>
            </a:pPr>
            <a:endPar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nSpc>
                <a:spcPct val="150000"/>
              </a:lnSpc>
            </a:pPr>
            <a:endParaRPr lang="zh-CN" altLang="en-US" sz="1358"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200"/>
                                        <p:tgtEl>
                                          <p:spTgt spid="46"/>
                                        </p:tgtEl>
                                      </p:cBhvr>
                                    </p:animEffect>
                                  </p:childTnLst>
                                </p:cTn>
                              </p:par>
                            </p:childTnLst>
                          </p:cTn>
                        </p:par>
                        <p:par>
                          <p:cTn id="8" fill="hold">
                            <p:stCondLst>
                              <p:cond delay="200"/>
                            </p:stCondLst>
                            <p:childTnLst>
                              <p:par>
                                <p:cTn id="9" presetID="22" presetClass="entr" presetSubtype="4" fill="hold" nodeType="afterEffect">
                                  <p:stCondLst>
                                    <p:cond delay="0"/>
                                  </p:stCondLst>
                                  <p:childTnLst>
                                    <p:set>
                                      <p:cBhvr>
                                        <p:cTn id="10" dur="1" fill="hold">
                                          <p:stCondLst>
                                            <p:cond delay="0"/>
                                          </p:stCondLst>
                                        </p:cTn>
                                        <p:tgtEl>
                                          <p:spTgt spid="47"/>
                                        </p:tgtEl>
                                        <p:attrNameLst>
                                          <p:attrName>style.visibility</p:attrName>
                                        </p:attrNameLst>
                                      </p:cBhvr>
                                      <p:to>
                                        <p:strVal val="visible"/>
                                      </p:to>
                                    </p:set>
                                    <p:animEffect transition="in" filter="wipe(down)">
                                      <p:cBhvr>
                                        <p:cTn id="11" dur="10"/>
                                        <p:tgtEl>
                                          <p:spTgt spid="47"/>
                                        </p:tgtEl>
                                      </p:cBhvr>
                                    </p:animEffect>
                                  </p:childTnLst>
                                </p:cTn>
                              </p:par>
                              <p:par>
                                <p:cTn id="12" presetID="53" presetClass="entr" presetSubtype="16" fill="hold" grpId="0" nodeType="withEffect">
                                  <p:stCondLst>
                                    <p:cond delay="0"/>
                                  </p:stCondLst>
                                  <p:childTnLst>
                                    <p:set>
                                      <p:cBhvr>
                                        <p:cTn id="13" dur="1" fill="hold">
                                          <p:stCondLst>
                                            <p:cond delay="0"/>
                                          </p:stCondLst>
                                        </p:cTn>
                                        <p:tgtEl>
                                          <p:spTgt spid="52"/>
                                        </p:tgtEl>
                                        <p:attrNameLst>
                                          <p:attrName>style.visibility</p:attrName>
                                        </p:attrNameLst>
                                      </p:cBhvr>
                                      <p:to>
                                        <p:strVal val="visible"/>
                                      </p:to>
                                    </p:set>
                                    <p:anim calcmode="lin" valueType="num">
                                      <p:cBhvr>
                                        <p:cTn id="14" dur="500" fill="hold"/>
                                        <p:tgtEl>
                                          <p:spTgt spid="52"/>
                                        </p:tgtEl>
                                        <p:attrNameLst>
                                          <p:attrName>ppt_w</p:attrName>
                                        </p:attrNameLst>
                                      </p:cBhvr>
                                      <p:tavLst>
                                        <p:tav tm="0">
                                          <p:val>
                                            <p:fltVal val="0"/>
                                          </p:val>
                                        </p:tav>
                                        <p:tav tm="100000">
                                          <p:val>
                                            <p:strVal val="#ppt_w"/>
                                          </p:val>
                                        </p:tav>
                                      </p:tavLst>
                                    </p:anim>
                                    <p:anim calcmode="lin" valueType="num">
                                      <p:cBhvr>
                                        <p:cTn id="15" dur="500" fill="hold"/>
                                        <p:tgtEl>
                                          <p:spTgt spid="52"/>
                                        </p:tgtEl>
                                        <p:attrNameLst>
                                          <p:attrName>ppt_h</p:attrName>
                                        </p:attrNameLst>
                                      </p:cBhvr>
                                      <p:tavLst>
                                        <p:tav tm="0">
                                          <p:val>
                                            <p:fltVal val="0"/>
                                          </p:val>
                                        </p:tav>
                                        <p:tav tm="100000">
                                          <p:val>
                                            <p:strVal val="#ppt_h"/>
                                          </p:val>
                                        </p:tav>
                                      </p:tavLst>
                                    </p:anim>
                                    <p:animEffect transition="in" filter="fade">
                                      <p:cBhvr>
                                        <p:cTn id="16" dur="500"/>
                                        <p:tgtEl>
                                          <p:spTgt spid="52"/>
                                        </p:tgtEl>
                                      </p:cBhvr>
                                    </p:animEffect>
                                  </p:childTnLst>
                                </p:cTn>
                              </p:par>
                              <p:par>
                                <p:cTn id="17" presetID="53" presetClass="entr" presetSubtype="16" fill="hold" grpId="0" nodeType="withEffect">
                                  <p:stCondLst>
                                    <p:cond delay="0"/>
                                  </p:stCondLst>
                                  <p:childTnLst>
                                    <p:set>
                                      <p:cBhvr>
                                        <p:cTn id="18" dur="1" fill="hold">
                                          <p:stCondLst>
                                            <p:cond delay="0"/>
                                          </p:stCondLst>
                                        </p:cTn>
                                        <p:tgtEl>
                                          <p:spTgt spid="53"/>
                                        </p:tgtEl>
                                        <p:attrNameLst>
                                          <p:attrName>style.visibility</p:attrName>
                                        </p:attrNameLst>
                                      </p:cBhvr>
                                      <p:to>
                                        <p:strVal val="visible"/>
                                      </p:to>
                                    </p:set>
                                    <p:anim calcmode="lin" valueType="num">
                                      <p:cBhvr>
                                        <p:cTn id="19" dur="500" fill="hold"/>
                                        <p:tgtEl>
                                          <p:spTgt spid="53"/>
                                        </p:tgtEl>
                                        <p:attrNameLst>
                                          <p:attrName>ppt_w</p:attrName>
                                        </p:attrNameLst>
                                      </p:cBhvr>
                                      <p:tavLst>
                                        <p:tav tm="0">
                                          <p:val>
                                            <p:fltVal val="0"/>
                                          </p:val>
                                        </p:tav>
                                        <p:tav tm="100000">
                                          <p:val>
                                            <p:strVal val="#ppt_w"/>
                                          </p:val>
                                        </p:tav>
                                      </p:tavLst>
                                    </p:anim>
                                    <p:anim calcmode="lin" valueType="num">
                                      <p:cBhvr>
                                        <p:cTn id="20" dur="500" fill="hold"/>
                                        <p:tgtEl>
                                          <p:spTgt spid="53"/>
                                        </p:tgtEl>
                                        <p:attrNameLst>
                                          <p:attrName>ppt_h</p:attrName>
                                        </p:attrNameLst>
                                      </p:cBhvr>
                                      <p:tavLst>
                                        <p:tav tm="0">
                                          <p:val>
                                            <p:fltVal val="0"/>
                                          </p:val>
                                        </p:tav>
                                        <p:tav tm="100000">
                                          <p:val>
                                            <p:strVal val="#ppt_h"/>
                                          </p:val>
                                        </p:tav>
                                      </p:tavLst>
                                    </p:anim>
                                    <p:animEffect transition="in" filter="fade">
                                      <p:cBhvr>
                                        <p:cTn id="21" dur="500"/>
                                        <p:tgtEl>
                                          <p:spTgt spid="53"/>
                                        </p:tgtEl>
                                      </p:cBhvr>
                                    </p:animEffect>
                                  </p:childTnLst>
                                </p:cTn>
                              </p:par>
                              <p:par>
                                <p:cTn id="22" presetID="22" presetClass="entr" presetSubtype="1" fill="hold" nodeType="with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wipe(up)">
                                      <p:cBhvr>
                                        <p:cTn id="24" dur="250"/>
                                        <p:tgtEl>
                                          <p:spTgt spid="48"/>
                                        </p:tgtEl>
                                      </p:cBhvr>
                                    </p:animEffect>
                                  </p:childTnLst>
                                </p:cTn>
                              </p:par>
                            </p:childTnLst>
                          </p:cTn>
                        </p:par>
                        <p:par>
                          <p:cTn id="25" fill="hold">
                            <p:stCondLst>
                              <p:cond delay="70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250"/>
                                        <p:tgtEl>
                                          <p:spTgt spid="49"/>
                                        </p:tgtEl>
                                      </p:cBhvr>
                                    </p:animEffect>
                                  </p:childTnLst>
                                </p:cTn>
                              </p:par>
                            </p:childTnLst>
                          </p:cTn>
                        </p:par>
                        <p:par>
                          <p:cTn id="29" fill="hold">
                            <p:stCondLst>
                              <p:cond delay="950"/>
                            </p:stCondLst>
                            <p:childTnLst>
                              <p:par>
                                <p:cTn id="30" presetID="22" presetClass="entr" presetSubtype="1" fill="hold" nodeType="afterEffect">
                                  <p:stCondLst>
                                    <p:cond delay="0"/>
                                  </p:stCondLst>
                                  <p:childTnLst>
                                    <p:set>
                                      <p:cBhvr>
                                        <p:cTn id="31" dur="1" fill="hold">
                                          <p:stCondLst>
                                            <p:cond delay="0"/>
                                          </p:stCondLst>
                                        </p:cTn>
                                        <p:tgtEl>
                                          <p:spTgt spid="50"/>
                                        </p:tgtEl>
                                        <p:attrNameLst>
                                          <p:attrName>style.visibility</p:attrName>
                                        </p:attrNameLst>
                                      </p:cBhvr>
                                      <p:to>
                                        <p:strVal val="visible"/>
                                      </p:to>
                                    </p:set>
                                    <p:animEffect transition="in" filter="wipe(up)">
                                      <p:cBhvr>
                                        <p:cTn id="32" dur="200"/>
                                        <p:tgtEl>
                                          <p:spTgt spid="50"/>
                                        </p:tgtEl>
                                      </p:cBhvr>
                                    </p:animEffect>
                                  </p:childTnLst>
                                </p:cTn>
                              </p:par>
                            </p:childTnLst>
                          </p:cTn>
                        </p:par>
                        <p:par>
                          <p:cTn id="33" fill="hold">
                            <p:stCondLst>
                              <p:cond delay="1150"/>
                            </p:stCondLst>
                            <p:childTnLst>
                              <p:par>
                                <p:cTn id="34" presetID="22" presetClass="entr" presetSubtype="8" fill="hold" nodeType="afterEffect">
                                  <p:stCondLst>
                                    <p:cond delay="0"/>
                                  </p:stCondLst>
                                  <p:childTnLst>
                                    <p:set>
                                      <p:cBhvr>
                                        <p:cTn id="35" dur="1" fill="hold">
                                          <p:stCondLst>
                                            <p:cond delay="0"/>
                                          </p:stCondLst>
                                        </p:cTn>
                                        <p:tgtEl>
                                          <p:spTgt spid="51"/>
                                        </p:tgtEl>
                                        <p:attrNameLst>
                                          <p:attrName>style.visibility</p:attrName>
                                        </p:attrNameLst>
                                      </p:cBhvr>
                                      <p:to>
                                        <p:strVal val="visible"/>
                                      </p:to>
                                    </p:set>
                                    <p:animEffect transition="in" filter="wipe(left)">
                                      <p:cBhvr>
                                        <p:cTn id="36" dur="250"/>
                                        <p:tgtEl>
                                          <p:spTgt spid="51"/>
                                        </p:tgtEl>
                                      </p:cBhvr>
                                    </p:animEffect>
                                  </p:childTnLst>
                                </p:cTn>
                              </p:par>
                            </p:childTnLst>
                          </p:cTn>
                        </p:par>
                        <p:par>
                          <p:cTn id="37" fill="hold">
                            <p:stCondLst>
                              <p:cond delay="1400"/>
                            </p:stCondLst>
                            <p:childTnLst>
                              <p:par>
                                <p:cTn id="38" presetID="22" presetClass="entr" presetSubtype="4" fill="hold" nodeType="afterEffect">
                                  <p:stCondLst>
                                    <p:cond delay="0"/>
                                  </p:stCondLst>
                                  <p:childTnLst>
                                    <p:set>
                                      <p:cBhvr>
                                        <p:cTn id="39" dur="1" fill="hold">
                                          <p:stCondLst>
                                            <p:cond delay="0"/>
                                          </p:stCondLst>
                                        </p:cTn>
                                        <p:tgtEl>
                                          <p:spTgt spid="54"/>
                                        </p:tgtEl>
                                        <p:attrNameLst>
                                          <p:attrName>style.visibility</p:attrName>
                                        </p:attrNameLst>
                                      </p:cBhvr>
                                      <p:to>
                                        <p:strVal val="visible"/>
                                      </p:to>
                                    </p:set>
                                    <p:animEffect transition="in" filter="wipe(down)">
                                      <p:cBhvr>
                                        <p:cTn id="40" dur="10"/>
                                        <p:tgtEl>
                                          <p:spTgt spid="54"/>
                                        </p:tgtEl>
                                      </p:cBhvr>
                                    </p:animEffect>
                                  </p:childTnLst>
                                </p:cTn>
                              </p:par>
                            </p:childTnLst>
                          </p:cTn>
                        </p:par>
                        <p:par>
                          <p:cTn id="41" fill="hold">
                            <p:stCondLst>
                              <p:cond delay="1410"/>
                            </p:stCondLst>
                            <p:childTnLst>
                              <p:par>
                                <p:cTn id="42" presetID="22" presetClass="entr" presetSubtype="4" fill="hold" nodeType="after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wipe(down)">
                                      <p:cBhvr>
                                        <p:cTn id="44" dur="250"/>
                                        <p:tgtEl>
                                          <p:spTgt spid="70"/>
                                        </p:tgtEl>
                                      </p:cBhvr>
                                    </p:animEffect>
                                  </p:childTnLst>
                                </p:cTn>
                              </p:par>
                            </p:childTnLst>
                          </p:cTn>
                        </p:par>
                        <p:par>
                          <p:cTn id="45" fill="hold">
                            <p:stCondLst>
                              <p:cond delay="1660"/>
                            </p:stCondLst>
                            <p:childTnLst>
                              <p:par>
                                <p:cTn id="46" presetID="22" presetClass="entr" presetSubtype="2" fill="hold" nodeType="afterEffect">
                                  <p:stCondLst>
                                    <p:cond delay="0"/>
                                  </p:stCondLst>
                                  <p:childTnLst>
                                    <p:set>
                                      <p:cBhvr>
                                        <p:cTn id="47" dur="1" fill="hold">
                                          <p:stCondLst>
                                            <p:cond delay="0"/>
                                          </p:stCondLst>
                                        </p:cTn>
                                        <p:tgtEl>
                                          <p:spTgt spid="69"/>
                                        </p:tgtEl>
                                        <p:attrNameLst>
                                          <p:attrName>style.visibility</p:attrName>
                                        </p:attrNameLst>
                                      </p:cBhvr>
                                      <p:to>
                                        <p:strVal val="visible"/>
                                      </p:to>
                                    </p:set>
                                    <p:animEffect transition="in" filter="wipe(right)">
                                      <p:cBhvr>
                                        <p:cTn id="48" dur="20"/>
                                        <p:tgtEl>
                                          <p:spTgt spid="69"/>
                                        </p:tgtEl>
                                      </p:cBhvr>
                                    </p:animEffect>
                                  </p:childTnLst>
                                </p:cTn>
                              </p:par>
                            </p:childTnLst>
                          </p:cTn>
                        </p:par>
                        <p:par>
                          <p:cTn id="49" fill="hold">
                            <p:stCondLst>
                              <p:cond delay="1680"/>
                            </p:stCondLst>
                            <p:childTnLst>
                              <p:par>
                                <p:cTn id="50" presetID="22" presetClass="entr" presetSubtype="1" fill="hold" nodeType="afterEffect">
                                  <p:stCondLst>
                                    <p:cond delay="0"/>
                                  </p:stCondLst>
                                  <p:childTnLst>
                                    <p:set>
                                      <p:cBhvr>
                                        <p:cTn id="51" dur="1" fill="hold">
                                          <p:stCondLst>
                                            <p:cond delay="0"/>
                                          </p:stCondLst>
                                        </p:cTn>
                                        <p:tgtEl>
                                          <p:spTgt spid="76"/>
                                        </p:tgtEl>
                                        <p:attrNameLst>
                                          <p:attrName>style.visibility</p:attrName>
                                        </p:attrNameLst>
                                      </p:cBhvr>
                                      <p:to>
                                        <p:strVal val="visible"/>
                                      </p:to>
                                    </p:set>
                                    <p:animEffect transition="in" filter="wipe(up)">
                                      <p:cBhvr>
                                        <p:cTn id="52" dur="10"/>
                                        <p:tgtEl>
                                          <p:spTgt spid="76"/>
                                        </p:tgtEl>
                                      </p:cBhvr>
                                    </p:animEffect>
                                  </p:childTnLst>
                                </p:cTn>
                              </p:par>
                            </p:childTnLst>
                          </p:cTn>
                        </p:par>
                        <p:par>
                          <p:cTn id="53" fill="hold">
                            <p:stCondLst>
                              <p:cond delay="1690"/>
                            </p:stCondLst>
                            <p:childTnLst>
                              <p:par>
                                <p:cTn id="54" presetID="22" presetClass="entr" presetSubtype="2" fill="hold" nodeType="afterEffect">
                                  <p:stCondLst>
                                    <p:cond delay="0"/>
                                  </p:stCondLst>
                                  <p:childTnLst>
                                    <p:set>
                                      <p:cBhvr>
                                        <p:cTn id="55" dur="1" fill="hold">
                                          <p:stCondLst>
                                            <p:cond delay="0"/>
                                          </p:stCondLst>
                                        </p:cTn>
                                        <p:tgtEl>
                                          <p:spTgt spid="75"/>
                                        </p:tgtEl>
                                        <p:attrNameLst>
                                          <p:attrName>style.visibility</p:attrName>
                                        </p:attrNameLst>
                                      </p:cBhvr>
                                      <p:to>
                                        <p:strVal val="visible"/>
                                      </p:to>
                                    </p:set>
                                    <p:animEffect transition="in" filter="wipe(right)">
                                      <p:cBhvr>
                                        <p:cTn id="56" dur="10"/>
                                        <p:tgtEl>
                                          <p:spTgt spid="75"/>
                                        </p:tgtEl>
                                      </p:cBhvr>
                                    </p:animEffect>
                                  </p:childTnLst>
                                </p:cTn>
                              </p:par>
                            </p:childTnLst>
                          </p:cTn>
                        </p:par>
                        <p:par>
                          <p:cTn id="57" fill="hold">
                            <p:stCondLst>
                              <p:cond delay="1700"/>
                            </p:stCondLst>
                            <p:childTnLst>
                              <p:par>
                                <p:cTn id="58" presetID="22" presetClass="entr" presetSubtype="4" fill="hold" nodeType="afterEffect">
                                  <p:stCondLst>
                                    <p:cond delay="0"/>
                                  </p:stCondLst>
                                  <p:childTnLst>
                                    <p:set>
                                      <p:cBhvr>
                                        <p:cTn id="59" dur="1" fill="hold">
                                          <p:stCondLst>
                                            <p:cond delay="0"/>
                                          </p:stCondLst>
                                        </p:cTn>
                                        <p:tgtEl>
                                          <p:spTgt spid="74"/>
                                        </p:tgtEl>
                                        <p:attrNameLst>
                                          <p:attrName>style.visibility</p:attrName>
                                        </p:attrNameLst>
                                      </p:cBhvr>
                                      <p:to>
                                        <p:strVal val="visible"/>
                                      </p:to>
                                    </p:set>
                                    <p:animEffect transition="in" filter="wipe(down)">
                                      <p:cBhvr>
                                        <p:cTn id="60" dur="10"/>
                                        <p:tgtEl>
                                          <p:spTgt spid="74"/>
                                        </p:tgtEl>
                                      </p:cBhvr>
                                    </p:animEffect>
                                  </p:childTnLst>
                                </p:cTn>
                              </p:par>
                            </p:childTnLst>
                          </p:cTn>
                        </p:par>
                        <p:par>
                          <p:cTn id="61" fill="hold">
                            <p:stCondLst>
                              <p:cond delay="1710"/>
                            </p:stCondLst>
                            <p:childTnLst>
                              <p:par>
                                <p:cTn id="62" presetID="22" presetClass="entr" presetSubtype="8" fill="hold" nodeType="afterEffect">
                                  <p:stCondLst>
                                    <p:cond delay="0"/>
                                  </p:stCondLst>
                                  <p:childTnLst>
                                    <p:set>
                                      <p:cBhvr>
                                        <p:cTn id="63" dur="1" fill="hold">
                                          <p:stCondLst>
                                            <p:cond delay="0"/>
                                          </p:stCondLst>
                                        </p:cTn>
                                        <p:tgtEl>
                                          <p:spTgt spid="62"/>
                                        </p:tgtEl>
                                        <p:attrNameLst>
                                          <p:attrName>style.visibility</p:attrName>
                                        </p:attrNameLst>
                                      </p:cBhvr>
                                      <p:to>
                                        <p:strVal val="visible"/>
                                      </p:to>
                                    </p:set>
                                    <p:animEffect transition="in" filter="wipe(left)">
                                      <p:cBhvr>
                                        <p:cTn id="64" dur="250"/>
                                        <p:tgtEl>
                                          <p:spTgt spid="62"/>
                                        </p:tgtEl>
                                      </p:cBhvr>
                                    </p:animEffect>
                                  </p:childTnLst>
                                </p:cTn>
                              </p:par>
                            </p:childTnLst>
                          </p:cTn>
                        </p:par>
                        <p:par>
                          <p:cTn id="65" fill="hold">
                            <p:stCondLst>
                              <p:cond delay="1960"/>
                            </p:stCondLst>
                            <p:childTnLst>
                              <p:par>
                                <p:cTn id="66" presetID="22" presetClass="entr" presetSubtype="1" fill="hold" nodeType="afterEffect">
                                  <p:stCondLst>
                                    <p:cond delay="0"/>
                                  </p:stCondLst>
                                  <p:childTnLst>
                                    <p:set>
                                      <p:cBhvr>
                                        <p:cTn id="67" dur="1" fill="hold">
                                          <p:stCondLst>
                                            <p:cond delay="0"/>
                                          </p:stCondLst>
                                        </p:cTn>
                                        <p:tgtEl>
                                          <p:spTgt spid="66"/>
                                        </p:tgtEl>
                                        <p:attrNameLst>
                                          <p:attrName>style.visibility</p:attrName>
                                        </p:attrNameLst>
                                      </p:cBhvr>
                                      <p:to>
                                        <p:strVal val="visible"/>
                                      </p:to>
                                    </p:set>
                                    <p:animEffect transition="in" filter="wipe(up)">
                                      <p:cBhvr>
                                        <p:cTn id="68" dur="250"/>
                                        <p:tgtEl>
                                          <p:spTgt spid="66"/>
                                        </p:tgtEl>
                                      </p:cBhvr>
                                    </p:animEffect>
                                  </p:childTnLst>
                                </p:cTn>
                              </p:par>
                            </p:childTnLst>
                          </p:cTn>
                        </p:par>
                        <p:par>
                          <p:cTn id="69" fill="hold">
                            <p:stCondLst>
                              <p:cond delay="2210"/>
                            </p:stCondLst>
                            <p:childTnLst>
                              <p:par>
                                <p:cTn id="70" presetID="22" presetClass="entr" presetSubtype="1"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Effect transition="in" filter="wipe(up)">
                                      <p:cBhvr>
                                        <p:cTn id="72" dur="100"/>
                                        <p:tgtEl>
                                          <p:spTgt spid="77"/>
                                        </p:tgtEl>
                                      </p:cBhvr>
                                    </p:animEffect>
                                  </p:childTnLst>
                                </p:cTn>
                              </p:par>
                            </p:childTnLst>
                          </p:cTn>
                        </p:par>
                        <p:par>
                          <p:cTn id="73" fill="hold">
                            <p:stCondLst>
                              <p:cond delay="2310"/>
                            </p:stCondLst>
                            <p:childTnLst>
                              <p:par>
                                <p:cTn id="74" presetID="22" presetClass="entr" presetSubtype="1" fill="hold" nodeType="afterEffect">
                                  <p:stCondLst>
                                    <p:cond delay="0"/>
                                  </p:stCondLst>
                                  <p:childTnLst>
                                    <p:set>
                                      <p:cBhvr>
                                        <p:cTn id="75" dur="1" fill="hold">
                                          <p:stCondLst>
                                            <p:cond delay="0"/>
                                          </p:stCondLst>
                                        </p:cTn>
                                        <p:tgtEl>
                                          <p:spTgt spid="55"/>
                                        </p:tgtEl>
                                        <p:attrNameLst>
                                          <p:attrName>style.visibility</p:attrName>
                                        </p:attrNameLst>
                                      </p:cBhvr>
                                      <p:to>
                                        <p:strVal val="visible"/>
                                      </p:to>
                                    </p:set>
                                    <p:animEffect transition="in" filter="wipe(up)">
                                      <p:cBhvr>
                                        <p:cTn id="76" dur="10"/>
                                        <p:tgtEl>
                                          <p:spTgt spid="55"/>
                                        </p:tgtEl>
                                      </p:cBhvr>
                                    </p:animEffect>
                                  </p:childTnLst>
                                </p:cTn>
                              </p:par>
                            </p:childTnLst>
                          </p:cTn>
                        </p:par>
                        <p:par>
                          <p:cTn id="77" fill="hold">
                            <p:stCondLst>
                              <p:cond delay="2320"/>
                            </p:stCondLst>
                            <p:childTnLst>
                              <p:par>
                                <p:cTn id="78" presetID="22" presetClass="entr" presetSubtype="8" fill="hold" nodeType="afterEffect">
                                  <p:stCondLst>
                                    <p:cond delay="0"/>
                                  </p:stCondLst>
                                  <p:childTnLst>
                                    <p:set>
                                      <p:cBhvr>
                                        <p:cTn id="79" dur="1" fill="hold">
                                          <p:stCondLst>
                                            <p:cond delay="0"/>
                                          </p:stCondLst>
                                        </p:cTn>
                                        <p:tgtEl>
                                          <p:spTgt spid="56"/>
                                        </p:tgtEl>
                                        <p:attrNameLst>
                                          <p:attrName>style.visibility</p:attrName>
                                        </p:attrNameLst>
                                      </p:cBhvr>
                                      <p:to>
                                        <p:strVal val="visible"/>
                                      </p:to>
                                    </p:set>
                                    <p:animEffect transition="in" filter="wipe(left)">
                                      <p:cBhvr>
                                        <p:cTn id="80" dur="250"/>
                                        <p:tgtEl>
                                          <p:spTgt spid="56"/>
                                        </p:tgtEl>
                                      </p:cBhvr>
                                    </p:animEffect>
                                  </p:childTnLst>
                                </p:cTn>
                              </p:par>
                            </p:childTnLst>
                          </p:cTn>
                        </p:par>
                        <p:par>
                          <p:cTn id="81" fill="hold">
                            <p:stCondLst>
                              <p:cond delay="2570"/>
                            </p:stCondLst>
                            <p:childTnLst>
                              <p:par>
                                <p:cTn id="82" presetID="52" presetClass="entr" presetSubtype="0" fill="hold" grpId="0" nodeType="afterEffect">
                                  <p:stCondLst>
                                    <p:cond delay="0"/>
                                  </p:stCondLst>
                                  <p:childTnLst>
                                    <p:set>
                                      <p:cBhvr>
                                        <p:cTn id="83" dur="1" fill="hold">
                                          <p:stCondLst>
                                            <p:cond delay="0"/>
                                          </p:stCondLst>
                                        </p:cTn>
                                        <p:tgtEl>
                                          <p:spTgt spid="43"/>
                                        </p:tgtEl>
                                        <p:attrNameLst>
                                          <p:attrName>style.visibility</p:attrName>
                                        </p:attrNameLst>
                                      </p:cBhvr>
                                      <p:to>
                                        <p:strVal val="visible"/>
                                      </p:to>
                                    </p:set>
                                    <p:animScale>
                                      <p:cBhvr>
                                        <p:cTn id="84" dur="1000" decel="50000" fill="hold">
                                          <p:stCondLst>
                                            <p:cond delay="0"/>
                                          </p:stCondLst>
                                        </p:cTn>
                                        <p:tgtEl>
                                          <p:spTgt spid="4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5" dur="1000" decel="50000" fill="hold">
                                          <p:stCondLst>
                                            <p:cond delay="0"/>
                                          </p:stCondLst>
                                        </p:cTn>
                                        <p:tgtEl>
                                          <p:spTgt spid="43"/>
                                        </p:tgtEl>
                                        <p:attrNameLst>
                                          <p:attrName>ppt_x</p:attrName>
                                          <p:attrName>ppt_y</p:attrName>
                                        </p:attrNameLst>
                                      </p:cBhvr>
                                    </p:animMotion>
                                    <p:animEffect transition="in" filter="fade">
                                      <p:cBhvr>
                                        <p:cTn id="86" dur="10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3" grpId="0" animBg="1"/>
      <p:bldP spid="43"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245</TotalTime>
  <Words>4662</Words>
  <Application>Microsoft Office PowerPoint</Application>
  <PresentationFormat>自定义</PresentationFormat>
  <Paragraphs>364</Paragraphs>
  <Slides>32</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32</vt:i4>
      </vt:variant>
    </vt:vector>
  </HeadingPairs>
  <TitlesOfParts>
    <vt:vector size="43" baseType="lpstr">
      <vt:lpstr>Aharoni</vt:lpstr>
      <vt:lpstr>Bebas Neue</vt:lpstr>
      <vt:lpstr>Lato Light</vt:lpstr>
      <vt:lpstr>맑은 고딕</vt:lpstr>
      <vt:lpstr>Roboto condensed</vt:lpstr>
      <vt:lpstr>华文黑体</vt:lpstr>
      <vt:lpstr>宋体</vt: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Windows 用户</dc:creator>
  <cp:lastModifiedBy>阳光 男孩</cp:lastModifiedBy>
  <cp:revision>33</cp:revision>
  <dcterms:created xsi:type="dcterms:W3CDTF">2016-04-16T13:30:07Z</dcterms:created>
  <dcterms:modified xsi:type="dcterms:W3CDTF">2020-03-11T13:05:03Z</dcterms:modified>
</cp:coreProperties>
</file>