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263" r:id="rId3"/>
    <p:sldId id="283" r:id="rId4"/>
    <p:sldId id="265" r:id="rId5"/>
    <p:sldId id="281" r:id="rId6"/>
    <p:sldId id="266" r:id="rId7"/>
    <p:sldId id="267" r:id="rId8"/>
    <p:sldId id="285" r:id="rId9"/>
    <p:sldId id="271" r:id="rId10"/>
    <p:sldId id="269" r:id="rId11"/>
    <p:sldId id="270" r:id="rId12"/>
    <p:sldId id="272" r:id="rId13"/>
    <p:sldId id="274" r:id="rId14"/>
    <p:sldId id="275" r:id="rId15"/>
    <p:sldId id="276" r:id="rId16"/>
    <p:sldId id="284" r:id="rId17"/>
    <p:sldId id="286" r:id="rId18"/>
    <p:sldId id="277" r:id="rId19"/>
    <p:sldId id="278" r:id="rId20"/>
    <p:sldId id="279" r:id="rId21"/>
    <p:sldId id="262" r:id="rId22"/>
    <p:sldId id="287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0DC"/>
    <a:srgbClr val="F3F5F4"/>
    <a:srgbClr val="FBF0D2"/>
    <a:srgbClr val="F8E7B2"/>
    <a:srgbClr val="FEFAF0"/>
    <a:srgbClr val="DBE1DD"/>
    <a:srgbClr val="E7E7D8"/>
    <a:srgbClr val="EFEEEE"/>
    <a:srgbClr val="FCFCFC"/>
    <a:srgbClr val="FFF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3" autoAdjust="0"/>
    <p:restoredTop sz="96318" autoAdjust="0"/>
  </p:normalViewPr>
  <p:slideViewPr>
    <p:cSldViewPr snapToGrid="0">
      <p:cViewPr>
        <p:scale>
          <a:sx n="75" d="100"/>
          <a:sy n="75" d="100"/>
        </p:scale>
        <p:origin x="498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9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D80FE-365B-4C0D-AB05-8E17CF462517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FD73A-D8F5-470C-B563-55470CACE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110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9778E-B533-491B-A037-63CEC32982E9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D65D2-3D3F-4108-9C1E-21CB58C64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4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73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8354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70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514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32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50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9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24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85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58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634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7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77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32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705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090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52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48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04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52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16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5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30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68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9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9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9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3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73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120A-4108-4952-BDD3-96E655023CCA}" type="datetimeFigureOut">
              <a:rPr lang="zh-CN" altLang="en-US" smtClean="0"/>
              <a:t>2020/3/11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5003552" y="223576"/>
            <a:ext cx="2443527" cy="956841"/>
            <a:chOff x="4926448" y="107022"/>
            <a:chExt cx="2443527" cy="956841"/>
          </a:xfrm>
        </p:grpSpPr>
        <p:sp>
          <p:nvSpPr>
            <p:cNvPr id="9" name="文本框 8"/>
            <p:cNvSpPr txBox="1"/>
            <p:nvPr/>
          </p:nvSpPr>
          <p:spPr>
            <a:xfrm>
              <a:off x="4926448" y="663753"/>
              <a:ext cx="2312809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pPr algn="dist"/>
              <a:r>
                <a:rPr lang="zh-CN" altLang="en-US" dirty="0" smtClean="0"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古典文学</a:t>
              </a:r>
              <a:endParaRPr lang="zh-CN" altLang="en-US" dirty="0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 userDrawn="1"/>
        </p:nvSpPr>
        <p:spPr>
          <a:xfrm>
            <a:off x="3703649" y="1402117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千古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回首杏雨西湖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边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纸伞朦胧间洒下阴影一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片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眉眼低垂微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敛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风声掠过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指尖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素衣映湖中月 水光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潋滟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把盏笑谈世间 酒色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清浅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琴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音何处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流星泯灭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光阴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琉璃月下冰冷的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空气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檐下花灯熟悉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记忆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风动烛火似已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怀念忘川夜空中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流萤</a:t>
            </a:r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27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3910878" y="671379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千古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回首杏雨西湖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边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纸伞朦胧间洒下阴影一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片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眉眼低垂微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敛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风声掠过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指尖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素衣映湖中月 水光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潋滟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把盏笑谈世间 酒色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清浅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琴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音何处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流星泯灭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光阴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琉璃月下冰冷的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空气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檐下花灯熟悉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记忆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风动烛火似已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怀念忘川夜空中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流萤</a:t>
            </a:r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72" b="20486"/>
          <a:stretch/>
        </p:blipFill>
        <p:spPr>
          <a:xfrm>
            <a:off x="2470971" y="2119744"/>
            <a:ext cx="9715258" cy="47382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88819" y="837561"/>
            <a:ext cx="3036303" cy="5315874"/>
            <a:chOff x="934820" y="588183"/>
            <a:chExt cx="3036303" cy="5315874"/>
          </a:xfrm>
          <a:effectLst>
            <a:outerShdw blurRad="139700" dist="38100" dir="2700000" algn="tl" rotWithShape="0">
              <a:prstClr val="black">
                <a:alpha val="3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1101551" y="759229"/>
              <a:ext cx="2702840" cy="4973782"/>
            </a:xfrm>
            <a:prstGeom prst="rect">
              <a:avLst/>
            </a:prstGeom>
            <a:solidFill>
              <a:srgbClr val="F3F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34820" y="588183"/>
              <a:ext cx="3036303" cy="5315874"/>
            </a:xfrm>
            <a:prstGeom prst="rect">
              <a:avLst/>
            </a:prstGeom>
            <a:noFill/>
            <a:ln w="88900">
              <a:solidFill>
                <a:srgbClr val="DAE0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24786" y="0"/>
            <a:ext cx="72597" cy="1352391"/>
            <a:chOff x="6060000" y="591212"/>
            <a:chExt cx="72000" cy="134127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96000" y="591212"/>
              <a:ext cx="0" cy="133171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434971" y="5480143"/>
            <a:ext cx="72000" cy="1377857"/>
            <a:chOff x="6060000" y="554625"/>
            <a:chExt cx="72000" cy="137785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096000" y="554625"/>
              <a:ext cx="0" cy="1368303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040677" y="3398791"/>
            <a:ext cx="430887" cy="2651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3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古典文学通用模板</a:t>
            </a:r>
            <a:endParaRPr lang="zh-CN" altLang="en-US" sz="1600" spc="3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11478" y="1142013"/>
            <a:ext cx="938786" cy="5853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60837" y="1923224"/>
            <a:ext cx="1877437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0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国</a:t>
            </a:r>
            <a:r>
              <a:rPr lang="zh-CN" altLang="en-US" sz="110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风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384402" y="1944887"/>
            <a:ext cx="461665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中国风</a:t>
            </a:r>
            <a:endParaRPr lang="zh-CN" altLang="en-US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2" name="印章"/>
          <p:cNvGrpSpPr>
            <a:grpSpLocks/>
          </p:cNvGrpSpPr>
          <p:nvPr/>
        </p:nvGrpSpPr>
        <p:grpSpPr bwMode="auto">
          <a:xfrm>
            <a:off x="3361319" y="4744458"/>
            <a:ext cx="250159" cy="660432"/>
            <a:chOff x="-18298" y="-8220"/>
            <a:chExt cx="372676" cy="702317"/>
          </a:xfrm>
        </p:grpSpPr>
        <p:pic>
          <p:nvPicPr>
            <p:cNvPr id="23" name="图片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38" y="1940"/>
              <a:ext cx="260540" cy="69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11"/>
            <p:cNvSpPr>
              <a:spLocks noChangeArrowheads="1"/>
            </p:cNvSpPr>
            <p:nvPr/>
          </p:nvSpPr>
          <p:spPr bwMode="auto">
            <a:xfrm>
              <a:off x="3600" y="60732"/>
              <a:ext cx="275204" cy="26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000">
                <a:solidFill>
                  <a:schemeClr val="bg1"/>
                </a:solidFill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13"/>
            <p:cNvSpPr>
              <a:spLocks noChangeArrowheads="1"/>
            </p:cNvSpPr>
            <p:nvPr/>
          </p:nvSpPr>
          <p:spPr bwMode="auto">
            <a:xfrm>
              <a:off x="-18298" y="-8220"/>
              <a:ext cx="319692" cy="687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 spc="-300" dirty="0" smtClean="0">
                  <a:solidFill>
                    <a:schemeClr val="bg1"/>
                  </a:solidFill>
                  <a:ea typeface="汉仪程行简" panose="00020600040101010101" pitchFamily="18" charset="-122"/>
                  <a:sym typeface="Arial" panose="020B0604020202020204" pitchFamily="34" charset="0"/>
                </a:rPr>
                <a:t>添加文字</a:t>
              </a:r>
              <a:endParaRPr lang="zh-CN" altLang="en-US" sz="900" spc="-300" dirty="0">
                <a:solidFill>
                  <a:schemeClr val="bg1"/>
                </a:solidFill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2" name="图片 10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082" y="4722071"/>
            <a:ext cx="10398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741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97731" y="1536582"/>
            <a:ext cx="10191263" cy="442766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2">
                <a:lumMod val="9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水墨主题请在此输入文字  水墨主题请在此输入文字 水墨主题请在此输入文字 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水墨主题请在此输入文字 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endPara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65538" y="4264603"/>
            <a:ext cx="2833768" cy="181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0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44104" y="360318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  水墨主题请在此输入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水墨主题请在此输入文字 水墨主题请在此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水墨主题请在此输入文字 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  水墨主题请在此输入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水墨主题请在此输入文字 水墨主题请在此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水墨主题请在此输入文字 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032147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  水墨主题请在此输入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水墨主题请在此输入文字 水墨主题请在此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水墨主题请在此输入文字 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359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请插入标题三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73462" y="1909184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输入副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标题输入文字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800" y="2358938"/>
            <a:ext cx="2308324" cy="1752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38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叁</a:t>
            </a:r>
            <a:endParaRPr lang="zh-CN" altLang="en-US" sz="138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08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58644" y="2212258"/>
            <a:ext cx="9127187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779" y="271636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02117" y="2392189"/>
            <a:ext cx="2400657" cy="26699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请在这里输入标题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r>
              <a:rPr lang="en-US" altLang="zh-CN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 </a:t>
            </a: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墨主题请在此输入文字  水墨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主题请在此输入文字 水墨主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题请在此输入文字 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主题请在此输入文字 水墨主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题请在此输入文字 </a:t>
            </a:r>
          </a:p>
          <a:p>
            <a:endParaRPr lang="zh-CN" altLang="en-US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52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8798"/>
            <a:ext cx="12192000" cy="35992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4070074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702457" y="2051721"/>
            <a:ext cx="2031325" cy="332398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32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  <a:endParaRPr lang="en-US" altLang="zh-CN" sz="32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71056" y="1990635"/>
            <a:ext cx="2031325" cy="332398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  <a:endParaRPr lang="en-US" altLang="zh-CN" sz="32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41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6705833" y="1624796"/>
            <a:ext cx="6351" cy="3754604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Line 22"/>
          <p:cNvSpPr>
            <a:spLocks noChangeShapeType="1"/>
          </p:cNvSpPr>
          <p:nvPr/>
        </p:nvSpPr>
        <p:spPr bwMode="auto">
          <a:xfrm rot="16200000" flipH="1">
            <a:off x="8153158" y="1942912"/>
            <a:ext cx="0" cy="293719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3445" y="1523321"/>
            <a:ext cx="5022307" cy="3926503"/>
            <a:chOff x="891471" y="1719625"/>
            <a:chExt cx="4349424" cy="3400435"/>
          </a:xfrm>
          <a:solidFill>
            <a:srgbClr val="FFFFFF"/>
          </a:solidFill>
        </p:grpSpPr>
        <p:sp>
          <p:nvSpPr>
            <p:cNvPr id="13" name="椭圆 12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  <a:grpFill/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  <a:grpFill/>
          </p:spPr>
        </p:pic>
      </p:grpSp>
      <p:sp>
        <p:nvSpPr>
          <p:cNvPr id="19" name="文本框 18"/>
          <p:cNvSpPr txBox="1"/>
          <p:nvPr/>
        </p:nvSpPr>
        <p:spPr>
          <a:xfrm>
            <a:off x="7168034" y="2851125"/>
            <a:ext cx="2339102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请插入标题一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36766" y="3604541"/>
            <a:ext cx="5419249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输入副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标题输入文字</a:t>
            </a:r>
          </a:p>
        </p:txBody>
      </p:sp>
    </p:spTree>
    <p:extLst>
      <p:ext uri="{BB962C8B-B14F-4D97-AF65-F5344CB8AC3E}">
        <p14:creationId xmlns:p14="http://schemas.microsoft.com/office/powerpoint/2010/main" val="1181084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9" grpId="0"/>
      <p:bldP spid="2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请插入</a:t>
            </a:r>
            <a:r>
              <a:rPr lang="zh-CN" altLang="en-US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标题四</a:t>
            </a:r>
            <a:endParaRPr lang="zh-CN" altLang="en-US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27772" y="1361058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输入副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标题输入文字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6462" y="3271026"/>
            <a:ext cx="1420922" cy="1300974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13576" y="2358938"/>
            <a:ext cx="2308324" cy="1752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38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肆</a:t>
            </a:r>
            <a:endParaRPr lang="zh-CN" altLang="en-US" sz="138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113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9995" y="3149179"/>
            <a:ext cx="5102005" cy="37088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12448" y="2343982"/>
            <a:ext cx="4555093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输入标题</a:t>
            </a:r>
            <a:endParaRPr lang="en-US" altLang="zh-CN" sz="2400" dirty="0" smtClean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入文字 </a:t>
            </a:r>
          </a:p>
          <a:p>
            <a:endParaRPr lang="zh-CN" altLang="en-US" sz="2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146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05665" y="5073376"/>
            <a:ext cx="75806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r>
              <a:rPr lang="en-US" altLang="zh-CN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 </a:t>
            </a: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  水墨主题请在此输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入文字水墨主题请在此输入文字  水墨主题请在此输入文字</a:t>
            </a:r>
            <a:r>
              <a:rPr lang="en-US" altLang="zh-CN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 水墨主题请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在此输入文字 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93476" y="1523300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28784" y="1050277"/>
            <a:ext cx="949781" cy="1662850"/>
            <a:chOff x="934820" y="588183"/>
            <a:chExt cx="3036303" cy="5315874"/>
          </a:xfrm>
          <a:effectLst>
            <a:outerShdw blurRad="139700" dist="38100" dir="2700000" algn="tl" rotWithShape="0">
              <a:prstClr val="black">
                <a:alpha val="3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1101551" y="759229"/>
              <a:ext cx="2702840" cy="4973782"/>
            </a:xfrm>
            <a:prstGeom prst="rect">
              <a:avLst/>
            </a:prstGeom>
            <a:solidFill>
              <a:srgbClr val="F3F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34820" y="588183"/>
              <a:ext cx="3036303" cy="5315874"/>
            </a:xfrm>
            <a:prstGeom prst="rect">
              <a:avLst/>
            </a:prstGeom>
            <a:noFill/>
            <a:ln w="28575">
              <a:solidFill>
                <a:srgbClr val="DAE0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49" b="34909"/>
          <a:stretch/>
        </p:blipFill>
        <p:spPr>
          <a:xfrm>
            <a:off x="5024834" y="336077"/>
            <a:ext cx="7177266" cy="2485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55235" y="1219982"/>
            <a:ext cx="923330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8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目录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628" y="1110105"/>
            <a:ext cx="1173192" cy="7315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723629" y="1379005"/>
            <a:ext cx="2637731" cy="539858"/>
            <a:chOff x="3343357" y="3004515"/>
            <a:chExt cx="2637731" cy="5398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001059" y="3004515"/>
              <a:ext cx="1980029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r>
                <a:rPr lang="zh-CN" altLang="en-US" sz="2800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请插入标题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一</a:t>
              </a:r>
              <a:endPara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23629" y="2151827"/>
            <a:ext cx="2637731" cy="539858"/>
            <a:chOff x="3343357" y="3004515"/>
            <a:chExt cx="2637731" cy="53985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001059" y="3004515"/>
              <a:ext cx="1980029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请插入标题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二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23629" y="2948886"/>
            <a:ext cx="2637731" cy="539858"/>
            <a:chOff x="3343357" y="3004515"/>
            <a:chExt cx="2637731" cy="53985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01059" y="3004515"/>
              <a:ext cx="1980029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请插入标题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三</a:t>
              </a:r>
              <a:endPara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23629" y="3721708"/>
            <a:ext cx="2637731" cy="539858"/>
            <a:chOff x="3343357" y="3004515"/>
            <a:chExt cx="2637731" cy="53985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01059" y="3004515"/>
              <a:ext cx="1980029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请插入标题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45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95738" y="4836353"/>
            <a:ext cx="81902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</a:t>
            </a:r>
            <a:endParaRPr lang="en-US" altLang="zh-CN" sz="32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水墨主题请在此输入文字  水墨主题请在此输入文字 水墨主题请在此输入文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字水墨主题请在此输入文字  水墨主题请在此输入文字 </a:t>
            </a:r>
            <a:endParaRPr lang="en-US" altLang="zh-CN" sz="16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3910878" y="671379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千古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回首杏雨西湖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边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纸伞朦胧间洒下阴影一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片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眉眼低垂微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敛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风声掠过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指尖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素衣映湖中月 水光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潋滟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把盏笑谈世间 酒色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清浅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琴</a:t>
            </a:r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音何处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流星泯灭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光阴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琉璃月下冰冷的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空气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檐下花灯熟悉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记忆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风动烛火似已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熄</a:t>
            </a:r>
            <a:endParaRPr lang="en-US" altLang="zh-CN" spc="6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pc="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怀念忘川夜空中</a:t>
            </a:r>
            <a:r>
              <a:rPr lang="zh-CN" altLang="en-US" spc="6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流萤</a:t>
            </a:r>
            <a:endParaRPr lang="zh-CN" altLang="en-US" spc="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72" b="20486"/>
          <a:stretch/>
        </p:blipFill>
        <p:spPr>
          <a:xfrm>
            <a:off x="3144981" y="2448468"/>
            <a:ext cx="9041247" cy="440953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98" t="28849" b="34909"/>
          <a:stretch/>
        </p:blipFill>
        <p:spPr>
          <a:xfrm flipH="1">
            <a:off x="-30228" y="-58885"/>
            <a:ext cx="1884898" cy="125764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139209" y="699089"/>
            <a:ext cx="3036303" cy="5315874"/>
            <a:chOff x="934820" y="588183"/>
            <a:chExt cx="3036303" cy="5315874"/>
          </a:xfrm>
          <a:effectLst>
            <a:outerShdw blurRad="139700" dist="38100" dir="2700000" algn="tl" rotWithShape="0">
              <a:prstClr val="black">
                <a:alpha val="3000"/>
              </a:prstClr>
            </a:outerShdw>
          </a:effectLst>
        </p:grpSpPr>
        <p:sp>
          <p:nvSpPr>
            <p:cNvPr id="16" name="矩形 15"/>
            <p:cNvSpPr/>
            <p:nvPr/>
          </p:nvSpPr>
          <p:spPr>
            <a:xfrm>
              <a:off x="1101551" y="759229"/>
              <a:ext cx="2702840" cy="4973782"/>
            </a:xfrm>
            <a:prstGeom prst="rect">
              <a:avLst/>
            </a:prstGeom>
            <a:solidFill>
              <a:srgbClr val="F3F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4820" y="588183"/>
              <a:ext cx="3036303" cy="5315874"/>
            </a:xfrm>
            <a:prstGeom prst="rect">
              <a:avLst/>
            </a:prstGeom>
            <a:noFill/>
            <a:ln w="88900">
              <a:solidFill>
                <a:srgbClr val="DAE0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191067" y="3260319"/>
            <a:ext cx="430887" cy="2651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3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古典文学通用模板</a:t>
            </a:r>
            <a:endParaRPr lang="zh-CN" altLang="en-US" sz="1600" spc="3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49056" y="1226537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谢谢指导</a:t>
            </a:r>
            <a:endParaRPr lang="zh-CN" altLang="en-US" sz="8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4792" y="1806415"/>
            <a:ext cx="461665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中国风</a:t>
            </a:r>
            <a:endParaRPr lang="zh-CN" altLang="en-US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2" name="印章"/>
          <p:cNvGrpSpPr>
            <a:grpSpLocks/>
          </p:cNvGrpSpPr>
          <p:nvPr/>
        </p:nvGrpSpPr>
        <p:grpSpPr bwMode="auto">
          <a:xfrm>
            <a:off x="5511709" y="4605986"/>
            <a:ext cx="250159" cy="660432"/>
            <a:chOff x="-18298" y="-8220"/>
            <a:chExt cx="372676" cy="702317"/>
          </a:xfrm>
        </p:grpSpPr>
        <p:pic>
          <p:nvPicPr>
            <p:cNvPr id="23" name="图片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38" y="1940"/>
              <a:ext cx="260540" cy="69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11"/>
            <p:cNvSpPr>
              <a:spLocks noChangeArrowheads="1"/>
            </p:cNvSpPr>
            <p:nvPr/>
          </p:nvSpPr>
          <p:spPr bwMode="auto">
            <a:xfrm>
              <a:off x="3600" y="60732"/>
              <a:ext cx="275204" cy="26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000">
                <a:solidFill>
                  <a:schemeClr val="bg1"/>
                </a:solidFill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13"/>
            <p:cNvSpPr>
              <a:spLocks noChangeArrowheads="1"/>
            </p:cNvSpPr>
            <p:nvPr/>
          </p:nvSpPr>
          <p:spPr bwMode="auto">
            <a:xfrm>
              <a:off x="-18298" y="-8220"/>
              <a:ext cx="319692" cy="687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 spc="-300" dirty="0" smtClean="0">
                  <a:solidFill>
                    <a:schemeClr val="bg1"/>
                  </a:solidFill>
                  <a:ea typeface="汉仪程行简" panose="00020600040101010101" pitchFamily="18" charset="-122"/>
                  <a:sym typeface="Arial" panose="020B0604020202020204" pitchFamily="34" charset="0"/>
                </a:rPr>
                <a:t>添加文字</a:t>
              </a:r>
              <a:endParaRPr lang="zh-CN" altLang="en-US" sz="900" spc="-300" dirty="0">
                <a:solidFill>
                  <a:schemeClr val="bg1"/>
                </a:solidFill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6" name="图片 10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7472" y="4583599"/>
            <a:ext cx="10398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84086" y="792109"/>
            <a:ext cx="938786" cy="58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8585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69893" y="1235554"/>
            <a:ext cx="67710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请插入</a:t>
            </a:r>
            <a:r>
              <a:rPr lang="zh-CN" altLang="en-US" sz="32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标题一</a:t>
            </a:r>
            <a:endParaRPr lang="zh-CN" altLang="en-US" sz="32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27772" y="1361058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输入副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标题输入文字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6462" y="3271026"/>
            <a:ext cx="1420922" cy="1300974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13576" y="2358938"/>
            <a:ext cx="2308324" cy="1752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38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905387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912" y="1437561"/>
            <a:ext cx="3352669" cy="503018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06624" y="1886273"/>
            <a:ext cx="2236510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0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  <a:endParaRPr lang="en-US" altLang="zh-CN" sz="2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sz="2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  <a:endParaRPr lang="en-US" altLang="zh-CN" sz="2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</a:t>
            </a:r>
            <a:r>
              <a:rPr lang="zh-CN" altLang="en-US" sz="2000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模板</a:t>
            </a:r>
            <a:endParaRPr lang="en-US" altLang="zh-CN" sz="2000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062" y="1437561"/>
            <a:ext cx="3353616" cy="503018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969768" y="1956977"/>
            <a:ext cx="2236510" cy="224676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水墨主题模板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328121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347" y="2094500"/>
            <a:ext cx="2688655" cy="248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837093" y="2904674"/>
            <a:ext cx="145316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6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点此输入文字点此输入文字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2123542" y="2052408"/>
            <a:ext cx="74892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壹</a:t>
            </a:r>
          </a:p>
        </p:txBody>
      </p:sp>
      <p:pic>
        <p:nvPicPr>
          <p:cNvPr id="22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4669" y="2136592"/>
            <a:ext cx="2688655" cy="248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206908" y="2858836"/>
            <a:ext cx="145316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点此输入文字点此输入文字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4499990" y="2017920"/>
            <a:ext cx="74892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贰</a:t>
            </a:r>
          </a:p>
        </p:txBody>
      </p:sp>
      <p:pic>
        <p:nvPicPr>
          <p:cNvPr id="25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9989" y="2120873"/>
            <a:ext cx="2688655" cy="248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552228" y="2843119"/>
            <a:ext cx="145316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点此输入文字点此输入文字</a:t>
            </a:r>
          </a:p>
        </p:txBody>
      </p:sp>
      <p:sp>
        <p:nvSpPr>
          <p:cNvPr id="27" name="矩形 26"/>
          <p:cNvSpPr/>
          <p:nvPr/>
        </p:nvSpPr>
        <p:spPr>
          <a:xfrm>
            <a:off x="6876438" y="2035608"/>
            <a:ext cx="74892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叁</a:t>
            </a:r>
          </a:p>
        </p:txBody>
      </p:sp>
      <p:pic>
        <p:nvPicPr>
          <p:cNvPr id="28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311" y="2136592"/>
            <a:ext cx="2688655" cy="248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8897551" y="2858836"/>
            <a:ext cx="145316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点此输入文字点此输入文字</a:t>
            </a:r>
          </a:p>
        </p:txBody>
      </p:sp>
      <p:sp>
        <p:nvSpPr>
          <p:cNvPr id="30" name="矩形 29"/>
          <p:cNvSpPr/>
          <p:nvPr/>
        </p:nvSpPr>
        <p:spPr>
          <a:xfrm>
            <a:off x="9221758" y="2073678"/>
            <a:ext cx="74892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肆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5003552" y="223576"/>
            <a:ext cx="2443527" cy="956841"/>
            <a:chOff x="4926448" y="107022"/>
            <a:chExt cx="2443527" cy="956841"/>
          </a:xfrm>
        </p:grpSpPr>
        <p:sp>
          <p:nvSpPr>
            <p:cNvPr id="36" name="文本框 35"/>
            <p:cNvSpPr txBox="1"/>
            <p:nvPr/>
          </p:nvSpPr>
          <p:spPr>
            <a:xfrm>
              <a:off x="4926448" y="663753"/>
              <a:ext cx="2312809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pPr algn="dist"/>
              <a:r>
                <a:rPr lang="zh-CN" altLang="en-US" dirty="0" smtClean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古典文学</a:t>
              </a:r>
              <a:endPara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8697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6" grpId="0"/>
      <p:bldP spid="27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4792" y="1224953"/>
            <a:ext cx="10629555" cy="4631301"/>
            <a:chOff x="1250066" y="1906598"/>
            <a:chExt cx="9757458" cy="4251328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51023" y="2223813"/>
              <a:ext cx="960585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38597" y="2209065"/>
              <a:ext cx="960585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27968" y="2223813"/>
              <a:ext cx="960585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52941" y="1929466"/>
              <a:ext cx="791070" cy="422846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391" y="1941986"/>
            <a:ext cx="2482956" cy="343936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900283" y="1554454"/>
            <a:ext cx="74892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955397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352" y="1709678"/>
            <a:ext cx="5370899" cy="4199037"/>
            <a:chOff x="891471" y="1719625"/>
            <a:chExt cx="4349424" cy="3400435"/>
          </a:xfrm>
          <a:solidFill>
            <a:srgbClr val="FFFFFF"/>
          </a:solidFill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  <a:grpFill/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  <a:grpFill/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76" cy="3782446"/>
            <a:chOff x="8817352" y="1709678"/>
            <a:chExt cx="1632076" cy="3782446"/>
          </a:xfrm>
        </p:grpSpPr>
        <p:sp>
          <p:nvSpPr>
            <p:cNvPr id="8" name="文本框 7"/>
            <p:cNvSpPr txBox="1"/>
            <p:nvPr/>
          </p:nvSpPr>
          <p:spPr>
            <a:xfrm>
              <a:off x="9895430" y="1709678"/>
              <a:ext cx="553998" cy="25545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78244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704912" cy="3782446"/>
            <a:chOff x="6809751" y="1709678"/>
            <a:chExt cx="1704912" cy="3782446"/>
          </a:xfrm>
        </p:grpSpPr>
        <p:sp>
          <p:nvSpPr>
            <p:cNvPr id="19" name="文本框 18"/>
            <p:cNvSpPr txBox="1"/>
            <p:nvPr/>
          </p:nvSpPr>
          <p:spPr>
            <a:xfrm>
              <a:off x="7960665" y="1709678"/>
              <a:ext cx="553998" cy="25545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2400" dirty="0"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78244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输入文字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224"/>
          <a:stretch/>
        </p:blipFill>
        <p:spPr>
          <a:xfrm>
            <a:off x="0" y="4372495"/>
            <a:ext cx="12192000" cy="262214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请插入</a:t>
            </a:r>
            <a:r>
              <a:rPr lang="zh-CN" altLang="en-US" dirty="0" smtClean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标题二</a:t>
            </a:r>
            <a:endParaRPr lang="zh-CN" altLang="en-US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5084" y="1361058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请在这里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输入副</a:t>
            </a:r>
            <a:endParaRPr lang="en-US" altLang="zh-CN" dirty="0"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标题输入文字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汉仪程行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67272" y="2358938"/>
            <a:ext cx="2308324" cy="1752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sz="13800" dirty="0"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2107088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2">
                <a:lumMod val="90000"/>
                <a:alpha val="1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主题请在此输入文字  水墨主题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2">
                <a:lumMod val="90000"/>
                <a:alpha val="1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主题请在此输入文字  水墨主题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2">
                <a:lumMod val="90000"/>
                <a:alpha val="2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请在这里输入标题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水墨主题请在此输入文字  水墨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主题请在此输入文字  水墨主题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汉仪程行简" panose="00020600040101010101" pitchFamily="18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汉仪程行简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古典文学水墨情"/>
  <p:tag name="ISPRING_ULTRA_SCORM_COURSE_ID" val="BFF00CE5-1B06-43BF-A0DE-DC0221CA9B5A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0.9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</TotalTime>
  <Words>1757</Words>
  <Application>Microsoft Office PowerPoint</Application>
  <PresentationFormat>宽屏</PresentationFormat>
  <Paragraphs>262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汉仪程行简</vt:lpstr>
      <vt:lpstr>汉仪行楷简</vt:lpstr>
      <vt:lpstr>宋体</vt:lpstr>
      <vt:lpstr>叶根友行书繁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173</cp:revision>
  <dcterms:created xsi:type="dcterms:W3CDTF">2017-03-21T08:36:50Z</dcterms:created>
  <dcterms:modified xsi:type="dcterms:W3CDTF">2020-03-11T12:35:26Z</dcterms:modified>
</cp:coreProperties>
</file>